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58" r:id="rId3"/>
    <p:sldId id="260" r:id="rId4"/>
    <p:sldId id="275" r:id="rId5"/>
    <p:sldId id="263" r:id="rId6"/>
    <p:sldId id="264" r:id="rId7"/>
    <p:sldId id="265" r:id="rId8"/>
    <p:sldId id="266" r:id="rId9"/>
    <p:sldId id="267" r:id="rId10"/>
    <p:sldId id="271" r:id="rId11"/>
    <p:sldId id="273" r:id="rId12"/>
    <p:sldId id="268" r:id="rId13"/>
  </p:sldIdLst>
  <p:sldSz cx="23774400" cy="13350875"/>
  <p:notesSz cx="6858000" cy="9144000"/>
  <p:defaultTextStyle>
    <a:defPPr>
      <a:defRPr lang="en-US"/>
    </a:defPPr>
    <a:lvl1pPr marL="0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060704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2121408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3182112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4242816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5303520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6364224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7424928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8485632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35" d="100"/>
          <a:sy n="35" d="100"/>
        </p:scale>
        <p:origin x="-732" y="-198"/>
      </p:cViewPr>
      <p:guideLst>
        <p:guide orient="horz" pos="4205"/>
        <p:guide pos="74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4BDA5-8C15-4345-9BDA-C14BC857B83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6238" y="685800"/>
            <a:ext cx="6105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3FB92-5AEF-4083-87FC-7C3F843833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8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4147425"/>
            <a:ext cx="20208240" cy="28617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6160" y="7565496"/>
            <a:ext cx="16642080" cy="34118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60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2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82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42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303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364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424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485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93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80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236440" y="534655"/>
            <a:ext cx="5349240" cy="1139151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8720" y="534655"/>
            <a:ext cx="15651480" cy="1139151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820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154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29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3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014" y="8579174"/>
            <a:ext cx="20208240" cy="2651632"/>
          </a:xfrm>
        </p:spPr>
        <p:txBody>
          <a:bodyPr anchor="t"/>
          <a:lstStyle>
            <a:lvl1pPr algn="l">
              <a:defRPr sz="93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8014" y="5658671"/>
            <a:ext cx="20208240" cy="2920503"/>
          </a:xfrm>
        </p:spPr>
        <p:txBody>
          <a:bodyPr anchor="b"/>
          <a:lstStyle>
            <a:lvl1pPr marL="0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1pPr>
            <a:lvl2pPr marL="1060704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2121408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318211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24281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303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3642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42492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48563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64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720" y="3115205"/>
            <a:ext cx="10500360" cy="8810960"/>
          </a:xfrm>
        </p:spPr>
        <p:txBody>
          <a:bodyPr/>
          <a:lstStyle>
            <a:lvl1pPr>
              <a:defRPr sz="6500"/>
            </a:lvl1pPr>
            <a:lvl2pPr>
              <a:defRPr sz="56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85320" y="3115205"/>
            <a:ext cx="10500360" cy="8810960"/>
          </a:xfrm>
        </p:spPr>
        <p:txBody>
          <a:bodyPr/>
          <a:lstStyle>
            <a:lvl1pPr>
              <a:defRPr sz="6500"/>
            </a:lvl1pPr>
            <a:lvl2pPr>
              <a:defRPr sz="56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5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988495"/>
            <a:ext cx="10504489" cy="1245463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0704" indent="0">
              <a:buNone/>
              <a:defRPr sz="4600" b="1"/>
            </a:lvl2pPr>
            <a:lvl3pPr marL="2121408" indent="0">
              <a:buNone/>
              <a:defRPr sz="4200" b="1"/>
            </a:lvl3pPr>
            <a:lvl4pPr marL="3182112" indent="0">
              <a:buNone/>
              <a:defRPr sz="3700" b="1"/>
            </a:lvl4pPr>
            <a:lvl5pPr marL="4242816" indent="0">
              <a:buNone/>
              <a:defRPr sz="3700" b="1"/>
            </a:lvl5pPr>
            <a:lvl6pPr marL="5303520" indent="0">
              <a:buNone/>
              <a:defRPr sz="3700" b="1"/>
            </a:lvl6pPr>
            <a:lvl7pPr marL="6364224" indent="0">
              <a:buNone/>
              <a:defRPr sz="3700" b="1"/>
            </a:lvl7pPr>
            <a:lvl8pPr marL="7424928" indent="0">
              <a:buNone/>
              <a:defRPr sz="3700" b="1"/>
            </a:lvl8pPr>
            <a:lvl9pPr marL="8485632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4233958"/>
            <a:ext cx="10504489" cy="7692207"/>
          </a:xfrm>
        </p:spPr>
        <p:txBody>
          <a:bodyPr/>
          <a:lstStyle>
            <a:lvl1pPr>
              <a:defRPr sz="56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77066" y="2988495"/>
            <a:ext cx="10508615" cy="1245463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0704" indent="0">
              <a:buNone/>
              <a:defRPr sz="4600" b="1"/>
            </a:lvl2pPr>
            <a:lvl3pPr marL="2121408" indent="0">
              <a:buNone/>
              <a:defRPr sz="4200" b="1"/>
            </a:lvl3pPr>
            <a:lvl4pPr marL="3182112" indent="0">
              <a:buNone/>
              <a:defRPr sz="3700" b="1"/>
            </a:lvl4pPr>
            <a:lvl5pPr marL="4242816" indent="0">
              <a:buNone/>
              <a:defRPr sz="3700" b="1"/>
            </a:lvl5pPr>
            <a:lvl6pPr marL="5303520" indent="0">
              <a:buNone/>
              <a:defRPr sz="3700" b="1"/>
            </a:lvl6pPr>
            <a:lvl7pPr marL="6364224" indent="0">
              <a:buNone/>
              <a:defRPr sz="3700" b="1"/>
            </a:lvl7pPr>
            <a:lvl8pPr marL="7424928" indent="0">
              <a:buNone/>
              <a:defRPr sz="3700" b="1"/>
            </a:lvl8pPr>
            <a:lvl9pPr marL="8485632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77066" y="4233958"/>
            <a:ext cx="10508615" cy="7692207"/>
          </a:xfrm>
        </p:spPr>
        <p:txBody>
          <a:bodyPr/>
          <a:lstStyle>
            <a:lvl1pPr>
              <a:defRPr sz="56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01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8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02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1" y="531562"/>
            <a:ext cx="7821614" cy="2262232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5130" y="531564"/>
            <a:ext cx="13290550" cy="11394602"/>
          </a:xfrm>
        </p:spPr>
        <p:txBody>
          <a:bodyPr/>
          <a:lstStyle>
            <a:lvl1pPr>
              <a:defRPr sz="7400"/>
            </a:lvl1pPr>
            <a:lvl2pPr>
              <a:defRPr sz="6500"/>
            </a:lvl2pPr>
            <a:lvl3pPr>
              <a:defRPr sz="56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8721" y="2793795"/>
            <a:ext cx="7821614" cy="9132370"/>
          </a:xfrm>
        </p:spPr>
        <p:txBody>
          <a:bodyPr/>
          <a:lstStyle>
            <a:lvl1pPr marL="0" indent="0">
              <a:buNone/>
              <a:defRPr sz="3200"/>
            </a:lvl1pPr>
            <a:lvl2pPr marL="1060704" indent="0">
              <a:buNone/>
              <a:defRPr sz="2800"/>
            </a:lvl2pPr>
            <a:lvl3pPr marL="2121408" indent="0">
              <a:buNone/>
              <a:defRPr sz="2300"/>
            </a:lvl3pPr>
            <a:lvl4pPr marL="3182112" indent="0">
              <a:buNone/>
              <a:defRPr sz="2100"/>
            </a:lvl4pPr>
            <a:lvl5pPr marL="4242816" indent="0">
              <a:buNone/>
              <a:defRPr sz="2100"/>
            </a:lvl5pPr>
            <a:lvl6pPr marL="5303520" indent="0">
              <a:buNone/>
              <a:defRPr sz="2100"/>
            </a:lvl6pPr>
            <a:lvl7pPr marL="6364224" indent="0">
              <a:buNone/>
              <a:defRPr sz="2100"/>
            </a:lvl7pPr>
            <a:lvl8pPr marL="7424928" indent="0">
              <a:buNone/>
              <a:defRPr sz="2100"/>
            </a:lvl8pPr>
            <a:lvl9pPr marL="8485632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83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949" y="9345613"/>
            <a:ext cx="14264640" cy="1103302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9949" y="1192925"/>
            <a:ext cx="14264640" cy="8010525"/>
          </a:xfrm>
        </p:spPr>
        <p:txBody>
          <a:bodyPr/>
          <a:lstStyle>
            <a:lvl1pPr marL="0" indent="0">
              <a:buNone/>
              <a:defRPr sz="7400"/>
            </a:lvl1pPr>
            <a:lvl2pPr marL="1060704" indent="0">
              <a:buNone/>
              <a:defRPr sz="6500"/>
            </a:lvl2pPr>
            <a:lvl3pPr marL="2121408" indent="0">
              <a:buNone/>
              <a:defRPr sz="5600"/>
            </a:lvl3pPr>
            <a:lvl4pPr marL="3182112" indent="0">
              <a:buNone/>
              <a:defRPr sz="4600"/>
            </a:lvl4pPr>
            <a:lvl5pPr marL="4242816" indent="0">
              <a:buNone/>
              <a:defRPr sz="4600"/>
            </a:lvl5pPr>
            <a:lvl6pPr marL="5303520" indent="0">
              <a:buNone/>
              <a:defRPr sz="4600"/>
            </a:lvl6pPr>
            <a:lvl7pPr marL="6364224" indent="0">
              <a:buNone/>
              <a:defRPr sz="4600"/>
            </a:lvl7pPr>
            <a:lvl8pPr marL="7424928" indent="0">
              <a:buNone/>
              <a:defRPr sz="4600"/>
            </a:lvl8pPr>
            <a:lvl9pPr marL="8485632" indent="0">
              <a:buNone/>
              <a:defRPr sz="46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9949" y="10448915"/>
            <a:ext cx="14264640" cy="1566873"/>
          </a:xfrm>
        </p:spPr>
        <p:txBody>
          <a:bodyPr/>
          <a:lstStyle>
            <a:lvl1pPr marL="0" indent="0">
              <a:buNone/>
              <a:defRPr sz="3200"/>
            </a:lvl1pPr>
            <a:lvl2pPr marL="1060704" indent="0">
              <a:buNone/>
              <a:defRPr sz="2800"/>
            </a:lvl2pPr>
            <a:lvl3pPr marL="2121408" indent="0">
              <a:buNone/>
              <a:defRPr sz="2300"/>
            </a:lvl3pPr>
            <a:lvl4pPr marL="3182112" indent="0">
              <a:buNone/>
              <a:defRPr sz="2100"/>
            </a:lvl4pPr>
            <a:lvl5pPr marL="4242816" indent="0">
              <a:buNone/>
              <a:defRPr sz="2100"/>
            </a:lvl5pPr>
            <a:lvl6pPr marL="5303520" indent="0">
              <a:buNone/>
              <a:defRPr sz="2100"/>
            </a:lvl6pPr>
            <a:lvl7pPr marL="6364224" indent="0">
              <a:buNone/>
              <a:defRPr sz="2100"/>
            </a:lvl7pPr>
            <a:lvl8pPr marL="7424928" indent="0">
              <a:buNone/>
              <a:defRPr sz="2100"/>
            </a:lvl8pPr>
            <a:lvl9pPr marL="8485632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70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8720" y="534654"/>
            <a:ext cx="21396960" cy="2225146"/>
          </a:xfrm>
          <a:prstGeom prst="rect">
            <a:avLst/>
          </a:prstGeom>
        </p:spPr>
        <p:txBody>
          <a:bodyPr vert="horz" lIns="212141" tIns="106070" rIns="212141" bIns="10607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3115205"/>
            <a:ext cx="21396960" cy="8810960"/>
          </a:xfrm>
          <a:prstGeom prst="rect">
            <a:avLst/>
          </a:prstGeom>
        </p:spPr>
        <p:txBody>
          <a:bodyPr vert="horz" lIns="212141" tIns="106070" rIns="212141" bIns="10607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720" y="12374284"/>
            <a:ext cx="55473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F02E9-43A4-4967-9E5E-13E6B72935DB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2920" y="12374284"/>
            <a:ext cx="75285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38320" y="12374284"/>
            <a:ext cx="55473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7F27-F53B-4314-B1C7-8B2706516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01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2121408" rtl="0" eaLnBrk="1" latinLnBrk="0" hangingPunct="1">
        <a:spcBef>
          <a:spcPct val="0"/>
        </a:spcBef>
        <a:buNone/>
        <a:defRPr sz="1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5528" indent="-795528" algn="l" defTabSz="2121408" rtl="0" eaLnBrk="1" latinLnBrk="0" hangingPunct="1">
        <a:spcBef>
          <a:spcPct val="20000"/>
        </a:spcBef>
        <a:buFont typeface="Arial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723644" indent="-662940" algn="l" defTabSz="2121408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2pPr>
      <a:lvl3pPr marL="2651760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3712464" indent="-530352" algn="l" defTabSz="2121408" rtl="0" eaLnBrk="1" latinLnBrk="0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73168" indent="-530352" algn="l" defTabSz="2121408" rtl="0" eaLnBrk="1" latinLnBrk="0" hangingPunct="1">
        <a:spcBef>
          <a:spcPct val="20000"/>
        </a:spcBef>
        <a:buFont typeface="Arial" pitchFamily="34" charset="0"/>
        <a:buChar char="»"/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33872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6894576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7955280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015984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60704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21408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182112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42816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03520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364224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928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485632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13063" y="1"/>
            <a:ext cx="23774400" cy="13350874"/>
          </a:xfrm>
          <a:prstGeom prst="rect">
            <a:avLst/>
          </a:prstGeom>
          <a:solidFill>
            <a:srgbClr val="38572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9CFDEA5-C013-42F3-8038-BD80B698997B}"/>
              </a:ext>
            </a:extLst>
          </p:cNvPr>
          <p:cNvSpPr/>
          <p:nvPr/>
        </p:nvSpPr>
        <p:spPr>
          <a:xfrm>
            <a:off x="1676400" y="4008437"/>
            <a:ext cx="20726400" cy="5486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737207" y="4084637"/>
            <a:ext cx="164557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0" b="1" spc="100" dirty="0" smtClean="0">
                <a:solidFill>
                  <a:schemeClr val="bg1"/>
                </a:solidFill>
                <a:latin typeface="Ubuntu"/>
              </a:rPr>
              <a:t>MILITARY</a:t>
            </a:r>
            <a:endParaRPr lang="en-US" sz="20000" b="1" spc="1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3151" y="7945774"/>
            <a:ext cx="130958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  <a:latin typeface="Ubuntu"/>
              </a:rPr>
              <a:t>"Aim High, </a:t>
            </a:r>
            <a:r>
              <a:rPr lang="en-GB" sz="6000" dirty="0" smtClean="0">
                <a:solidFill>
                  <a:schemeClr val="bg1"/>
                </a:solidFill>
                <a:latin typeface="Ubuntu"/>
              </a:rPr>
              <a:t>Fly , Fight Win</a:t>
            </a:r>
            <a:r>
              <a:rPr lang="en-GB" sz="6000" dirty="0">
                <a:solidFill>
                  <a:schemeClr val="bg1"/>
                </a:solidFill>
                <a:latin typeface="Ubuntu"/>
              </a:rPr>
              <a:t>" </a:t>
            </a:r>
            <a:endParaRPr lang="en-US" sz="6000" spc="150" dirty="0">
              <a:solidFill>
                <a:schemeClr val="bg1"/>
              </a:solidFill>
              <a:latin typeface="Ubuntu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0058400" y="7513637"/>
            <a:ext cx="36576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07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774399" cy="133508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52" y="0"/>
            <a:ext cx="23767948" cy="13381037"/>
          </a:xfrm>
          <a:prstGeom prst="rect">
            <a:avLst/>
          </a:prstGeom>
          <a:solidFill>
            <a:srgbClr val="38572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43400" y="579437"/>
            <a:ext cx="14859000" cy="1795765"/>
          </a:xfrm>
          <a:prstGeom prst="rect">
            <a:avLst/>
          </a:prstGeom>
          <a:noFill/>
          <a:ln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r>
              <a:rPr lang="en-US" altLang="ko-KR" sz="10500" b="1" spc="200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Learning and Leading</a:t>
            </a:r>
            <a:endParaRPr lang="ko-KR" altLang="en-US" sz="10500" b="1" spc="2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0576560" y="2941637"/>
            <a:ext cx="283464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6367943" y="4313237"/>
            <a:ext cx="1615257" cy="983917"/>
            <a:chOff x="0" y="0"/>
            <a:chExt cx="3585096" cy="2187575"/>
          </a:xfrm>
          <a:solidFill>
            <a:schemeClr val="bg1"/>
          </a:solidFill>
        </p:grpSpPr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590550" y="0"/>
              <a:ext cx="2873917" cy="1407794"/>
            </a:xfrm>
            <a:custGeom>
              <a:avLst/>
              <a:gdLst>
                <a:gd name="T0" fmla="*/ 635 w 768"/>
                <a:gd name="T1" fmla="*/ 374 h 374"/>
                <a:gd name="T2" fmla="*/ 618 w 768"/>
                <a:gd name="T3" fmla="*/ 320 h 374"/>
                <a:gd name="T4" fmla="*/ 768 w 768"/>
                <a:gd name="T5" fmla="*/ 320 h 374"/>
                <a:gd name="T6" fmla="*/ 768 w 768"/>
                <a:gd name="T7" fmla="*/ 269 h 374"/>
                <a:gd name="T8" fmla="*/ 476 w 768"/>
                <a:gd name="T9" fmla="*/ 269 h 374"/>
                <a:gd name="T10" fmla="*/ 414 w 768"/>
                <a:gd name="T11" fmla="*/ 214 h 374"/>
                <a:gd name="T12" fmla="*/ 342 w 768"/>
                <a:gd name="T13" fmla="*/ 214 h 374"/>
                <a:gd name="T14" fmla="*/ 342 w 768"/>
                <a:gd name="T15" fmla="*/ 26 h 374"/>
                <a:gd name="T16" fmla="*/ 317 w 768"/>
                <a:gd name="T17" fmla="*/ 0 h 374"/>
                <a:gd name="T18" fmla="*/ 291 w 768"/>
                <a:gd name="T19" fmla="*/ 26 h 374"/>
                <a:gd name="T20" fmla="*/ 291 w 768"/>
                <a:gd name="T21" fmla="*/ 214 h 374"/>
                <a:gd name="T22" fmla="*/ 160 w 768"/>
                <a:gd name="T23" fmla="*/ 214 h 374"/>
                <a:gd name="T24" fmla="*/ 160 w 768"/>
                <a:gd name="T25" fmla="*/ 269 h 374"/>
                <a:gd name="T26" fmla="*/ 0 w 768"/>
                <a:gd name="T27" fmla="*/ 269 h 374"/>
                <a:gd name="T28" fmla="*/ 0 w 768"/>
                <a:gd name="T29" fmla="*/ 374 h 374"/>
                <a:gd name="T30" fmla="*/ 635 w 768"/>
                <a:gd name="T31" fmla="*/ 374 h 374"/>
                <a:gd name="T32" fmla="*/ 635 w 768"/>
                <a:gd name="T33" fmla="*/ 374 h 374"/>
                <a:gd name="T34" fmla="*/ 635 w 768"/>
                <a:gd name="T35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8" h="374">
                  <a:moveTo>
                    <a:pt x="635" y="374"/>
                  </a:moveTo>
                  <a:cubicBezTo>
                    <a:pt x="634" y="355"/>
                    <a:pt x="628" y="336"/>
                    <a:pt x="618" y="320"/>
                  </a:cubicBezTo>
                  <a:cubicBezTo>
                    <a:pt x="768" y="320"/>
                    <a:pt x="768" y="320"/>
                    <a:pt x="768" y="320"/>
                  </a:cubicBezTo>
                  <a:cubicBezTo>
                    <a:pt x="768" y="269"/>
                    <a:pt x="768" y="269"/>
                    <a:pt x="768" y="269"/>
                  </a:cubicBezTo>
                  <a:cubicBezTo>
                    <a:pt x="476" y="269"/>
                    <a:pt x="476" y="269"/>
                    <a:pt x="476" y="269"/>
                  </a:cubicBezTo>
                  <a:cubicBezTo>
                    <a:pt x="473" y="238"/>
                    <a:pt x="446" y="214"/>
                    <a:pt x="414" y="214"/>
                  </a:cubicBezTo>
                  <a:cubicBezTo>
                    <a:pt x="342" y="214"/>
                    <a:pt x="342" y="214"/>
                    <a:pt x="342" y="214"/>
                  </a:cubicBezTo>
                  <a:cubicBezTo>
                    <a:pt x="342" y="26"/>
                    <a:pt x="342" y="26"/>
                    <a:pt x="342" y="26"/>
                  </a:cubicBezTo>
                  <a:cubicBezTo>
                    <a:pt x="342" y="11"/>
                    <a:pt x="331" y="0"/>
                    <a:pt x="317" y="0"/>
                  </a:cubicBezTo>
                  <a:cubicBezTo>
                    <a:pt x="303" y="0"/>
                    <a:pt x="291" y="11"/>
                    <a:pt x="291" y="26"/>
                  </a:cubicBezTo>
                  <a:cubicBezTo>
                    <a:pt x="291" y="214"/>
                    <a:pt x="291" y="214"/>
                    <a:pt x="291" y="214"/>
                  </a:cubicBezTo>
                  <a:cubicBezTo>
                    <a:pt x="160" y="214"/>
                    <a:pt x="160" y="214"/>
                    <a:pt x="160" y="214"/>
                  </a:cubicBezTo>
                  <a:cubicBezTo>
                    <a:pt x="160" y="269"/>
                    <a:pt x="160" y="269"/>
                    <a:pt x="160" y="269"/>
                  </a:cubicBezTo>
                  <a:cubicBezTo>
                    <a:pt x="0" y="269"/>
                    <a:pt x="0" y="269"/>
                    <a:pt x="0" y="269"/>
                  </a:cubicBezTo>
                  <a:cubicBezTo>
                    <a:pt x="0" y="374"/>
                    <a:pt x="0" y="374"/>
                    <a:pt x="0" y="374"/>
                  </a:cubicBezTo>
                  <a:lnTo>
                    <a:pt x="635" y="374"/>
                  </a:lnTo>
                  <a:close/>
                  <a:moveTo>
                    <a:pt x="635" y="374"/>
                  </a:moveTo>
                  <a:cubicBezTo>
                    <a:pt x="635" y="374"/>
                    <a:pt x="635" y="374"/>
                    <a:pt x="635" y="374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0" y="1600200"/>
              <a:ext cx="3585096" cy="587375"/>
            </a:xfrm>
            <a:custGeom>
              <a:avLst/>
              <a:gdLst>
                <a:gd name="T0" fmla="*/ 0 w 958"/>
                <a:gd name="T1" fmla="*/ 0 h 156"/>
                <a:gd name="T2" fmla="*/ 0 w 958"/>
                <a:gd name="T3" fmla="*/ 86 h 156"/>
                <a:gd name="T4" fmla="*/ 72 w 958"/>
                <a:gd name="T5" fmla="*/ 156 h 156"/>
                <a:gd name="T6" fmla="*/ 855 w 958"/>
                <a:gd name="T7" fmla="*/ 156 h 156"/>
                <a:gd name="T8" fmla="*/ 919 w 958"/>
                <a:gd name="T9" fmla="*/ 116 h 156"/>
                <a:gd name="T10" fmla="*/ 958 w 958"/>
                <a:gd name="T11" fmla="*/ 0 h 156"/>
                <a:gd name="T12" fmla="*/ 0 w 958"/>
                <a:gd name="T13" fmla="*/ 0 h 156"/>
                <a:gd name="T14" fmla="*/ 0 w 958"/>
                <a:gd name="T15" fmla="*/ 0 h 156"/>
                <a:gd name="T16" fmla="*/ 0 w 958"/>
                <a:gd name="T17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8" h="156">
                  <a:moveTo>
                    <a:pt x="0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0" y="125"/>
                    <a:pt x="33" y="156"/>
                    <a:pt x="72" y="156"/>
                  </a:cubicBezTo>
                  <a:cubicBezTo>
                    <a:pt x="855" y="156"/>
                    <a:pt x="855" y="156"/>
                    <a:pt x="855" y="156"/>
                  </a:cubicBezTo>
                  <a:cubicBezTo>
                    <a:pt x="883" y="156"/>
                    <a:pt x="908" y="140"/>
                    <a:pt x="919" y="116"/>
                  </a:cubicBezTo>
                  <a:cubicBezTo>
                    <a:pt x="921" y="112"/>
                    <a:pt x="939" y="57"/>
                    <a:pt x="958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21" name="Freeform 20"/>
          <p:cNvSpPr>
            <a:spLocks noEditPoints="1"/>
          </p:cNvSpPr>
          <p:nvPr/>
        </p:nvSpPr>
        <p:spPr bwMode="auto">
          <a:xfrm>
            <a:off x="5220684" y="4313237"/>
            <a:ext cx="951516" cy="1231055"/>
          </a:xfrm>
          <a:custGeom>
            <a:avLst/>
            <a:gdLst>
              <a:gd name="T0" fmla="*/ 736 w 736"/>
              <a:gd name="T1" fmla="*/ 791 h 951"/>
              <a:gd name="T2" fmla="*/ 736 w 736"/>
              <a:gd name="T3" fmla="*/ 687 h 951"/>
              <a:gd name="T4" fmla="*/ 445 w 736"/>
              <a:gd name="T5" fmla="*/ 315 h 951"/>
              <a:gd name="T6" fmla="*/ 445 w 736"/>
              <a:gd name="T7" fmla="*/ 291 h 951"/>
              <a:gd name="T8" fmla="*/ 368 w 736"/>
              <a:gd name="T9" fmla="*/ 0 h 951"/>
              <a:gd name="T10" fmla="*/ 291 w 736"/>
              <a:gd name="T11" fmla="*/ 291 h 951"/>
              <a:gd name="T12" fmla="*/ 291 w 736"/>
              <a:gd name="T13" fmla="*/ 318 h 951"/>
              <a:gd name="T14" fmla="*/ 291 w 736"/>
              <a:gd name="T15" fmla="*/ 314 h 951"/>
              <a:gd name="T16" fmla="*/ 0 w 736"/>
              <a:gd name="T17" fmla="*/ 687 h 951"/>
              <a:gd name="T18" fmla="*/ 0 w 736"/>
              <a:gd name="T19" fmla="*/ 791 h 951"/>
              <a:gd name="T20" fmla="*/ 291 w 736"/>
              <a:gd name="T21" fmla="*/ 629 h 951"/>
              <a:gd name="T22" fmla="*/ 291 w 736"/>
              <a:gd name="T23" fmla="*/ 744 h 951"/>
              <a:gd name="T24" fmla="*/ 157 w 736"/>
              <a:gd name="T25" fmla="*/ 846 h 951"/>
              <a:gd name="T26" fmla="*/ 157 w 736"/>
              <a:gd name="T27" fmla="*/ 897 h 951"/>
              <a:gd name="T28" fmla="*/ 262 w 736"/>
              <a:gd name="T29" fmla="*/ 897 h 951"/>
              <a:gd name="T30" fmla="*/ 262 w 736"/>
              <a:gd name="T31" fmla="*/ 926 h 951"/>
              <a:gd name="T32" fmla="*/ 288 w 736"/>
              <a:gd name="T33" fmla="*/ 951 h 951"/>
              <a:gd name="T34" fmla="*/ 314 w 736"/>
              <a:gd name="T35" fmla="*/ 926 h 951"/>
              <a:gd name="T36" fmla="*/ 314 w 736"/>
              <a:gd name="T37" fmla="*/ 897 h 951"/>
              <a:gd name="T38" fmla="*/ 422 w 736"/>
              <a:gd name="T39" fmla="*/ 897 h 951"/>
              <a:gd name="T40" fmla="*/ 422 w 736"/>
              <a:gd name="T41" fmla="*/ 926 h 951"/>
              <a:gd name="T42" fmla="*/ 448 w 736"/>
              <a:gd name="T43" fmla="*/ 951 h 951"/>
              <a:gd name="T44" fmla="*/ 474 w 736"/>
              <a:gd name="T45" fmla="*/ 926 h 951"/>
              <a:gd name="T46" fmla="*/ 474 w 736"/>
              <a:gd name="T47" fmla="*/ 897 h 951"/>
              <a:gd name="T48" fmla="*/ 579 w 736"/>
              <a:gd name="T49" fmla="*/ 897 h 951"/>
              <a:gd name="T50" fmla="*/ 579 w 736"/>
              <a:gd name="T51" fmla="*/ 846 h 951"/>
              <a:gd name="T52" fmla="*/ 445 w 736"/>
              <a:gd name="T53" fmla="*/ 744 h 951"/>
              <a:gd name="T54" fmla="*/ 445 w 736"/>
              <a:gd name="T55" fmla="*/ 630 h 951"/>
              <a:gd name="T56" fmla="*/ 736 w 736"/>
              <a:gd name="T57" fmla="*/ 791 h 951"/>
              <a:gd name="T58" fmla="*/ 736 w 736"/>
              <a:gd name="T59" fmla="*/ 791 h 951"/>
              <a:gd name="T60" fmla="*/ 736 w 736"/>
              <a:gd name="T61" fmla="*/ 791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36" h="951">
                <a:moveTo>
                  <a:pt x="736" y="791"/>
                </a:moveTo>
                <a:cubicBezTo>
                  <a:pt x="736" y="687"/>
                  <a:pt x="736" y="687"/>
                  <a:pt x="736" y="687"/>
                </a:cubicBezTo>
                <a:cubicBezTo>
                  <a:pt x="445" y="315"/>
                  <a:pt x="445" y="315"/>
                  <a:pt x="445" y="315"/>
                </a:cubicBezTo>
                <a:cubicBezTo>
                  <a:pt x="445" y="291"/>
                  <a:pt x="445" y="291"/>
                  <a:pt x="445" y="291"/>
                </a:cubicBezTo>
                <a:cubicBezTo>
                  <a:pt x="445" y="233"/>
                  <a:pt x="419" y="0"/>
                  <a:pt x="368" y="0"/>
                </a:cubicBezTo>
                <a:cubicBezTo>
                  <a:pt x="317" y="0"/>
                  <a:pt x="291" y="233"/>
                  <a:pt x="291" y="291"/>
                </a:cubicBezTo>
                <a:cubicBezTo>
                  <a:pt x="291" y="318"/>
                  <a:pt x="291" y="318"/>
                  <a:pt x="291" y="318"/>
                </a:cubicBezTo>
                <a:cubicBezTo>
                  <a:pt x="291" y="314"/>
                  <a:pt x="291" y="314"/>
                  <a:pt x="291" y="314"/>
                </a:cubicBezTo>
                <a:cubicBezTo>
                  <a:pt x="0" y="687"/>
                  <a:pt x="0" y="687"/>
                  <a:pt x="0" y="687"/>
                </a:cubicBezTo>
                <a:cubicBezTo>
                  <a:pt x="0" y="791"/>
                  <a:pt x="0" y="791"/>
                  <a:pt x="0" y="791"/>
                </a:cubicBezTo>
                <a:cubicBezTo>
                  <a:pt x="291" y="629"/>
                  <a:pt x="291" y="629"/>
                  <a:pt x="291" y="629"/>
                </a:cubicBezTo>
                <a:cubicBezTo>
                  <a:pt x="291" y="744"/>
                  <a:pt x="291" y="744"/>
                  <a:pt x="291" y="744"/>
                </a:cubicBezTo>
                <a:cubicBezTo>
                  <a:pt x="157" y="846"/>
                  <a:pt x="157" y="846"/>
                  <a:pt x="157" y="846"/>
                </a:cubicBezTo>
                <a:cubicBezTo>
                  <a:pt x="157" y="897"/>
                  <a:pt x="157" y="897"/>
                  <a:pt x="157" y="897"/>
                </a:cubicBezTo>
                <a:cubicBezTo>
                  <a:pt x="262" y="897"/>
                  <a:pt x="262" y="897"/>
                  <a:pt x="262" y="897"/>
                </a:cubicBezTo>
                <a:cubicBezTo>
                  <a:pt x="262" y="926"/>
                  <a:pt x="262" y="926"/>
                  <a:pt x="262" y="926"/>
                </a:cubicBezTo>
                <a:cubicBezTo>
                  <a:pt x="262" y="940"/>
                  <a:pt x="274" y="951"/>
                  <a:pt x="288" y="951"/>
                </a:cubicBezTo>
                <a:cubicBezTo>
                  <a:pt x="302" y="951"/>
                  <a:pt x="314" y="940"/>
                  <a:pt x="314" y="926"/>
                </a:cubicBezTo>
                <a:cubicBezTo>
                  <a:pt x="314" y="897"/>
                  <a:pt x="314" y="897"/>
                  <a:pt x="314" y="897"/>
                </a:cubicBezTo>
                <a:cubicBezTo>
                  <a:pt x="422" y="897"/>
                  <a:pt x="422" y="897"/>
                  <a:pt x="422" y="897"/>
                </a:cubicBezTo>
                <a:cubicBezTo>
                  <a:pt x="422" y="926"/>
                  <a:pt x="422" y="926"/>
                  <a:pt x="422" y="926"/>
                </a:cubicBezTo>
                <a:cubicBezTo>
                  <a:pt x="422" y="940"/>
                  <a:pt x="434" y="951"/>
                  <a:pt x="448" y="951"/>
                </a:cubicBezTo>
                <a:cubicBezTo>
                  <a:pt x="462" y="951"/>
                  <a:pt x="474" y="940"/>
                  <a:pt x="474" y="926"/>
                </a:cubicBezTo>
                <a:cubicBezTo>
                  <a:pt x="474" y="897"/>
                  <a:pt x="474" y="897"/>
                  <a:pt x="474" y="897"/>
                </a:cubicBezTo>
                <a:cubicBezTo>
                  <a:pt x="579" y="897"/>
                  <a:pt x="579" y="897"/>
                  <a:pt x="579" y="897"/>
                </a:cubicBezTo>
                <a:cubicBezTo>
                  <a:pt x="579" y="846"/>
                  <a:pt x="579" y="846"/>
                  <a:pt x="579" y="846"/>
                </a:cubicBezTo>
                <a:cubicBezTo>
                  <a:pt x="445" y="744"/>
                  <a:pt x="445" y="744"/>
                  <a:pt x="445" y="744"/>
                </a:cubicBezTo>
                <a:cubicBezTo>
                  <a:pt x="445" y="630"/>
                  <a:pt x="445" y="630"/>
                  <a:pt x="445" y="630"/>
                </a:cubicBezTo>
                <a:lnTo>
                  <a:pt x="736" y="791"/>
                </a:lnTo>
                <a:close/>
                <a:moveTo>
                  <a:pt x="736" y="791"/>
                </a:moveTo>
                <a:cubicBezTo>
                  <a:pt x="736" y="791"/>
                  <a:pt x="736" y="791"/>
                  <a:pt x="736" y="791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rot="0" vert="horz" wrap="square" lIns="178198" tIns="89099" rIns="178198" bIns="89099" anchor="t" anchorCtr="0" upright="1">
            <a:no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828800" y="6142037"/>
            <a:ext cx="8399735" cy="990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8198">
              <a:lnSpc>
                <a:spcPts val="7016"/>
              </a:lnSpc>
            </a:pPr>
            <a:r>
              <a:rPr lang="en-US" sz="6600" b="1" spc="200" dirty="0">
                <a:solidFill>
                  <a:schemeClr val="bg1"/>
                </a:solidFill>
                <a:latin typeface="Ubuntu"/>
              </a:rPr>
              <a:t>Military Aero plane</a:t>
            </a:r>
            <a:endParaRPr lang="en-US" sz="6600" b="1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28800" y="7450117"/>
            <a:ext cx="85240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36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36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36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305697" y="6142037"/>
            <a:ext cx="5734903" cy="990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8198" algn="ctr">
              <a:lnSpc>
                <a:spcPts val="7016"/>
              </a:lnSpc>
            </a:pPr>
            <a:r>
              <a:rPr lang="en-US" sz="6600" b="1" spc="200" dirty="0" smtClean="0">
                <a:solidFill>
                  <a:schemeClr val="bg1"/>
                </a:solidFill>
                <a:latin typeface="Ubuntu"/>
              </a:rPr>
              <a:t>Military Ship</a:t>
            </a:r>
            <a:endParaRPr lang="en-US" sz="6600" b="1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030200" y="7450117"/>
            <a:ext cx="85240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36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6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6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36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36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54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774400" cy="133508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69748" y="-1"/>
            <a:ext cx="23844148" cy="13350875"/>
          </a:xfrm>
          <a:prstGeom prst="rect">
            <a:avLst/>
          </a:prstGeom>
          <a:solidFill>
            <a:srgbClr val="38572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9200" y="9897328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534400" y="9897383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849600" y="9897438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10086" y="8765094"/>
            <a:ext cx="5424114" cy="882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8198" algn="ctr">
              <a:lnSpc>
                <a:spcPts val="7016"/>
              </a:lnSpc>
            </a:pPr>
            <a:r>
              <a:rPr lang="en-US" sz="4000" b="1" spc="200" dirty="0">
                <a:solidFill>
                  <a:schemeClr val="bg1"/>
                </a:solidFill>
                <a:latin typeface="Ubuntu"/>
              </a:rPr>
              <a:t>Military Aero plane</a:t>
            </a:r>
            <a:endParaRPr lang="en-US" sz="4000" b="1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832243" y="8765094"/>
            <a:ext cx="5424114" cy="882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8198" algn="ctr">
              <a:lnSpc>
                <a:spcPts val="7016"/>
              </a:lnSpc>
            </a:pPr>
            <a:r>
              <a:rPr lang="en-US" sz="4000" b="1" spc="200" dirty="0">
                <a:solidFill>
                  <a:schemeClr val="bg1"/>
                </a:solidFill>
                <a:latin typeface="Ubuntu"/>
              </a:rPr>
              <a:t>Military Aero plane</a:t>
            </a:r>
            <a:endParaRPr lang="en-US" sz="4000" b="1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154400" y="8765094"/>
            <a:ext cx="5424114" cy="882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8198" algn="ctr">
              <a:lnSpc>
                <a:spcPts val="7016"/>
              </a:lnSpc>
            </a:pPr>
            <a:r>
              <a:rPr lang="en-US" sz="4000" b="1" spc="200" dirty="0">
                <a:solidFill>
                  <a:schemeClr val="bg1"/>
                </a:solidFill>
                <a:latin typeface="Ubuntu"/>
              </a:rPr>
              <a:t>Military Aero plane</a:t>
            </a:r>
            <a:endParaRPr lang="en-US" sz="4000" b="1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5" name="Graphic 37">
            <a:extLst>
              <a:ext uri="{FF2B5EF4-FFF2-40B4-BE49-F238E27FC236}">
                <a16:creationId xmlns:a16="http://schemas.microsoft.com/office/drawing/2014/main" xmlns="" id="{2B367B5E-EDC3-421E-826C-E31CBCC2CFD3}"/>
              </a:ext>
            </a:extLst>
          </p:cNvPr>
          <p:cNvSpPr/>
          <p:nvPr/>
        </p:nvSpPr>
        <p:spPr>
          <a:xfrm rot="20401313">
            <a:off x="211212" y="615929"/>
            <a:ext cx="4151753" cy="1823734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178198" tIns="89099" rIns="178198" bIns="89099" rtlCol="0" anchor="ctr"/>
          <a:lstStyle/>
          <a:p>
            <a:endParaRPr lang="en-US" dirty="0"/>
          </a:p>
        </p:txBody>
      </p:sp>
      <p:sp>
        <p:nvSpPr>
          <p:cNvPr id="26" name="Isosceles Triangle 15">
            <a:extLst>
              <a:ext uri="{FF2B5EF4-FFF2-40B4-BE49-F238E27FC236}">
                <a16:creationId xmlns:a16="http://schemas.microsoft.com/office/drawing/2014/main" xmlns="" id="{F303D5C5-EDE1-493A-A225-C3E6F6092A84}"/>
              </a:ext>
            </a:extLst>
          </p:cNvPr>
          <p:cNvSpPr/>
          <p:nvPr/>
        </p:nvSpPr>
        <p:spPr>
          <a:xfrm rot="11661220">
            <a:off x="19746835" y="888399"/>
            <a:ext cx="3872074" cy="1191335"/>
          </a:xfrm>
          <a:custGeom>
            <a:avLst/>
            <a:gdLst/>
            <a:ahLst/>
            <a:cxnLst/>
            <a:rect l="l" t="t" r="r" b="b"/>
            <a:pathLst>
              <a:path w="8427514" h="2597239">
                <a:moveTo>
                  <a:pt x="4226731" y="2597239"/>
                </a:moveTo>
                <a:cubicBezTo>
                  <a:pt x="4151713" y="2593344"/>
                  <a:pt x="4226544" y="1571255"/>
                  <a:pt x="4085641" y="1436961"/>
                </a:cubicBezTo>
                <a:cubicBezTo>
                  <a:pt x="3945097" y="1423791"/>
                  <a:pt x="3830783" y="1321570"/>
                  <a:pt x="3799565" y="1186993"/>
                </a:cubicBezTo>
                <a:cubicBezTo>
                  <a:pt x="3465540" y="1190963"/>
                  <a:pt x="2893896" y="1309190"/>
                  <a:pt x="2893897" y="1243358"/>
                </a:cubicBezTo>
                <a:cubicBezTo>
                  <a:pt x="2878850" y="1173635"/>
                  <a:pt x="3473870" y="1131186"/>
                  <a:pt x="3789402" y="1039632"/>
                </a:cubicBezTo>
                <a:lnTo>
                  <a:pt x="3789402" y="949897"/>
                </a:lnTo>
                <a:lnTo>
                  <a:pt x="47906" y="1257081"/>
                </a:lnTo>
                <a:cubicBezTo>
                  <a:pt x="-132121" y="1267427"/>
                  <a:pt x="240348" y="1141200"/>
                  <a:pt x="420375" y="1120508"/>
                </a:cubicBezTo>
                <a:cubicBezTo>
                  <a:pt x="924509" y="1068703"/>
                  <a:pt x="1278693" y="1044634"/>
                  <a:pt x="1616677" y="1011951"/>
                </a:cubicBezTo>
                <a:lnTo>
                  <a:pt x="1616677" y="899775"/>
                </a:lnTo>
                <a:cubicBezTo>
                  <a:pt x="1616677" y="887559"/>
                  <a:pt x="1626580" y="877656"/>
                  <a:pt x="1638796" y="877656"/>
                </a:cubicBezTo>
                <a:lnTo>
                  <a:pt x="1678877" y="877656"/>
                </a:lnTo>
                <a:cubicBezTo>
                  <a:pt x="1691093" y="877656"/>
                  <a:pt x="1700996" y="887559"/>
                  <a:pt x="1700996" y="899775"/>
                </a:cubicBezTo>
                <a:lnTo>
                  <a:pt x="1700996" y="1003216"/>
                </a:lnTo>
                <a:cubicBezTo>
                  <a:pt x="1874286" y="985864"/>
                  <a:pt x="2046202" y="965062"/>
                  <a:pt x="2235083" y="936195"/>
                </a:cubicBezTo>
                <a:lnTo>
                  <a:pt x="2235083" y="822014"/>
                </a:lnTo>
                <a:cubicBezTo>
                  <a:pt x="2235083" y="809798"/>
                  <a:pt x="2244986" y="799895"/>
                  <a:pt x="2257202" y="799895"/>
                </a:cubicBezTo>
                <a:lnTo>
                  <a:pt x="2297283" y="799895"/>
                </a:lnTo>
                <a:cubicBezTo>
                  <a:pt x="2309499" y="799895"/>
                  <a:pt x="2319402" y="809798"/>
                  <a:pt x="2319402" y="822014"/>
                </a:cubicBezTo>
                <a:lnTo>
                  <a:pt x="2319402" y="922938"/>
                </a:lnTo>
                <a:cubicBezTo>
                  <a:pt x="2499685" y="894212"/>
                  <a:pt x="2696841" y="857660"/>
                  <a:pt x="2925534" y="809594"/>
                </a:cubicBezTo>
                <a:lnTo>
                  <a:pt x="2925534" y="740021"/>
                </a:lnTo>
                <a:cubicBezTo>
                  <a:pt x="2821343" y="727186"/>
                  <a:pt x="2741052" y="638102"/>
                  <a:pt x="2741052" y="530265"/>
                </a:cubicBezTo>
                <a:cubicBezTo>
                  <a:pt x="2741052" y="412855"/>
                  <a:pt x="2836231" y="317676"/>
                  <a:pt x="2953641" y="317676"/>
                </a:cubicBezTo>
                <a:cubicBezTo>
                  <a:pt x="3071051" y="317676"/>
                  <a:pt x="3166230" y="412855"/>
                  <a:pt x="3166230" y="530265"/>
                </a:cubicBezTo>
                <a:cubicBezTo>
                  <a:pt x="3166230" y="628128"/>
                  <a:pt x="3100105" y="710545"/>
                  <a:pt x="3009853" y="734385"/>
                </a:cubicBezTo>
                <a:lnTo>
                  <a:pt x="3009853" y="791386"/>
                </a:lnTo>
                <a:cubicBezTo>
                  <a:pt x="3127996" y="766333"/>
                  <a:pt x="3254362" y="737944"/>
                  <a:pt x="3390843" y="706074"/>
                </a:cubicBezTo>
                <a:lnTo>
                  <a:pt x="3390843" y="168653"/>
                </a:lnTo>
                <a:lnTo>
                  <a:pt x="3359458" y="168653"/>
                </a:lnTo>
                <a:lnTo>
                  <a:pt x="3359458" y="255259"/>
                </a:lnTo>
                <a:cubicBezTo>
                  <a:pt x="3359458" y="269527"/>
                  <a:pt x="3347891" y="281094"/>
                  <a:pt x="3333623" y="281094"/>
                </a:cubicBezTo>
                <a:lnTo>
                  <a:pt x="3272856" y="281094"/>
                </a:lnTo>
                <a:cubicBezTo>
                  <a:pt x="3258588" y="281094"/>
                  <a:pt x="3247021" y="269527"/>
                  <a:pt x="3247021" y="255259"/>
                </a:cubicBezTo>
                <a:lnTo>
                  <a:pt x="3247021" y="25835"/>
                </a:lnTo>
                <a:cubicBezTo>
                  <a:pt x="3247021" y="11567"/>
                  <a:pt x="3258588" y="0"/>
                  <a:pt x="3272856" y="0"/>
                </a:cubicBezTo>
                <a:lnTo>
                  <a:pt x="3333623" y="0"/>
                </a:lnTo>
                <a:cubicBezTo>
                  <a:pt x="3347891" y="0"/>
                  <a:pt x="3359458" y="11567"/>
                  <a:pt x="3359458" y="25835"/>
                </a:cubicBezTo>
                <a:lnTo>
                  <a:pt x="3359458" y="112440"/>
                </a:lnTo>
                <a:lnTo>
                  <a:pt x="3478442" y="112440"/>
                </a:lnTo>
                <a:lnTo>
                  <a:pt x="3478442" y="25835"/>
                </a:lnTo>
                <a:cubicBezTo>
                  <a:pt x="3478442" y="11567"/>
                  <a:pt x="3490009" y="0"/>
                  <a:pt x="3504277" y="0"/>
                </a:cubicBezTo>
                <a:lnTo>
                  <a:pt x="3565044" y="0"/>
                </a:lnTo>
                <a:cubicBezTo>
                  <a:pt x="3579312" y="0"/>
                  <a:pt x="3590879" y="11567"/>
                  <a:pt x="3590879" y="25835"/>
                </a:cubicBezTo>
                <a:lnTo>
                  <a:pt x="3590879" y="255259"/>
                </a:lnTo>
                <a:cubicBezTo>
                  <a:pt x="3590879" y="269527"/>
                  <a:pt x="3579312" y="281094"/>
                  <a:pt x="3565044" y="281094"/>
                </a:cubicBezTo>
                <a:lnTo>
                  <a:pt x="3504277" y="281094"/>
                </a:lnTo>
                <a:cubicBezTo>
                  <a:pt x="3490009" y="281094"/>
                  <a:pt x="3478442" y="269527"/>
                  <a:pt x="3478442" y="255259"/>
                </a:cubicBezTo>
                <a:lnTo>
                  <a:pt x="3478442" y="168653"/>
                </a:lnTo>
                <a:lnTo>
                  <a:pt x="3447055" y="168653"/>
                </a:lnTo>
                <a:lnTo>
                  <a:pt x="3447055" y="692891"/>
                </a:lnTo>
                <a:lnTo>
                  <a:pt x="3447056" y="692891"/>
                </a:lnTo>
                <a:lnTo>
                  <a:pt x="3447056" y="349323"/>
                </a:lnTo>
                <a:lnTo>
                  <a:pt x="3619849" y="651710"/>
                </a:lnTo>
                <a:cubicBezTo>
                  <a:pt x="3679571" y="637288"/>
                  <a:pt x="3741099" y="622243"/>
                  <a:pt x="3804556" y="606555"/>
                </a:cubicBezTo>
                <a:cubicBezTo>
                  <a:pt x="3834161" y="534998"/>
                  <a:pt x="3904681" y="484712"/>
                  <a:pt x="3986946" y="484712"/>
                </a:cubicBezTo>
                <a:lnTo>
                  <a:pt x="4163011" y="484712"/>
                </a:lnTo>
                <a:lnTo>
                  <a:pt x="4178052" y="373728"/>
                </a:lnTo>
                <a:lnTo>
                  <a:pt x="4132718" y="373728"/>
                </a:lnTo>
                <a:lnTo>
                  <a:pt x="4132718" y="317516"/>
                </a:lnTo>
                <a:lnTo>
                  <a:pt x="4185669" y="317516"/>
                </a:lnTo>
                <a:lnTo>
                  <a:pt x="4210475" y="134476"/>
                </a:lnTo>
                <a:lnTo>
                  <a:pt x="4173570" y="134476"/>
                </a:lnTo>
                <a:lnTo>
                  <a:pt x="4173570" y="190698"/>
                </a:lnTo>
                <a:lnTo>
                  <a:pt x="4117358" y="190698"/>
                </a:lnTo>
                <a:lnTo>
                  <a:pt x="4117358" y="22042"/>
                </a:lnTo>
                <a:lnTo>
                  <a:pt x="4173570" y="22042"/>
                </a:lnTo>
                <a:lnTo>
                  <a:pt x="4173570" y="78264"/>
                </a:lnTo>
                <a:lnTo>
                  <a:pt x="4260520" y="78264"/>
                </a:lnTo>
                <a:lnTo>
                  <a:pt x="4260520" y="22042"/>
                </a:lnTo>
                <a:lnTo>
                  <a:pt x="4316732" y="22042"/>
                </a:lnTo>
                <a:lnTo>
                  <a:pt x="4316732" y="190698"/>
                </a:lnTo>
                <a:lnTo>
                  <a:pt x="4260520" y="190698"/>
                </a:lnTo>
                <a:lnTo>
                  <a:pt x="4260520" y="134476"/>
                </a:lnTo>
                <a:lnTo>
                  <a:pt x="4223615" y="134476"/>
                </a:lnTo>
                <a:lnTo>
                  <a:pt x="4248421" y="317516"/>
                </a:lnTo>
                <a:lnTo>
                  <a:pt x="4301374" y="317516"/>
                </a:lnTo>
                <a:lnTo>
                  <a:pt x="4301374" y="373728"/>
                </a:lnTo>
                <a:lnTo>
                  <a:pt x="4256039" y="373728"/>
                </a:lnTo>
                <a:lnTo>
                  <a:pt x="4271080" y="484712"/>
                </a:lnTo>
                <a:lnTo>
                  <a:pt x="4440568" y="484712"/>
                </a:lnTo>
                <a:cubicBezTo>
                  <a:pt x="4522833" y="484712"/>
                  <a:pt x="4593354" y="534998"/>
                  <a:pt x="4622958" y="606555"/>
                </a:cubicBezTo>
                <a:cubicBezTo>
                  <a:pt x="4686415" y="622243"/>
                  <a:pt x="4747943" y="637288"/>
                  <a:pt x="4807665" y="651710"/>
                </a:cubicBezTo>
                <a:lnTo>
                  <a:pt x="4980458" y="349323"/>
                </a:lnTo>
                <a:lnTo>
                  <a:pt x="4980458" y="692891"/>
                </a:lnTo>
                <a:lnTo>
                  <a:pt x="4980459" y="168653"/>
                </a:lnTo>
                <a:lnTo>
                  <a:pt x="4949073" y="168653"/>
                </a:lnTo>
                <a:lnTo>
                  <a:pt x="4949073" y="255259"/>
                </a:lnTo>
                <a:cubicBezTo>
                  <a:pt x="4949073" y="269527"/>
                  <a:pt x="4937506" y="281094"/>
                  <a:pt x="4923238" y="281094"/>
                </a:cubicBezTo>
                <a:lnTo>
                  <a:pt x="4862471" y="281094"/>
                </a:lnTo>
                <a:cubicBezTo>
                  <a:pt x="4848203" y="281094"/>
                  <a:pt x="4836636" y="269527"/>
                  <a:pt x="4836636" y="255259"/>
                </a:cubicBezTo>
                <a:lnTo>
                  <a:pt x="4836636" y="25835"/>
                </a:lnTo>
                <a:cubicBezTo>
                  <a:pt x="4836636" y="11567"/>
                  <a:pt x="4848203" y="0"/>
                  <a:pt x="4862471" y="0"/>
                </a:cubicBezTo>
                <a:lnTo>
                  <a:pt x="4923238" y="0"/>
                </a:lnTo>
                <a:cubicBezTo>
                  <a:pt x="4937506" y="0"/>
                  <a:pt x="4949073" y="11567"/>
                  <a:pt x="4949073" y="25835"/>
                </a:cubicBezTo>
                <a:lnTo>
                  <a:pt x="4949073" y="112440"/>
                </a:lnTo>
                <a:lnTo>
                  <a:pt x="5068056" y="112440"/>
                </a:lnTo>
                <a:lnTo>
                  <a:pt x="5068056" y="25835"/>
                </a:lnTo>
                <a:cubicBezTo>
                  <a:pt x="5068056" y="11567"/>
                  <a:pt x="5079623" y="0"/>
                  <a:pt x="5093891" y="0"/>
                </a:cubicBezTo>
                <a:lnTo>
                  <a:pt x="5154658" y="0"/>
                </a:lnTo>
                <a:cubicBezTo>
                  <a:pt x="5168926" y="0"/>
                  <a:pt x="5180493" y="11567"/>
                  <a:pt x="5180493" y="25835"/>
                </a:cubicBezTo>
                <a:lnTo>
                  <a:pt x="5180493" y="255259"/>
                </a:lnTo>
                <a:cubicBezTo>
                  <a:pt x="5180493" y="269527"/>
                  <a:pt x="5168926" y="281094"/>
                  <a:pt x="5154658" y="281094"/>
                </a:cubicBezTo>
                <a:lnTo>
                  <a:pt x="5093891" y="281094"/>
                </a:lnTo>
                <a:cubicBezTo>
                  <a:pt x="5079623" y="281094"/>
                  <a:pt x="5068056" y="269527"/>
                  <a:pt x="5068056" y="255259"/>
                </a:cubicBezTo>
                <a:lnTo>
                  <a:pt x="5068056" y="168653"/>
                </a:lnTo>
                <a:lnTo>
                  <a:pt x="5036671" y="168653"/>
                </a:lnTo>
                <a:lnTo>
                  <a:pt x="5036671" y="706074"/>
                </a:lnTo>
                <a:cubicBezTo>
                  <a:pt x="5173152" y="737944"/>
                  <a:pt x="5299518" y="766333"/>
                  <a:pt x="5417661" y="791386"/>
                </a:cubicBezTo>
                <a:lnTo>
                  <a:pt x="5417661" y="734385"/>
                </a:lnTo>
                <a:cubicBezTo>
                  <a:pt x="5327409" y="710545"/>
                  <a:pt x="5261284" y="628128"/>
                  <a:pt x="5261284" y="530265"/>
                </a:cubicBezTo>
                <a:cubicBezTo>
                  <a:pt x="5261284" y="412855"/>
                  <a:pt x="5356463" y="317676"/>
                  <a:pt x="5473873" y="317676"/>
                </a:cubicBezTo>
                <a:cubicBezTo>
                  <a:pt x="5591283" y="317676"/>
                  <a:pt x="5686462" y="412855"/>
                  <a:pt x="5686462" y="530265"/>
                </a:cubicBezTo>
                <a:cubicBezTo>
                  <a:pt x="5686462" y="638102"/>
                  <a:pt x="5606171" y="727186"/>
                  <a:pt x="5501980" y="740021"/>
                </a:cubicBezTo>
                <a:lnTo>
                  <a:pt x="5501980" y="809594"/>
                </a:lnTo>
                <a:cubicBezTo>
                  <a:pt x="5730672" y="857660"/>
                  <a:pt x="5927829" y="894211"/>
                  <a:pt x="6108112" y="922938"/>
                </a:cubicBezTo>
                <a:lnTo>
                  <a:pt x="6108112" y="822014"/>
                </a:lnTo>
                <a:cubicBezTo>
                  <a:pt x="6108112" y="809798"/>
                  <a:pt x="6118015" y="799895"/>
                  <a:pt x="6130231" y="799895"/>
                </a:cubicBezTo>
                <a:lnTo>
                  <a:pt x="6170312" y="799895"/>
                </a:lnTo>
                <a:cubicBezTo>
                  <a:pt x="6182528" y="799895"/>
                  <a:pt x="6192431" y="809798"/>
                  <a:pt x="6192431" y="822014"/>
                </a:cubicBezTo>
                <a:lnTo>
                  <a:pt x="6192431" y="936195"/>
                </a:lnTo>
                <a:cubicBezTo>
                  <a:pt x="6381311" y="965062"/>
                  <a:pt x="6553228" y="985864"/>
                  <a:pt x="6726518" y="1003216"/>
                </a:cubicBezTo>
                <a:lnTo>
                  <a:pt x="6726518" y="899775"/>
                </a:lnTo>
                <a:cubicBezTo>
                  <a:pt x="6726518" y="887559"/>
                  <a:pt x="6736421" y="877656"/>
                  <a:pt x="6748637" y="877656"/>
                </a:cubicBezTo>
                <a:lnTo>
                  <a:pt x="6788718" y="877656"/>
                </a:lnTo>
                <a:cubicBezTo>
                  <a:pt x="6800934" y="877656"/>
                  <a:pt x="6810837" y="887559"/>
                  <a:pt x="6810837" y="899775"/>
                </a:cubicBezTo>
                <a:lnTo>
                  <a:pt x="6810837" y="1011951"/>
                </a:lnTo>
                <a:cubicBezTo>
                  <a:pt x="7148821" y="1044634"/>
                  <a:pt x="7503005" y="1068703"/>
                  <a:pt x="8007139" y="1120508"/>
                </a:cubicBezTo>
                <a:cubicBezTo>
                  <a:pt x="8187166" y="1141200"/>
                  <a:pt x="8559635" y="1267427"/>
                  <a:pt x="8379609" y="1257081"/>
                </a:cubicBezTo>
                <a:lnTo>
                  <a:pt x="4638112" y="949897"/>
                </a:lnTo>
                <a:lnTo>
                  <a:pt x="4638112" y="1039632"/>
                </a:lnTo>
                <a:cubicBezTo>
                  <a:pt x="4953644" y="1131186"/>
                  <a:pt x="5548663" y="1173635"/>
                  <a:pt x="5533616" y="1243358"/>
                </a:cubicBezTo>
                <a:cubicBezTo>
                  <a:pt x="5533617" y="1309192"/>
                  <a:pt x="4961926" y="1190954"/>
                  <a:pt x="4627907" y="1186993"/>
                </a:cubicBezTo>
                <a:cubicBezTo>
                  <a:pt x="4598303" y="1315025"/>
                  <a:pt x="4493388" y="1413809"/>
                  <a:pt x="4362270" y="1434905"/>
                </a:cubicBezTo>
                <a:cubicBezTo>
                  <a:pt x="4202604" y="1560230"/>
                  <a:pt x="4292391" y="2593670"/>
                  <a:pt x="4226731" y="25972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ko-KR" altLang="en-US" sz="53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BF487C7-8D0C-4642-BDA9-296EDFA6F017}"/>
              </a:ext>
            </a:extLst>
          </p:cNvPr>
          <p:cNvGrpSpPr/>
          <p:nvPr/>
        </p:nvGrpSpPr>
        <p:grpSpPr>
          <a:xfrm>
            <a:off x="17526000" y="695312"/>
            <a:ext cx="1976840" cy="1560525"/>
            <a:chOff x="7243850" y="5216544"/>
            <a:chExt cx="1244729" cy="984229"/>
          </a:xfrm>
        </p:grpSpPr>
        <p:sp>
          <p:nvSpPr>
            <p:cNvPr id="34" name="Graphic 3">
              <a:extLst>
                <a:ext uri="{FF2B5EF4-FFF2-40B4-BE49-F238E27FC236}">
                  <a16:creationId xmlns:a16="http://schemas.microsoft.com/office/drawing/2014/main" xmlns="" id="{04C443F7-0E6C-4DE1-8E07-860E114F46A6}"/>
                </a:ext>
              </a:extLst>
            </p:cNvPr>
            <p:cNvSpPr/>
            <p:nvPr/>
          </p:nvSpPr>
          <p:spPr>
            <a:xfrm flipH="1">
              <a:off x="7243850" y="5216544"/>
              <a:ext cx="752341" cy="975257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5" name="Graphic 3">
              <a:extLst>
                <a:ext uri="{FF2B5EF4-FFF2-40B4-BE49-F238E27FC236}">
                  <a16:creationId xmlns:a16="http://schemas.microsoft.com/office/drawing/2014/main" xmlns="" id="{4E8310B1-2E15-412A-AB4A-F9B7C602789F}"/>
                </a:ext>
              </a:extLst>
            </p:cNvPr>
            <p:cNvSpPr/>
            <p:nvPr/>
          </p:nvSpPr>
          <p:spPr>
            <a:xfrm flipH="1">
              <a:off x="7643618" y="5553569"/>
              <a:ext cx="844961" cy="647204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276600" y="808037"/>
            <a:ext cx="14935200" cy="1534155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latin typeface="Ubuntu"/>
              </a:rPr>
              <a:t>Air Force Special Tactics 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9738360" y="2865437"/>
            <a:ext cx="283464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Graphic 3">
            <a:extLst>
              <a:ext uri="{FF2B5EF4-FFF2-40B4-BE49-F238E27FC236}">
                <a16:creationId xmlns:a16="http://schemas.microsoft.com/office/drawing/2014/main" xmlns="" id="{11792CE0-9ABB-46E1-B76B-360D77B831F3}"/>
              </a:ext>
            </a:extLst>
          </p:cNvPr>
          <p:cNvSpPr/>
          <p:nvPr/>
        </p:nvSpPr>
        <p:spPr>
          <a:xfrm>
            <a:off x="10058400" y="5684837"/>
            <a:ext cx="2376198" cy="3080257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Graphic 3">
            <a:extLst>
              <a:ext uri="{FF2B5EF4-FFF2-40B4-BE49-F238E27FC236}">
                <a16:creationId xmlns:a16="http://schemas.microsoft.com/office/drawing/2014/main" xmlns="" id="{59533AA3-0DF9-4B48-93AF-F58B669B8F7F}"/>
              </a:ext>
            </a:extLst>
          </p:cNvPr>
          <p:cNvSpPr/>
          <p:nvPr/>
        </p:nvSpPr>
        <p:spPr>
          <a:xfrm>
            <a:off x="2057400" y="6021894"/>
            <a:ext cx="3503211" cy="2683310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3">
            <a:extLst>
              <a:ext uri="{FF2B5EF4-FFF2-40B4-BE49-F238E27FC236}">
                <a16:creationId xmlns:a16="http://schemas.microsoft.com/office/drawing/2014/main" xmlns="" id="{BC6AC81C-20CA-4D8F-B4B5-A339A3591D63}"/>
              </a:ext>
            </a:extLst>
          </p:cNvPr>
          <p:cNvSpPr/>
          <p:nvPr/>
        </p:nvSpPr>
        <p:spPr>
          <a:xfrm flipH="1">
            <a:off x="17142185" y="6049237"/>
            <a:ext cx="3431815" cy="2628625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6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23774400" cy="1335087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73" t="-16149" r="-15560" b="-1221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23774400" cy="13350875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-30163"/>
            <a:ext cx="23774400" cy="13381038"/>
          </a:xfrm>
          <a:prstGeom prst="rect">
            <a:avLst/>
          </a:prstGeom>
          <a:solidFill>
            <a:srgbClr val="385723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342629" y="6841021"/>
            <a:ext cx="3089143" cy="3084009"/>
          </a:xfrm>
          <a:prstGeom prst="ellipse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6" name="Donut 15"/>
          <p:cNvSpPr/>
          <p:nvPr/>
        </p:nvSpPr>
        <p:spPr>
          <a:xfrm>
            <a:off x="8025771" y="4528014"/>
            <a:ext cx="7722858" cy="7710023"/>
          </a:xfrm>
          <a:prstGeom prst="donut">
            <a:avLst>
              <a:gd name="adj" fmla="val 5709"/>
            </a:avLst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012672" y="3581784"/>
            <a:ext cx="1783080" cy="1780117"/>
          </a:xfrm>
          <a:prstGeom prst="ellipse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4597419" y="7261568"/>
            <a:ext cx="1783080" cy="1780117"/>
          </a:xfrm>
          <a:prstGeom prst="ellipse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253485" y="7268775"/>
            <a:ext cx="1783080" cy="1780117"/>
          </a:xfrm>
          <a:prstGeom prst="ellipse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0061797" y="7768880"/>
            <a:ext cx="3454573" cy="1231508"/>
          </a:xfrm>
          <a:prstGeom prst="rect">
            <a:avLst/>
          </a:prstGeom>
          <a:noFill/>
          <a:ln>
            <a:noFill/>
          </a:ln>
        </p:spPr>
        <p:txBody>
          <a:bodyPr wrap="square" lIns="178198" tIns="89099" rIns="178198" bIns="89099" rtlCol="0">
            <a:spAutoFit/>
          </a:bodyPr>
          <a:lstStyle/>
          <a:p>
            <a:pPr marL="178198" algn="ctr">
              <a:lnSpc>
                <a:spcPts val="8185"/>
              </a:lnSpc>
            </a:pPr>
            <a:r>
              <a:rPr lang="en-US" sz="3600" spc="300" dirty="0">
                <a:solidFill>
                  <a:schemeClr val="bg1"/>
                </a:solidFill>
                <a:latin typeface="Ubuntu"/>
              </a:rPr>
              <a:t>Contact Us</a:t>
            </a:r>
            <a:endParaRPr lang="en-US" sz="3600" spc="3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974499" y="2687450"/>
            <a:ext cx="1783080" cy="178011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78198" tIns="89099" rIns="178198" bIns="890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3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Freeform 21"/>
          <p:cNvSpPr>
            <a:spLocks noEditPoints="1"/>
          </p:cNvSpPr>
          <p:nvPr/>
        </p:nvSpPr>
        <p:spPr bwMode="auto">
          <a:xfrm>
            <a:off x="11619738" y="4071316"/>
            <a:ext cx="534924" cy="801053"/>
          </a:xfrm>
          <a:custGeom>
            <a:avLst/>
            <a:gdLst>
              <a:gd name="T0" fmla="*/ 1029 w 1054"/>
              <a:gd name="T1" fmla="*/ 381 h 1530"/>
              <a:gd name="T2" fmla="*/ 1005 w 1054"/>
              <a:gd name="T3" fmla="*/ 320 h 1530"/>
              <a:gd name="T4" fmla="*/ 520 w 1054"/>
              <a:gd name="T5" fmla="*/ 0 h 1530"/>
              <a:gd name="T6" fmla="*/ 0 w 1054"/>
              <a:gd name="T7" fmla="*/ 475 h 1530"/>
              <a:gd name="T8" fmla="*/ 0 w 1054"/>
              <a:gd name="T9" fmla="*/ 540 h 1530"/>
              <a:gd name="T10" fmla="*/ 2 w 1054"/>
              <a:gd name="T11" fmla="*/ 580 h 1530"/>
              <a:gd name="T12" fmla="*/ 231 w 1054"/>
              <a:gd name="T13" fmla="*/ 1046 h 1530"/>
              <a:gd name="T14" fmla="*/ 527 w 1054"/>
              <a:gd name="T15" fmla="*/ 1530 h 1530"/>
              <a:gd name="T16" fmla="*/ 709 w 1054"/>
              <a:gd name="T17" fmla="*/ 1217 h 1530"/>
              <a:gd name="T18" fmla="*/ 761 w 1054"/>
              <a:gd name="T19" fmla="*/ 1129 h 1530"/>
              <a:gd name="T20" fmla="*/ 802 w 1054"/>
              <a:gd name="T21" fmla="*/ 1073 h 1530"/>
              <a:gd name="T22" fmla="*/ 1054 w 1054"/>
              <a:gd name="T23" fmla="*/ 543 h 1530"/>
              <a:gd name="T24" fmla="*/ 1054 w 1054"/>
              <a:gd name="T25" fmla="*/ 471 h 1530"/>
              <a:gd name="T26" fmla="*/ 1029 w 1054"/>
              <a:gd name="T27" fmla="*/ 381 h 1530"/>
              <a:gd name="T28" fmla="*/ 524 w 1054"/>
              <a:gd name="T29" fmla="*/ 709 h 1530"/>
              <a:gd name="T30" fmla="*/ 345 w 1054"/>
              <a:gd name="T31" fmla="*/ 581 h 1530"/>
              <a:gd name="T32" fmla="*/ 340 w 1054"/>
              <a:gd name="T33" fmla="*/ 533 h 1530"/>
              <a:gd name="T34" fmla="*/ 340 w 1054"/>
              <a:gd name="T35" fmla="*/ 491 h 1530"/>
              <a:gd name="T36" fmla="*/ 530 w 1054"/>
              <a:gd name="T37" fmla="*/ 317 h 1530"/>
              <a:gd name="T38" fmla="*/ 723 w 1054"/>
              <a:gd name="T39" fmla="*/ 513 h 1530"/>
              <a:gd name="T40" fmla="*/ 524 w 1054"/>
              <a:gd name="T41" fmla="*/ 709 h 1530"/>
              <a:gd name="T42" fmla="*/ 524 w 1054"/>
              <a:gd name="T43" fmla="*/ 709 h 1530"/>
              <a:gd name="T44" fmla="*/ 524 w 1054"/>
              <a:gd name="T45" fmla="*/ 709 h 15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54" h="1530">
                <a:moveTo>
                  <a:pt x="1029" y="381"/>
                </a:moveTo>
                <a:cubicBezTo>
                  <a:pt x="1023" y="360"/>
                  <a:pt x="1013" y="339"/>
                  <a:pt x="1005" y="320"/>
                </a:cubicBezTo>
                <a:cubicBezTo>
                  <a:pt x="907" y="85"/>
                  <a:pt x="693" y="0"/>
                  <a:pt x="520" y="0"/>
                </a:cubicBezTo>
                <a:cubicBezTo>
                  <a:pt x="289" y="0"/>
                  <a:pt x="34" y="155"/>
                  <a:pt x="0" y="475"/>
                </a:cubicBezTo>
                <a:cubicBezTo>
                  <a:pt x="0" y="540"/>
                  <a:pt x="0" y="540"/>
                  <a:pt x="0" y="540"/>
                </a:cubicBezTo>
                <a:cubicBezTo>
                  <a:pt x="0" y="543"/>
                  <a:pt x="1" y="567"/>
                  <a:pt x="2" y="580"/>
                </a:cubicBezTo>
                <a:cubicBezTo>
                  <a:pt x="21" y="732"/>
                  <a:pt x="142" y="894"/>
                  <a:pt x="231" y="1046"/>
                </a:cubicBezTo>
                <a:cubicBezTo>
                  <a:pt x="328" y="1209"/>
                  <a:pt x="428" y="1370"/>
                  <a:pt x="527" y="1530"/>
                </a:cubicBezTo>
                <a:cubicBezTo>
                  <a:pt x="589" y="1426"/>
                  <a:pt x="650" y="1319"/>
                  <a:pt x="709" y="1217"/>
                </a:cubicBezTo>
                <a:cubicBezTo>
                  <a:pt x="726" y="1187"/>
                  <a:pt x="745" y="1157"/>
                  <a:pt x="761" y="1129"/>
                </a:cubicBezTo>
                <a:cubicBezTo>
                  <a:pt x="772" y="1110"/>
                  <a:pt x="793" y="1091"/>
                  <a:pt x="802" y="1073"/>
                </a:cubicBezTo>
                <a:cubicBezTo>
                  <a:pt x="899" y="896"/>
                  <a:pt x="1054" y="718"/>
                  <a:pt x="1054" y="543"/>
                </a:cubicBezTo>
                <a:cubicBezTo>
                  <a:pt x="1054" y="471"/>
                  <a:pt x="1054" y="471"/>
                  <a:pt x="1054" y="471"/>
                </a:cubicBezTo>
                <a:cubicBezTo>
                  <a:pt x="1054" y="452"/>
                  <a:pt x="1030" y="385"/>
                  <a:pt x="1029" y="381"/>
                </a:cubicBezTo>
                <a:close/>
                <a:moveTo>
                  <a:pt x="524" y="709"/>
                </a:moveTo>
                <a:cubicBezTo>
                  <a:pt x="456" y="709"/>
                  <a:pt x="382" y="675"/>
                  <a:pt x="345" y="581"/>
                </a:cubicBezTo>
                <a:cubicBezTo>
                  <a:pt x="340" y="566"/>
                  <a:pt x="340" y="536"/>
                  <a:pt x="340" y="533"/>
                </a:cubicBezTo>
                <a:cubicBezTo>
                  <a:pt x="340" y="491"/>
                  <a:pt x="340" y="491"/>
                  <a:pt x="340" y="491"/>
                </a:cubicBezTo>
                <a:cubicBezTo>
                  <a:pt x="340" y="371"/>
                  <a:pt x="442" y="317"/>
                  <a:pt x="530" y="317"/>
                </a:cubicBezTo>
                <a:cubicBezTo>
                  <a:pt x="639" y="317"/>
                  <a:pt x="723" y="404"/>
                  <a:pt x="723" y="513"/>
                </a:cubicBezTo>
                <a:cubicBezTo>
                  <a:pt x="723" y="622"/>
                  <a:pt x="633" y="709"/>
                  <a:pt x="524" y="709"/>
                </a:cubicBezTo>
                <a:close/>
                <a:moveTo>
                  <a:pt x="524" y="709"/>
                </a:moveTo>
                <a:cubicBezTo>
                  <a:pt x="524" y="709"/>
                  <a:pt x="524" y="709"/>
                  <a:pt x="524" y="7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rot="0" vert="horz" wrap="square" lIns="178198" tIns="89099" rIns="178198" bIns="89099" anchor="t" anchorCtr="0" upright="1">
            <a:noAutofit/>
          </a:bodyPr>
          <a:lstStyle/>
          <a:p>
            <a:pPr algn="ctr"/>
            <a:endParaRPr lang="en-US" sz="23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3" name="Group 4"/>
          <p:cNvGrpSpPr>
            <a:grpSpLocks noChangeAspect="1"/>
          </p:cNvGrpSpPr>
          <p:nvPr/>
        </p:nvGrpSpPr>
        <p:grpSpPr bwMode="auto">
          <a:xfrm>
            <a:off x="7829840" y="7868828"/>
            <a:ext cx="630375" cy="495505"/>
            <a:chOff x="6337" y="1909"/>
            <a:chExt cx="522" cy="411"/>
          </a:xfrm>
          <a:solidFill>
            <a:schemeClr val="bg1"/>
          </a:solidFill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6337" y="1909"/>
              <a:ext cx="522" cy="262"/>
            </a:xfrm>
            <a:custGeom>
              <a:avLst/>
              <a:gdLst>
                <a:gd name="T0" fmla="*/ 21 w 218"/>
                <a:gd name="T1" fmla="*/ 53 h 109"/>
                <a:gd name="T2" fmla="*/ 46 w 218"/>
                <a:gd name="T3" fmla="*/ 70 h 109"/>
                <a:gd name="T4" fmla="*/ 78 w 218"/>
                <a:gd name="T5" fmla="*/ 92 h 109"/>
                <a:gd name="T6" fmla="*/ 83 w 218"/>
                <a:gd name="T7" fmla="*/ 96 h 109"/>
                <a:gd name="T8" fmla="*/ 89 w 218"/>
                <a:gd name="T9" fmla="*/ 101 h 109"/>
                <a:gd name="T10" fmla="*/ 96 w 218"/>
                <a:gd name="T11" fmla="*/ 104 h 109"/>
                <a:gd name="T12" fmla="*/ 103 w 218"/>
                <a:gd name="T13" fmla="*/ 108 h 109"/>
                <a:gd name="T14" fmla="*/ 109 w 218"/>
                <a:gd name="T15" fmla="*/ 109 h 109"/>
                <a:gd name="T16" fmla="*/ 109 w 218"/>
                <a:gd name="T17" fmla="*/ 109 h 109"/>
                <a:gd name="T18" fmla="*/ 115 w 218"/>
                <a:gd name="T19" fmla="*/ 108 h 109"/>
                <a:gd name="T20" fmla="*/ 122 w 218"/>
                <a:gd name="T21" fmla="*/ 104 h 109"/>
                <a:gd name="T22" fmla="*/ 128 w 218"/>
                <a:gd name="T23" fmla="*/ 101 h 109"/>
                <a:gd name="T24" fmla="*/ 135 w 218"/>
                <a:gd name="T25" fmla="*/ 96 h 109"/>
                <a:gd name="T26" fmla="*/ 140 w 218"/>
                <a:gd name="T27" fmla="*/ 92 h 109"/>
                <a:gd name="T28" fmla="*/ 197 w 218"/>
                <a:gd name="T29" fmla="*/ 53 h 109"/>
                <a:gd name="T30" fmla="*/ 212 w 218"/>
                <a:gd name="T31" fmla="*/ 38 h 109"/>
                <a:gd name="T32" fmla="*/ 218 w 218"/>
                <a:gd name="T33" fmla="*/ 19 h 109"/>
                <a:gd name="T34" fmla="*/ 212 w 218"/>
                <a:gd name="T35" fmla="*/ 6 h 109"/>
                <a:gd name="T36" fmla="*/ 198 w 218"/>
                <a:gd name="T37" fmla="*/ 0 h 109"/>
                <a:gd name="T38" fmla="*/ 19 w 218"/>
                <a:gd name="T39" fmla="*/ 0 h 109"/>
                <a:gd name="T40" fmla="*/ 5 w 218"/>
                <a:gd name="T41" fmla="*/ 6 h 109"/>
                <a:gd name="T42" fmla="*/ 0 w 218"/>
                <a:gd name="T43" fmla="*/ 22 h 109"/>
                <a:gd name="T44" fmla="*/ 7 w 218"/>
                <a:gd name="T45" fmla="*/ 39 h 109"/>
                <a:gd name="T46" fmla="*/ 21 w 218"/>
                <a:gd name="T47" fmla="*/ 53 h 109"/>
                <a:gd name="T48" fmla="*/ 21 w 218"/>
                <a:gd name="T49" fmla="*/ 53 h 109"/>
                <a:gd name="T50" fmla="*/ 21 w 218"/>
                <a:gd name="T51" fmla="*/ 5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18" h="109">
                  <a:moveTo>
                    <a:pt x="21" y="53"/>
                  </a:moveTo>
                  <a:cubicBezTo>
                    <a:pt x="24" y="55"/>
                    <a:pt x="32" y="60"/>
                    <a:pt x="46" y="70"/>
                  </a:cubicBezTo>
                  <a:cubicBezTo>
                    <a:pt x="60" y="80"/>
                    <a:pt x="70" y="87"/>
                    <a:pt x="78" y="92"/>
                  </a:cubicBezTo>
                  <a:cubicBezTo>
                    <a:pt x="78" y="93"/>
                    <a:pt x="80" y="94"/>
                    <a:pt x="83" y="96"/>
                  </a:cubicBezTo>
                  <a:cubicBezTo>
                    <a:pt x="85" y="98"/>
                    <a:pt x="88" y="99"/>
                    <a:pt x="89" y="101"/>
                  </a:cubicBezTo>
                  <a:cubicBezTo>
                    <a:pt x="91" y="102"/>
                    <a:pt x="93" y="103"/>
                    <a:pt x="96" y="104"/>
                  </a:cubicBezTo>
                  <a:cubicBezTo>
                    <a:pt x="98" y="106"/>
                    <a:pt x="100" y="107"/>
                    <a:pt x="103" y="108"/>
                  </a:cubicBezTo>
                  <a:cubicBezTo>
                    <a:pt x="105" y="109"/>
                    <a:pt x="107" y="109"/>
                    <a:pt x="109" y="109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11" y="109"/>
                    <a:pt x="113" y="109"/>
                    <a:pt x="115" y="108"/>
                  </a:cubicBezTo>
                  <a:cubicBezTo>
                    <a:pt x="117" y="107"/>
                    <a:pt x="120" y="106"/>
                    <a:pt x="122" y="104"/>
                  </a:cubicBezTo>
                  <a:cubicBezTo>
                    <a:pt x="125" y="103"/>
                    <a:pt x="127" y="102"/>
                    <a:pt x="128" y="101"/>
                  </a:cubicBezTo>
                  <a:cubicBezTo>
                    <a:pt x="130" y="99"/>
                    <a:pt x="132" y="98"/>
                    <a:pt x="135" y="96"/>
                  </a:cubicBezTo>
                  <a:cubicBezTo>
                    <a:pt x="138" y="94"/>
                    <a:pt x="139" y="93"/>
                    <a:pt x="140" y="92"/>
                  </a:cubicBezTo>
                  <a:cubicBezTo>
                    <a:pt x="148" y="87"/>
                    <a:pt x="167" y="74"/>
                    <a:pt x="197" y="53"/>
                  </a:cubicBezTo>
                  <a:cubicBezTo>
                    <a:pt x="203" y="49"/>
                    <a:pt x="208" y="44"/>
                    <a:pt x="212" y="38"/>
                  </a:cubicBezTo>
                  <a:cubicBezTo>
                    <a:pt x="216" y="32"/>
                    <a:pt x="218" y="26"/>
                    <a:pt x="218" y="19"/>
                  </a:cubicBezTo>
                  <a:cubicBezTo>
                    <a:pt x="218" y="14"/>
                    <a:pt x="216" y="10"/>
                    <a:pt x="212" y="6"/>
                  </a:cubicBezTo>
                  <a:cubicBezTo>
                    <a:pt x="208" y="2"/>
                    <a:pt x="204" y="0"/>
                    <a:pt x="19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3" y="0"/>
                    <a:pt x="8" y="2"/>
                    <a:pt x="5" y="6"/>
                  </a:cubicBezTo>
                  <a:cubicBezTo>
                    <a:pt x="2" y="11"/>
                    <a:pt x="0" y="16"/>
                    <a:pt x="0" y="22"/>
                  </a:cubicBezTo>
                  <a:cubicBezTo>
                    <a:pt x="0" y="27"/>
                    <a:pt x="2" y="33"/>
                    <a:pt x="7" y="39"/>
                  </a:cubicBezTo>
                  <a:cubicBezTo>
                    <a:pt x="11" y="45"/>
                    <a:pt x="16" y="49"/>
                    <a:pt x="21" y="53"/>
                  </a:cubicBezTo>
                  <a:close/>
                  <a:moveTo>
                    <a:pt x="21" y="53"/>
                  </a:moveTo>
                  <a:cubicBezTo>
                    <a:pt x="21" y="53"/>
                    <a:pt x="21" y="53"/>
                    <a:pt x="21" y="53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6"/>
            <p:cNvSpPr>
              <a:spLocks noEditPoints="1"/>
            </p:cNvSpPr>
            <p:nvPr/>
          </p:nvSpPr>
          <p:spPr bwMode="auto">
            <a:xfrm>
              <a:off x="6337" y="2041"/>
              <a:ext cx="522" cy="279"/>
            </a:xfrm>
            <a:custGeom>
              <a:avLst/>
              <a:gdLst>
                <a:gd name="T0" fmla="*/ 206 w 218"/>
                <a:gd name="T1" fmla="*/ 11 h 116"/>
                <a:gd name="T2" fmla="*/ 145 w 218"/>
                <a:gd name="T3" fmla="*/ 53 h 116"/>
                <a:gd name="T4" fmla="*/ 134 w 218"/>
                <a:gd name="T5" fmla="*/ 61 h 116"/>
                <a:gd name="T6" fmla="*/ 122 w 218"/>
                <a:gd name="T7" fmla="*/ 66 h 116"/>
                <a:gd name="T8" fmla="*/ 109 w 218"/>
                <a:gd name="T9" fmla="*/ 69 h 116"/>
                <a:gd name="T10" fmla="*/ 109 w 218"/>
                <a:gd name="T11" fmla="*/ 69 h 116"/>
                <a:gd name="T12" fmla="*/ 95 w 218"/>
                <a:gd name="T13" fmla="*/ 66 h 116"/>
                <a:gd name="T14" fmla="*/ 84 w 218"/>
                <a:gd name="T15" fmla="*/ 61 h 116"/>
                <a:gd name="T16" fmla="*/ 73 w 218"/>
                <a:gd name="T17" fmla="*/ 53 h 116"/>
                <a:gd name="T18" fmla="*/ 12 w 218"/>
                <a:gd name="T19" fmla="*/ 11 h 116"/>
                <a:gd name="T20" fmla="*/ 0 w 218"/>
                <a:gd name="T21" fmla="*/ 0 h 116"/>
                <a:gd name="T22" fmla="*/ 0 w 218"/>
                <a:gd name="T23" fmla="*/ 97 h 116"/>
                <a:gd name="T24" fmla="*/ 6 w 218"/>
                <a:gd name="T25" fmla="*/ 110 h 116"/>
                <a:gd name="T26" fmla="*/ 19 w 218"/>
                <a:gd name="T27" fmla="*/ 116 h 116"/>
                <a:gd name="T28" fmla="*/ 198 w 218"/>
                <a:gd name="T29" fmla="*/ 116 h 116"/>
                <a:gd name="T30" fmla="*/ 212 w 218"/>
                <a:gd name="T31" fmla="*/ 110 h 116"/>
                <a:gd name="T32" fmla="*/ 218 w 218"/>
                <a:gd name="T33" fmla="*/ 97 h 116"/>
                <a:gd name="T34" fmla="*/ 218 w 218"/>
                <a:gd name="T35" fmla="*/ 0 h 116"/>
                <a:gd name="T36" fmla="*/ 206 w 218"/>
                <a:gd name="T37" fmla="*/ 11 h 116"/>
                <a:gd name="T38" fmla="*/ 206 w 218"/>
                <a:gd name="T39" fmla="*/ 11 h 116"/>
                <a:gd name="T40" fmla="*/ 206 w 218"/>
                <a:gd name="T41" fmla="*/ 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18" h="116">
                  <a:moveTo>
                    <a:pt x="206" y="11"/>
                  </a:moveTo>
                  <a:cubicBezTo>
                    <a:pt x="179" y="29"/>
                    <a:pt x="159" y="43"/>
                    <a:pt x="145" y="53"/>
                  </a:cubicBezTo>
                  <a:cubicBezTo>
                    <a:pt x="140" y="56"/>
                    <a:pt x="137" y="59"/>
                    <a:pt x="134" y="61"/>
                  </a:cubicBezTo>
                  <a:cubicBezTo>
                    <a:pt x="131" y="63"/>
                    <a:pt x="127" y="64"/>
                    <a:pt x="122" y="66"/>
                  </a:cubicBezTo>
                  <a:cubicBezTo>
                    <a:pt x="118" y="68"/>
                    <a:pt x="113" y="69"/>
                    <a:pt x="109" y="69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05" y="69"/>
                    <a:pt x="100" y="68"/>
                    <a:pt x="95" y="66"/>
                  </a:cubicBezTo>
                  <a:cubicBezTo>
                    <a:pt x="91" y="64"/>
                    <a:pt x="87" y="63"/>
                    <a:pt x="84" y="61"/>
                  </a:cubicBezTo>
                  <a:cubicBezTo>
                    <a:pt x="81" y="59"/>
                    <a:pt x="77" y="56"/>
                    <a:pt x="73" y="53"/>
                  </a:cubicBezTo>
                  <a:cubicBezTo>
                    <a:pt x="62" y="45"/>
                    <a:pt x="42" y="31"/>
                    <a:pt x="12" y="11"/>
                  </a:cubicBezTo>
                  <a:cubicBezTo>
                    <a:pt x="8" y="8"/>
                    <a:pt x="4" y="4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2" y="107"/>
                    <a:pt x="6" y="110"/>
                  </a:cubicBezTo>
                  <a:cubicBezTo>
                    <a:pt x="10" y="114"/>
                    <a:pt x="14" y="116"/>
                    <a:pt x="19" y="116"/>
                  </a:cubicBezTo>
                  <a:cubicBezTo>
                    <a:pt x="198" y="116"/>
                    <a:pt x="198" y="116"/>
                    <a:pt x="198" y="116"/>
                  </a:cubicBezTo>
                  <a:cubicBezTo>
                    <a:pt x="204" y="116"/>
                    <a:pt x="208" y="114"/>
                    <a:pt x="212" y="110"/>
                  </a:cubicBezTo>
                  <a:cubicBezTo>
                    <a:pt x="216" y="107"/>
                    <a:pt x="218" y="102"/>
                    <a:pt x="218" y="97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14" y="4"/>
                    <a:pt x="210" y="8"/>
                    <a:pt x="206" y="11"/>
                  </a:cubicBezTo>
                  <a:close/>
                  <a:moveTo>
                    <a:pt x="206" y="11"/>
                  </a:moveTo>
                  <a:cubicBezTo>
                    <a:pt x="206" y="11"/>
                    <a:pt x="206" y="11"/>
                    <a:pt x="206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sp>
        <p:nvSpPr>
          <p:cNvPr id="24" name="Freeform 10"/>
          <p:cNvSpPr>
            <a:spLocks noEditPoints="1"/>
          </p:cNvSpPr>
          <p:nvPr/>
        </p:nvSpPr>
        <p:spPr bwMode="auto">
          <a:xfrm>
            <a:off x="15132533" y="7795790"/>
            <a:ext cx="712856" cy="711673"/>
          </a:xfrm>
          <a:custGeom>
            <a:avLst/>
            <a:gdLst>
              <a:gd name="T0" fmla="*/ 180 w 186"/>
              <a:gd name="T1" fmla="*/ 145 h 187"/>
              <a:gd name="T2" fmla="*/ 152 w 186"/>
              <a:gd name="T3" fmla="*/ 117 h 187"/>
              <a:gd name="T4" fmla="*/ 132 w 186"/>
              <a:gd name="T5" fmla="*/ 117 h 187"/>
              <a:gd name="T6" fmla="*/ 117 w 186"/>
              <a:gd name="T7" fmla="*/ 131 h 187"/>
              <a:gd name="T8" fmla="*/ 115 w 186"/>
              <a:gd name="T9" fmla="*/ 130 h 187"/>
              <a:gd name="T10" fmla="*/ 81 w 186"/>
              <a:gd name="T11" fmla="*/ 105 h 187"/>
              <a:gd name="T12" fmla="*/ 56 w 186"/>
              <a:gd name="T13" fmla="*/ 71 h 187"/>
              <a:gd name="T14" fmla="*/ 55 w 186"/>
              <a:gd name="T15" fmla="*/ 69 h 187"/>
              <a:gd name="T16" fmla="*/ 64 w 186"/>
              <a:gd name="T17" fmla="*/ 59 h 187"/>
              <a:gd name="T18" fmla="*/ 69 w 186"/>
              <a:gd name="T19" fmla="*/ 55 h 187"/>
              <a:gd name="T20" fmla="*/ 69 w 186"/>
              <a:gd name="T21" fmla="*/ 34 h 187"/>
              <a:gd name="T22" fmla="*/ 41 w 186"/>
              <a:gd name="T23" fmla="*/ 6 h 187"/>
              <a:gd name="T24" fmla="*/ 21 w 186"/>
              <a:gd name="T25" fmla="*/ 6 h 187"/>
              <a:gd name="T26" fmla="*/ 13 w 186"/>
              <a:gd name="T27" fmla="*/ 14 h 187"/>
              <a:gd name="T28" fmla="*/ 13 w 186"/>
              <a:gd name="T29" fmla="*/ 15 h 187"/>
              <a:gd name="T30" fmla="*/ 6 w 186"/>
              <a:gd name="T31" fmla="*/ 26 h 187"/>
              <a:gd name="T32" fmla="*/ 4 w 186"/>
              <a:gd name="T33" fmla="*/ 38 h 187"/>
              <a:gd name="T34" fmla="*/ 52 w 186"/>
              <a:gd name="T35" fmla="*/ 134 h 187"/>
              <a:gd name="T36" fmla="*/ 148 w 186"/>
              <a:gd name="T37" fmla="*/ 183 h 187"/>
              <a:gd name="T38" fmla="*/ 160 w 186"/>
              <a:gd name="T39" fmla="*/ 180 h 187"/>
              <a:gd name="T40" fmla="*/ 172 w 186"/>
              <a:gd name="T41" fmla="*/ 173 h 187"/>
              <a:gd name="T42" fmla="*/ 172 w 186"/>
              <a:gd name="T43" fmla="*/ 173 h 187"/>
              <a:gd name="T44" fmla="*/ 180 w 186"/>
              <a:gd name="T45" fmla="*/ 166 h 187"/>
              <a:gd name="T46" fmla="*/ 180 w 186"/>
              <a:gd name="T47" fmla="*/ 145 h 187"/>
              <a:gd name="T48" fmla="*/ 180 w 186"/>
              <a:gd name="T49" fmla="*/ 145 h 187"/>
              <a:gd name="T50" fmla="*/ 180 w 186"/>
              <a:gd name="T51" fmla="*/ 14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86" h="187">
                <a:moveTo>
                  <a:pt x="180" y="145"/>
                </a:moveTo>
                <a:cubicBezTo>
                  <a:pt x="152" y="117"/>
                  <a:pt x="152" y="117"/>
                  <a:pt x="152" y="117"/>
                </a:cubicBezTo>
                <a:cubicBezTo>
                  <a:pt x="147" y="111"/>
                  <a:pt x="137" y="112"/>
                  <a:pt x="132" y="117"/>
                </a:cubicBezTo>
                <a:cubicBezTo>
                  <a:pt x="117" y="131"/>
                  <a:pt x="117" y="131"/>
                  <a:pt x="117" y="131"/>
                </a:cubicBezTo>
                <a:cubicBezTo>
                  <a:pt x="117" y="131"/>
                  <a:pt x="116" y="130"/>
                  <a:pt x="115" y="130"/>
                </a:cubicBezTo>
                <a:cubicBezTo>
                  <a:pt x="106" y="125"/>
                  <a:pt x="94" y="118"/>
                  <a:pt x="81" y="105"/>
                </a:cubicBezTo>
                <a:cubicBezTo>
                  <a:pt x="68" y="93"/>
                  <a:pt x="61" y="80"/>
                  <a:pt x="56" y="71"/>
                </a:cubicBezTo>
                <a:cubicBezTo>
                  <a:pt x="56" y="70"/>
                  <a:pt x="55" y="70"/>
                  <a:pt x="55" y="69"/>
                </a:cubicBezTo>
                <a:cubicBezTo>
                  <a:pt x="64" y="59"/>
                  <a:pt x="64" y="59"/>
                  <a:pt x="64" y="59"/>
                </a:cubicBezTo>
                <a:cubicBezTo>
                  <a:pt x="69" y="55"/>
                  <a:pt x="69" y="55"/>
                  <a:pt x="69" y="55"/>
                </a:cubicBezTo>
                <a:cubicBezTo>
                  <a:pt x="75" y="49"/>
                  <a:pt x="75" y="40"/>
                  <a:pt x="69" y="34"/>
                </a:cubicBezTo>
                <a:cubicBezTo>
                  <a:pt x="41" y="6"/>
                  <a:pt x="41" y="6"/>
                  <a:pt x="41" y="6"/>
                </a:cubicBezTo>
                <a:cubicBezTo>
                  <a:pt x="36" y="0"/>
                  <a:pt x="26" y="1"/>
                  <a:pt x="21" y="6"/>
                </a:cubicBezTo>
                <a:cubicBezTo>
                  <a:pt x="13" y="14"/>
                  <a:pt x="13" y="14"/>
                  <a:pt x="13" y="14"/>
                </a:cubicBezTo>
                <a:cubicBezTo>
                  <a:pt x="13" y="15"/>
                  <a:pt x="13" y="15"/>
                  <a:pt x="13" y="15"/>
                </a:cubicBezTo>
                <a:cubicBezTo>
                  <a:pt x="10" y="18"/>
                  <a:pt x="8" y="22"/>
                  <a:pt x="6" y="26"/>
                </a:cubicBezTo>
                <a:cubicBezTo>
                  <a:pt x="5" y="30"/>
                  <a:pt x="4" y="34"/>
                  <a:pt x="4" y="38"/>
                </a:cubicBezTo>
                <a:cubicBezTo>
                  <a:pt x="0" y="68"/>
                  <a:pt x="14" y="96"/>
                  <a:pt x="52" y="134"/>
                </a:cubicBezTo>
                <a:cubicBezTo>
                  <a:pt x="104" y="187"/>
                  <a:pt x="147" y="183"/>
                  <a:pt x="148" y="183"/>
                </a:cubicBezTo>
                <a:cubicBezTo>
                  <a:pt x="152" y="182"/>
                  <a:pt x="156" y="181"/>
                  <a:pt x="160" y="180"/>
                </a:cubicBezTo>
                <a:cubicBezTo>
                  <a:pt x="164" y="178"/>
                  <a:pt x="168" y="176"/>
                  <a:pt x="172" y="173"/>
                </a:cubicBezTo>
                <a:cubicBezTo>
                  <a:pt x="172" y="173"/>
                  <a:pt x="172" y="173"/>
                  <a:pt x="172" y="173"/>
                </a:cubicBezTo>
                <a:cubicBezTo>
                  <a:pt x="180" y="166"/>
                  <a:pt x="180" y="166"/>
                  <a:pt x="180" y="166"/>
                </a:cubicBezTo>
                <a:cubicBezTo>
                  <a:pt x="185" y="160"/>
                  <a:pt x="186" y="151"/>
                  <a:pt x="180" y="145"/>
                </a:cubicBezTo>
                <a:close/>
                <a:moveTo>
                  <a:pt x="180" y="145"/>
                </a:moveTo>
                <a:cubicBezTo>
                  <a:pt x="180" y="145"/>
                  <a:pt x="180" y="145"/>
                  <a:pt x="180" y="145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78198" tIns="89099" rIns="178198" bIns="89099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7" name="TextBox 13"/>
          <p:cNvSpPr txBox="1"/>
          <p:nvPr/>
        </p:nvSpPr>
        <p:spPr>
          <a:xfrm>
            <a:off x="16430104" y="7628558"/>
            <a:ext cx="5820296" cy="1046137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+41 4555 665 4545</a:t>
            </a:r>
          </a:p>
        </p:txBody>
      </p:sp>
      <p:sp>
        <p:nvSpPr>
          <p:cNvPr id="28" name="TextBox 13"/>
          <p:cNvSpPr txBox="1"/>
          <p:nvPr/>
        </p:nvSpPr>
        <p:spPr>
          <a:xfrm>
            <a:off x="990600" y="7704694"/>
            <a:ext cx="5880549" cy="908279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kern="1200" spc="200" dirty="0" smtClean="0">
                <a:solidFill>
                  <a:schemeClr val="bg1"/>
                </a:solidFill>
                <a:effectLst/>
                <a:latin typeface="Ubuntu"/>
                <a:ea typeface="Open Sans SemiBold" panose="020B0706030804020204" pitchFamily="34" charset="0"/>
                <a:cs typeface="Open Sans SemiBold" panose="020B0706030804020204" pitchFamily="34" charset="0"/>
              </a:rPr>
              <a:t>youmail@gmail.com</a:t>
            </a:r>
          </a:p>
        </p:txBody>
      </p:sp>
      <p:sp>
        <p:nvSpPr>
          <p:cNvPr id="29" name="TextBox 13"/>
          <p:cNvSpPr txBox="1"/>
          <p:nvPr/>
        </p:nvSpPr>
        <p:spPr>
          <a:xfrm>
            <a:off x="8517226" y="1480705"/>
            <a:ext cx="6773972" cy="184193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kern="1200" dirty="0" smtClean="0">
                <a:solidFill>
                  <a:schemeClr val="bg1"/>
                </a:solidFill>
                <a:effectLst/>
                <a:latin typeface="Ubuntu"/>
                <a:ea typeface="Open Sans SemiBold" panose="020B0706030804020204" pitchFamily="34" charset="0"/>
                <a:cs typeface="Open Sans SemiBold" panose="020B0706030804020204" pitchFamily="34" charset="0"/>
              </a:rPr>
              <a:t>123 Main Street, SR Building, 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>
                <a:solidFill>
                  <a:schemeClr val="bg1"/>
                </a:solidFill>
                <a:latin typeface="Ubuntu"/>
                <a:ea typeface="Open Sans SemiBold" panose="020B0706030804020204" pitchFamily="34" charset="0"/>
                <a:cs typeface="Open Sans SemiBold" panose="020B0706030804020204" pitchFamily="34" charset="0"/>
              </a:rPr>
              <a:t>New York City, USA. 12345</a:t>
            </a:r>
            <a:endParaRPr lang="en-US" sz="3600" kern="1200" dirty="0" smtClean="0">
              <a:solidFill>
                <a:schemeClr val="bg1"/>
              </a:solidFill>
              <a:effectLst/>
              <a:latin typeface="Ubuntu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24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0" grpId="0" animBg="1"/>
      <p:bldP spid="3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 animBg="1"/>
      <p:bldP spid="24" grpId="0" animBg="1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3774400" cy="13350875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49" t="-3549" r="-10240" b="-287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3063" y="-1"/>
            <a:ext cx="23774400" cy="13350875"/>
          </a:xfrm>
          <a:prstGeom prst="rect">
            <a:avLst/>
          </a:prstGeom>
          <a:solidFill>
            <a:srgbClr val="38572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243438" y="728341"/>
            <a:ext cx="12073762" cy="1797501"/>
          </a:xfrm>
          <a:prstGeom prst="rect">
            <a:avLst/>
          </a:prstGeom>
          <a:noFill/>
        </p:spPr>
        <p:txBody>
          <a:bodyPr wrap="square" lIns="178198" tIns="89099" rIns="178198" bIns="89099" rtlCol="0" anchor="ctr">
            <a:spAutoFit/>
          </a:bodyPr>
          <a:lstStyle/>
          <a:p>
            <a:r>
              <a:rPr lang="en-US" altLang="ko-KR" sz="10500" b="1" dirty="0">
                <a:solidFill>
                  <a:schemeClr val="bg1"/>
                </a:solidFill>
                <a:latin typeface="Ubuntu"/>
                <a:cs typeface="Arial" pitchFamily="34" charset="0"/>
              </a:rPr>
              <a:t>Agenda Style</a:t>
            </a:r>
            <a:endParaRPr lang="ko-KR" altLang="en-US" sz="105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405FCF5A-A575-4E83-9FFE-BE2EE0C895DA}"/>
              </a:ext>
            </a:extLst>
          </p:cNvPr>
          <p:cNvGrpSpPr/>
          <p:nvPr/>
        </p:nvGrpSpPr>
        <p:grpSpPr>
          <a:xfrm>
            <a:off x="11084777" y="3794676"/>
            <a:ext cx="10556022" cy="1890161"/>
            <a:chOff x="5256332" y="1816976"/>
            <a:chExt cx="5413345" cy="970927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8DF23879-DBDB-4506-8D45-D9DC038D88E4}"/>
                </a:ext>
              </a:extLst>
            </p:cNvPr>
            <p:cNvGrpSpPr/>
            <p:nvPr/>
          </p:nvGrpSpPr>
          <p:grpSpPr>
            <a:xfrm>
              <a:off x="6096000" y="1890955"/>
              <a:ext cx="4573677" cy="896948"/>
              <a:chOff x="6524169" y="1674388"/>
              <a:chExt cx="4573677" cy="896948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6590154" y="2160284"/>
                <a:ext cx="4507692" cy="411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300" dirty="0">
                    <a:solidFill>
                      <a:schemeClr val="bg1"/>
                    </a:solidFill>
                    <a:latin typeface="Ubuntu"/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2300" dirty="0">
                    <a:solidFill>
                      <a:schemeClr val="bg1"/>
                    </a:solidFill>
                    <a:latin typeface="Ubuntu"/>
                    <a:ea typeface="FZShuTi" pitchFamily="2" charset="-122"/>
                    <a:cs typeface="Arial" pitchFamily="34" charset="0"/>
                  </a:rPr>
                  <a:t>I hope and I believe that this </a:t>
                </a:r>
                <a:r>
                  <a:rPr lang="en-US" altLang="ko-KR" sz="2300" dirty="0" smtClean="0">
                    <a:solidFill>
                      <a:schemeClr val="bg1"/>
                    </a:solidFill>
                    <a:latin typeface="Ubuntu"/>
                    <a:ea typeface="FZShuTi" pitchFamily="2" charset="-122"/>
                    <a:cs typeface="Arial" pitchFamily="34" charset="0"/>
                  </a:rPr>
                  <a:t>Template will </a:t>
                </a:r>
                <a:r>
                  <a:rPr lang="en-US" altLang="ko-KR" sz="2300" dirty="0">
                    <a:solidFill>
                      <a:schemeClr val="bg1"/>
                    </a:solidFill>
                    <a:latin typeface="Ubuntu"/>
                    <a:ea typeface="FZShuTi" pitchFamily="2" charset="-122"/>
                    <a:cs typeface="Arial" pitchFamily="34" charset="0"/>
                  </a:rPr>
                  <a:t>your Time.</a:t>
                </a:r>
                <a:endParaRPr lang="en-US" altLang="ko-KR" sz="2300" dirty="0">
                  <a:solidFill>
                    <a:schemeClr val="bg1"/>
                  </a:solidFill>
                  <a:latin typeface="Ubuntu"/>
                  <a:cs typeface="Arial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524169" y="1674388"/>
                <a:ext cx="4507692" cy="466386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5300" b="1" dirty="0" smtClean="0">
                    <a:solidFill>
                      <a:schemeClr val="bg1"/>
                    </a:solidFill>
                    <a:latin typeface="Ubuntu"/>
                    <a:cs typeface="Arial" pitchFamily="34" charset="0"/>
                  </a:rPr>
                  <a:t>Content</a:t>
                </a:r>
                <a:endParaRPr lang="ko-KR" altLang="en-US" sz="5300" b="1" dirty="0">
                  <a:solidFill>
                    <a:schemeClr val="bg1"/>
                  </a:solidFill>
                  <a:latin typeface="Ubuntu"/>
                  <a:cs typeface="Arial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5256332" y="1816976"/>
              <a:ext cx="958096" cy="79048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9400" b="1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01</a:t>
              </a:r>
              <a:endParaRPr lang="ko-KR" altLang="en-US" sz="9400" b="1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cxnSp>
        <p:nvCxnSpPr>
          <p:cNvPr id="34" name="Straight Connector 33"/>
          <p:cNvCxnSpPr/>
          <p:nvPr/>
        </p:nvCxnSpPr>
        <p:spPr>
          <a:xfrm>
            <a:off x="13944600" y="2941637"/>
            <a:ext cx="36576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850801" y="7246818"/>
            <a:ext cx="87899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>
                <a:solidFill>
                  <a:schemeClr val="bg1"/>
                </a:solidFill>
                <a:latin typeface="Ubuntu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2300" dirty="0">
                <a:solidFill>
                  <a:schemeClr val="bg1"/>
                </a:solidFill>
                <a:latin typeface="Ubuntu"/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23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722130" y="6300895"/>
            <a:ext cx="8789999" cy="9079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53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Content</a:t>
            </a:r>
            <a:endParaRPr lang="ko-KR" altLang="en-US" sz="53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084777" y="6156876"/>
            <a:ext cx="1868287" cy="153888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4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02</a:t>
            </a:r>
            <a:endParaRPr lang="ko-KR" altLang="en-US" sz="94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003201" y="9609018"/>
            <a:ext cx="87899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>
                <a:solidFill>
                  <a:schemeClr val="bg1"/>
                </a:solidFill>
                <a:latin typeface="Ubuntu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2300" dirty="0">
                <a:solidFill>
                  <a:schemeClr val="bg1"/>
                </a:solidFill>
                <a:latin typeface="Ubuntu"/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23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874530" y="8663095"/>
            <a:ext cx="8789999" cy="9079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53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Content</a:t>
            </a:r>
            <a:endParaRPr lang="ko-KR" altLang="en-US" sz="53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084777" y="8519076"/>
            <a:ext cx="1868287" cy="153888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4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03</a:t>
            </a:r>
            <a:endParaRPr lang="ko-KR" altLang="en-US" sz="94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003200" y="11971218"/>
            <a:ext cx="87899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>
                <a:solidFill>
                  <a:schemeClr val="bg1"/>
                </a:solidFill>
                <a:latin typeface="Ubuntu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2300" dirty="0">
                <a:solidFill>
                  <a:schemeClr val="bg1"/>
                </a:solidFill>
                <a:latin typeface="Ubuntu"/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23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874529" y="11025295"/>
            <a:ext cx="8789999" cy="9079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53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Content</a:t>
            </a:r>
            <a:endParaRPr lang="ko-KR" altLang="en-US" sz="53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084777" y="10881276"/>
            <a:ext cx="1868287" cy="153888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94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04</a:t>
            </a:r>
            <a:endParaRPr lang="ko-KR" altLang="en-US" sz="94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11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4800" y="-1"/>
            <a:ext cx="24384000" cy="1335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-304800" y="-1"/>
            <a:ext cx="24384000" cy="13350875"/>
          </a:xfrm>
          <a:prstGeom prst="rect">
            <a:avLst/>
          </a:prstGeom>
          <a:solidFill>
            <a:srgbClr val="385723">
              <a:alpha val="90000"/>
            </a:srgbClr>
          </a:solidFill>
          <a:ln>
            <a:solidFill>
              <a:srgbClr val="3857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296400" y="2477093"/>
            <a:ext cx="12620230" cy="118021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ts val="7795"/>
              </a:lnSpc>
            </a:pPr>
            <a:r>
              <a:rPr lang="en-US" sz="7800" b="1" kern="5000" spc="195" dirty="0">
                <a:solidFill>
                  <a:schemeClr val="bg1"/>
                </a:solidFill>
                <a:latin typeface="Ubuntu"/>
              </a:rPr>
              <a:t>Welcome Message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72600" y="4770437"/>
            <a:ext cx="13639800" cy="7074133"/>
          </a:xfrm>
          <a:prstGeom prst="rect">
            <a:avLst/>
          </a:prstGeom>
          <a:noFill/>
          <a:ln>
            <a:noFill/>
          </a:ln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and typesetting industry.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standard dummy text ever since the 1500s, when an unknown printer took a galley of type and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scrambleda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it to make a type specimen book. It has survived not only five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centu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ries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, but also the leap into electronic type setting, remaining essentially unchanged. It was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popularised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in the </a:t>
            </a:r>
            <a:r>
              <a:rPr lang="en-US" sz="3200" spc="200" dirty="0" smtClean="0">
                <a:solidFill>
                  <a:schemeClr val="bg1"/>
                </a:solidFill>
                <a:latin typeface="Ubuntu" panose="020B0504030602030204" pitchFamily="34" charset="0"/>
              </a:rPr>
              <a:t>1960s .</a:t>
            </a:r>
            <a:endParaRPr lang="en-US" sz="3200" spc="200" dirty="0">
              <a:solidFill>
                <a:schemeClr val="bg1"/>
              </a:solidFill>
              <a:latin typeface="Ubuntu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16285" y="4084637"/>
            <a:ext cx="27432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59438"/>
            <a:ext cx="8839200" cy="12111999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7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"/>
            <a:ext cx="23774400" cy="1335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23787464" cy="13350875"/>
          </a:xfrm>
          <a:prstGeom prst="rect">
            <a:avLst/>
          </a:prstGeom>
          <a:solidFill>
            <a:srgbClr val="385723">
              <a:alpha val="90000"/>
            </a:srgbClr>
          </a:solidFill>
          <a:ln>
            <a:solidFill>
              <a:srgbClr val="3857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562600" y="960437"/>
            <a:ext cx="12620230" cy="1180212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ts val="7795"/>
              </a:lnSpc>
            </a:pPr>
            <a:r>
              <a:rPr lang="en-US" sz="7800" b="1" kern="5000" spc="195" dirty="0" smtClean="0">
                <a:solidFill>
                  <a:schemeClr val="bg1"/>
                </a:solidFill>
                <a:latin typeface="Ubuntu"/>
              </a:rPr>
              <a:t>Our Team Members</a:t>
            </a:r>
            <a:endParaRPr lang="en-US" sz="7800" b="1" kern="5000" spc="195" dirty="0">
              <a:solidFill>
                <a:schemeClr val="bg1"/>
              </a:solidFill>
              <a:latin typeface="Ubuntu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987285" y="2567981"/>
            <a:ext cx="27432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29026" y="9049516"/>
            <a:ext cx="583857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spc="200" dirty="0" err="1" smtClean="0">
                <a:solidFill>
                  <a:schemeClr val="bg1"/>
                </a:solidFill>
                <a:latin typeface="Ubuntu"/>
              </a:rPr>
              <a:t>Arita</a:t>
            </a:r>
            <a:r>
              <a:rPr lang="en-US" sz="5000" spc="200" dirty="0" smtClean="0">
                <a:solidFill>
                  <a:schemeClr val="bg1"/>
                </a:solidFill>
                <a:latin typeface="Ubuntu"/>
              </a:rPr>
              <a:t> Benson</a:t>
            </a:r>
            <a:endParaRPr lang="en-US" sz="5000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3048000" y="11780838"/>
            <a:ext cx="416696" cy="377807"/>
          </a:xfrm>
          <a:custGeom>
            <a:avLst/>
            <a:gdLst>
              <a:gd name="T0" fmla="*/ 136 w 136"/>
              <a:gd name="T1" fmla="*/ 13 h 112"/>
              <a:gd name="T2" fmla="*/ 120 w 136"/>
              <a:gd name="T3" fmla="*/ 18 h 112"/>
              <a:gd name="T4" fmla="*/ 132 w 136"/>
              <a:gd name="T5" fmla="*/ 2 h 112"/>
              <a:gd name="T6" fmla="*/ 115 w 136"/>
              <a:gd name="T7" fmla="*/ 9 h 112"/>
              <a:gd name="T8" fmla="*/ 94 w 136"/>
              <a:gd name="T9" fmla="*/ 0 h 112"/>
              <a:gd name="T10" fmla="*/ 66 w 136"/>
              <a:gd name="T11" fmla="*/ 28 h 112"/>
              <a:gd name="T12" fmla="*/ 67 w 136"/>
              <a:gd name="T13" fmla="*/ 35 h 112"/>
              <a:gd name="T14" fmla="*/ 9 w 136"/>
              <a:gd name="T15" fmla="*/ 5 h 112"/>
              <a:gd name="T16" fmla="*/ 6 w 136"/>
              <a:gd name="T17" fmla="*/ 19 h 112"/>
              <a:gd name="T18" fmla="*/ 18 w 136"/>
              <a:gd name="T19" fmla="*/ 43 h 112"/>
              <a:gd name="T20" fmla="*/ 5 w 136"/>
              <a:gd name="T21" fmla="*/ 39 h 112"/>
              <a:gd name="T22" fmla="*/ 5 w 136"/>
              <a:gd name="T23" fmla="*/ 40 h 112"/>
              <a:gd name="T24" fmla="*/ 28 w 136"/>
              <a:gd name="T25" fmla="*/ 67 h 112"/>
              <a:gd name="T26" fmla="*/ 21 w 136"/>
              <a:gd name="T27" fmla="*/ 68 h 112"/>
              <a:gd name="T28" fmla="*/ 15 w 136"/>
              <a:gd name="T29" fmla="*/ 68 h 112"/>
              <a:gd name="T30" fmla="*/ 41 w 136"/>
              <a:gd name="T31" fmla="*/ 88 h 112"/>
              <a:gd name="T32" fmla="*/ 7 w 136"/>
              <a:gd name="T33" fmla="*/ 100 h 112"/>
              <a:gd name="T34" fmla="*/ 0 w 136"/>
              <a:gd name="T35" fmla="*/ 99 h 112"/>
              <a:gd name="T36" fmla="*/ 43 w 136"/>
              <a:gd name="T37" fmla="*/ 112 h 112"/>
              <a:gd name="T38" fmla="*/ 122 w 136"/>
              <a:gd name="T39" fmla="*/ 32 h 112"/>
              <a:gd name="T40" fmla="*/ 122 w 136"/>
              <a:gd name="T41" fmla="*/ 28 h 112"/>
              <a:gd name="T42" fmla="*/ 136 w 136"/>
              <a:gd name="T43" fmla="*/ 1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6" h="112">
                <a:moveTo>
                  <a:pt x="136" y="13"/>
                </a:moveTo>
                <a:cubicBezTo>
                  <a:pt x="131" y="15"/>
                  <a:pt x="126" y="17"/>
                  <a:pt x="120" y="18"/>
                </a:cubicBezTo>
                <a:cubicBezTo>
                  <a:pt x="126" y="14"/>
                  <a:pt x="130" y="9"/>
                  <a:pt x="132" y="2"/>
                </a:cubicBezTo>
                <a:cubicBezTo>
                  <a:pt x="127" y="5"/>
                  <a:pt x="121" y="8"/>
                  <a:pt x="115" y="9"/>
                </a:cubicBezTo>
                <a:cubicBezTo>
                  <a:pt x="109" y="3"/>
                  <a:pt x="102" y="0"/>
                  <a:pt x="94" y="0"/>
                </a:cubicBezTo>
                <a:cubicBezTo>
                  <a:pt x="79" y="0"/>
                  <a:pt x="66" y="13"/>
                  <a:pt x="66" y="28"/>
                </a:cubicBezTo>
                <a:cubicBezTo>
                  <a:pt x="66" y="30"/>
                  <a:pt x="67" y="33"/>
                  <a:pt x="67" y="35"/>
                </a:cubicBezTo>
                <a:cubicBezTo>
                  <a:pt x="44" y="34"/>
                  <a:pt x="23" y="22"/>
                  <a:pt x="9" y="5"/>
                </a:cubicBezTo>
                <a:cubicBezTo>
                  <a:pt x="7" y="9"/>
                  <a:pt x="6" y="14"/>
                  <a:pt x="6" y="19"/>
                </a:cubicBezTo>
                <a:cubicBezTo>
                  <a:pt x="6" y="29"/>
                  <a:pt x="11" y="38"/>
                  <a:pt x="18" y="43"/>
                </a:cubicBezTo>
                <a:cubicBezTo>
                  <a:pt x="14" y="43"/>
                  <a:pt x="9" y="41"/>
                  <a:pt x="5" y="39"/>
                </a:cubicBezTo>
                <a:cubicBezTo>
                  <a:pt x="5" y="40"/>
                  <a:pt x="5" y="40"/>
                  <a:pt x="5" y="40"/>
                </a:cubicBezTo>
                <a:cubicBezTo>
                  <a:pt x="5" y="53"/>
                  <a:pt x="15" y="65"/>
                  <a:pt x="28" y="67"/>
                </a:cubicBezTo>
                <a:cubicBezTo>
                  <a:pt x="26" y="68"/>
                  <a:pt x="23" y="68"/>
                  <a:pt x="21" y="68"/>
                </a:cubicBezTo>
                <a:cubicBezTo>
                  <a:pt x="19" y="68"/>
                  <a:pt x="17" y="68"/>
                  <a:pt x="15" y="68"/>
                </a:cubicBezTo>
                <a:cubicBezTo>
                  <a:pt x="19" y="79"/>
                  <a:pt x="29" y="87"/>
                  <a:pt x="41" y="88"/>
                </a:cubicBezTo>
                <a:cubicBezTo>
                  <a:pt x="32" y="95"/>
                  <a:pt x="20" y="100"/>
                  <a:pt x="7" y="100"/>
                </a:cubicBezTo>
                <a:cubicBezTo>
                  <a:pt x="4" y="100"/>
                  <a:pt x="2" y="100"/>
                  <a:pt x="0" y="99"/>
                </a:cubicBezTo>
                <a:cubicBezTo>
                  <a:pt x="12" y="107"/>
                  <a:pt x="27" y="112"/>
                  <a:pt x="43" y="112"/>
                </a:cubicBezTo>
                <a:cubicBezTo>
                  <a:pt x="94" y="112"/>
                  <a:pt x="122" y="69"/>
                  <a:pt x="122" y="32"/>
                </a:cubicBezTo>
                <a:cubicBezTo>
                  <a:pt x="122" y="28"/>
                  <a:pt x="122" y="28"/>
                  <a:pt x="122" y="28"/>
                </a:cubicBezTo>
                <a:cubicBezTo>
                  <a:pt x="128" y="24"/>
                  <a:pt x="132" y="19"/>
                  <a:pt x="136" y="13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3764384" y="11780838"/>
            <a:ext cx="177800" cy="365107"/>
          </a:xfrm>
          <a:custGeom>
            <a:avLst/>
            <a:gdLst>
              <a:gd name="T0" fmla="*/ 58 w 60"/>
              <a:gd name="T1" fmla="*/ 0 h 112"/>
              <a:gd name="T2" fmla="*/ 43 w 60"/>
              <a:gd name="T3" fmla="*/ 0 h 112"/>
              <a:gd name="T4" fmla="*/ 17 w 60"/>
              <a:gd name="T5" fmla="*/ 28 h 112"/>
              <a:gd name="T6" fmla="*/ 17 w 60"/>
              <a:gd name="T7" fmla="*/ 40 h 112"/>
              <a:gd name="T8" fmla="*/ 2 w 60"/>
              <a:gd name="T9" fmla="*/ 40 h 112"/>
              <a:gd name="T10" fmla="*/ 0 w 60"/>
              <a:gd name="T11" fmla="*/ 43 h 112"/>
              <a:gd name="T12" fmla="*/ 0 w 60"/>
              <a:gd name="T13" fmla="*/ 61 h 112"/>
              <a:gd name="T14" fmla="*/ 2 w 60"/>
              <a:gd name="T15" fmla="*/ 63 h 112"/>
              <a:gd name="T16" fmla="*/ 17 w 60"/>
              <a:gd name="T17" fmla="*/ 63 h 112"/>
              <a:gd name="T18" fmla="*/ 17 w 60"/>
              <a:gd name="T19" fmla="*/ 110 h 112"/>
              <a:gd name="T20" fmla="*/ 19 w 60"/>
              <a:gd name="T21" fmla="*/ 112 h 112"/>
              <a:gd name="T22" fmla="*/ 38 w 60"/>
              <a:gd name="T23" fmla="*/ 112 h 112"/>
              <a:gd name="T24" fmla="*/ 40 w 60"/>
              <a:gd name="T25" fmla="*/ 110 h 112"/>
              <a:gd name="T26" fmla="*/ 40 w 60"/>
              <a:gd name="T27" fmla="*/ 63 h 112"/>
              <a:gd name="T28" fmla="*/ 57 w 60"/>
              <a:gd name="T29" fmla="*/ 63 h 112"/>
              <a:gd name="T30" fmla="*/ 59 w 60"/>
              <a:gd name="T31" fmla="*/ 61 h 112"/>
              <a:gd name="T32" fmla="*/ 59 w 60"/>
              <a:gd name="T33" fmla="*/ 43 h 112"/>
              <a:gd name="T34" fmla="*/ 59 w 60"/>
              <a:gd name="T35" fmla="*/ 41 h 112"/>
              <a:gd name="T36" fmla="*/ 57 w 60"/>
              <a:gd name="T37" fmla="*/ 40 h 112"/>
              <a:gd name="T38" fmla="*/ 40 w 60"/>
              <a:gd name="T39" fmla="*/ 40 h 112"/>
              <a:gd name="T40" fmla="*/ 40 w 60"/>
              <a:gd name="T41" fmla="*/ 29 h 112"/>
              <a:gd name="T42" fmla="*/ 48 w 60"/>
              <a:gd name="T43" fmla="*/ 22 h 112"/>
              <a:gd name="T44" fmla="*/ 58 w 60"/>
              <a:gd name="T45" fmla="*/ 22 h 112"/>
              <a:gd name="T46" fmla="*/ 60 w 60"/>
              <a:gd name="T47" fmla="*/ 19 h 112"/>
              <a:gd name="T48" fmla="*/ 60 w 60"/>
              <a:gd name="T49" fmla="*/ 2 h 112"/>
              <a:gd name="T50" fmla="*/ 58 w 60"/>
              <a:gd name="T51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0" h="112">
                <a:moveTo>
                  <a:pt x="58" y="0"/>
                </a:moveTo>
                <a:cubicBezTo>
                  <a:pt x="43" y="0"/>
                  <a:pt x="43" y="0"/>
                  <a:pt x="43" y="0"/>
                </a:cubicBezTo>
                <a:cubicBezTo>
                  <a:pt x="27" y="0"/>
                  <a:pt x="17" y="11"/>
                  <a:pt x="17" y="28"/>
                </a:cubicBezTo>
                <a:cubicBezTo>
                  <a:pt x="17" y="40"/>
                  <a:pt x="17" y="40"/>
                  <a:pt x="17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41"/>
                  <a:pt x="0" y="43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2"/>
                  <a:pt x="1" y="63"/>
                  <a:pt x="2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110"/>
                  <a:pt x="17" y="110"/>
                  <a:pt x="17" y="110"/>
                </a:cubicBezTo>
                <a:cubicBezTo>
                  <a:pt x="17" y="111"/>
                  <a:pt x="18" y="112"/>
                  <a:pt x="19" y="112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9" y="112"/>
                  <a:pt x="40" y="111"/>
                  <a:pt x="40" y="110"/>
                </a:cubicBezTo>
                <a:cubicBezTo>
                  <a:pt x="40" y="63"/>
                  <a:pt x="40" y="63"/>
                  <a:pt x="40" y="63"/>
                </a:cubicBezTo>
                <a:cubicBezTo>
                  <a:pt x="57" y="63"/>
                  <a:pt x="57" y="63"/>
                  <a:pt x="57" y="63"/>
                </a:cubicBezTo>
                <a:cubicBezTo>
                  <a:pt x="58" y="63"/>
                  <a:pt x="59" y="62"/>
                  <a:pt x="59" y="61"/>
                </a:cubicBezTo>
                <a:cubicBezTo>
                  <a:pt x="59" y="43"/>
                  <a:pt x="59" y="43"/>
                  <a:pt x="59" y="43"/>
                </a:cubicBezTo>
                <a:cubicBezTo>
                  <a:pt x="59" y="42"/>
                  <a:pt x="59" y="41"/>
                  <a:pt x="59" y="41"/>
                </a:cubicBezTo>
                <a:cubicBezTo>
                  <a:pt x="58" y="41"/>
                  <a:pt x="58" y="40"/>
                  <a:pt x="5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29"/>
                  <a:pt x="40" y="29"/>
                  <a:pt x="40" y="29"/>
                </a:cubicBezTo>
                <a:cubicBezTo>
                  <a:pt x="40" y="24"/>
                  <a:pt x="41" y="22"/>
                  <a:pt x="48" y="22"/>
                </a:cubicBezTo>
                <a:cubicBezTo>
                  <a:pt x="58" y="22"/>
                  <a:pt x="58" y="22"/>
                  <a:pt x="58" y="22"/>
                </a:cubicBezTo>
                <a:cubicBezTo>
                  <a:pt x="59" y="22"/>
                  <a:pt x="60" y="21"/>
                  <a:pt x="60" y="19"/>
                </a:cubicBezTo>
                <a:cubicBezTo>
                  <a:pt x="60" y="2"/>
                  <a:pt x="60" y="2"/>
                  <a:pt x="60" y="2"/>
                </a:cubicBezTo>
                <a:cubicBezTo>
                  <a:pt x="60" y="1"/>
                  <a:pt x="59" y="0"/>
                  <a:pt x="58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3"/>
          <p:cNvSpPr>
            <a:spLocks noEditPoints="1"/>
          </p:cNvSpPr>
          <p:nvPr/>
        </p:nvSpPr>
        <p:spPr bwMode="auto">
          <a:xfrm>
            <a:off x="4261336" y="11780838"/>
            <a:ext cx="458301" cy="342901"/>
          </a:xfrm>
          <a:custGeom>
            <a:avLst/>
            <a:gdLst>
              <a:gd name="T0" fmla="*/ 59 w 144"/>
              <a:gd name="T1" fmla="*/ 67 h 112"/>
              <a:gd name="T2" fmla="*/ 90 w 144"/>
              <a:gd name="T3" fmla="*/ 67 h 112"/>
              <a:gd name="T4" fmla="*/ 55 w 144"/>
              <a:gd name="T5" fmla="*/ 93 h 112"/>
              <a:gd name="T6" fmla="*/ 18 w 144"/>
              <a:gd name="T7" fmla="*/ 56 h 112"/>
              <a:gd name="T8" fmla="*/ 55 w 144"/>
              <a:gd name="T9" fmla="*/ 18 h 112"/>
              <a:gd name="T10" fmla="*/ 81 w 144"/>
              <a:gd name="T11" fmla="*/ 29 h 112"/>
              <a:gd name="T12" fmla="*/ 94 w 144"/>
              <a:gd name="T13" fmla="*/ 16 h 112"/>
              <a:gd name="T14" fmla="*/ 55 w 144"/>
              <a:gd name="T15" fmla="*/ 0 h 112"/>
              <a:gd name="T16" fmla="*/ 0 w 144"/>
              <a:gd name="T17" fmla="*/ 56 h 112"/>
              <a:gd name="T18" fmla="*/ 55 w 144"/>
              <a:gd name="T19" fmla="*/ 112 h 112"/>
              <a:gd name="T20" fmla="*/ 111 w 144"/>
              <a:gd name="T21" fmla="*/ 67 h 112"/>
              <a:gd name="T22" fmla="*/ 111 w 144"/>
              <a:gd name="T23" fmla="*/ 49 h 112"/>
              <a:gd name="T24" fmla="*/ 59 w 144"/>
              <a:gd name="T25" fmla="*/ 49 h 112"/>
              <a:gd name="T26" fmla="*/ 59 w 144"/>
              <a:gd name="T27" fmla="*/ 67 h 112"/>
              <a:gd name="T28" fmla="*/ 133 w 144"/>
              <a:gd name="T29" fmla="*/ 49 h 112"/>
              <a:gd name="T30" fmla="*/ 133 w 144"/>
              <a:gd name="T31" fmla="*/ 39 h 112"/>
              <a:gd name="T32" fmla="*/ 124 w 144"/>
              <a:gd name="T33" fmla="*/ 39 h 112"/>
              <a:gd name="T34" fmla="*/ 124 w 144"/>
              <a:gd name="T35" fmla="*/ 49 h 112"/>
              <a:gd name="T36" fmla="*/ 114 w 144"/>
              <a:gd name="T37" fmla="*/ 49 h 112"/>
              <a:gd name="T38" fmla="*/ 114 w 144"/>
              <a:gd name="T39" fmla="*/ 59 h 112"/>
              <a:gd name="T40" fmla="*/ 124 w 144"/>
              <a:gd name="T41" fmla="*/ 59 h 112"/>
              <a:gd name="T42" fmla="*/ 124 w 144"/>
              <a:gd name="T43" fmla="*/ 69 h 112"/>
              <a:gd name="T44" fmla="*/ 133 w 144"/>
              <a:gd name="T45" fmla="*/ 69 h 112"/>
              <a:gd name="T46" fmla="*/ 133 w 144"/>
              <a:gd name="T47" fmla="*/ 59 h 112"/>
              <a:gd name="T48" fmla="*/ 144 w 144"/>
              <a:gd name="T49" fmla="*/ 59 h 112"/>
              <a:gd name="T50" fmla="*/ 144 w 144"/>
              <a:gd name="T51" fmla="*/ 49 h 112"/>
              <a:gd name="T52" fmla="*/ 133 w 144"/>
              <a:gd name="T53" fmla="*/ 4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4" h="112">
                <a:moveTo>
                  <a:pt x="59" y="67"/>
                </a:moveTo>
                <a:cubicBezTo>
                  <a:pt x="90" y="67"/>
                  <a:pt x="90" y="67"/>
                  <a:pt x="90" y="67"/>
                </a:cubicBezTo>
                <a:cubicBezTo>
                  <a:pt x="86" y="82"/>
                  <a:pt x="72" y="93"/>
                  <a:pt x="55" y="93"/>
                </a:cubicBezTo>
                <a:cubicBezTo>
                  <a:pt x="35" y="93"/>
                  <a:pt x="18" y="76"/>
                  <a:pt x="18" y="56"/>
                </a:cubicBezTo>
                <a:cubicBezTo>
                  <a:pt x="18" y="35"/>
                  <a:pt x="35" y="18"/>
                  <a:pt x="55" y="18"/>
                </a:cubicBezTo>
                <a:cubicBezTo>
                  <a:pt x="66" y="18"/>
                  <a:pt x="75" y="23"/>
                  <a:pt x="81" y="29"/>
                </a:cubicBezTo>
                <a:cubicBezTo>
                  <a:pt x="94" y="16"/>
                  <a:pt x="94" y="16"/>
                  <a:pt x="94" y="16"/>
                </a:cubicBezTo>
                <a:cubicBezTo>
                  <a:pt x="84" y="6"/>
                  <a:pt x="70" y="0"/>
                  <a:pt x="55" y="0"/>
                </a:cubicBezTo>
                <a:cubicBezTo>
                  <a:pt x="25" y="0"/>
                  <a:pt x="0" y="25"/>
                  <a:pt x="0" y="56"/>
                </a:cubicBezTo>
                <a:cubicBezTo>
                  <a:pt x="0" y="87"/>
                  <a:pt x="25" y="112"/>
                  <a:pt x="55" y="112"/>
                </a:cubicBezTo>
                <a:cubicBezTo>
                  <a:pt x="82" y="112"/>
                  <a:pt x="105" y="92"/>
                  <a:pt x="111" y="67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59" y="49"/>
                  <a:pt x="59" y="49"/>
                  <a:pt x="59" y="49"/>
                </a:cubicBezTo>
                <a:lnTo>
                  <a:pt x="59" y="67"/>
                </a:lnTo>
                <a:close/>
                <a:moveTo>
                  <a:pt x="133" y="49"/>
                </a:moveTo>
                <a:cubicBezTo>
                  <a:pt x="133" y="39"/>
                  <a:pt x="133" y="39"/>
                  <a:pt x="133" y="39"/>
                </a:cubicBezTo>
                <a:cubicBezTo>
                  <a:pt x="124" y="39"/>
                  <a:pt x="124" y="39"/>
                  <a:pt x="124" y="39"/>
                </a:cubicBezTo>
                <a:cubicBezTo>
                  <a:pt x="124" y="49"/>
                  <a:pt x="124" y="49"/>
                  <a:pt x="124" y="49"/>
                </a:cubicBezTo>
                <a:cubicBezTo>
                  <a:pt x="114" y="49"/>
                  <a:pt x="114" y="49"/>
                  <a:pt x="114" y="49"/>
                </a:cubicBezTo>
                <a:cubicBezTo>
                  <a:pt x="114" y="59"/>
                  <a:pt x="114" y="59"/>
                  <a:pt x="114" y="59"/>
                </a:cubicBezTo>
                <a:cubicBezTo>
                  <a:pt x="124" y="59"/>
                  <a:pt x="124" y="59"/>
                  <a:pt x="124" y="59"/>
                </a:cubicBezTo>
                <a:cubicBezTo>
                  <a:pt x="124" y="69"/>
                  <a:pt x="124" y="69"/>
                  <a:pt x="124" y="69"/>
                </a:cubicBezTo>
                <a:cubicBezTo>
                  <a:pt x="133" y="69"/>
                  <a:pt x="133" y="69"/>
                  <a:pt x="133" y="69"/>
                </a:cubicBezTo>
                <a:cubicBezTo>
                  <a:pt x="133" y="59"/>
                  <a:pt x="133" y="59"/>
                  <a:pt x="133" y="59"/>
                </a:cubicBezTo>
                <a:cubicBezTo>
                  <a:pt x="144" y="59"/>
                  <a:pt x="144" y="59"/>
                  <a:pt x="144" y="59"/>
                </a:cubicBezTo>
                <a:cubicBezTo>
                  <a:pt x="144" y="49"/>
                  <a:pt x="144" y="49"/>
                  <a:pt x="144" y="49"/>
                </a:cubicBezTo>
                <a:lnTo>
                  <a:pt x="133" y="49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7"/>
          <p:cNvSpPr>
            <a:spLocks noEditPoints="1"/>
          </p:cNvSpPr>
          <p:nvPr/>
        </p:nvSpPr>
        <p:spPr bwMode="auto">
          <a:xfrm>
            <a:off x="4914106" y="11780837"/>
            <a:ext cx="374650" cy="365107"/>
          </a:xfrm>
          <a:custGeom>
            <a:avLst/>
            <a:gdLst>
              <a:gd name="T0" fmla="*/ 1 w 116"/>
              <a:gd name="T1" fmla="*/ 112 h 112"/>
              <a:gd name="T2" fmla="*/ 26 w 116"/>
              <a:gd name="T3" fmla="*/ 112 h 112"/>
              <a:gd name="T4" fmla="*/ 26 w 116"/>
              <a:gd name="T5" fmla="*/ 36 h 112"/>
              <a:gd name="T6" fmla="*/ 1 w 116"/>
              <a:gd name="T7" fmla="*/ 36 h 112"/>
              <a:gd name="T8" fmla="*/ 1 w 116"/>
              <a:gd name="T9" fmla="*/ 112 h 112"/>
              <a:gd name="T10" fmla="*/ 87 w 116"/>
              <a:gd name="T11" fmla="*/ 35 h 112"/>
              <a:gd name="T12" fmla="*/ 65 w 116"/>
              <a:gd name="T13" fmla="*/ 47 h 112"/>
              <a:gd name="T14" fmla="*/ 65 w 116"/>
              <a:gd name="T15" fmla="*/ 47 h 112"/>
              <a:gd name="T16" fmla="*/ 65 w 116"/>
              <a:gd name="T17" fmla="*/ 47 h 112"/>
              <a:gd name="T18" fmla="*/ 65 w 116"/>
              <a:gd name="T19" fmla="*/ 47 h 112"/>
              <a:gd name="T20" fmla="*/ 65 w 116"/>
              <a:gd name="T21" fmla="*/ 36 h 112"/>
              <a:gd name="T22" fmla="*/ 40 w 116"/>
              <a:gd name="T23" fmla="*/ 36 h 112"/>
              <a:gd name="T24" fmla="*/ 40 w 116"/>
              <a:gd name="T25" fmla="*/ 112 h 112"/>
              <a:gd name="T26" fmla="*/ 65 w 116"/>
              <a:gd name="T27" fmla="*/ 112 h 112"/>
              <a:gd name="T28" fmla="*/ 65 w 116"/>
              <a:gd name="T29" fmla="*/ 70 h 112"/>
              <a:gd name="T30" fmla="*/ 66 w 116"/>
              <a:gd name="T31" fmla="*/ 64 h 112"/>
              <a:gd name="T32" fmla="*/ 79 w 116"/>
              <a:gd name="T33" fmla="*/ 54 h 112"/>
              <a:gd name="T34" fmla="*/ 91 w 116"/>
              <a:gd name="T35" fmla="*/ 72 h 112"/>
              <a:gd name="T36" fmla="*/ 91 w 116"/>
              <a:gd name="T37" fmla="*/ 112 h 112"/>
              <a:gd name="T38" fmla="*/ 116 w 116"/>
              <a:gd name="T39" fmla="*/ 112 h 112"/>
              <a:gd name="T40" fmla="*/ 116 w 116"/>
              <a:gd name="T41" fmla="*/ 69 h 112"/>
              <a:gd name="T42" fmla="*/ 87 w 116"/>
              <a:gd name="T43" fmla="*/ 35 h 112"/>
              <a:gd name="T44" fmla="*/ 14 w 116"/>
              <a:gd name="T45" fmla="*/ 0 h 112"/>
              <a:gd name="T46" fmla="*/ 0 w 116"/>
              <a:gd name="T47" fmla="*/ 13 h 112"/>
              <a:gd name="T48" fmla="*/ 14 w 116"/>
              <a:gd name="T49" fmla="*/ 26 h 112"/>
              <a:gd name="T50" fmla="*/ 14 w 116"/>
              <a:gd name="T51" fmla="*/ 26 h 112"/>
              <a:gd name="T52" fmla="*/ 28 w 116"/>
              <a:gd name="T53" fmla="*/ 13 h 112"/>
              <a:gd name="T54" fmla="*/ 14 w 116"/>
              <a:gd name="T5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" h="112">
                <a:moveTo>
                  <a:pt x="1" y="112"/>
                </a:moveTo>
                <a:cubicBezTo>
                  <a:pt x="26" y="112"/>
                  <a:pt x="26" y="112"/>
                  <a:pt x="26" y="112"/>
                </a:cubicBezTo>
                <a:cubicBezTo>
                  <a:pt x="26" y="36"/>
                  <a:pt x="26" y="36"/>
                  <a:pt x="26" y="36"/>
                </a:cubicBezTo>
                <a:cubicBezTo>
                  <a:pt x="1" y="36"/>
                  <a:pt x="1" y="36"/>
                  <a:pt x="1" y="36"/>
                </a:cubicBezTo>
                <a:lnTo>
                  <a:pt x="1" y="112"/>
                </a:lnTo>
                <a:close/>
                <a:moveTo>
                  <a:pt x="87" y="35"/>
                </a:moveTo>
                <a:cubicBezTo>
                  <a:pt x="74" y="35"/>
                  <a:pt x="68" y="42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36"/>
                  <a:pt x="65" y="36"/>
                  <a:pt x="65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44"/>
                  <a:pt x="40" y="112"/>
                  <a:pt x="40" y="112"/>
                </a:cubicBezTo>
                <a:cubicBezTo>
                  <a:pt x="65" y="112"/>
                  <a:pt x="65" y="112"/>
                  <a:pt x="65" y="112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68"/>
                  <a:pt x="65" y="65"/>
                  <a:pt x="66" y="64"/>
                </a:cubicBezTo>
                <a:cubicBezTo>
                  <a:pt x="68" y="59"/>
                  <a:pt x="72" y="54"/>
                  <a:pt x="79" y="54"/>
                </a:cubicBezTo>
                <a:cubicBezTo>
                  <a:pt x="88" y="54"/>
                  <a:pt x="91" y="61"/>
                  <a:pt x="91" y="72"/>
                </a:cubicBezTo>
                <a:cubicBezTo>
                  <a:pt x="91" y="112"/>
                  <a:pt x="91" y="112"/>
                  <a:pt x="91" y="112"/>
                </a:cubicBezTo>
                <a:cubicBezTo>
                  <a:pt x="116" y="112"/>
                  <a:pt x="116" y="112"/>
                  <a:pt x="116" y="112"/>
                </a:cubicBezTo>
                <a:cubicBezTo>
                  <a:pt x="116" y="69"/>
                  <a:pt x="116" y="69"/>
                  <a:pt x="116" y="69"/>
                </a:cubicBezTo>
                <a:cubicBezTo>
                  <a:pt x="116" y="45"/>
                  <a:pt x="104" y="35"/>
                  <a:pt x="87" y="35"/>
                </a:cubicBezTo>
                <a:close/>
                <a:moveTo>
                  <a:pt x="14" y="0"/>
                </a:moveTo>
                <a:cubicBezTo>
                  <a:pt x="6" y="0"/>
                  <a:pt x="0" y="6"/>
                  <a:pt x="0" y="13"/>
                </a:cubicBezTo>
                <a:cubicBezTo>
                  <a:pt x="0" y="20"/>
                  <a:pt x="5" y="26"/>
                  <a:pt x="14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23" y="26"/>
                  <a:pt x="28" y="20"/>
                  <a:pt x="28" y="13"/>
                </a:cubicBezTo>
                <a:cubicBezTo>
                  <a:pt x="28" y="6"/>
                  <a:pt x="23" y="0"/>
                  <a:pt x="14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/>
        </p:blipFill>
        <p:spPr>
          <a:xfrm>
            <a:off x="1752600" y="3503863"/>
            <a:ext cx="5228974" cy="5228974"/>
          </a:xfrm>
          <a:prstGeom prst="ellipse">
            <a:avLst/>
          </a:prstGeom>
          <a:ln>
            <a:solidFill>
              <a:schemeClr val="bg1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1219200" y="10011650"/>
            <a:ext cx="6477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91826" y="9205108"/>
            <a:ext cx="583857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spc="200" dirty="0" err="1" smtClean="0">
                <a:solidFill>
                  <a:schemeClr val="bg1"/>
                </a:solidFill>
                <a:latin typeface="Ubuntu"/>
              </a:rPr>
              <a:t>Arita</a:t>
            </a:r>
            <a:r>
              <a:rPr lang="en-US" sz="5000" spc="200" dirty="0" smtClean="0">
                <a:solidFill>
                  <a:schemeClr val="bg1"/>
                </a:solidFill>
                <a:latin typeface="Ubuntu"/>
              </a:rPr>
              <a:t> Benson</a:t>
            </a:r>
            <a:endParaRPr lang="en-US" sz="5000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32" name="Freeform 5"/>
          <p:cNvSpPr>
            <a:spLocks/>
          </p:cNvSpPr>
          <p:nvPr/>
        </p:nvSpPr>
        <p:spPr bwMode="auto">
          <a:xfrm>
            <a:off x="10210800" y="11936430"/>
            <a:ext cx="416696" cy="377807"/>
          </a:xfrm>
          <a:custGeom>
            <a:avLst/>
            <a:gdLst>
              <a:gd name="T0" fmla="*/ 136 w 136"/>
              <a:gd name="T1" fmla="*/ 13 h 112"/>
              <a:gd name="T2" fmla="*/ 120 w 136"/>
              <a:gd name="T3" fmla="*/ 18 h 112"/>
              <a:gd name="T4" fmla="*/ 132 w 136"/>
              <a:gd name="T5" fmla="*/ 2 h 112"/>
              <a:gd name="T6" fmla="*/ 115 w 136"/>
              <a:gd name="T7" fmla="*/ 9 h 112"/>
              <a:gd name="T8" fmla="*/ 94 w 136"/>
              <a:gd name="T9" fmla="*/ 0 h 112"/>
              <a:gd name="T10" fmla="*/ 66 w 136"/>
              <a:gd name="T11" fmla="*/ 28 h 112"/>
              <a:gd name="T12" fmla="*/ 67 w 136"/>
              <a:gd name="T13" fmla="*/ 35 h 112"/>
              <a:gd name="T14" fmla="*/ 9 w 136"/>
              <a:gd name="T15" fmla="*/ 5 h 112"/>
              <a:gd name="T16" fmla="*/ 6 w 136"/>
              <a:gd name="T17" fmla="*/ 19 h 112"/>
              <a:gd name="T18" fmla="*/ 18 w 136"/>
              <a:gd name="T19" fmla="*/ 43 h 112"/>
              <a:gd name="T20" fmla="*/ 5 w 136"/>
              <a:gd name="T21" fmla="*/ 39 h 112"/>
              <a:gd name="T22" fmla="*/ 5 w 136"/>
              <a:gd name="T23" fmla="*/ 40 h 112"/>
              <a:gd name="T24" fmla="*/ 28 w 136"/>
              <a:gd name="T25" fmla="*/ 67 h 112"/>
              <a:gd name="T26" fmla="*/ 21 w 136"/>
              <a:gd name="T27" fmla="*/ 68 h 112"/>
              <a:gd name="T28" fmla="*/ 15 w 136"/>
              <a:gd name="T29" fmla="*/ 68 h 112"/>
              <a:gd name="T30" fmla="*/ 41 w 136"/>
              <a:gd name="T31" fmla="*/ 88 h 112"/>
              <a:gd name="T32" fmla="*/ 7 w 136"/>
              <a:gd name="T33" fmla="*/ 100 h 112"/>
              <a:gd name="T34" fmla="*/ 0 w 136"/>
              <a:gd name="T35" fmla="*/ 99 h 112"/>
              <a:gd name="T36" fmla="*/ 43 w 136"/>
              <a:gd name="T37" fmla="*/ 112 h 112"/>
              <a:gd name="T38" fmla="*/ 122 w 136"/>
              <a:gd name="T39" fmla="*/ 32 h 112"/>
              <a:gd name="T40" fmla="*/ 122 w 136"/>
              <a:gd name="T41" fmla="*/ 28 h 112"/>
              <a:gd name="T42" fmla="*/ 136 w 136"/>
              <a:gd name="T43" fmla="*/ 1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6" h="112">
                <a:moveTo>
                  <a:pt x="136" y="13"/>
                </a:moveTo>
                <a:cubicBezTo>
                  <a:pt x="131" y="15"/>
                  <a:pt x="126" y="17"/>
                  <a:pt x="120" y="18"/>
                </a:cubicBezTo>
                <a:cubicBezTo>
                  <a:pt x="126" y="14"/>
                  <a:pt x="130" y="9"/>
                  <a:pt x="132" y="2"/>
                </a:cubicBezTo>
                <a:cubicBezTo>
                  <a:pt x="127" y="5"/>
                  <a:pt x="121" y="8"/>
                  <a:pt x="115" y="9"/>
                </a:cubicBezTo>
                <a:cubicBezTo>
                  <a:pt x="109" y="3"/>
                  <a:pt x="102" y="0"/>
                  <a:pt x="94" y="0"/>
                </a:cubicBezTo>
                <a:cubicBezTo>
                  <a:pt x="79" y="0"/>
                  <a:pt x="66" y="13"/>
                  <a:pt x="66" y="28"/>
                </a:cubicBezTo>
                <a:cubicBezTo>
                  <a:pt x="66" y="30"/>
                  <a:pt x="67" y="33"/>
                  <a:pt x="67" y="35"/>
                </a:cubicBezTo>
                <a:cubicBezTo>
                  <a:pt x="44" y="34"/>
                  <a:pt x="23" y="22"/>
                  <a:pt x="9" y="5"/>
                </a:cubicBezTo>
                <a:cubicBezTo>
                  <a:pt x="7" y="9"/>
                  <a:pt x="6" y="14"/>
                  <a:pt x="6" y="19"/>
                </a:cubicBezTo>
                <a:cubicBezTo>
                  <a:pt x="6" y="29"/>
                  <a:pt x="11" y="38"/>
                  <a:pt x="18" y="43"/>
                </a:cubicBezTo>
                <a:cubicBezTo>
                  <a:pt x="14" y="43"/>
                  <a:pt x="9" y="41"/>
                  <a:pt x="5" y="39"/>
                </a:cubicBezTo>
                <a:cubicBezTo>
                  <a:pt x="5" y="40"/>
                  <a:pt x="5" y="40"/>
                  <a:pt x="5" y="40"/>
                </a:cubicBezTo>
                <a:cubicBezTo>
                  <a:pt x="5" y="53"/>
                  <a:pt x="15" y="65"/>
                  <a:pt x="28" y="67"/>
                </a:cubicBezTo>
                <a:cubicBezTo>
                  <a:pt x="26" y="68"/>
                  <a:pt x="23" y="68"/>
                  <a:pt x="21" y="68"/>
                </a:cubicBezTo>
                <a:cubicBezTo>
                  <a:pt x="19" y="68"/>
                  <a:pt x="17" y="68"/>
                  <a:pt x="15" y="68"/>
                </a:cubicBezTo>
                <a:cubicBezTo>
                  <a:pt x="19" y="79"/>
                  <a:pt x="29" y="87"/>
                  <a:pt x="41" y="88"/>
                </a:cubicBezTo>
                <a:cubicBezTo>
                  <a:pt x="32" y="95"/>
                  <a:pt x="20" y="100"/>
                  <a:pt x="7" y="100"/>
                </a:cubicBezTo>
                <a:cubicBezTo>
                  <a:pt x="4" y="100"/>
                  <a:pt x="2" y="100"/>
                  <a:pt x="0" y="99"/>
                </a:cubicBezTo>
                <a:cubicBezTo>
                  <a:pt x="12" y="107"/>
                  <a:pt x="27" y="112"/>
                  <a:pt x="43" y="112"/>
                </a:cubicBezTo>
                <a:cubicBezTo>
                  <a:pt x="94" y="112"/>
                  <a:pt x="122" y="69"/>
                  <a:pt x="122" y="32"/>
                </a:cubicBezTo>
                <a:cubicBezTo>
                  <a:pt x="122" y="28"/>
                  <a:pt x="122" y="28"/>
                  <a:pt x="122" y="28"/>
                </a:cubicBezTo>
                <a:cubicBezTo>
                  <a:pt x="128" y="24"/>
                  <a:pt x="132" y="19"/>
                  <a:pt x="136" y="13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9"/>
          <p:cNvSpPr>
            <a:spLocks/>
          </p:cNvSpPr>
          <p:nvPr/>
        </p:nvSpPr>
        <p:spPr bwMode="auto">
          <a:xfrm>
            <a:off x="10927184" y="11936430"/>
            <a:ext cx="177800" cy="365107"/>
          </a:xfrm>
          <a:custGeom>
            <a:avLst/>
            <a:gdLst>
              <a:gd name="T0" fmla="*/ 58 w 60"/>
              <a:gd name="T1" fmla="*/ 0 h 112"/>
              <a:gd name="T2" fmla="*/ 43 w 60"/>
              <a:gd name="T3" fmla="*/ 0 h 112"/>
              <a:gd name="T4" fmla="*/ 17 w 60"/>
              <a:gd name="T5" fmla="*/ 28 h 112"/>
              <a:gd name="T6" fmla="*/ 17 w 60"/>
              <a:gd name="T7" fmla="*/ 40 h 112"/>
              <a:gd name="T8" fmla="*/ 2 w 60"/>
              <a:gd name="T9" fmla="*/ 40 h 112"/>
              <a:gd name="T10" fmla="*/ 0 w 60"/>
              <a:gd name="T11" fmla="*/ 43 h 112"/>
              <a:gd name="T12" fmla="*/ 0 w 60"/>
              <a:gd name="T13" fmla="*/ 61 h 112"/>
              <a:gd name="T14" fmla="*/ 2 w 60"/>
              <a:gd name="T15" fmla="*/ 63 h 112"/>
              <a:gd name="T16" fmla="*/ 17 w 60"/>
              <a:gd name="T17" fmla="*/ 63 h 112"/>
              <a:gd name="T18" fmla="*/ 17 w 60"/>
              <a:gd name="T19" fmla="*/ 110 h 112"/>
              <a:gd name="T20" fmla="*/ 19 w 60"/>
              <a:gd name="T21" fmla="*/ 112 h 112"/>
              <a:gd name="T22" fmla="*/ 38 w 60"/>
              <a:gd name="T23" fmla="*/ 112 h 112"/>
              <a:gd name="T24" fmla="*/ 40 w 60"/>
              <a:gd name="T25" fmla="*/ 110 h 112"/>
              <a:gd name="T26" fmla="*/ 40 w 60"/>
              <a:gd name="T27" fmla="*/ 63 h 112"/>
              <a:gd name="T28" fmla="*/ 57 w 60"/>
              <a:gd name="T29" fmla="*/ 63 h 112"/>
              <a:gd name="T30" fmla="*/ 59 w 60"/>
              <a:gd name="T31" fmla="*/ 61 h 112"/>
              <a:gd name="T32" fmla="*/ 59 w 60"/>
              <a:gd name="T33" fmla="*/ 43 h 112"/>
              <a:gd name="T34" fmla="*/ 59 w 60"/>
              <a:gd name="T35" fmla="*/ 41 h 112"/>
              <a:gd name="T36" fmla="*/ 57 w 60"/>
              <a:gd name="T37" fmla="*/ 40 h 112"/>
              <a:gd name="T38" fmla="*/ 40 w 60"/>
              <a:gd name="T39" fmla="*/ 40 h 112"/>
              <a:gd name="T40" fmla="*/ 40 w 60"/>
              <a:gd name="T41" fmla="*/ 29 h 112"/>
              <a:gd name="T42" fmla="*/ 48 w 60"/>
              <a:gd name="T43" fmla="*/ 22 h 112"/>
              <a:gd name="T44" fmla="*/ 58 w 60"/>
              <a:gd name="T45" fmla="*/ 22 h 112"/>
              <a:gd name="T46" fmla="*/ 60 w 60"/>
              <a:gd name="T47" fmla="*/ 19 h 112"/>
              <a:gd name="T48" fmla="*/ 60 w 60"/>
              <a:gd name="T49" fmla="*/ 2 h 112"/>
              <a:gd name="T50" fmla="*/ 58 w 60"/>
              <a:gd name="T51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0" h="112">
                <a:moveTo>
                  <a:pt x="58" y="0"/>
                </a:moveTo>
                <a:cubicBezTo>
                  <a:pt x="43" y="0"/>
                  <a:pt x="43" y="0"/>
                  <a:pt x="43" y="0"/>
                </a:cubicBezTo>
                <a:cubicBezTo>
                  <a:pt x="27" y="0"/>
                  <a:pt x="17" y="11"/>
                  <a:pt x="17" y="28"/>
                </a:cubicBezTo>
                <a:cubicBezTo>
                  <a:pt x="17" y="40"/>
                  <a:pt x="17" y="40"/>
                  <a:pt x="17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41"/>
                  <a:pt x="0" y="43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2"/>
                  <a:pt x="1" y="63"/>
                  <a:pt x="2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110"/>
                  <a:pt x="17" y="110"/>
                  <a:pt x="17" y="110"/>
                </a:cubicBezTo>
                <a:cubicBezTo>
                  <a:pt x="17" y="111"/>
                  <a:pt x="18" y="112"/>
                  <a:pt x="19" y="112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9" y="112"/>
                  <a:pt x="40" y="111"/>
                  <a:pt x="40" y="110"/>
                </a:cubicBezTo>
                <a:cubicBezTo>
                  <a:pt x="40" y="63"/>
                  <a:pt x="40" y="63"/>
                  <a:pt x="40" y="63"/>
                </a:cubicBezTo>
                <a:cubicBezTo>
                  <a:pt x="57" y="63"/>
                  <a:pt x="57" y="63"/>
                  <a:pt x="57" y="63"/>
                </a:cubicBezTo>
                <a:cubicBezTo>
                  <a:pt x="58" y="63"/>
                  <a:pt x="59" y="62"/>
                  <a:pt x="59" y="61"/>
                </a:cubicBezTo>
                <a:cubicBezTo>
                  <a:pt x="59" y="43"/>
                  <a:pt x="59" y="43"/>
                  <a:pt x="59" y="43"/>
                </a:cubicBezTo>
                <a:cubicBezTo>
                  <a:pt x="59" y="42"/>
                  <a:pt x="59" y="41"/>
                  <a:pt x="59" y="41"/>
                </a:cubicBezTo>
                <a:cubicBezTo>
                  <a:pt x="58" y="41"/>
                  <a:pt x="58" y="40"/>
                  <a:pt x="5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29"/>
                  <a:pt x="40" y="29"/>
                  <a:pt x="40" y="29"/>
                </a:cubicBezTo>
                <a:cubicBezTo>
                  <a:pt x="40" y="24"/>
                  <a:pt x="41" y="22"/>
                  <a:pt x="48" y="22"/>
                </a:cubicBezTo>
                <a:cubicBezTo>
                  <a:pt x="58" y="22"/>
                  <a:pt x="58" y="22"/>
                  <a:pt x="58" y="22"/>
                </a:cubicBezTo>
                <a:cubicBezTo>
                  <a:pt x="59" y="22"/>
                  <a:pt x="60" y="21"/>
                  <a:pt x="60" y="19"/>
                </a:cubicBezTo>
                <a:cubicBezTo>
                  <a:pt x="60" y="2"/>
                  <a:pt x="60" y="2"/>
                  <a:pt x="60" y="2"/>
                </a:cubicBezTo>
                <a:cubicBezTo>
                  <a:pt x="60" y="1"/>
                  <a:pt x="59" y="0"/>
                  <a:pt x="58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3"/>
          <p:cNvSpPr>
            <a:spLocks noEditPoints="1"/>
          </p:cNvSpPr>
          <p:nvPr/>
        </p:nvSpPr>
        <p:spPr bwMode="auto">
          <a:xfrm>
            <a:off x="11424136" y="11936430"/>
            <a:ext cx="458301" cy="342901"/>
          </a:xfrm>
          <a:custGeom>
            <a:avLst/>
            <a:gdLst>
              <a:gd name="T0" fmla="*/ 59 w 144"/>
              <a:gd name="T1" fmla="*/ 67 h 112"/>
              <a:gd name="T2" fmla="*/ 90 w 144"/>
              <a:gd name="T3" fmla="*/ 67 h 112"/>
              <a:gd name="T4" fmla="*/ 55 w 144"/>
              <a:gd name="T5" fmla="*/ 93 h 112"/>
              <a:gd name="T6" fmla="*/ 18 w 144"/>
              <a:gd name="T7" fmla="*/ 56 h 112"/>
              <a:gd name="T8" fmla="*/ 55 w 144"/>
              <a:gd name="T9" fmla="*/ 18 h 112"/>
              <a:gd name="T10" fmla="*/ 81 w 144"/>
              <a:gd name="T11" fmla="*/ 29 h 112"/>
              <a:gd name="T12" fmla="*/ 94 w 144"/>
              <a:gd name="T13" fmla="*/ 16 h 112"/>
              <a:gd name="T14" fmla="*/ 55 w 144"/>
              <a:gd name="T15" fmla="*/ 0 h 112"/>
              <a:gd name="T16" fmla="*/ 0 w 144"/>
              <a:gd name="T17" fmla="*/ 56 h 112"/>
              <a:gd name="T18" fmla="*/ 55 w 144"/>
              <a:gd name="T19" fmla="*/ 112 h 112"/>
              <a:gd name="T20" fmla="*/ 111 w 144"/>
              <a:gd name="T21" fmla="*/ 67 h 112"/>
              <a:gd name="T22" fmla="*/ 111 w 144"/>
              <a:gd name="T23" fmla="*/ 49 h 112"/>
              <a:gd name="T24" fmla="*/ 59 w 144"/>
              <a:gd name="T25" fmla="*/ 49 h 112"/>
              <a:gd name="T26" fmla="*/ 59 w 144"/>
              <a:gd name="T27" fmla="*/ 67 h 112"/>
              <a:gd name="T28" fmla="*/ 133 w 144"/>
              <a:gd name="T29" fmla="*/ 49 h 112"/>
              <a:gd name="T30" fmla="*/ 133 w 144"/>
              <a:gd name="T31" fmla="*/ 39 h 112"/>
              <a:gd name="T32" fmla="*/ 124 w 144"/>
              <a:gd name="T33" fmla="*/ 39 h 112"/>
              <a:gd name="T34" fmla="*/ 124 w 144"/>
              <a:gd name="T35" fmla="*/ 49 h 112"/>
              <a:gd name="T36" fmla="*/ 114 w 144"/>
              <a:gd name="T37" fmla="*/ 49 h 112"/>
              <a:gd name="T38" fmla="*/ 114 w 144"/>
              <a:gd name="T39" fmla="*/ 59 h 112"/>
              <a:gd name="T40" fmla="*/ 124 w 144"/>
              <a:gd name="T41" fmla="*/ 59 h 112"/>
              <a:gd name="T42" fmla="*/ 124 w 144"/>
              <a:gd name="T43" fmla="*/ 69 h 112"/>
              <a:gd name="T44" fmla="*/ 133 w 144"/>
              <a:gd name="T45" fmla="*/ 69 h 112"/>
              <a:gd name="T46" fmla="*/ 133 w 144"/>
              <a:gd name="T47" fmla="*/ 59 h 112"/>
              <a:gd name="T48" fmla="*/ 144 w 144"/>
              <a:gd name="T49" fmla="*/ 59 h 112"/>
              <a:gd name="T50" fmla="*/ 144 w 144"/>
              <a:gd name="T51" fmla="*/ 49 h 112"/>
              <a:gd name="T52" fmla="*/ 133 w 144"/>
              <a:gd name="T53" fmla="*/ 4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4" h="112">
                <a:moveTo>
                  <a:pt x="59" y="67"/>
                </a:moveTo>
                <a:cubicBezTo>
                  <a:pt x="90" y="67"/>
                  <a:pt x="90" y="67"/>
                  <a:pt x="90" y="67"/>
                </a:cubicBezTo>
                <a:cubicBezTo>
                  <a:pt x="86" y="82"/>
                  <a:pt x="72" y="93"/>
                  <a:pt x="55" y="93"/>
                </a:cubicBezTo>
                <a:cubicBezTo>
                  <a:pt x="35" y="93"/>
                  <a:pt x="18" y="76"/>
                  <a:pt x="18" y="56"/>
                </a:cubicBezTo>
                <a:cubicBezTo>
                  <a:pt x="18" y="35"/>
                  <a:pt x="35" y="18"/>
                  <a:pt x="55" y="18"/>
                </a:cubicBezTo>
                <a:cubicBezTo>
                  <a:pt x="66" y="18"/>
                  <a:pt x="75" y="23"/>
                  <a:pt x="81" y="29"/>
                </a:cubicBezTo>
                <a:cubicBezTo>
                  <a:pt x="94" y="16"/>
                  <a:pt x="94" y="16"/>
                  <a:pt x="94" y="16"/>
                </a:cubicBezTo>
                <a:cubicBezTo>
                  <a:pt x="84" y="6"/>
                  <a:pt x="70" y="0"/>
                  <a:pt x="55" y="0"/>
                </a:cubicBezTo>
                <a:cubicBezTo>
                  <a:pt x="25" y="0"/>
                  <a:pt x="0" y="25"/>
                  <a:pt x="0" y="56"/>
                </a:cubicBezTo>
                <a:cubicBezTo>
                  <a:pt x="0" y="87"/>
                  <a:pt x="25" y="112"/>
                  <a:pt x="55" y="112"/>
                </a:cubicBezTo>
                <a:cubicBezTo>
                  <a:pt x="82" y="112"/>
                  <a:pt x="105" y="92"/>
                  <a:pt x="111" y="67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59" y="49"/>
                  <a:pt x="59" y="49"/>
                  <a:pt x="59" y="49"/>
                </a:cubicBezTo>
                <a:lnTo>
                  <a:pt x="59" y="67"/>
                </a:lnTo>
                <a:close/>
                <a:moveTo>
                  <a:pt x="133" y="49"/>
                </a:moveTo>
                <a:cubicBezTo>
                  <a:pt x="133" y="39"/>
                  <a:pt x="133" y="39"/>
                  <a:pt x="133" y="39"/>
                </a:cubicBezTo>
                <a:cubicBezTo>
                  <a:pt x="124" y="39"/>
                  <a:pt x="124" y="39"/>
                  <a:pt x="124" y="39"/>
                </a:cubicBezTo>
                <a:cubicBezTo>
                  <a:pt x="124" y="49"/>
                  <a:pt x="124" y="49"/>
                  <a:pt x="124" y="49"/>
                </a:cubicBezTo>
                <a:cubicBezTo>
                  <a:pt x="114" y="49"/>
                  <a:pt x="114" y="49"/>
                  <a:pt x="114" y="49"/>
                </a:cubicBezTo>
                <a:cubicBezTo>
                  <a:pt x="114" y="59"/>
                  <a:pt x="114" y="59"/>
                  <a:pt x="114" y="59"/>
                </a:cubicBezTo>
                <a:cubicBezTo>
                  <a:pt x="124" y="59"/>
                  <a:pt x="124" y="59"/>
                  <a:pt x="124" y="59"/>
                </a:cubicBezTo>
                <a:cubicBezTo>
                  <a:pt x="124" y="69"/>
                  <a:pt x="124" y="69"/>
                  <a:pt x="124" y="69"/>
                </a:cubicBezTo>
                <a:cubicBezTo>
                  <a:pt x="133" y="69"/>
                  <a:pt x="133" y="69"/>
                  <a:pt x="133" y="69"/>
                </a:cubicBezTo>
                <a:cubicBezTo>
                  <a:pt x="133" y="59"/>
                  <a:pt x="133" y="59"/>
                  <a:pt x="133" y="59"/>
                </a:cubicBezTo>
                <a:cubicBezTo>
                  <a:pt x="144" y="59"/>
                  <a:pt x="144" y="59"/>
                  <a:pt x="144" y="59"/>
                </a:cubicBezTo>
                <a:cubicBezTo>
                  <a:pt x="144" y="49"/>
                  <a:pt x="144" y="49"/>
                  <a:pt x="144" y="49"/>
                </a:cubicBezTo>
                <a:lnTo>
                  <a:pt x="133" y="49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7"/>
          <p:cNvSpPr>
            <a:spLocks noEditPoints="1"/>
          </p:cNvSpPr>
          <p:nvPr/>
        </p:nvSpPr>
        <p:spPr bwMode="auto">
          <a:xfrm>
            <a:off x="12076906" y="11936429"/>
            <a:ext cx="374650" cy="365107"/>
          </a:xfrm>
          <a:custGeom>
            <a:avLst/>
            <a:gdLst>
              <a:gd name="T0" fmla="*/ 1 w 116"/>
              <a:gd name="T1" fmla="*/ 112 h 112"/>
              <a:gd name="T2" fmla="*/ 26 w 116"/>
              <a:gd name="T3" fmla="*/ 112 h 112"/>
              <a:gd name="T4" fmla="*/ 26 w 116"/>
              <a:gd name="T5" fmla="*/ 36 h 112"/>
              <a:gd name="T6" fmla="*/ 1 w 116"/>
              <a:gd name="T7" fmla="*/ 36 h 112"/>
              <a:gd name="T8" fmla="*/ 1 w 116"/>
              <a:gd name="T9" fmla="*/ 112 h 112"/>
              <a:gd name="T10" fmla="*/ 87 w 116"/>
              <a:gd name="T11" fmla="*/ 35 h 112"/>
              <a:gd name="T12" fmla="*/ 65 w 116"/>
              <a:gd name="T13" fmla="*/ 47 h 112"/>
              <a:gd name="T14" fmla="*/ 65 w 116"/>
              <a:gd name="T15" fmla="*/ 47 h 112"/>
              <a:gd name="T16" fmla="*/ 65 w 116"/>
              <a:gd name="T17" fmla="*/ 47 h 112"/>
              <a:gd name="T18" fmla="*/ 65 w 116"/>
              <a:gd name="T19" fmla="*/ 47 h 112"/>
              <a:gd name="T20" fmla="*/ 65 w 116"/>
              <a:gd name="T21" fmla="*/ 36 h 112"/>
              <a:gd name="T22" fmla="*/ 40 w 116"/>
              <a:gd name="T23" fmla="*/ 36 h 112"/>
              <a:gd name="T24" fmla="*/ 40 w 116"/>
              <a:gd name="T25" fmla="*/ 112 h 112"/>
              <a:gd name="T26" fmla="*/ 65 w 116"/>
              <a:gd name="T27" fmla="*/ 112 h 112"/>
              <a:gd name="T28" fmla="*/ 65 w 116"/>
              <a:gd name="T29" fmla="*/ 70 h 112"/>
              <a:gd name="T30" fmla="*/ 66 w 116"/>
              <a:gd name="T31" fmla="*/ 64 h 112"/>
              <a:gd name="T32" fmla="*/ 79 w 116"/>
              <a:gd name="T33" fmla="*/ 54 h 112"/>
              <a:gd name="T34" fmla="*/ 91 w 116"/>
              <a:gd name="T35" fmla="*/ 72 h 112"/>
              <a:gd name="T36" fmla="*/ 91 w 116"/>
              <a:gd name="T37" fmla="*/ 112 h 112"/>
              <a:gd name="T38" fmla="*/ 116 w 116"/>
              <a:gd name="T39" fmla="*/ 112 h 112"/>
              <a:gd name="T40" fmla="*/ 116 w 116"/>
              <a:gd name="T41" fmla="*/ 69 h 112"/>
              <a:gd name="T42" fmla="*/ 87 w 116"/>
              <a:gd name="T43" fmla="*/ 35 h 112"/>
              <a:gd name="T44" fmla="*/ 14 w 116"/>
              <a:gd name="T45" fmla="*/ 0 h 112"/>
              <a:gd name="T46" fmla="*/ 0 w 116"/>
              <a:gd name="T47" fmla="*/ 13 h 112"/>
              <a:gd name="T48" fmla="*/ 14 w 116"/>
              <a:gd name="T49" fmla="*/ 26 h 112"/>
              <a:gd name="T50" fmla="*/ 14 w 116"/>
              <a:gd name="T51" fmla="*/ 26 h 112"/>
              <a:gd name="T52" fmla="*/ 28 w 116"/>
              <a:gd name="T53" fmla="*/ 13 h 112"/>
              <a:gd name="T54" fmla="*/ 14 w 116"/>
              <a:gd name="T5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" h="112">
                <a:moveTo>
                  <a:pt x="1" y="112"/>
                </a:moveTo>
                <a:cubicBezTo>
                  <a:pt x="26" y="112"/>
                  <a:pt x="26" y="112"/>
                  <a:pt x="26" y="112"/>
                </a:cubicBezTo>
                <a:cubicBezTo>
                  <a:pt x="26" y="36"/>
                  <a:pt x="26" y="36"/>
                  <a:pt x="26" y="36"/>
                </a:cubicBezTo>
                <a:cubicBezTo>
                  <a:pt x="1" y="36"/>
                  <a:pt x="1" y="36"/>
                  <a:pt x="1" y="36"/>
                </a:cubicBezTo>
                <a:lnTo>
                  <a:pt x="1" y="112"/>
                </a:lnTo>
                <a:close/>
                <a:moveTo>
                  <a:pt x="87" y="35"/>
                </a:moveTo>
                <a:cubicBezTo>
                  <a:pt x="74" y="35"/>
                  <a:pt x="68" y="42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36"/>
                  <a:pt x="65" y="36"/>
                  <a:pt x="65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44"/>
                  <a:pt x="40" y="112"/>
                  <a:pt x="40" y="112"/>
                </a:cubicBezTo>
                <a:cubicBezTo>
                  <a:pt x="65" y="112"/>
                  <a:pt x="65" y="112"/>
                  <a:pt x="65" y="112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68"/>
                  <a:pt x="65" y="65"/>
                  <a:pt x="66" y="64"/>
                </a:cubicBezTo>
                <a:cubicBezTo>
                  <a:pt x="68" y="59"/>
                  <a:pt x="72" y="54"/>
                  <a:pt x="79" y="54"/>
                </a:cubicBezTo>
                <a:cubicBezTo>
                  <a:pt x="88" y="54"/>
                  <a:pt x="91" y="61"/>
                  <a:pt x="91" y="72"/>
                </a:cubicBezTo>
                <a:cubicBezTo>
                  <a:pt x="91" y="112"/>
                  <a:pt x="91" y="112"/>
                  <a:pt x="91" y="112"/>
                </a:cubicBezTo>
                <a:cubicBezTo>
                  <a:pt x="116" y="112"/>
                  <a:pt x="116" y="112"/>
                  <a:pt x="116" y="112"/>
                </a:cubicBezTo>
                <a:cubicBezTo>
                  <a:pt x="116" y="69"/>
                  <a:pt x="116" y="69"/>
                  <a:pt x="116" y="69"/>
                </a:cubicBezTo>
                <a:cubicBezTo>
                  <a:pt x="116" y="45"/>
                  <a:pt x="104" y="35"/>
                  <a:pt x="87" y="35"/>
                </a:cubicBezTo>
                <a:close/>
                <a:moveTo>
                  <a:pt x="14" y="0"/>
                </a:moveTo>
                <a:cubicBezTo>
                  <a:pt x="6" y="0"/>
                  <a:pt x="0" y="6"/>
                  <a:pt x="0" y="13"/>
                </a:cubicBezTo>
                <a:cubicBezTo>
                  <a:pt x="0" y="20"/>
                  <a:pt x="5" y="26"/>
                  <a:pt x="14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23" y="26"/>
                  <a:pt x="28" y="20"/>
                  <a:pt x="28" y="13"/>
                </a:cubicBezTo>
                <a:cubicBezTo>
                  <a:pt x="28" y="6"/>
                  <a:pt x="23" y="0"/>
                  <a:pt x="14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/>
        </p:blipFill>
        <p:spPr>
          <a:xfrm>
            <a:off x="8915400" y="3503863"/>
            <a:ext cx="5228974" cy="5228974"/>
          </a:xfrm>
          <a:prstGeom prst="ellipse">
            <a:avLst/>
          </a:prstGeom>
          <a:ln>
            <a:solidFill>
              <a:schemeClr val="bg1"/>
            </a:solidFill>
          </a:ln>
        </p:spPr>
      </p:pic>
      <p:sp>
        <p:nvSpPr>
          <p:cNvPr id="37" name="Rectangle 36"/>
          <p:cNvSpPr/>
          <p:nvPr/>
        </p:nvSpPr>
        <p:spPr>
          <a:xfrm>
            <a:off x="8382000" y="10167242"/>
            <a:ext cx="6477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259426" y="9201916"/>
            <a:ext cx="583857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spc="200" dirty="0" err="1" smtClean="0">
                <a:solidFill>
                  <a:schemeClr val="bg1"/>
                </a:solidFill>
                <a:latin typeface="Ubuntu"/>
              </a:rPr>
              <a:t>Arita</a:t>
            </a:r>
            <a:r>
              <a:rPr lang="en-US" sz="5000" spc="200" dirty="0" smtClean="0">
                <a:solidFill>
                  <a:schemeClr val="bg1"/>
                </a:solidFill>
                <a:latin typeface="Ubuntu"/>
              </a:rPr>
              <a:t> Benson</a:t>
            </a:r>
            <a:endParaRPr lang="en-US" sz="5000" spc="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39" name="Freeform 5"/>
          <p:cNvSpPr>
            <a:spLocks/>
          </p:cNvSpPr>
          <p:nvPr/>
        </p:nvSpPr>
        <p:spPr bwMode="auto">
          <a:xfrm>
            <a:off x="17678400" y="11933238"/>
            <a:ext cx="416696" cy="377807"/>
          </a:xfrm>
          <a:custGeom>
            <a:avLst/>
            <a:gdLst>
              <a:gd name="T0" fmla="*/ 136 w 136"/>
              <a:gd name="T1" fmla="*/ 13 h 112"/>
              <a:gd name="T2" fmla="*/ 120 w 136"/>
              <a:gd name="T3" fmla="*/ 18 h 112"/>
              <a:gd name="T4" fmla="*/ 132 w 136"/>
              <a:gd name="T5" fmla="*/ 2 h 112"/>
              <a:gd name="T6" fmla="*/ 115 w 136"/>
              <a:gd name="T7" fmla="*/ 9 h 112"/>
              <a:gd name="T8" fmla="*/ 94 w 136"/>
              <a:gd name="T9" fmla="*/ 0 h 112"/>
              <a:gd name="T10" fmla="*/ 66 w 136"/>
              <a:gd name="T11" fmla="*/ 28 h 112"/>
              <a:gd name="T12" fmla="*/ 67 w 136"/>
              <a:gd name="T13" fmla="*/ 35 h 112"/>
              <a:gd name="T14" fmla="*/ 9 w 136"/>
              <a:gd name="T15" fmla="*/ 5 h 112"/>
              <a:gd name="T16" fmla="*/ 6 w 136"/>
              <a:gd name="T17" fmla="*/ 19 h 112"/>
              <a:gd name="T18" fmla="*/ 18 w 136"/>
              <a:gd name="T19" fmla="*/ 43 h 112"/>
              <a:gd name="T20" fmla="*/ 5 w 136"/>
              <a:gd name="T21" fmla="*/ 39 h 112"/>
              <a:gd name="T22" fmla="*/ 5 w 136"/>
              <a:gd name="T23" fmla="*/ 40 h 112"/>
              <a:gd name="T24" fmla="*/ 28 w 136"/>
              <a:gd name="T25" fmla="*/ 67 h 112"/>
              <a:gd name="T26" fmla="*/ 21 w 136"/>
              <a:gd name="T27" fmla="*/ 68 h 112"/>
              <a:gd name="T28" fmla="*/ 15 w 136"/>
              <a:gd name="T29" fmla="*/ 68 h 112"/>
              <a:gd name="T30" fmla="*/ 41 w 136"/>
              <a:gd name="T31" fmla="*/ 88 h 112"/>
              <a:gd name="T32" fmla="*/ 7 w 136"/>
              <a:gd name="T33" fmla="*/ 100 h 112"/>
              <a:gd name="T34" fmla="*/ 0 w 136"/>
              <a:gd name="T35" fmla="*/ 99 h 112"/>
              <a:gd name="T36" fmla="*/ 43 w 136"/>
              <a:gd name="T37" fmla="*/ 112 h 112"/>
              <a:gd name="T38" fmla="*/ 122 w 136"/>
              <a:gd name="T39" fmla="*/ 32 h 112"/>
              <a:gd name="T40" fmla="*/ 122 w 136"/>
              <a:gd name="T41" fmla="*/ 28 h 112"/>
              <a:gd name="T42" fmla="*/ 136 w 136"/>
              <a:gd name="T43" fmla="*/ 13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6" h="112">
                <a:moveTo>
                  <a:pt x="136" y="13"/>
                </a:moveTo>
                <a:cubicBezTo>
                  <a:pt x="131" y="15"/>
                  <a:pt x="126" y="17"/>
                  <a:pt x="120" y="18"/>
                </a:cubicBezTo>
                <a:cubicBezTo>
                  <a:pt x="126" y="14"/>
                  <a:pt x="130" y="9"/>
                  <a:pt x="132" y="2"/>
                </a:cubicBezTo>
                <a:cubicBezTo>
                  <a:pt x="127" y="5"/>
                  <a:pt x="121" y="8"/>
                  <a:pt x="115" y="9"/>
                </a:cubicBezTo>
                <a:cubicBezTo>
                  <a:pt x="109" y="3"/>
                  <a:pt x="102" y="0"/>
                  <a:pt x="94" y="0"/>
                </a:cubicBezTo>
                <a:cubicBezTo>
                  <a:pt x="79" y="0"/>
                  <a:pt x="66" y="13"/>
                  <a:pt x="66" y="28"/>
                </a:cubicBezTo>
                <a:cubicBezTo>
                  <a:pt x="66" y="30"/>
                  <a:pt x="67" y="33"/>
                  <a:pt x="67" y="35"/>
                </a:cubicBezTo>
                <a:cubicBezTo>
                  <a:pt x="44" y="34"/>
                  <a:pt x="23" y="22"/>
                  <a:pt x="9" y="5"/>
                </a:cubicBezTo>
                <a:cubicBezTo>
                  <a:pt x="7" y="9"/>
                  <a:pt x="6" y="14"/>
                  <a:pt x="6" y="19"/>
                </a:cubicBezTo>
                <a:cubicBezTo>
                  <a:pt x="6" y="29"/>
                  <a:pt x="11" y="38"/>
                  <a:pt x="18" y="43"/>
                </a:cubicBezTo>
                <a:cubicBezTo>
                  <a:pt x="14" y="43"/>
                  <a:pt x="9" y="41"/>
                  <a:pt x="5" y="39"/>
                </a:cubicBezTo>
                <a:cubicBezTo>
                  <a:pt x="5" y="40"/>
                  <a:pt x="5" y="40"/>
                  <a:pt x="5" y="40"/>
                </a:cubicBezTo>
                <a:cubicBezTo>
                  <a:pt x="5" y="53"/>
                  <a:pt x="15" y="65"/>
                  <a:pt x="28" y="67"/>
                </a:cubicBezTo>
                <a:cubicBezTo>
                  <a:pt x="26" y="68"/>
                  <a:pt x="23" y="68"/>
                  <a:pt x="21" y="68"/>
                </a:cubicBezTo>
                <a:cubicBezTo>
                  <a:pt x="19" y="68"/>
                  <a:pt x="17" y="68"/>
                  <a:pt x="15" y="68"/>
                </a:cubicBezTo>
                <a:cubicBezTo>
                  <a:pt x="19" y="79"/>
                  <a:pt x="29" y="87"/>
                  <a:pt x="41" y="88"/>
                </a:cubicBezTo>
                <a:cubicBezTo>
                  <a:pt x="32" y="95"/>
                  <a:pt x="20" y="100"/>
                  <a:pt x="7" y="100"/>
                </a:cubicBezTo>
                <a:cubicBezTo>
                  <a:pt x="4" y="100"/>
                  <a:pt x="2" y="100"/>
                  <a:pt x="0" y="99"/>
                </a:cubicBezTo>
                <a:cubicBezTo>
                  <a:pt x="12" y="107"/>
                  <a:pt x="27" y="112"/>
                  <a:pt x="43" y="112"/>
                </a:cubicBezTo>
                <a:cubicBezTo>
                  <a:pt x="94" y="112"/>
                  <a:pt x="122" y="69"/>
                  <a:pt x="122" y="32"/>
                </a:cubicBezTo>
                <a:cubicBezTo>
                  <a:pt x="122" y="28"/>
                  <a:pt x="122" y="28"/>
                  <a:pt x="122" y="28"/>
                </a:cubicBezTo>
                <a:cubicBezTo>
                  <a:pt x="128" y="24"/>
                  <a:pt x="132" y="19"/>
                  <a:pt x="136" y="13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9"/>
          <p:cNvSpPr>
            <a:spLocks/>
          </p:cNvSpPr>
          <p:nvPr/>
        </p:nvSpPr>
        <p:spPr bwMode="auto">
          <a:xfrm>
            <a:off x="18394784" y="11933238"/>
            <a:ext cx="177800" cy="365107"/>
          </a:xfrm>
          <a:custGeom>
            <a:avLst/>
            <a:gdLst>
              <a:gd name="T0" fmla="*/ 58 w 60"/>
              <a:gd name="T1" fmla="*/ 0 h 112"/>
              <a:gd name="T2" fmla="*/ 43 w 60"/>
              <a:gd name="T3" fmla="*/ 0 h 112"/>
              <a:gd name="T4" fmla="*/ 17 w 60"/>
              <a:gd name="T5" fmla="*/ 28 h 112"/>
              <a:gd name="T6" fmla="*/ 17 w 60"/>
              <a:gd name="T7" fmla="*/ 40 h 112"/>
              <a:gd name="T8" fmla="*/ 2 w 60"/>
              <a:gd name="T9" fmla="*/ 40 h 112"/>
              <a:gd name="T10" fmla="*/ 0 w 60"/>
              <a:gd name="T11" fmla="*/ 43 h 112"/>
              <a:gd name="T12" fmla="*/ 0 w 60"/>
              <a:gd name="T13" fmla="*/ 61 h 112"/>
              <a:gd name="T14" fmla="*/ 2 w 60"/>
              <a:gd name="T15" fmla="*/ 63 h 112"/>
              <a:gd name="T16" fmla="*/ 17 w 60"/>
              <a:gd name="T17" fmla="*/ 63 h 112"/>
              <a:gd name="T18" fmla="*/ 17 w 60"/>
              <a:gd name="T19" fmla="*/ 110 h 112"/>
              <a:gd name="T20" fmla="*/ 19 w 60"/>
              <a:gd name="T21" fmla="*/ 112 h 112"/>
              <a:gd name="T22" fmla="*/ 38 w 60"/>
              <a:gd name="T23" fmla="*/ 112 h 112"/>
              <a:gd name="T24" fmla="*/ 40 w 60"/>
              <a:gd name="T25" fmla="*/ 110 h 112"/>
              <a:gd name="T26" fmla="*/ 40 w 60"/>
              <a:gd name="T27" fmla="*/ 63 h 112"/>
              <a:gd name="T28" fmla="*/ 57 w 60"/>
              <a:gd name="T29" fmla="*/ 63 h 112"/>
              <a:gd name="T30" fmla="*/ 59 w 60"/>
              <a:gd name="T31" fmla="*/ 61 h 112"/>
              <a:gd name="T32" fmla="*/ 59 w 60"/>
              <a:gd name="T33" fmla="*/ 43 h 112"/>
              <a:gd name="T34" fmla="*/ 59 w 60"/>
              <a:gd name="T35" fmla="*/ 41 h 112"/>
              <a:gd name="T36" fmla="*/ 57 w 60"/>
              <a:gd name="T37" fmla="*/ 40 h 112"/>
              <a:gd name="T38" fmla="*/ 40 w 60"/>
              <a:gd name="T39" fmla="*/ 40 h 112"/>
              <a:gd name="T40" fmla="*/ 40 w 60"/>
              <a:gd name="T41" fmla="*/ 29 h 112"/>
              <a:gd name="T42" fmla="*/ 48 w 60"/>
              <a:gd name="T43" fmla="*/ 22 h 112"/>
              <a:gd name="T44" fmla="*/ 58 w 60"/>
              <a:gd name="T45" fmla="*/ 22 h 112"/>
              <a:gd name="T46" fmla="*/ 60 w 60"/>
              <a:gd name="T47" fmla="*/ 19 h 112"/>
              <a:gd name="T48" fmla="*/ 60 w 60"/>
              <a:gd name="T49" fmla="*/ 2 h 112"/>
              <a:gd name="T50" fmla="*/ 58 w 60"/>
              <a:gd name="T51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0" h="112">
                <a:moveTo>
                  <a:pt x="58" y="0"/>
                </a:moveTo>
                <a:cubicBezTo>
                  <a:pt x="43" y="0"/>
                  <a:pt x="43" y="0"/>
                  <a:pt x="43" y="0"/>
                </a:cubicBezTo>
                <a:cubicBezTo>
                  <a:pt x="27" y="0"/>
                  <a:pt x="17" y="11"/>
                  <a:pt x="17" y="28"/>
                </a:cubicBezTo>
                <a:cubicBezTo>
                  <a:pt x="17" y="40"/>
                  <a:pt x="17" y="40"/>
                  <a:pt x="17" y="40"/>
                </a:cubicBezTo>
                <a:cubicBezTo>
                  <a:pt x="2" y="40"/>
                  <a:pt x="2" y="40"/>
                  <a:pt x="2" y="40"/>
                </a:cubicBezTo>
                <a:cubicBezTo>
                  <a:pt x="1" y="40"/>
                  <a:pt x="0" y="41"/>
                  <a:pt x="0" y="43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2"/>
                  <a:pt x="1" y="63"/>
                  <a:pt x="2" y="63"/>
                </a:cubicBezTo>
                <a:cubicBezTo>
                  <a:pt x="17" y="63"/>
                  <a:pt x="17" y="63"/>
                  <a:pt x="17" y="63"/>
                </a:cubicBezTo>
                <a:cubicBezTo>
                  <a:pt x="17" y="110"/>
                  <a:pt x="17" y="110"/>
                  <a:pt x="17" y="110"/>
                </a:cubicBezTo>
                <a:cubicBezTo>
                  <a:pt x="17" y="111"/>
                  <a:pt x="18" y="112"/>
                  <a:pt x="19" y="112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9" y="112"/>
                  <a:pt x="40" y="111"/>
                  <a:pt x="40" y="110"/>
                </a:cubicBezTo>
                <a:cubicBezTo>
                  <a:pt x="40" y="63"/>
                  <a:pt x="40" y="63"/>
                  <a:pt x="40" y="63"/>
                </a:cubicBezTo>
                <a:cubicBezTo>
                  <a:pt x="57" y="63"/>
                  <a:pt x="57" y="63"/>
                  <a:pt x="57" y="63"/>
                </a:cubicBezTo>
                <a:cubicBezTo>
                  <a:pt x="58" y="63"/>
                  <a:pt x="59" y="62"/>
                  <a:pt x="59" y="61"/>
                </a:cubicBezTo>
                <a:cubicBezTo>
                  <a:pt x="59" y="43"/>
                  <a:pt x="59" y="43"/>
                  <a:pt x="59" y="43"/>
                </a:cubicBezTo>
                <a:cubicBezTo>
                  <a:pt x="59" y="42"/>
                  <a:pt x="59" y="41"/>
                  <a:pt x="59" y="41"/>
                </a:cubicBezTo>
                <a:cubicBezTo>
                  <a:pt x="58" y="41"/>
                  <a:pt x="58" y="40"/>
                  <a:pt x="57" y="40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29"/>
                  <a:pt x="40" y="29"/>
                  <a:pt x="40" y="29"/>
                </a:cubicBezTo>
                <a:cubicBezTo>
                  <a:pt x="40" y="24"/>
                  <a:pt x="41" y="22"/>
                  <a:pt x="48" y="22"/>
                </a:cubicBezTo>
                <a:cubicBezTo>
                  <a:pt x="58" y="22"/>
                  <a:pt x="58" y="22"/>
                  <a:pt x="58" y="22"/>
                </a:cubicBezTo>
                <a:cubicBezTo>
                  <a:pt x="59" y="22"/>
                  <a:pt x="60" y="21"/>
                  <a:pt x="60" y="19"/>
                </a:cubicBezTo>
                <a:cubicBezTo>
                  <a:pt x="60" y="2"/>
                  <a:pt x="60" y="2"/>
                  <a:pt x="60" y="2"/>
                </a:cubicBezTo>
                <a:cubicBezTo>
                  <a:pt x="60" y="1"/>
                  <a:pt x="59" y="0"/>
                  <a:pt x="58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40"/>
          <p:cNvSpPr>
            <a:spLocks noEditPoints="1"/>
          </p:cNvSpPr>
          <p:nvPr/>
        </p:nvSpPr>
        <p:spPr bwMode="auto">
          <a:xfrm>
            <a:off x="18891736" y="11933238"/>
            <a:ext cx="458301" cy="342901"/>
          </a:xfrm>
          <a:custGeom>
            <a:avLst/>
            <a:gdLst>
              <a:gd name="T0" fmla="*/ 59 w 144"/>
              <a:gd name="T1" fmla="*/ 67 h 112"/>
              <a:gd name="T2" fmla="*/ 90 w 144"/>
              <a:gd name="T3" fmla="*/ 67 h 112"/>
              <a:gd name="T4" fmla="*/ 55 w 144"/>
              <a:gd name="T5" fmla="*/ 93 h 112"/>
              <a:gd name="T6" fmla="*/ 18 w 144"/>
              <a:gd name="T7" fmla="*/ 56 h 112"/>
              <a:gd name="T8" fmla="*/ 55 w 144"/>
              <a:gd name="T9" fmla="*/ 18 h 112"/>
              <a:gd name="T10" fmla="*/ 81 w 144"/>
              <a:gd name="T11" fmla="*/ 29 h 112"/>
              <a:gd name="T12" fmla="*/ 94 w 144"/>
              <a:gd name="T13" fmla="*/ 16 h 112"/>
              <a:gd name="T14" fmla="*/ 55 w 144"/>
              <a:gd name="T15" fmla="*/ 0 h 112"/>
              <a:gd name="T16" fmla="*/ 0 w 144"/>
              <a:gd name="T17" fmla="*/ 56 h 112"/>
              <a:gd name="T18" fmla="*/ 55 w 144"/>
              <a:gd name="T19" fmla="*/ 112 h 112"/>
              <a:gd name="T20" fmla="*/ 111 w 144"/>
              <a:gd name="T21" fmla="*/ 67 h 112"/>
              <a:gd name="T22" fmla="*/ 111 w 144"/>
              <a:gd name="T23" fmla="*/ 49 h 112"/>
              <a:gd name="T24" fmla="*/ 59 w 144"/>
              <a:gd name="T25" fmla="*/ 49 h 112"/>
              <a:gd name="T26" fmla="*/ 59 w 144"/>
              <a:gd name="T27" fmla="*/ 67 h 112"/>
              <a:gd name="T28" fmla="*/ 133 w 144"/>
              <a:gd name="T29" fmla="*/ 49 h 112"/>
              <a:gd name="T30" fmla="*/ 133 w 144"/>
              <a:gd name="T31" fmla="*/ 39 h 112"/>
              <a:gd name="T32" fmla="*/ 124 w 144"/>
              <a:gd name="T33" fmla="*/ 39 h 112"/>
              <a:gd name="T34" fmla="*/ 124 w 144"/>
              <a:gd name="T35" fmla="*/ 49 h 112"/>
              <a:gd name="T36" fmla="*/ 114 w 144"/>
              <a:gd name="T37" fmla="*/ 49 h 112"/>
              <a:gd name="T38" fmla="*/ 114 w 144"/>
              <a:gd name="T39" fmla="*/ 59 h 112"/>
              <a:gd name="T40" fmla="*/ 124 w 144"/>
              <a:gd name="T41" fmla="*/ 59 h 112"/>
              <a:gd name="T42" fmla="*/ 124 w 144"/>
              <a:gd name="T43" fmla="*/ 69 h 112"/>
              <a:gd name="T44" fmla="*/ 133 w 144"/>
              <a:gd name="T45" fmla="*/ 69 h 112"/>
              <a:gd name="T46" fmla="*/ 133 w 144"/>
              <a:gd name="T47" fmla="*/ 59 h 112"/>
              <a:gd name="T48" fmla="*/ 144 w 144"/>
              <a:gd name="T49" fmla="*/ 59 h 112"/>
              <a:gd name="T50" fmla="*/ 144 w 144"/>
              <a:gd name="T51" fmla="*/ 49 h 112"/>
              <a:gd name="T52" fmla="*/ 133 w 144"/>
              <a:gd name="T53" fmla="*/ 4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4" h="112">
                <a:moveTo>
                  <a:pt x="59" y="67"/>
                </a:moveTo>
                <a:cubicBezTo>
                  <a:pt x="90" y="67"/>
                  <a:pt x="90" y="67"/>
                  <a:pt x="90" y="67"/>
                </a:cubicBezTo>
                <a:cubicBezTo>
                  <a:pt x="86" y="82"/>
                  <a:pt x="72" y="93"/>
                  <a:pt x="55" y="93"/>
                </a:cubicBezTo>
                <a:cubicBezTo>
                  <a:pt x="35" y="93"/>
                  <a:pt x="18" y="76"/>
                  <a:pt x="18" y="56"/>
                </a:cubicBezTo>
                <a:cubicBezTo>
                  <a:pt x="18" y="35"/>
                  <a:pt x="35" y="18"/>
                  <a:pt x="55" y="18"/>
                </a:cubicBezTo>
                <a:cubicBezTo>
                  <a:pt x="66" y="18"/>
                  <a:pt x="75" y="23"/>
                  <a:pt x="81" y="29"/>
                </a:cubicBezTo>
                <a:cubicBezTo>
                  <a:pt x="94" y="16"/>
                  <a:pt x="94" y="16"/>
                  <a:pt x="94" y="16"/>
                </a:cubicBezTo>
                <a:cubicBezTo>
                  <a:pt x="84" y="6"/>
                  <a:pt x="70" y="0"/>
                  <a:pt x="55" y="0"/>
                </a:cubicBezTo>
                <a:cubicBezTo>
                  <a:pt x="25" y="0"/>
                  <a:pt x="0" y="25"/>
                  <a:pt x="0" y="56"/>
                </a:cubicBezTo>
                <a:cubicBezTo>
                  <a:pt x="0" y="87"/>
                  <a:pt x="25" y="112"/>
                  <a:pt x="55" y="112"/>
                </a:cubicBezTo>
                <a:cubicBezTo>
                  <a:pt x="82" y="112"/>
                  <a:pt x="105" y="92"/>
                  <a:pt x="111" y="67"/>
                </a:cubicBezTo>
                <a:cubicBezTo>
                  <a:pt x="111" y="49"/>
                  <a:pt x="111" y="49"/>
                  <a:pt x="111" y="49"/>
                </a:cubicBezTo>
                <a:cubicBezTo>
                  <a:pt x="59" y="49"/>
                  <a:pt x="59" y="49"/>
                  <a:pt x="59" y="49"/>
                </a:cubicBezTo>
                <a:lnTo>
                  <a:pt x="59" y="67"/>
                </a:lnTo>
                <a:close/>
                <a:moveTo>
                  <a:pt x="133" y="49"/>
                </a:moveTo>
                <a:cubicBezTo>
                  <a:pt x="133" y="39"/>
                  <a:pt x="133" y="39"/>
                  <a:pt x="133" y="39"/>
                </a:cubicBezTo>
                <a:cubicBezTo>
                  <a:pt x="124" y="39"/>
                  <a:pt x="124" y="39"/>
                  <a:pt x="124" y="39"/>
                </a:cubicBezTo>
                <a:cubicBezTo>
                  <a:pt x="124" y="49"/>
                  <a:pt x="124" y="49"/>
                  <a:pt x="124" y="49"/>
                </a:cubicBezTo>
                <a:cubicBezTo>
                  <a:pt x="114" y="49"/>
                  <a:pt x="114" y="49"/>
                  <a:pt x="114" y="49"/>
                </a:cubicBezTo>
                <a:cubicBezTo>
                  <a:pt x="114" y="59"/>
                  <a:pt x="114" y="59"/>
                  <a:pt x="114" y="59"/>
                </a:cubicBezTo>
                <a:cubicBezTo>
                  <a:pt x="124" y="59"/>
                  <a:pt x="124" y="59"/>
                  <a:pt x="124" y="59"/>
                </a:cubicBezTo>
                <a:cubicBezTo>
                  <a:pt x="124" y="69"/>
                  <a:pt x="124" y="69"/>
                  <a:pt x="124" y="69"/>
                </a:cubicBezTo>
                <a:cubicBezTo>
                  <a:pt x="133" y="69"/>
                  <a:pt x="133" y="69"/>
                  <a:pt x="133" y="69"/>
                </a:cubicBezTo>
                <a:cubicBezTo>
                  <a:pt x="133" y="59"/>
                  <a:pt x="133" y="59"/>
                  <a:pt x="133" y="59"/>
                </a:cubicBezTo>
                <a:cubicBezTo>
                  <a:pt x="144" y="59"/>
                  <a:pt x="144" y="59"/>
                  <a:pt x="144" y="59"/>
                </a:cubicBezTo>
                <a:cubicBezTo>
                  <a:pt x="144" y="49"/>
                  <a:pt x="144" y="49"/>
                  <a:pt x="144" y="49"/>
                </a:cubicBezTo>
                <a:lnTo>
                  <a:pt x="133" y="49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17"/>
          <p:cNvSpPr>
            <a:spLocks noEditPoints="1"/>
          </p:cNvSpPr>
          <p:nvPr/>
        </p:nvSpPr>
        <p:spPr bwMode="auto">
          <a:xfrm>
            <a:off x="19544506" y="11933237"/>
            <a:ext cx="374650" cy="365107"/>
          </a:xfrm>
          <a:custGeom>
            <a:avLst/>
            <a:gdLst>
              <a:gd name="T0" fmla="*/ 1 w 116"/>
              <a:gd name="T1" fmla="*/ 112 h 112"/>
              <a:gd name="T2" fmla="*/ 26 w 116"/>
              <a:gd name="T3" fmla="*/ 112 h 112"/>
              <a:gd name="T4" fmla="*/ 26 w 116"/>
              <a:gd name="T5" fmla="*/ 36 h 112"/>
              <a:gd name="T6" fmla="*/ 1 w 116"/>
              <a:gd name="T7" fmla="*/ 36 h 112"/>
              <a:gd name="T8" fmla="*/ 1 w 116"/>
              <a:gd name="T9" fmla="*/ 112 h 112"/>
              <a:gd name="T10" fmla="*/ 87 w 116"/>
              <a:gd name="T11" fmla="*/ 35 h 112"/>
              <a:gd name="T12" fmla="*/ 65 w 116"/>
              <a:gd name="T13" fmla="*/ 47 h 112"/>
              <a:gd name="T14" fmla="*/ 65 w 116"/>
              <a:gd name="T15" fmla="*/ 47 h 112"/>
              <a:gd name="T16" fmla="*/ 65 w 116"/>
              <a:gd name="T17" fmla="*/ 47 h 112"/>
              <a:gd name="T18" fmla="*/ 65 w 116"/>
              <a:gd name="T19" fmla="*/ 47 h 112"/>
              <a:gd name="T20" fmla="*/ 65 w 116"/>
              <a:gd name="T21" fmla="*/ 36 h 112"/>
              <a:gd name="T22" fmla="*/ 40 w 116"/>
              <a:gd name="T23" fmla="*/ 36 h 112"/>
              <a:gd name="T24" fmla="*/ 40 w 116"/>
              <a:gd name="T25" fmla="*/ 112 h 112"/>
              <a:gd name="T26" fmla="*/ 65 w 116"/>
              <a:gd name="T27" fmla="*/ 112 h 112"/>
              <a:gd name="T28" fmla="*/ 65 w 116"/>
              <a:gd name="T29" fmla="*/ 70 h 112"/>
              <a:gd name="T30" fmla="*/ 66 w 116"/>
              <a:gd name="T31" fmla="*/ 64 h 112"/>
              <a:gd name="T32" fmla="*/ 79 w 116"/>
              <a:gd name="T33" fmla="*/ 54 h 112"/>
              <a:gd name="T34" fmla="*/ 91 w 116"/>
              <a:gd name="T35" fmla="*/ 72 h 112"/>
              <a:gd name="T36" fmla="*/ 91 w 116"/>
              <a:gd name="T37" fmla="*/ 112 h 112"/>
              <a:gd name="T38" fmla="*/ 116 w 116"/>
              <a:gd name="T39" fmla="*/ 112 h 112"/>
              <a:gd name="T40" fmla="*/ 116 w 116"/>
              <a:gd name="T41" fmla="*/ 69 h 112"/>
              <a:gd name="T42" fmla="*/ 87 w 116"/>
              <a:gd name="T43" fmla="*/ 35 h 112"/>
              <a:gd name="T44" fmla="*/ 14 w 116"/>
              <a:gd name="T45" fmla="*/ 0 h 112"/>
              <a:gd name="T46" fmla="*/ 0 w 116"/>
              <a:gd name="T47" fmla="*/ 13 h 112"/>
              <a:gd name="T48" fmla="*/ 14 w 116"/>
              <a:gd name="T49" fmla="*/ 26 h 112"/>
              <a:gd name="T50" fmla="*/ 14 w 116"/>
              <a:gd name="T51" fmla="*/ 26 h 112"/>
              <a:gd name="T52" fmla="*/ 28 w 116"/>
              <a:gd name="T53" fmla="*/ 13 h 112"/>
              <a:gd name="T54" fmla="*/ 14 w 116"/>
              <a:gd name="T5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16" h="112">
                <a:moveTo>
                  <a:pt x="1" y="112"/>
                </a:moveTo>
                <a:cubicBezTo>
                  <a:pt x="26" y="112"/>
                  <a:pt x="26" y="112"/>
                  <a:pt x="26" y="112"/>
                </a:cubicBezTo>
                <a:cubicBezTo>
                  <a:pt x="26" y="36"/>
                  <a:pt x="26" y="36"/>
                  <a:pt x="26" y="36"/>
                </a:cubicBezTo>
                <a:cubicBezTo>
                  <a:pt x="1" y="36"/>
                  <a:pt x="1" y="36"/>
                  <a:pt x="1" y="36"/>
                </a:cubicBezTo>
                <a:lnTo>
                  <a:pt x="1" y="112"/>
                </a:lnTo>
                <a:close/>
                <a:moveTo>
                  <a:pt x="87" y="35"/>
                </a:moveTo>
                <a:cubicBezTo>
                  <a:pt x="74" y="35"/>
                  <a:pt x="68" y="42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36"/>
                  <a:pt x="65" y="36"/>
                  <a:pt x="65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44"/>
                  <a:pt x="40" y="112"/>
                  <a:pt x="40" y="112"/>
                </a:cubicBezTo>
                <a:cubicBezTo>
                  <a:pt x="65" y="112"/>
                  <a:pt x="65" y="112"/>
                  <a:pt x="65" y="112"/>
                </a:cubicBezTo>
                <a:cubicBezTo>
                  <a:pt x="65" y="70"/>
                  <a:pt x="65" y="70"/>
                  <a:pt x="65" y="70"/>
                </a:cubicBezTo>
                <a:cubicBezTo>
                  <a:pt x="65" y="68"/>
                  <a:pt x="65" y="65"/>
                  <a:pt x="66" y="64"/>
                </a:cubicBezTo>
                <a:cubicBezTo>
                  <a:pt x="68" y="59"/>
                  <a:pt x="72" y="54"/>
                  <a:pt x="79" y="54"/>
                </a:cubicBezTo>
                <a:cubicBezTo>
                  <a:pt x="88" y="54"/>
                  <a:pt x="91" y="61"/>
                  <a:pt x="91" y="72"/>
                </a:cubicBezTo>
                <a:cubicBezTo>
                  <a:pt x="91" y="112"/>
                  <a:pt x="91" y="112"/>
                  <a:pt x="91" y="112"/>
                </a:cubicBezTo>
                <a:cubicBezTo>
                  <a:pt x="116" y="112"/>
                  <a:pt x="116" y="112"/>
                  <a:pt x="116" y="112"/>
                </a:cubicBezTo>
                <a:cubicBezTo>
                  <a:pt x="116" y="69"/>
                  <a:pt x="116" y="69"/>
                  <a:pt x="116" y="69"/>
                </a:cubicBezTo>
                <a:cubicBezTo>
                  <a:pt x="116" y="45"/>
                  <a:pt x="104" y="35"/>
                  <a:pt x="87" y="35"/>
                </a:cubicBezTo>
                <a:close/>
                <a:moveTo>
                  <a:pt x="14" y="0"/>
                </a:moveTo>
                <a:cubicBezTo>
                  <a:pt x="6" y="0"/>
                  <a:pt x="0" y="6"/>
                  <a:pt x="0" y="13"/>
                </a:cubicBezTo>
                <a:cubicBezTo>
                  <a:pt x="0" y="20"/>
                  <a:pt x="5" y="26"/>
                  <a:pt x="14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23" y="26"/>
                  <a:pt x="28" y="20"/>
                  <a:pt x="28" y="13"/>
                </a:cubicBezTo>
                <a:cubicBezTo>
                  <a:pt x="28" y="6"/>
                  <a:pt x="23" y="0"/>
                  <a:pt x="14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/>
        </p:blipFill>
        <p:spPr>
          <a:xfrm>
            <a:off x="16383000" y="3503863"/>
            <a:ext cx="5228974" cy="5228974"/>
          </a:xfrm>
          <a:prstGeom prst="ellipse">
            <a:avLst/>
          </a:prstGeom>
          <a:ln>
            <a:solidFill>
              <a:schemeClr val="bg1"/>
            </a:solidFill>
          </a:ln>
        </p:spPr>
      </p:pic>
      <p:sp>
        <p:nvSpPr>
          <p:cNvPr id="44" name="Rectangle 43"/>
          <p:cNvSpPr/>
          <p:nvPr/>
        </p:nvSpPr>
        <p:spPr>
          <a:xfrm>
            <a:off x="15849600" y="10164050"/>
            <a:ext cx="6477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3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2" grpId="0" animBg="1"/>
      <p:bldP spid="13" grpId="0" animBg="1"/>
      <p:bldP spid="14" grpId="0" animBg="1"/>
      <p:bldP spid="15" grpId="0" animBg="1"/>
      <p:bldP spid="31" grpId="0"/>
      <p:bldP spid="32" grpId="0" animBg="1"/>
      <p:bldP spid="33" grpId="0" animBg="1"/>
      <p:bldP spid="34" grpId="0" animBg="1"/>
      <p:bldP spid="35" grpId="0" animBg="1"/>
      <p:bldP spid="38" grpId="0"/>
      <p:bldP spid="39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063" y="-1"/>
            <a:ext cx="23774400" cy="13350875"/>
          </a:xfrm>
          <a:prstGeom prst="rect">
            <a:avLst/>
          </a:prstGeom>
          <a:solidFill>
            <a:srgbClr val="38572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966838" y="748978"/>
            <a:ext cx="12073762" cy="1797501"/>
          </a:xfrm>
          <a:prstGeom prst="rect">
            <a:avLst/>
          </a:prstGeom>
          <a:noFill/>
          <a:ln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r>
              <a:rPr lang="en-US" altLang="ko-KR" sz="10500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Our Vision</a:t>
            </a:r>
            <a:endParaRPr lang="ko-KR" altLang="en-US" sz="105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0210800" y="2941637"/>
            <a:ext cx="283464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6"/>
          <p:cNvSpPr>
            <a:spLocks noEditPoints="1"/>
          </p:cNvSpPr>
          <p:nvPr/>
        </p:nvSpPr>
        <p:spPr bwMode="auto">
          <a:xfrm>
            <a:off x="3441740" y="4694237"/>
            <a:ext cx="825460" cy="1038818"/>
          </a:xfrm>
          <a:custGeom>
            <a:avLst/>
            <a:gdLst>
              <a:gd name="T0" fmla="*/ 1949 w 3169"/>
              <a:gd name="T1" fmla="*/ 3600 h 3996"/>
              <a:gd name="T2" fmla="*/ 1821 w 3169"/>
              <a:gd name="T3" fmla="*/ 3807 h 3996"/>
              <a:gd name="T4" fmla="*/ 2111 w 3169"/>
              <a:gd name="T5" fmla="*/ 3828 h 3996"/>
              <a:gd name="T6" fmla="*/ 2282 w 3169"/>
              <a:gd name="T7" fmla="*/ 3600 h 3996"/>
              <a:gd name="T8" fmla="*/ 1809 w 3169"/>
              <a:gd name="T9" fmla="*/ 2903 h 3996"/>
              <a:gd name="T10" fmla="*/ 2160 w 3169"/>
              <a:gd name="T11" fmla="*/ 2103 h 3996"/>
              <a:gd name="T12" fmla="*/ 2385 w 3169"/>
              <a:gd name="T13" fmla="*/ 2142 h 3996"/>
              <a:gd name="T14" fmla="*/ 2020 w 3169"/>
              <a:gd name="T15" fmla="*/ 2762 h 3996"/>
              <a:gd name="T16" fmla="*/ 1809 w 3169"/>
              <a:gd name="T17" fmla="*/ 1821 h 3996"/>
              <a:gd name="T18" fmla="*/ 1709 w 3169"/>
              <a:gd name="T19" fmla="*/ 1402 h 3996"/>
              <a:gd name="T20" fmla="*/ 1219 w 3169"/>
              <a:gd name="T21" fmla="*/ 2762 h 3996"/>
              <a:gd name="T22" fmla="*/ 560 w 3169"/>
              <a:gd name="T23" fmla="*/ 1228 h 3996"/>
              <a:gd name="T24" fmla="*/ 2049 w 3169"/>
              <a:gd name="T25" fmla="*/ 1045 h 3996"/>
              <a:gd name="T26" fmla="*/ 1850 w 3169"/>
              <a:gd name="T27" fmla="*/ 1401 h 3996"/>
              <a:gd name="T28" fmla="*/ 1965 w 3169"/>
              <a:gd name="T29" fmla="*/ 1799 h 3996"/>
              <a:gd name="T30" fmla="*/ 2322 w 3169"/>
              <a:gd name="T31" fmla="*/ 1997 h 3996"/>
              <a:gd name="T32" fmla="*/ 2720 w 3169"/>
              <a:gd name="T33" fmla="*/ 1883 h 3996"/>
              <a:gd name="T34" fmla="*/ 2919 w 3169"/>
              <a:gd name="T35" fmla="*/ 1527 h 3996"/>
              <a:gd name="T36" fmla="*/ 2804 w 3169"/>
              <a:gd name="T37" fmla="*/ 1129 h 3996"/>
              <a:gd name="T38" fmla="*/ 2448 w 3169"/>
              <a:gd name="T39" fmla="*/ 931 h 3996"/>
              <a:gd name="T40" fmla="*/ 2385 w 3169"/>
              <a:gd name="T41" fmla="*/ 786 h 3996"/>
              <a:gd name="T42" fmla="*/ 1360 w 3169"/>
              <a:gd name="T43" fmla="*/ 530 h 3996"/>
              <a:gd name="T44" fmla="*/ 1009 w 3169"/>
              <a:gd name="T45" fmla="*/ 1087 h 3996"/>
              <a:gd name="T46" fmla="*/ 2582 w 3169"/>
              <a:gd name="T47" fmla="*/ 178 h 3996"/>
              <a:gd name="T48" fmla="*/ 2431 w 3169"/>
              <a:gd name="T49" fmla="*/ 390 h 3996"/>
              <a:gd name="T50" fmla="*/ 2952 w 3169"/>
              <a:gd name="T51" fmla="*/ 1092 h 3996"/>
              <a:gd name="T52" fmla="*/ 3025 w 3169"/>
              <a:gd name="T53" fmla="*/ 404 h 3996"/>
              <a:gd name="T54" fmla="*/ 2859 w 3169"/>
              <a:gd name="T55" fmla="*/ 172 h 3996"/>
              <a:gd name="T56" fmla="*/ 1059 w 3169"/>
              <a:gd name="T57" fmla="*/ 168 h 3996"/>
              <a:gd name="T58" fmla="*/ 887 w 3169"/>
              <a:gd name="T59" fmla="*/ 390 h 3996"/>
              <a:gd name="T60" fmla="*/ 1455 w 3169"/>
              <a:gd name="T61" fmla="*/ 310 h 3996"/>
              <a:gd name="T62" fmla="*/ 1228 w 3169"/>
              <a:gd name="T63" fmla="*/ 144 h 3996"/>
              <a:gd name="T64" fmla="*/ 1438 w 3169"/>
              <a:gd name="T65" fmla="*/ 80 h 3996"/>
              <a:gd name="T66" fmla="*/ 1623 w 3169"/>
              <a:gd name="T67" fmla="*/ 390 h 3996"/>
              <a:gd name="T68" fmla="*/ 2297 w 3169"/>
              <a:gd name="T69" fmla="*/ 340 h 3996"/>
              <a:gd name="T70" fmla="*/ 2500 w 3169"/>
              <a:gd name="T71" fmla="*/ 63 h 3996"/>
              <a:gd name="T72" fmla="*/ 2845 w 3169"/>
              <a:gd name="T73" fmla="*/ 17 h 3996"/>
              <a:gd name="T74" fmla="*/ 3118 w 3169"/>
              <a:gd name="T75" fmla="*/ 242 h 3996"/>
              <a:gd name="T76" fmla="*/ 3158 w 3169"/>
              <a:gd name="T77" fmla="*/ 1051 h 3996"/>
              <a:gd name="T78" fmla="*/ 3061 w 3169"/>
              <a:gd name="T79" fmla="*/ 1409 h 3996"/>
              <a:gd name="T80" fmla="*/ 2941 w 3169"/>
              <a:gd name="T81" fmla="*/ 1851 h 3996"/>
              <a:gd name="T82" fmla="*/ 2814 w 3169"/>
              <a:gd name="T83" fmla="*/ 2903 h 3996"/>
              <a:gd name="T84" fmla="*/ 2351 w 3169"/>
              <a:gd name="T85" fmla="*/ 3801 h 3996"/>
              <a:gd name="T86" fmla="*/ 2040 w 3169"/>
              <a:gd name="T87" fmla="*/ 3992 h 3996"/>
              <a:gd name="T88" fmla="*/ 1729 w 3169"/>
              <a:gd name="T89" fmla="*/ 3915 h 3996"/>
              <a:gd name="T90" fmla="*/ 1546 w 3169"/>
              <a:gd name="T91" fmla="*/ 3600 h 3996"/>
              <a:gd name="T92" fmla="*/ 857 w 3169"/>
              <a:gd name="T93" fmla="*/ 3707 h 3996"/>
              <a:gd name="T94" fmla="*/ 604 w 3169"/>
              <a:gd name="T95" fmla="*/ 3966 h 3996"/>
              <a:gd name="T96" fmla="*/ 282 w 3169"/>
              <a:gd name="T97" fmla="*/ 3966 h 3996"/>
              <a:gd name="T98" fmla="*/ 30 w 3169"/>
              <a:gd name="T99" fmla="*/ 3714 h 3996"/>
              <a:gd name="T100" fmla="*/ 168 w 3169"/>
              <a:gd name="T101" fmla="*/ 3681 h 3996"/>
              <a:gd name="T102" fmla="*/ 397 w 3169"/>
              <a:gd name="T103" fmla="*/ 3852 h 3996"/>
              <a:gd name="T104" fmla="*/ 669 w 3169"/>
              <a:gd name="T105" fmla="*/ 3753 h 3996"/>
              <a:gd name="T106" fmla="*/ 355 w 3169"/>
              <a:gd name="T107" fmla="*/ 2903 h 3996"/>
              <a:gd name="T108" fmla="*/ 419 w 3169"/>
              <a:gd name="T109" fmla="*/ 390 h 3996"/>
              <a:gd name="T110" fmla="*/ 890 w 3169"/>
              <a:gd name="T111" fmla="*/ 113 h 39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169" h="3996">
                <a:moveTo>
                  <a:pt x="2160" y="2903"/>
                </a:moveTo>
                <a:lnTo>
                  <a:pt x="2160" y="3458"/>
                </a:lnTo>
                <a:lnTo>
                  <a:pt x="2609" y="3458"/>
                </a:lnTo>
                <a:lnTo>
                  <a:pt x="2609" y="2903"/>
                </a:lnTo>
                <a:lnTo>
                  <a:pt x="2160" y="2903"/>
                </a:lnTo>
                <a:close/>
                <a:moveTo>
                  <a:pt x="1949" y="2903"/>
                </a:moveTo>
                <a:lnTo>
                  <a:pt x="1949" y="3600"/>
                </a:lnTo>
                <a:lnTo>
                  <a:pt x="1687" y="3600"/>
                </a:lnTo>
                <a:lnTo>
                  <a:pt x="1696" y="3642"/>
                </a:lnTo>
                <a:lnTo>
                  <a:pt x="1712" y="3681"/>
                </a:lnTo>
                <a:lnTo>
                  <a:pt x="1732" y="3719"/>
                </a:lnTo>
                <a:lnTo>
                  <a:pt x="1758" y="3753"/>
                </a:lnTo>
                <a:lnTo>
                  <a:pt x="1787" y="3782"/>
                </a:lnTo>
                <a:lnTo>
                  <a:pt x="1821" y="3807"/>
                </a:lnTo>
                <a:lnTo>
                  <a:pt x="1858" y="3828"/>
                </a:lnTo>
                <a:lnTo>
                  <a:pt x="1897" y="3842"/>
                </a:lnTo>
                <a:lnTo>
                  <a:pt x="1940" y="3852"/>
                </a:lnTo>
                <a:lnTo>
                  <a:pt x="1984" y="3856"/>
                </a:lnTo>
                <a:lnTo>
                  <a:pt x="2029" y="3852"/>
                </a:lnTo>
                <a:lnTo>
                  <a:pt x="2072" y="3842"/>
                </a:lnTo>
                <a:lnTo>
                  <a:pt x="2111" y="3828"/>
                </a:lnTo>
                <a:lnTo>
                  <a:pt x="2148" y="3807"/>
                </a:lnTo>
                <a:lnTo>
                  <a:pt x="2182" y="3782"/>
                </a:lnTo>
                <a:lnTo>
                  <a:pt x="2211" y="3753"/>
                </a:lnTo>
                <a:lnTo>
                  <a:pt x="2237" y="3719"/>
                </a:lnTo>
                <a:lnTo>
                  <a:pt x="2257" y="3681"/>
                </a:lnTo>
                <a:lnTo>
                  <a:pt x="2273" y="3642"/>
                </a:lnTo>
                <a:lnTo>
                  <a:pt x="2282" y="3600"/>
                </a:lnTo>
                <a:lnTo>
                  <a:pt x="2020" y="3600"/>
                </a:lnTo>
                <a:lnTo>
                  <a:pt x="2020" y="2903"/>
                </a:lnTo>
                <a:lnTo>
                  <a:pt x="1949" y="2903"/>
                </a:lnTo>
                <a:close/>
                <a:moveTo>
                  <a:pt x="1360" y="2903"/>
                </a:moveTo>
                <a:lnTo>
                  <a:pt x="1360" y="3458"/>
                </a:lnTo>
                <a:lnTo>
                  <a:pt x="1809" y="3458"/>
                </a:lnTo>
                <a:lnTo>
                  <a:pt x="1809" y="2903"/>
                </a:lnTo>
                <a:lnTo>
                  <a:pt x="1360" y="2903"/>
                </a:lnTo>
                <a:close/>
                <a:moveTo>
                  <a:pt x="560" y="2903"/>
                </a:moveTo>
                <a:lnTo>
                  <a:pt x="560" y="3458"/>
                </a:lnTo>
                <a:lnTo>
                  <a:pt x="1009" y="3458"/>
                </a:lnTo>
                <a:lnTo>
                  <a:pt x="1009" y="2903"/>
                </a:lnTo>
                <a:lnTo>
                  <a:pt x="560" y="2903"/>
                </a:lnTo>
                <a:close/>
                <a:moveTo>
                  <a:pt x="2160" y="2103"/>
                </a:moveTo>
                <a:lnTo>
                  <a:pt x="2160" y="2762"/>
                </a:lnTo>
                <a:lnTo>
                  <a:pt x="2609" y="2762"/>
                </a:lnTo>
                <a:lnTo>
                  <a:pt x="2609" y="2103"/>
                </a:lnTo>
                <a:lnTo>
                  <a:pt x="2556" y="2120"/>
                </a:lnTo>
                <a:lnTo>
                  <a:pt x="2500" y="2132"/>
                </a:lnTo>
                <a:lnTo>
                  <a:pt x="2443" y="2140"/>
                </a:lnTo>
                <a:lnTo>
                  <a:pt x="2385" y="2142"/>
                </a:lnTo>
                <a:lnTo>
                  <a:pt x="2326" y="2140"/>
                </a:lnTo>
                <a:lnTo>
                  <a:pt x="2269" y="2132"/>
                </a:lnTo>
                <a:lnTo>
                  <a:pt x="2214" y="2120"/>
                </a:lnTo>
                <a:lnTo>
                  <a:pt x="2160" y="2103"/>
                </a:lnTo>
                <a:close/>
                <a:moveTo>
                  <a:pt x="1949" y="1983"/>
                </a:moveTo>
                <a:lnTo>
                  <a:pt x="1949" y="2762"/>
                </a:lnTo>
                <a:lnTo>
                  <a:pt x="2020" y="2762"/>
                </a:lnTo>
                <a:lnTo>
                  <a:pt x="2020" y="2036"/>
                </a:lnTo>
                <a:lnTo>
                  <a:pt x="1983" y="2010"/>
                </a:lnTo>
                <a:lnTo>
                  <a:pt x="1949" y="1983"/>
                </a:lnTo>
                <a:close/>
                <a:moveTo>
                  <a:pt x="1360" y="1228"/>
                </a:moveTo>
                <a:lnTo>
                  <a:pt x="1360" y="2762"/>
                </a:lnTo>
                <a:lnTo>
                  <a:pt x="1809" y="2762"/>
                </a:lnTo>
                <a:lnTo>
                  <a:pt x="1809" y="1821"/>
                </a:lnTo>
                <a:lnTo>
                  <a:pt x="1778" y="1768"/>
                </a:lnTo>
                <a:lnTo>
                  <a:pt x="1753" y="1712"/>
                </a:lnTo>
                <a:lnTo>
                  <a:pt x="1734" y="1653"/>
                </a:lnTo>
                <a:lnTo>
                  <a:pt x="1718" y="1592"/>
                </a:lnTo>
                <a:lnTo>
                  <a:pt x="1709" y="1529"/>
                </a:lnTo>
                <a:lnTo>
                  <a:pt x="1706" y="1464"/>
                </a:lnTo>
                <a:lnTo>
                  <a:pt x="1709" y="1402"/>
                </a:lnTo>
                <a:lnTo>
                  <a:pt x="1717" y="1342"/>
                </a:lnTo>
                <a:lnTo>
                  <a:pt x="1730" y="1284"/>
                </a:lnTo>
                <a:lnTo>
                  <a:pt x="1749" y="1228"/>
                </a:lnTo>
                <a:lnTo>
                  <a:pt x="1360" y="1228"/>
                </a:lnTo>
                <a:close/>
                <a:moveTo>
                  <a:pt x="1149" y="1228"/>
                </a:moveTo>
                <a:lnTo>
                  <a:pt x="1149" y="2762"/>
                </a:lnTo>
                <a:lnTo>
                  <a:pt x="1219" y="2762"/>
                </a:lnTo>
                <a:lnTo>
                  <a:pt x="1219" y="1228"/>
                </a:lnTo>
                <a:lnTo>
                  <a:pt x="1149" y="1228"/>
                </a:lnTo>
                <a:close/>
                <a:moveTo>
                  <a:pt x="560" y="1228"/>
                </a:moveTo>
                <a:lnTo>
                  <a:pt x="560" y="2762"/>
                </a:lnTo>
                <a:lnTo>
                  <a:pt x="1009" y="2762"/>
                </a:lnTo>
                <a:lnTo>
                  <a:pt x="1009" y="1228"/>
                </a:lnTo>
                <a:lnTo>
                  <a:pt x="560" y="1228"/>
                </a:lnTo>
                <a:close/>
                <a:moveTo>
                  <a:pt x="2385" y="928"/>
                </a:moveTo>
                <a:lnTo>
                  <a:pt x="2322" y="931"/>
                </a:lnTo>
                <a:lnTo>
                  <a:pt x="2261" y="941"/>
                </a:lnTo>
                <a:lnTo>
                  <a:pt x="2204" y="959"/>
                </a:lnTo>
                <a:lnTo>
                  <a:pt x="2148" y="982"/>
                </a:lnTo>
                <a:lnTo>
                  <a:pt x="2096" y="1011"/>
                </a:lnTo>
                <a:lnTo>
                  <a:pt x="2049" y="1045"/>
                </a:lnTo>
                <a:lnTo>
                  <a:pt x="2005" y="1085"/>
                </a:lnTo>
                <a:lnTo>
                  <a:pt x="1965" y="1129"/>
                </a:lnTo>
                <a:lnTo>
                  <a:pt x="1931" y="1177"/>
                </a:lnTo>
                <a:lnTo>
                  <a:pt x="1902" y="1228"/>
                </a:lnTo>
                <a:lnTo>
                  <a:pt x="1878" y="1284"/>
                </a:lnTo>
                <a:lnTo>
                  <a:pt x="1861" y="1342"/>
                </a:lnTo>
                <a:lnTo>
                  <a:pt x="1850" y="1401"/>
                </a:lnTo>
                <a:lnTo>
                  <a:pt x="1846" y="1464"/>
                </a:lnTo>
                <a:lnTo>
                  <a:pt x="1850" y="1527"/>
                </a:lnTo>
                <a:lnTo>
                  <a:pt x="1861" y="1588"/>
                </a:lnTo>
                <a:lnTo>
                  <a:pt x="1878" y="1646"/>
                </a:lnTo>
                <a:lnTo>
                  <a:pt x="1902" y="1700"/>
                </a:lnTo>
                <a:lnTo>
                  <a:pt x="1931" y="1752"/>
                </a:lnTo>
                <a:lnTo>
                  <a:pt x="1965" y="1799"/>
                </a:lnTo>
                <a:lnTo>
                  <a:pt x="2005" y="1844"/>
                </a:lnTo>
                <a:lnTo>
                  <a:pt x="2049" y="1883"/>
                </a:lnTo>
                <a:lnTo>
                  <a:pt x="2096" y="1917"/>
                </a:lnTo>
                <a:lnTo>
                  <a:pt x="2148" y="1946"/>
                </a:lnTo>
                <a:lnTo>
                  <a:pt x="2204" y="1970"/>
                </a:lnTo>
                <a:lnTo>
                  <a:pt x="2261" y="1987"/>
                </a:lnTo>
                <a:lnTo>
                  <a:pt x="2322" y="1997"/>
                </a:lnTo>
                <a:lnTo>
                  <a:pt x="2385" y="2002"/>
                </a:lnTo>
                <a:lnTo>
                  <a:pt x="2448" y="1997"/>
                </a:lnTo>
                <a:lnTo>
                  <a:pt x="2508" y="1987"/>
                </a:lnTo>
                <a:lnTo>
                  <a:pt x="2565" y="1970"/>
                </a:lnTo>
                <a:lnTo>
                  <a:pt x="2621" y="1946"/>
                </a:lnTo>
                <a:lnTo>
                  <a:pt x="2673" y="1917"/>
                </a:lnTo>
                <a:lnTo>
                  <a:pt x="2720" y="1883"/>
                </a:lnTo>
                <a:lnTo>
                  <a:pt x="2764" y="1844"/>
                </a:lnTo>
                <a:lnTo>
                  <a:pt x="2804" y="1799"/>
                </a:lnTo>
                <a:lnTo>
                  <a:pt x="2838" y="1752"/>
                </a:lnTo>
                <a:lnTo>
                  <a:pt x="2867" y="1700"/>
                </a:lnTo>
                <a:lnTo>
                  <a:pt x="2891" y="1646"/>
                </a:lnTo>
                <a:lnTo>
                  <a:pt x="2908" y="1588"/>
                </a:lnTo>
                <a:lnTo>
                  <a:pt x="2919" y="1527"/>
                </a:lnTo>
                <a:lnTo>
                  <a:pt x="2923" y="1464"/>
                </a:lnTo>
                <a:lnTo>
                  <a:pt x="2919" y="1401"/>
                </a:lnTo>
                <a:lnTo>
                  <a:pt x="2908" y="1342"/>
                </a:lnTo>
                <a:lnTo>
                  <a:pt x="2891" y="1284"/>
                </a:lnTo>
                <a:lnTo>
                  <a:pt x="2867" y="1228"/>
                </a:lnTo>
                <a:lnTo>
                  <a:pt x="2838" y="1177"/>
                </a:lnTo>
                <a:lnTo>
                  <a:pt x="2804" y="1129"/>
                </a:lnTo>
                <a:lnTo>
                  <a:pt x="2764" y="1085"/>
                </a:lnTo>
                <a:lnTo>
                  <a:pt x="2720" y="1045"/>
                </a:lnTo>
                <a:lnTo>
                  <a:pt x="2673" y="1011"/>
                </a:lnTo>
                <a:lnTo>
                  <a:pt x="2621" y="982"/>
                </a:lnTo>
                <a:lnTo>
                  <a:pt x="2565" y="959"/>
                </a:lnTo>
                <a:lnTo>
                  <a:pt x="2508" y="941"/>
                </a:lnTo>
                <a:lnTo>
                  <a:pt x="2448" y="931"/>
                </a:lnTo>
                <a:lnTo>
                  <a:pt x="2385" y="928"/>
                </a:lnTo>
                <a:close/>
                <a:moveTo>
                  <a:pt x="2160" y="530"/>
                </a:moveTo>
                <a:lnTo>
                  <a:pt x="2160" y="825"/>
                </a:lnTo>
                <a:lnTo>
                  <a:pt x="2214" y="808"/>
                </a:lnTo>
                <a:lnTo>
                  <a:pt x="2269" y="797"/>
                </a:lnTo>
                <a:lnTo>
                  <a:pt x="2326" y="788"/>
                </a:lnTo>
                <a:lnTo>
                  <a:pt x="2385" y="786"/>
                </a:lnTo>
                <a:lnTo>
                  <a:pt x="2443" y="788"/>
                </a:lnTo>
                <a:lnTo>
                  <a:pt x="2500" y="797"/>
                </a:lnTo>
                <a:lnTo>
                  <a:pt x="2556" y="808"/>
                </a:lnTo>
                <a:lnTo>
                  <a:pt x="2609" y="825"/>
                </a:lnTo>
                <a:lnTo>
                  <a:pt x="2609" y="530"/>
                </a:lnTo>
                <a:lnTo>
                  <a:pt x="2160" y="530"/>
                </a:lnTo>
                <a:close/>
                <a:moveTo>
                  <a:pt x="1360" y="530"/>
                </a:moveTo>
                <a:lnTo>
                  <a:pt x="1360" y="1087"/>
                </a:lnTo>
                <a:lnTo>
                  <a:pt x="1809" y="1087"/>
                </a:lnTo>
                <a:lnTo>
                  <a:pt x="1809" y="530"/>
                </a:lnTo>
                <a:lnTo>
                  <a:pt x="1360" y="530"/>
                </a:lnTo>
                <a:close/>
                <a:moveTo>
                  <a:pt x="560" y="530"/>
                </a:moveTo>
                <a:lnTo>
                  <a:pt x="560" y="1087"/>
                </a:lnTo>
                <a:lnTo>
                  <a:pt x="1009" y="1087"/>
                </a:lnTo>
                <a:lnTo>
                  <a:pt x="1009" y="530"/>
                </a:lnTo>
                <a:lnTo>
                  <a:pt x="560" y="530"/>
                </a:lnTo>
                <a:close/>
                <a:moveTo>
                  <a:pt x="2736" y="140"/>
                </a:moveTo>
                <a:lnTo>
                  <a:pt x="2695" y="143"/>
                </a:lnTo>
                <a:lnTo>
                  <a:pt x="2656" y="149"/>
                </a:lnTo>
                <a:lnTo>
                  <a:pt x="2617" y="161"/>
                </a:lnTo>
                <a:lnTo>
                  <a:pt x="2582" y="178"/>
                </a:lnTo>
                <a:lnTo>
                  <a:pt x="2548" y="200"/>
                </a:lnTo>
                <a:lnTo>
                  <a:pt x="2517" y="225"/>
                </a:lnTo>
                <a:lnTo>
                  <a:pt x="2491" y="254"/>
                </a:lnTo>
                <a:lnTo>
                  <a:pt x="2469" y="285"/>
                </a:lnTo>
                <a:lnTo>
                  <a:pt x="2452" y="318"/>
                </a:lnTo>
                <a:lnTo>
                  <a:pt x="2439" y="354"/>
                </a:lnTo>
                <a:lnTo>
                  <a:pt x="2431" y="390"/>
                </a:lnTo>
                <a:lnTo>
                  <a:pt x="2750" y="390"/>
                </a:lnTo>
                <a:lnTo>
                  <a:pt x="2750" y="894"/>
                </a:lnTo>
                <a:lnTo>
                  <a:pt x="2797" y="926"/>
                </a:lnTo>
                <a:lnTo>
                  <a:pt x="2840" y="963"/>
                </a:lnTo>
                <a:lnTo>
                  <a:pt x="2880" y="1003"/>
                </a:lnTo>
                <a:lnTo>
                  <a:pt x="2918" y="1046"/>
                </a:lnTo>
                <a:lnTo>
                  <a:pt x="2952" y="1092"/>
                </a:lnTo>
                <a:lnTo>
                  <a:pt x="2981" y="1142"/>
                </a:lnTo>
                <a:lnTo>
                  <a:pt x="3002" y="1093"/>
                </a:lnTo>
                <a:lnTo>
                  <a:pt x="3016" y="1043"/>
                </a:lnTo>
                <a:lnTo>
                  <a:pt x="3025" y="992"/>
                </a:lnTo>
                <a:lnTo>
                  <a:pt x="3028" y="938"/>
                </a:lnTo>
                <a:lnTo>
                  <a:pt x="3028" y="449"/>
                </a:lnTo>
                <a:lnTo>
                  <a:pt x="3025" y="404"/>
                </a:lnTo>
                <a:lnTo>
                  <a:pt x="3015" y="362"/>
                </a:lnTo>
                <a:lnTo>
                  <a:pt x="3000" y="322"/>
                </a:lnTo>
                <a:lnTo>
                  <a:pt x="2981" y="285"/>
                </a:lnTo>
                <a:lnTo>
                  <a:pt x="2956" y="251"/>
                </a:lnTo>
                <a:lnTo>
                  <a:pt x="2928" y="219"/>
                </a:lnTo>
                <a:lnTo>
                  <a:pt x="2895" y="194"/>
                </a:lnTo>
                <a:lnTo>
                  <a:pt x="2859" y="172"/>
                </a:lnTo>
                <a:lnTo>
                  <a:pt x="2820" y="156"/>
                </a:lnTo>
                <a:lnTo>
                  <a:pt x="2779" y="145"/>
                </a:lnTo>
                <a:lnTo>
                  <a:pt x="2736" y="140"/>
                </a:lnTo>
                <a:close/>
                <a:moveTo>
                  <a:pt x="1184" y="140"/>
                </a:moveTo>
                <a:lnTo>
                  <a:pt x="1141" y="144"/>
                </a:lnTo>
                <a:lnTo>
                  <a:pt x="1099" y="153"/>
                </a:lnTo>
                <a:lnTo>
                  <a:pt x="1059" y="168"/>
                </a:lnTo>
                <a:lnTo>
                  <a:pt x="1023" y="188"/>
                </a:lnTo>
                <a:lnTo>
                  <a:pt x="989" y="212"/>
                </a:lnTo>
                <a:lnTo>
                  <a:pt x="960" y="241"/>
                </a:lnTo>
                <a:lnTo>
                  <a:pt x="935" y="274"/>
                </a:lnTo>
                <a:lnTo>
                  <a:pt x="914" y="310"/>
                </a:lnTo>
                <a:lnTo>
                  <a:pt x="898" y="349"/>
                </a:lnTo>
                <a:lnTo>
                  <a:pt x="887" y="390"/>
                </a:lnTo>
                <a:lnTo>
                  <a:pt x="1149" y="390"/>
                </a:lnTo>
                <a:lnTo>
                  <a:pt x="1149" y="1087"/>
                </a:lnTo>
                <a:lnTo>
                  <a:pt x="1219" y="1087"/>
                </a:lnTo>
                <a:lnTo>
                  <a:pt x="1219" y="390"/>
                </a:lnTo>
                <a:lnTo>
                  <a:pt x="1481" y="390"/>
                </a:lnTo>
                <a:lnTo>
                  <a:pt x="1470" y="349"/>
                </a:lnTo>
                <a:lnTo>
                  <a:pt x="1455" y="310"/>
                </a:lnTo>
                <a:lnTo>
                  <a:pt x="1434" y="274"/>
                </a:lnTo>
                <a:lnTo>
                  <a:pt x="1409" y="241"/>
                </a:lnTo>
                <a:lnTo>
                  <a:pt x="1379" y="212"/>
                </a:lnTo>
                <a:lnTo>
                  <a:pt x="1346" y="188"/>
                </a:lnTo>
                <a:lnTo>
                  <a:pt x="1309" y="168"/>
                </a:lnTo>
                <a:lnTo>
                  <a:pt x="1269" y="153"/>
                </a:lnTo>
                <a:lnTo>
                  <a:pt x="1228" y="144"/>
                </a:lnTo>
                <a:lnTo>
                  <a:pt x="1184" y="140"/>
                </a:lnTo>
                <a:close/>
                <a:moveTo>
                  <a:pt x="1184" y="0"/>
                </a:moveTo>
                <a:lnTo>
                  <a:pt x="1240" y="4"/>
                </a:lnTo>
                <a:lnTo>
                  <a:pt x="1293" y="13"/>
                </a:lnTo>
                <a:lnTo>
                  <a:pt x="1344" y="30"/>
                </a:lnTo>
                <a:lnTo>
                  <a:pt x="1393" y="52"/>
                </a:lnTo>
                <a:lnTo>
                  <a:pt x="1438" y="80"/>
                </a:lnTo>
                <a:lnTo>
                  <a:pt x="1479" y="113"/>
                </a:lnTo>
                <a:lnTo>
                  <a:pt x="1515" y="150"/>
                </a:lnTo>
                <a:lnTo>
                  <a:pt x="1548" y="191"/>
                </a:lnTo>
                <a:lnTo>
                  <a:pt x="1576" y="236"/>
                </a:lnTo>
                <a:lnTo>
                  <a:pt x="1598" y="285"/>
                </a:lnTo>
                <a:lnTo>
                  <a:pt x="1613" y="337"/>
                </a:lnTo>
                <a:lnTo>
                  <a:pt x="1623" y="390"/>
                </a:lnTo>
                <a:lnTo>
                  <a:pt x="1949" y="390"/>
                </a:lnTo>
                <a:lnTo>
                  <a:pt x="1949" y="945"/>
                </a:lnTo>
                <a:lnTo>
                  <a:pt x="1983" y="918"/>
                </a:lnTo>
                <a:lnTo>
                  <a:pt x="2020" y="894"/>
                </a:lnTo>
                <a:lnTo>
                  <a:pt x="2020" y="390"/>
                </a:lnTo>
                <a:lnTo>
                  <a:pt x="2289" y="390"/>
                </a:lnTo>
                <a:lnTo>
                  <a:pt x="2297" y="340"/>
                </a:lnTo>
                <a:lnTo>
                  <a:pt x="2311" y="293"/>
                </a:lnTo>
                <a:lnTo>
                  <a:pt x="2330" y="247"/>
                </a:lnTo>
                <a:lnTo>
                  <a:pt x="2355" y="203"/>
                </a:lnTo>
                <a:lnTo>
                  <a:pt x="2385" y="162"/>
                </a:lnTo>
                <a:lnTo>
                  <a:pt x="2419" y="125"/>
                </a:lnTo>
                <a:lnTo>
                  <a:pt x="2457" y="92"/>
                </a:lnTo>
                <a:lnTo>
                  <a:pt x="2500" y="63"/>
                </a:lnTo>
                <a:lnTo>
                  <a:pt x="2543" y="40"/>
                </a:lnTo>
                <a:lnTo>
                  <a:pt x="2589" y="22"/>
                </a:lnTo>
                <a:lnTo>
                  <a:pt x="2638" y="8"/>
                </a:lnTo>
                <a:lnTo>
                  <a:pt x="2689" y="1"/>
                </a:lnTo>
                <a:lnTo>
                  <a:pt x="2740" y="0"/>
                </a:lnTo>
                <a:lnTo>
                  <a:pt x="2793" y="5"/>
                </a:lnTo>
                <a:lnTo>
                  <a:pt x="2845" y="17"/>
                </a:lnTo>
                <a:lnTo>
                  <a:pt x="2895" y="34"/>
                </a:lnTo>
                <a:lnTo>
                  <a:pt x="2941" y="57"/>
                </a:lnTo>
                <a:lnTo>
                  <a:pt x="2985" y="85"/>
                </a:lnTo>
                <a:lnTo>
                  <a:pt x="3025" y="119"/>
                </a:lnTo>
                <a:lnTo>
                  <a:pt x="3060" y="156"/>
                </a:lnTo>
                <a:lnTo>
                  <a:pt x="3091" y="197"/>
                </a:lnTo>
                <a:lnTo>
                  <a:pt x="3118" y="242"/>
                </a:lnTo>
                <a:lnTo>
                  <a:pt x="3140" y="291"/>
                </a:lnTo>
                <a:lnTo>
                  <a:pt x="3156" y="341"/>
                </a:lnTo>
                <a:lnTo>
                  <a:pt x="3165" y="394"/>
                </a:lnTo>
                <a:lnTo>
                  <a:pt x="3169" y="449"/>
                </a:lnTo>
                <a:lnTo>
                  <a:pt x="3169" y="938"/>
                </a:lnTo>
                <a:lnTo>
                  <a:pt x="3167" y="995"/>
                </a:lnTo>
                <a:lnTo>
                  <a:pt x="3158" y="1051"/>
                </a:lnTo>
                <a:lnTo>
                  <a:pt x="3145" y="1106"/>
                </a:lnTo>
                <a:lnTo>
                  <a:pt x="3127" y="1159"/>
                </a:lnTo>
                <a:lnTo>
                  <a:pt x="3104" y="1210"/>
                </a:lnTo>
                <a:lnTo>
                  <a:pt x="3077" y="1259"/>
                </a:lnTo>
                <a:lnTo>
                  <a:pt x="3044" y="1305"/>
                </a:lnTo>
                <a:lnTo>
                  <a:pt x="3055" y="1357"/>
                </a:lnTo>
                <a:lnTo>
                  <a:pt x="3061" y="1409"/>
                </a:lnTo>
                <a:lnTo>
                  <a:pt x="3064" y="1464"/>
                </a:lnTo>
                <a:lnTo>
                  <a:pt x="3060" y="1535"/>
                </a:lnTo>
                <a:lnTo>
                  <a:pt x="3049" y="1604"/>
                </a:lnTo>
                <a:lnTo>
                  <a:pt x="3031" y="1670"/>
                </a:lnTo>
                <a:lnTo>
                  <a:pt x="3007" y="1734"/>
                </a:lnTo>
                <a:lnTo>
                  <a:pt x="2977" y="1795"/>
                </a:lnTo>
                <a:lnTo>
                  <a:pt x="2941" y="1851"/>
                </a:lnTo>
                <a:lnTo>
                  <a:pt x="2900" y="1904"/>
                </a:lnTo>
                <a:lnTo>
                  <a:pt x="2855" y="1952"/>
                </a:lnTo>
                <a:lnTo>
                  <a:pt x="2804" y="1997"/>
                </a:lnTo>
                <a:lnTo>
                  <a:pt x="2750" y="2036"/>
                </a:lnTo>
                <a:lnTo>
                  <a:pt x="2750" y="2762"/>
                </a:lnTo>
                <a:lnTo>
                  <a:pt x="2814" y="2762"/>
                </a:lnTo>
                <a:lnTo>
                  <a:pt x="2814" y="2903"/>
                </a:lnTo>
                <a:lnTo>
                  <a:pt x="2750" y="2903"/>
                </a:lnTo>
                <a:lnTo>
                  <a:pt x="2750" y="3600"/>
                </a:lnTo>
                <a:lnTo>
                  <a:pt x="2423" y="3600"/>
                </a:lnTo>
                <a:lnTo>
                  <a:pt x="2415" y="3655"/>
                </a:lnTo>
                <a:lnTo>
                  <a:pt x="2399" y="3707"/>
                </a:lnTo>
                <a:lnTo>
                  <a:pt x="2377" y="3755"/>
                </a:lnTo>
                <a:lnTo>
                  <a:pt x="2351" y="3801"/>
                </a:lnTo>
                <a:lnTo>
                  <a:pt x="2318" y="3843"/>
                </a:lnTo>
                <a:lnTo>
                  <a:pt x="2282" y="3881"/>
                </a:lnTo>
                <a:lnTo>
                  <a:pt x="2240" y="3915"/>
                </a:lnTo>
                <a:lnTo>
                  <a:pt x="2195" y="3943"/>
                </a:lnTo>
                <a:lnTo>
                  <a:pt x="2147" y="3966"/>
                </a:lnTo>
                <a:lnTo>
                  <a:pt x="2095" y="3983"/>
                </a:lnTo>
                <a:lnTo>
                  <a:pt x="2040" y="3992"/>
                </a:lnTo>
                <a:lnTo>
                  <a:pt x="1984" y="3996"/>
                </a:lnTo>
                <a:lnTo>
                  <a:pt x="1984" y="3996"/>
                </a:lnTo>
                <a:lnTo>
                  <a:pt x="1929" y="3992"/>
                </a:lnTo>
                <a:lnTo>
                  <a:pt x="1874" y="3983"/>
                </a:lnTo>
                <a:lnTo>
                  <a:pt x="1822" y="3966"/>
                </a:lnTo>
                <a:lnTo>
                  <a:pt x="1774" y="3943"/>
                </a:lnTo>
                <a:lnTo>
                  <a:pt x="1729" y="3915"/>
                </a:lnTo>
                <a:lnTo>
                  <a:pt x="1687" y="3881"/>
                </a:lnTo>
                <a:lnTo>
                  <a:pt x="1651" y="3843"/>
                </a:lnTo>
                <a:lnTo>
                  <a:pt x="1618" y="3801"/>
                </a:lnTo>
                <a:lnTo>
                  <a:pt x="1592" y="3755"/>
                </a:lnTo>
                <a:lnTo>
                  <a:pt x="1570" y="3707"/>
                </a:lnTo>
                <a:lnTo>
                  <a:pt x="1554" y="3655"/>
                </a:lnTo>
                <a:lnTo>
                  <a:pt x="1546" y="3600"/>
                </a:lnTo>
                <a:lnTo>
                  <a:pt x="1219" y="3600"/>
                </a:lnTo>
                <a:lnTo>
                  <a:pt x="1219" y="2903"/>
                </a:lnTo>
                <a:lnTo>
                  <a:pt x="1149" y="2903"/>
                </a:lnTo>
                <a:lnTo>
                  <a:pt x="1149" y="3600"/>
                </a:lnTo>
                <a:lnTo>
                  <a:pt x="881" y="3600"/>
                </a:lnTo>
                <a:lnTo>
                  <a:pt x="873" y="3655"/>
                </a:lnTo>
                <a:lnTo>
                  <a:pt x="857" y="3707"/>
                </a:lnTo>
                <a:lnTo>
                  <a:pt x="835" y="3755"/>
                </a:lnTo>
                <a:lnTo>
                  <a:pt x="808" y="3801"/>
                </a:lnTo>
                <a:lnTo>
                  <a:pt x="776" y="3843"/>
                </a:lnTo>
                <a:lnTo>
                  <a:pt x="738" y="3881"/>
                </a:lnTo>
                <a:lnTo>
                  <a:pt x="697" y="3915"/>
                </a:lnTo>
                <a:lnTo>
                  <a:pt x="652" y="3943"/>
                </a:lnTo>
                <a:lnTo>
                  <a:pt x="604" y="3966"/>
                </a:lnTo>
                <a:lnTo>
                  <a:pt x="553" y="3983"/>
                </a:lnTo>
                <a:lnTo>
                  <a:pt x="498" y="3992"/>
                </a:lnTo>
                <a:lnTo>
                  <a:pt x="442" y="3996"/>
                </a:lnTo>
                <a:lnTo>
                  <a:pt x="442" y="3996"/>
                </a:lnTo>
                <a:lnTo>
                  <a:pt x="387" y="3992"/>
                </a:lnTo>
                <a:lnTo>
                  <a:pt x="333" y="3983"/>
                </a:lnTo>
                <a:lnTo>
                  <a:pt x="282" y="3966"/>
                </a:lnTo>
                <a:lnTo>
                  <a:pt x="234" y="3944"/>
                </a:lnTo>
                <a:lnTo>
                  <a:pt x="190" y="3917"/>
                </a:lnTo>
                <a:lnTo>
                  <a:pt x="149" y="3885"/>
                </a:lnTo>
                <a:lnTo>
                  <a:pt x="111" y="3847"/>
                </a:lnTo>
                <a:lnTo>
                  <a:pt x="80" y="3807"/>
                </a:lnTo>
                <a:lnTo>
                  <a:pt x="52" y="3762"/>
                </a:lnTo>
                <a:lnTo>
                  <a:pt x="30" y="3714"/>
                </a:lnTo>
                <a:lnTo>
                  <a:pt x="13" y="3663"/>
                </a:lnTo>
                <a:lnTo>
                  <a:pt x="3" y="3610"/>
                </a:lnTo>
                <a:lnTo>
                  <a:pt x="0" y="3555"/>
                </a:lnTo>
                <a:lnTo>
                  <a:pt x="140" y="3555"/>
                </a:lnTo>
                <a:lnTo>
                  <a:pt x="144" y="3599"/>
                </a:lnTo>
                <a:lnTo>
                  <a:pt x="154" y="3641"/>
                </a:lnTo>
                <a:lnTo>
                  <a:pt x="168" y="3681"/>
                </a:lnTo>
                <a:lnTo>
                  <a:pt x="189" y="3719"/>
                </a:lnTo>
                <a:lnTo>
                  <a:pt x="214" y="3751"/>
                </a:lnTo>
                <a:lnTo>
                  <a:pt x="245" y="3782"/>
                </a:lnTo>
                <a:lnTo>
                  <a:pt x="279" y="3807"/>
                </a:lnTo>
                <a:lnTo>
                  <a:pt x="315" y="3828"/>
                </a:lnTo>
                <a:lnTo>
                  <a:pt x="355" y="3842"/>
                </a:lnTo>
                <a:lnTo>
                  <a:pt x="397" y="3852"/>
                </a:lnTo>
                <a:lnTo>
                  <a:pt x="442" y="3856"/>
                </a:lnTo>
                <a:lnTo>
                  <a:pt x="486" y="3852"/>
                </a:lnTo>
                <a:lnTo>
                  <a:pt x="528" y="3842"/>
                </a:lnTo>
                <a:lnTo>
                  <a:pt x="568" y="3828"/>
                </a:lnTo>
                <a:lnTo>
                  <a:pt x="605" y="3807"/>
                </a:lnTo>
                <a:lnTo>
                  <a:pt x="639" y="3782"/>
                </a:lnTo>
                <a:lnTo>
                  <a:pt x="669" y="3753"/>
                </a:lnTo>
                <a:lnTo>
                  <a:pt x="694" y="3719"/>
                </a:lnTo>
                <a:lnTo>
                  <a:pt x="714" y="3681"/>
                </a:lnTo>
                <a:lnTo>
                  <a:pt x="730" y="3642"/>
                </a:lnTo>
                <a:lnTo>
                  <a:pt x="739" y="3600"/>
                </a:lnTo>
                <a:lnTo>
                  <a:pt x="419" y="3600"/>
                </a:lnTo>
                <a:lnTo>
                  <a:pt x="419" y="2903"/>
                </a:lnTo>
                <a:lnTo>
                  <a:pt x="355" y="2903"/>
                </a:lnTo>
                <a:lnTo>
                  <a:pt x="355" y="2762"/>
                </a:lnTo>
                <a:lnTo>
                  <a:pt x="419" y="2762"/>
                </a:lnTo>
                <a:lnTo>
                  <a:pt x="419" y="1228"/>
                </a:lnTo>
                <a:lnTo>
                  <a:pt x="355" y="1228"/>
                </a:lnTo>
                <a:lnTo>
                  <a:pt x="355" y="1087"/>
                </a:lnTo>
                <a:lnTo>
                  <a:pt x="419" y="1087"/>
                </a:lnTo>
                <a:lnTo>
                  <a:pt x="419" y="390"/>
                </a:lnTo>
                <a:lnTo>
                  <a:pt x="745" y="390"/>
                </a:lnTo>
                <a:lnTo>
                  <a:pt x="755" y="337"/>
                </a:lnTo>
                <a:lnTo>
                  <a:pt x="771" y="285"/>
                </a:lnTo>
                <a:lnTo>
                  <a:pt x="793" y="236"/>
                </a:lnTo>
                <a:lnTo>
                  <a:pt x="821" y="191"/>
                </a:lnTo>
                <a:lnTo>
                  <a:pt x="853" y="150"/>
                </a:lnTo>
                <a:lnTo>
                  <a:pt x="890" y="113"/>
                </a:lnTo>
                <a:lnTo>
                  <a:pt x="931" y="80"/>
                </a:lnTo>
                <a:lnTo>
                  <a:pt x="976" y="52"/>
                </a:lnTo>
                <a:lnTo>
                  <a:pt x="1024" y="30"/>
                </a:lnTo>
                <a:lnTo>
                  <a:pt x="1075" y="13"/>
                </a:lnTo>
                <a:lnTo>
                  <a:pt x="1129" y="4"/>
                </a:lnTo>
                <a:lnTo>
                  <a:pt x="1184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7"/>
          <p:cNvSpPr>
            <a:spLocks/>
          </p:cNvSpPr>
          <p:nvPr/>
        </p:nvSpPr>
        <p:spPr bwMode="auto">
          <a:xfrm>
            <a:off x="4044821" y="4978638"/>
            <a:ext cx="76557" cy="117504"/>
          </a:xfrm>
          <a:custGeom>
            <a:avLst/>
            <a:gdLst>
              <a:gd name="T0" fmla="*/ 0 w 295"/>
              <a:gd name="T1" fmla="*/ 0 h 452"/>
              <a:gd name="T2" fmla="*/ 141 w 295"/>
              <a:gd name="T3" fmla="*/ 0 h 452"/>
              <a:gd name="T4" fmla="*/ 141 w 295"/>
              <a:gd name="T5" fmla="*/ 310 h 452"/>
              <a:gd name="T6" fmla="*/ 295 w 295"/>
              <a:gd name="T7" fmla="*/ 310 h 452"/>
              <a:gd name="T8" fmla="*/ 295 w 295"/>
              <a:gd name="T9" fmla="*/ 452 h 452"/>
              <a:gd name="T10" fmla="*/ 0 w 295"/>
              <a:gd name="T11" fmla="*/ 452 h 452"/>
              <a:gd name="T12" fmla="*/ 0 w 295"/>
              <a:gd name="T13" fmla="*/ 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5" h="452">
                <a:moveTo>
                  <a:pt x="0" y="0"/>
                </a:moveTo>
                <a:lnTo>
                  <a:pt x="141" y="0"/>
                </a:lnTo>
                <a:lnTo>
                  <a:pt x="141" y="310"/>
                </a:lnTo>
                <a:lnTo>
                  <a:pt x="295" y="310"/>
                </a:lnTo>
                <a:lnTo>
                  <a:pt x="295" y="452"/>
                </a:lnTo>
                <a:lnTo>
                  <a:pt x="0" y="45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295400" y="9407871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854469" y="6065837"/>
            <a:ext cx="0" cy="3200400"/>
          </a:xfrm>
          <a:prstGeom prst="line">
            <a:avLst/>
          </a:prstGeom>
          <a:ln w="381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918298" y="4160800"/>
            <a:ext cx="1872343" cy="187075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8534400" y="9407944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11408228" y="6065910"/>
            <a:ext cx="0" cy="3200400"/>
          </a:xfrm>
          <a:prstGeom prst="line">
            <a:avLst/>
          </a:prstGeom>
          <a:ln w="381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10472057" y="4160800"/>
            <a:ext cx="1872343" cy="187075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12"/>
          <p:cNvSpPr>
            <a:spLocks noEditPoints="1"/>
          </p:cNvSpPr>
          <p:nvPr/>
        </p:nvSpPr>
        <p:spPr bwMode="auto">
          <a:xfrm>
            <a:off x="11116527" y="4483506"/>
            <a:ext cx="583401" cy="1225271"/>
          </a:xfrm>
          <a:custGeom>
            <a:avLst/>
            <a:gdLst>
              <a:gd name="T0" fmla="*/ 288 w 1870"/>
              <a:gd name="T1" fmla="*/ 3637 h 4157"/>
              <a:gd name="T2" fmla="*/ 416 w 1870"/>
              <a:gd name="T3" fmla="*/ 3804 h 4157"/>
              <a:gd name="T4" fmla="*/ 586 w 1870"/>
              <a:gd name="T5" fmla="*/ 3930 h 4157"/>
              <a:gd name="T6" fmla="*/ 788 w 1870"/>
              <a:gd name="T7" fmla="*/ 4002 h 4157"/>
              <a:gd name="T8" fmla="*/ 1010 w 1870"/>
              <a:gd name="T9" fmla="*/ 4013 h 4157"/>
              <a:gd name="T10" fmla="*/ 1220 w 1870"/>
              <a:gd name="T11" fmla="*/ 3960 h 4157"/>
              <a:gd name="T12" fmla="*/ 1402 w 1870"/>
              <a:gd name="T13" fmla="*/ 3851 h 4157"/>
              <a:gd name="T14" fmla="*/ 1545 w 1870"/>
              <a:gd name="T15" fmla="*/ 3698 h 4157"/>
              <a:gd name="T16" fmla="*/ 1640 w 1870"/>
              <a:gd name="T17" fmla="*/ 3508 h 4157"/>
              <a:gd name="T18" fmla="*/ 192 w 1870"/>
              <a:gd name="T19" fmla="*/ 3274 h 4157"/>
              <a:gd name="T20" fmla="*/ 1672 w 1870"/>
              <a:gd name="T21" fmla="*/ 3366 h 4157"/>
              <a:gd name="T22" fmla="*/ 1678 w 1870"/>
              <a:gd name="T23" fmla="*/ 2349 h 4157"/>
              <a:gd name="T24" fmla="*/ 192 w 1870"/>
              <a:gd name="T25" fmla="*/ 2208 h 4157"/>
              <a:gd name="T26" fmla="*/ 192 w 1870"/>
              <a:gd name="T27" fmla="*/ 2078 h 4157"/>
              <a:gd name="T28" fmla="*/ 192 w 1870"/>
              <a:gd name="T29" fmla="*/ 1936 h 4157"/>
              <a:gd name="T30" fmla="*/ 1674 w 1870"/>
              <a:gd name="T31" fmla="*/ 1806 h 4157"/>
              <a:gd name="T32" fmla="*/ 858 w 1870"/>
              <a:gd name="T33" fmla="*/ 1135 h 4157"/>
              <a:gd name="T34" fmla="*/ 643 w 1870"/>
              <a:gd name="T35" fmla="*/ 1191 h 4157"/>
              <a:gd name="T36" fmla="*/ 458 w 1870"/>
              <a:gd name="T37" fmla="*/ 1305 h 4157"/>
              <a:gd name="T38" fmla="*/ 314 w 1870"/>
              <a:gd name="T39" fmla="*/ 1467 h 4157"/>
              <a:gd name="T40" fmla="*/ 223 w 1870"/>
              <a:gd name="T41" fmla="*/ 1666 h 4157"/>
              <a:gd name="T42" fmla="*/ 1593 w 1870"/>
              <a:gd name="T43" fmla="*/ 1529 h 4157"/>
              <a:gd name="T44" fmla="*/ 1465 w 1870"/>
              <a:gd name="T45" fmla="*/ 1354 h 4157"/>
              <a:gd name="T46" fmla="*/ 1293 w 1870"/>
              <a:gd name="T47" fmla="*/ 1223 h 4157"/>
              <a:gd name="T48" fmla="*/ 1087 w 1870"/>
              <a:gd name="T49" fmla="*/ 1147 h 4157"/>
              <a:gd name="T50" fmla="*/ 1724 w 1870"/>
              <a:gd name="T51" fmla="*/ 218 h 4157"/>
              <a:gd name="T52" fmla="*/ 1262 w 1870"/>
              <a:gd name="T53" fmla="*/ 1053 h 4157"/>
              <a:gd name="T54" fmla="*/ 147 w 1870"/>
              <a:gd name="T55" fmla="*/ 218 h 4157"/>
              <a:gd name="T56" fmla="*/ 652 w 1870"/>
              <a:gd name="T57" fmla="*/ 1037 h 4157"/>
              <a:gd name="T58" fmla="*/ 7 w 1870"/>
              <a:gd name="T59" fmla="*/ 0 h 4157"/>
              <a:gd name="T60" fmla="*/ 864 w 1870"/>
              <a:gd name="T61" fmla="*/ 994 h 4157"/>
              <a:gd name="T62" fmla="*/ 1006 w 1870"/>
              <a:gd name="T63" fmla="*/ 994 h 4157"/>
              <a:gd name="T64" fmla="*/ 1863 w 1870"/>
              <a:gd name="T65" fmla="*/ 0 h 4157"/>
              <a:gd name="T66" fmla="*/ 1484 w 1870"/>
              <a:gd name="T67" fmla="*/ 1182 h 4157"/>
              <a:gd name="T68" fmla="*/ 1646 w 1870"/>
              <a:gd name="T69" fmla="*/ 1349 h 4157"/>
              <a:gd name="T70" fmla="*/ 1759 w 1870"/>
              <a:gd name="T71" fmla="*/ 1556 h 4157"/>
              <a:gd name="T72" fmla="*/ 1815 w 1870"/>
              <a:gd name="T73" fmla="*/ 1791 h 4157"/>
              <a:gd name="T74" fmla="*/ 1815 w 1870"/>
              <a:gd name="T75" fmla="*/ 3359 h 4157"/>
              <a:gd name="T76" fmla="*/ 1757 w 1870"/>
              <a:gd name="T77" fmla="*/ 3599 h 4157"/>
              <a:gd name="T78" fmla="*/ 1639 w 1870"/>
              <a:gd name="T79" fmla="*/ 3808 h 4157"/>
              <a:gd name="T80" fmla="*/ 1469 w 1870"/>
              <a:gd name="T81" fmla="*/ 3978 h 4157"/>
              <a:gd name="T82" fmla="*/ 1260 w 1870"/>
              <a:gd name="T83" fmla="*/ 4095 h 4157"/>
              <a:gd name="T84" fmla="*/ 1020 w 1870"/>
              <a:gd name="T85" fmla="*/ 4153 h 4157"/>
              <a:gd name="T86" fmla="*/ 768 w 1870"/>
              <a:gd name="T87" fmla="*/ 4142 h 4157"/>
              <a:gd name="T88" fmla="*/ 536 w 1870"/>
              <a:gd name="T89" fmla="*/ 4062 h 4157"/>
              <a:gd name="T90" fmla="*/ 339 w 1870"/>
              <a:gd name="T91" fmla="*/ 3926 h 4157"/>
              <a:gd name="T92" fmla="*/ 186 w 1870"/>
              <a:gd name="T93" fmla="*/ 3742 h 4157"/>
              <a:gd name="T94" fmla="*/ 87 w 1870"/>
              <a:gd name="T95" fmla="*/ 3522 h 4157"/>
              <a:gd name="T96" fmla="*/ 52 w 1870"/>
              <a:gd name="T97" fmla="*/ 3274 h 4157"/>
              <a:gd name="T98" fmla="*/ 67 w 1870"/>
              <a:gd name="T99" fmla="*/ 1710 h 4157"/>
              <a:gd name="T100" fmla="*/ 143 w 1870"/>
              <a:gd name="T101" fmla="*/ 1483 h 4157"/>
              <a:gd name="T102" fmla="*/ 273 w 1870"/>
              <a:gd name="T103" fmla="*/ 1288 h 4157"/>
              <a:gd name="T104" fmla="*/ 449 w 1870"/>
              <a:gd name="T105" fmla="*/ 1135 h 4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70" h="4157">
                <a:moveTo>
                  <a:pt x="230" y="3508"/>
                </a:moveTo>
                <a:lnTo>
                  <a:pt x="255" y="3574"/>
                </a:lnTo>
                <a:lnTo>
                  <a:pt x="288" y="3637"/>
                </a:lnTo>
                <a:lnTo>
                  <a:pt x="325" y="3698"/>
                </a:lnTo>
                <a:lnTo>
                  <a:pt x="368" y="3754"/>
                </a:lnTo>
                <a:lnTo>
                  <a:pt x="416" y="3804"/>
                </a:lnTo>
                <a:lnTo>
                  <a:pt x="468" y="3851"/>
                </a:lnTo>
                <a:lnTo>
                  <a:pt x="525" y="3893"/>
                </a:lnTo>
                <a:lnTo>
                  <a:pt x="586" y="3930"/>
                </a:lnTo>
                <a:lnTo>
                  <a:pt x="650" y="3960"/>
                </a:lnTo>
                <a:lnTo>
                  <a:pt x="717" y="3984"/>
                </a:lnTo>
                <a:lnTo>
                  <a:pt x="788" y="4002"/>
                </a:lnTo>
                <a:lnTo>
                  <a:pt x="860" y="4013"/>
                </a:lnTo>
                <a:lnTo>
                  <a:pt x="935" y="4017"/>
                </a:lnTo>
                <a:lnTo>
                  <a:pt x="1010" y="4013"/>
                </a:lnTo>
                <a:lnTo>
                  <a:pt x="1082" y="4002"/>
                </a:lnTo>
                <a:lnTo>
                  <a:pt x="1153" y="3984"/>
                </a:lnTo>
                <a:lnTo>
                  <a:pt x="1220" y="3960"/>
                </a:lnTo>
                <a:lnTo>
                  <a:pt x="1284" y="3930"/>
                </a:lnTo>
                <a:lnTo>
                  <a:pt x="1345" y="3893"/>
                </a:lnTo>
                <a:lnTo>
                  <a:pt x="1402" y="3851"/>
                </a:lnTo>
                <a:lnTo>
                  <a:pt x="1454" y="3804"/>
                </a:lnTo>
                <a:lnTo>
                  <a:pt x="1502" y="3754"/>
                </a:lnTo>
                <a:lnTo>
                  <a:pt x="1545" y="3698"/>
                </a:lnTo>
                <a:lnTo>
                  <a:pt x="1582" y="3637"/>
                </a:lnTo>
                <a:lnTo>
                  <a:pt x="1615" y="3574"/>
                </a:lnTo>
                <a:lnTo>
                  <a:pt x="1640" y="3508"/>
                </a:lnTo>
                <a:lnTo>
                  <a:pt x="230" y="3508"/>
                </a:lnTo>
                <a:close/>
                <a:moveTo>
                  <a:pt x="192" y="2349"/>
                </a:moveTo>
                <a:lnTo>
                  <a:pt x="192" y="3274"/>
                </a:lnTo>
                <a:lnTo>
                  <a:pt x="193" y="3321"/>
                </a:lnTo>
                <a:lnTo>
                  <a:pt x="198" y="3366"/>
                </a:lnTo>
                <a:lnTo>
                  <a:pt x="1672" y="3366"/>
                </a:lnTo>
                <a:lnTo>
                  <a:pt x="1677" y="3321"/>
                </a:lnTo>
                <a:lnTo>
                  <a:pt x="1678" y="3274"/>
                </a:lnTo>
                <a:lnTo>
                  <a:pt x="1678" y="2349"/>
                </a:lnTo>
                <a:lnTo>
                  <a:pt x="192" y="2349"/>
                </a:lnTo>
                <a:close/>
                <a:moveTo>
                  <a:pt x="192" y="2078"/>
                </a:moveTo>
                <a:lnTo>
                  <a:pt x="192" y="2208"/>
                </a:lnTo>
                <a:lnTo>
                  <a:pt x="1678" y="2208"/>
                </a:lnTo>
                <a:lnTo>
                  <a:pt x="1678" y="2078"/>
                </a:lnTo>
                <a:lnTo>
                  <a:pt x="192" y="2078"/>
                </a:lnTo>
                <a:close/>
                <a:moveTo>
                  <a:pt x="196" y="1806"/>
                </a:moveTo>
                <a:lnTo>
                  <a:pt x="192" y="1873"/>
                </a:lnTo>
                <a:lnTo>
                  <a:pt x="192" y="1936"/>
                </a:lnTo>
                <a:lnTo>
                  <a:pt x="1678" y="1936"/>
                </a:lnTo>
                <a:lnTo>
                  <a:pt x="1678" y="1873"/>
                </a:lnTo>
                <a:lnTo>
                  <a:pt x="1674" y="1806"/>
                </a:lnTo>
                <a:lnTo>
                  <a:pt x="196" y="1806"/>
                </a:lnTo>
                <a:close/>
                <a:moveTo>
                  <a:pt x="935" y="1130"/>
                </a:moveTo>
                <a:lnTo>
                  <a:pt x="858" y="1135"/>
                </a:lnTo>
                <a:lnTo>
                  <a:pt x="783" y="1147"/>
                </a:lnTo>
                <a:lnTo>
                  <a:pt x="711" y="1166"/>
                </a:lnTo>
                <a:lnTo>
                  <a:pt x="643" y="1191"/>
                </a:lnTo>
                <a:lnTo>
                  <a:pt x="577" y="1223"/>
                </a:lnTo>
                <a:lnTo>
                  <a:pt x="515" y="1261"/>
                </a:lnTo>
                <a:lnTo>
                  <a:pt x="458" y="1305"/>
                </a:lnTo>
                <a:lnTo>
                  <a:pt x="405" y="1354"/>
                </a:lnTo>
                <a:lnTo>
                  <a:pt x="357" y="1409"/>
                </a:lnTo>
                <a:lnTo>
                  <a:pt x="314" y="1467"/>
                </a:lnTo>
                <a:lnTo>
                  <a:pt x="277" y="1529"/>
                </a:lnTo>
                <a:lnTo>
                  <a:pt x="247" y="1596"/>
                </a:lnTo>
                <a:lnTo>
                  <a:pt x="223" y="1666"/>
                </a:lnTo>
                <a:lnTo>
                  <a:pt x="1648" y="1666"/>
                </a:lnTo>
                <a:lnTo>
                  <a:pt x="1624" y="1596"/>
                </a:lnTo>
                <a:lnTo>
                  <a:pt x="1593" y="1529"/>
                </a:lnTo>
                <a:lnTo>
                  <a:pt x="1557" y="1467"/>
                </a:lnTo>
                <a:lnTo>
                  <a:pt x="1514" y="1409"/>
                </a:lnTo>
                <a:lnTo>
                  <a:pt x="1465" y="1354"/>
                </a:lnTo>
                <a:lnTo>
                  <a:pt x="1412" y="1305"/>
                </a:lnTo>
                <a:lnTo>
                  <a:pt x="1355" y="1261"/>
                </a:lnTo>
                <a:lnTo>
                  <a:pt x="1293" y="1223"/>
                </a:lnTo>
                <a:lnTo>
                  <a:pt x="1227" y="1191"/>
                </a:lnTo>
                <a:lnTo>
                  <a:pt x="1159" y="1166"/>
                </a:lnTo>
                <a:lnTo>
                  <a:pt x="1087" y="1147"/>
                </a:lnTo>
                <a:lnTo>
                  <a:pt x="1012" y="1135"/>
                </a:lnTo>
                <a:lnTo>
                  <a:pt x="935" y="1130"/>
                </a:lnTo>
                <a:close/>
                <a:moveTo>
                  <a:pt x="1724" y="218"/>
                </a:moveTo>
                <a:lnTo>
                  <a:pt x="1214" y="450"/>
                </a:lnTo>
                <a:lnTo>
                  <a:pt x="1219" y="1037"/>
                </a:lnTo>
                <a:lnTo>
                  <a:pt x="1262" y="1053"/>
                </a:lnTo>
                <a:lnTo>
                  <a:pt x="1729" y="842"/>
                </a:lnTo>
                <a:lnTo>
                  <a:pt x="1724" y="218"/>
                </a:lnTo>
                <a:close/>
                <a:moveTo>
                  <a:pt x="147" y="218"/>
                </a:moveTo>
                <a:lnTo>
                  <a:pt x="141" y="842"/>
                </a:lnTo>
                <a:lnTo>
                  <a:pt x="609" y="1053"/>
                </a:lnTo>
                <a:lnTo>
                  <a:pt x="652" y="1037"/>
                </a:lnTo>
                <a:lnTo>
                  <a:pt x="657" y="450"/>
                </a:lnTo>
                <a:lnTo>
                  <a:pt x="147" y="218"/>
                </a:lnTo>
                <a:close/>
                <a:moveTo>
                  <a:pt x="7" y="0"/>
                </a:moveTo>
                <a:lnTo>
                  <a:pt x="798" y="358"/>
                </a:lnTo>
                <a:lnTo>
                  <a:pt x="792" y="1001"/>
                </a:lnTo>
                <a:lnTo>
                  <a:pt x="864" y="994"/>
                </a:lnTo>
                <a:lnTo>
                  <a:pt x="864" y="161"/>
                </a:lnTo>
                <a:lnTo>
                  <a:pt x="1006" y="161"/>
                </a:lnTo>
                <a:lnTo>
                  <a:pt x="1006" y="994"/>
                </a:lnTo>
                <a:lnTo>
                  <a:pt x="1078" y="1001"/>
                </a:lnTo>
                <a:lnTo>
                  <a:pt x="1072" y="358"/>
                </a:lnTo>
                <a:lnTo>
                  <a:pt x="1863" y="0"/>
                </a:lnTo>
                <a:lnTo>
                  <a:pt x="1870" y="932"/>
                </a:lnTo>
                <a:lnTo>
                  <a:pt x="1421" y="1135"/>
                </a:lnTo>
                <a:lnTo>
                  <a:pt x="1484" y="1182"/>
                </a:lnTo>
                <a:lnTo>
                  <a:pt x="1543" y="1233"/>
                </a:lnTo>
                <a:lnTo>
                  <a:pt x="1597" y="1288"/>
                </a:lnTo>
                <a:lnTo>
                  <a:pt x="1646" y="1349"/>
                </a:lnTo>
                <a:lnTo>
                  <a:pt x="1689" y="1415"/>
                </a:lnTo>
                <a:lnTo>
                  <a:pt x="1727" y="1483"/>
                </a:lnTo>
                <a:lnTo>
                  <a:pt x="1759" y="1556"/>
                </a:lnTo>
                <a:lnTo>
                  <a:pt x="1784" y="1631"/>
                </a:lnTo>
                <a:lnTo>
                  <a:pt x="1803" y="1710"/>
                </a:lnTo>
                <a:lnTo>
                  <a:pt x="1815" y="1791"/>
                </a:lnTo>
                <a:lnTo>
                  <a:pt x="1819" y="1873"/>
                </a:lnTo>
                <a:lnTo>
                  <a:pt x="1819" y="3274"/>
                </a:lnTo>
                <a:lnTo>
                  <a:pt x="1815" y="3359"/>
                </a:lnTo>
                <a:lnTo>
                  <a:pt x="1802" y="3442"/>
                </a:lnTo>
                <a:lnTo>
                  <a:pt x="1783" y="3522"/>
                </a:lnTo>
                <a:lnTo>
                  <a:pt x="1757" y="3599"/>
                </a:lnTo>
                <a:lnTo>
                  <a:pt x="1724" y="3673"/>
                </a:lnTo>
                <a:lnTo>
                  <a:pt x="1684" y="3742"/>
                </a:lnTo>
                <a:lnTo>
                  <a:pt x="1639" y="3808"/>
                </a:lnTo>
                <a:lnTo>
                  <a:pt x="1587" y="3870"/>
                </a:lnTo>
                <a:lnTo>
                  <a:pt x="1531" y="3926"/>
                </a:lnTo>
                <a:lnTo>
                  <a:pt x="1469" y="3978"/>
                </a:lnTo>
                <a:lnTo>
                  <a:pt x="1403" y="4023"/>
                </a:lnTo>
                <a:lnTo>
                  <a:pt x="1334" y="4062"/>
                </a:lnTo>
                <a:lnTo>
                  <a:pt x="1260" y="4095"/>
                </a:lnTo>
                <a:lnTo>
                  <a:pt x="1183" y="4122"/>
                </a:lnTo>
                <a:lnTo>
                  <a:pt x="1102" y="4142"/>
                </a:lnTo>
                <a:lnTo>
                  <a:pt x="1020" y="4153"/>
                </a:lnTo>
                <a:lnTo>
                  <a:pt x="935" y="4157"/>
                </a:lnTo>
                <a:lnTo>
                  <a:pt x="850" y="4153"/>
                </a:lnTo>
                <a:lnTo>
                  <a:pt x="768" y="4142"/>
                </a:lnTo>
                <a:lnTo>
                  <a:pt x="687" y="4122"/>
                </a:lnTo>
                <a:lnTo>
                  <a:pt x="610" y="4095"/>
                </a:lnTo>
                <a:lnTo>
                  <a:pt x="536" y="4062"/>
                </a:lnTo>
                <a:lnTo>
                  <a:pt x="467" y="4023"/>
                </a:lnTo>
                <a:lnTo>
                  <a:pt x="401" y="3978"/>
                </a:lnTo>
                <a:lnTo>
                  <a:pt x="339" y="3926"/>
                </a:lnTo>
                <a:lnTo>
                  <a:pt x="283" y="3870"/>
                </a:lnTo>
                <a:lnTo>
                  <a:pt x="231" y="3808"/>
                </a:lnTo>
                <a:lnTo>
                  <a:pt x="186" y="3742"/>
                </a:lnTo>
                <a:lnTo>
                  <a:pt x="147" y="3673"/>
                </a:lnTo>
                <a:lnTo>
                  <a:pt x="114" y="3599"/>
                </a:lnTo>
                <a:lnTo>
                  <a:pt x="87" y="3522"/>
                </a:lnTo>
                <a:lnTo>
                  <a:pt x="68" y="3442"/>
                </a:lnTo>
                <a:lnTo>
                  <a:pt x="55" y="3359"/>
                </a:lnTo>
                <a:lnTo>
                  <a:pt x="52" y="3274"/>
                </a:lnTo>
                <a:lnTo>
                  <a:pt x="52" y="1873"/>
                </a:lnTo>
                <a:lnTo>
                  <a:pt x="55" y="1791"/>
                </a:lnTo>
                <a:lnTo>
                  <a:pt x="67" y="1710"/>
                </a:lnTo>
                <a:lnTo>
                  <a:pt x="86" y="1631"/>
                </a:lnTo>
                <a:lnTo>
                  <a:pt x="111" y="1556"/>
                </a:lnTo>
                <a:lnTo>
                  <a:pt x="143" y="1483"/>
                </a:lnTo>
                <a:lnTo>
                  <a:pt x="181" y="1415"/>
                </a:lnTo>
                <a:lnTo>
                  <a:pt x="224" y="1349"/>
                </a:lnTo>
                <a:lnTo>
                  <a:pt x="273" y="1288"/>
                </a:lnTo>
                <a:lnTo>
                  <a:pt x="328" y="1233"/>
                </a:lnTo>
                <a:lnTo>
                  <a:pt x="386" y="1182"/>
                </a:lnTo>
                <a:lnTo>
                  <a:pt x="449" y="1135"/>
                </a:lnTo>
                <a:lnTo>
                  <a:pt x="0" y="932"/>
                </a:lnTo>
                <a:lnTo>
                  <a:pt x="7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5925800" y="9407981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8952028" y="6065947"/>
            <a:ext cx="0" cy="3200400"/>
          </a:xfrm>
          <a:prstGeom prst="line">
            <a:avLst/>
          </a:prstGeom>
          <a:ln w="381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18015857" y="4160837"/>
            <a:ext cx="1872343" cy="187075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22"/>
          <p:cNvSpPr>
            <a:spLocks noEditPoints="1"/>
          </p:cNvSpPr>
          <p:nvPr/>
        </p:nvSpPr>
        <p:spPr bwMode="auto">
          <a:xfrm>
            <a:off x="18434801" y="4585705"/>
            <a:ext cx="1040320" cy="1039113"/>
          </a:xfrm>
          <a:custGeom>
            <a:avLst/>
            <a:gdLst>
              <a:gd name="T0" fmla="*/ 2257 w 3980"/>
              <a:gd name="T1" fmla="*/ 3395 h 3981"/>
              <a:gd name="T2" fmla="*/ 2699 w 3980"/>
              <a:gd name="T3" fmla="*/ 3699 h 3981"/>
              <a:gd name="T4" fmla="*/ 732 w 3980"/>
              <a:gd name="T5" fmla="*/ 3346 h 3981"/>
              <a:gd name="T6" fmla="*/ 1592 w 3980"/>
              <a:gd name="T7" fmla="*/ 3797 h 3981"/>
              <a:gd name="T8" fmla="*/ 1442 w 3980"/>
              <a:gd name="T9" fmla="*/ 3311 h 3981"/>
              <a:gd name="T10" fmla="*/ 2326 w 3980"/>
              <a:gd name="T11" fmla="*/ 2709 h 3981"/>
              <a:gd name="T12" fmla="*/ 2347 w 3980"/>
              <a:gd name="T13" fmla="*/ 3229 h 3981"/>
              <a:gd name="T14" fmla="*/ 1129 w 3980"/>
              <a:gd name="T15" fmla="*/ 2950 h 3981"/>
              <a:gd name="T16" fmla="*/ 1920 w 3980"/>
              <a:gd name="T17" fmla="*/ 3277 h 3981"/>
              <a:gd name="T18" fmla="*/ 2060 w 3980"/>
              <a:gd name="T19" fmla="*/ 2160 h 3981"/>
              <a:gd name="T20" fmla="*/ 1920 w 3980"/>
              <a:gd name="T21" fmla="*/ 2160 h 3981"/>
              <a:gd name="T22" fmla="*/ 3418 w 3980"/>
              <a:gd name="T23" fmla="*/ 2060 h 3981"/>
              <a:gd name="T24" fmla="*/ 3115 w 3980"/>
              <a:gd name="T25" fmla="*/ 2873 h 3981"/>
              <a:gd name="T26" fmla="*/ 3742 w 3980"/>
              <a:gd name="T27" fmla="*/ 2586 h 3981"/>
              <a:gd name="T28" fmla="*/ 2758 w 3980"/>
              <a:gd name="T29" fmla="*/ 2197 h 3981"/>
              <a:gd name="T30" fmla="*/ 3108 w 3980"/>
              <a:gd name="T31" fmla="*/ 2632 h 3981"/>
              <a:gd name="T32" fmla="*/ 2161 w 3980"/>
              <a:gd name="T33" fmla="*/ 2060 h 3981"/>
              <a:gd name="T34" fmla="*/ 1341 w 3980"/>
              <a:gd name="T35" fmla="*/ 2060 h 3981"/>
              <a:gd name="T36" fmla="*/ 702 w 3980"/>
              <a:gd name="T37" fmla="*/ 2060 h 3981"/>
              <a:gd name="T38" fmla="*/ 1030 w 3980"/>
              <a:gd name="T39" fmla="*/ 2850 h 3981"/>
              <a:gd name="T40" fmla="*/ 702 w 3980"/>
              <a:gd name="T41" fmla="*/ 2060 h 3981"/>
              <a:gd name="T42" fmla="*/ 371 w 3980"/>
              <a:gd name="T43" fmla="*/ 2885 h 3981"/>
              <a:gd name="T44" fmla="*/ 708 w 3980"/>
              <a:gd name="T45" fmla="*/ 2625 h 3981"/>
              <a:gd name="T46" fmla="*/ 1443 w 3980"/>
              <a:gd name="T47" fmla="*/ 1632 h 3981"/>
              <a:gd name="T48" fmla="*/ 2060 w 3980"/>
              <a:gd name="T49" fmla="*/ 1919 h 3981"/>
              <a:gd name="T50" fmla="*/ 2404 w 3980"/>
              <a:gd name="T51" fmla="*/ 1485 h 3981"/>
              <a:gd name="T52" fmla="*/ 1798 w 3980"/>
              <a:gd name="T53" fmla="*/ 1366 h 3981"/>
              <a:gd name="T54" fmla="*/ 911 w 3980"/>
              <a:gd name="T55" fmla="*/ 1283 h 3981"/>
              <a:gd name="T56" fmla="*/ 1209 w 3980"/>
              <a:gd name="T57" fmla="*/ 1853 h 3981"/>
              <a:gd name="T58" fmla="*/ 557 w 3980"/>
              <a:gd name="T59" fmla="*/ 818 h 3981"/>
              <a:gd name="T60" fmla="*/ 162 w 3980"/>
              <a:gd name="T61" fmla="*/ 1707 h 3981"/>
              <a:gd name="T62" fmla="*/ 708 w 3980"/>
              <a:gd name="T63" fmla="*/ 1354 h 3981"/>
              <a:gd name="T64" fmla="*/ 1679 w 3980"/>
              <a:gd name="T65" fmla="*/ 740 h 3981"/>
              <a:gd name="T66" fmla="*/ 1535 w 3980"/>
              <a:gd name="T67" fmla="*/ 1339 h 3981"/>
              <a:gd name="T68" fmla="*/ 2060 w 3980"/>
              <a:gd name="T69" fmla="*/ 562 h 3981"/>
              <a:gd name="T70" fmla="*/ 2680 w 3980"/>
              <a:gd name="T71" fmla="*/ 901 h 3981"/>
              <a:gd name="T72" fmla="*/ 2129 w 3980"/>
              <a:gd name="T73" fmla="*/ 1209 h 3981"/>
              <a:gd name="T74" fmla="*/ 2641 w 3980"/>
              <a:gd name="T75" fmla="*/ 1535 h 3981"/>
              <a:gd name="T76" fmla="*/ 3255 w 3980"/>
              <a:gd name="T77" fmla="*/ 1733 h 3981"/>
              <a:gd name="T78" fmla="*/ 3324 w 3980"/>
              <a:gd name="T79" fmla="*/ 1471 h 3981"/>
              <a:gd name="T80" fmla="*/ 3802 w 3980"/>
              <a:gd name="T81" fmla="*/ 1609 h 3981"/>
              <a:gd name="T82" fmla="*/ 3375 w 3980"/>
              <a:gd name="T83" fmla="*/ 763 h 3981"/>
              <a:gd name="T84" fmla="*/ 2515 w 3980"/>
              <a:gd name="T85" fmla="*/ 216 h 3981"/>
              <a:gd name="T86" fmla="*/ 1486 w 3980"/>
              <a:gd name="T87" fmla="*/ 209 h 3981"/>
              <a:gd name="T88" fmla="*/ 1030 w 3980"/>
              <a:gd name="T89" fmla="*/ 930 h 3981"/>
              <a:gd name="T90" fmla="*/ 1841 w 3980"/>
              <a:gd name="T91" fmla="*/ 568 h 3981"/>
              <a:gd name="T92" fmla="*/ 2584 w 3980"/>
              <a:gd name="T93" fmla="*/ 89 h 3981"/>
              <a:gd name="T94" fmla="*/ 3482 w 3980"/>
              <a:gd name="T95" fmla="*/ 671 h 3981"/>
              <a:gd name="T96" fmla="*/ 3942 w 3980"/>
              <a:gd name="T97" fmla="*/ 1596 h 3981"/>
              <a:gd name="T98" fmla="*/ 3884 w 3980"/>
              <a:gd name="T99" fmla="*/ 2605 h 3981"/>
              <a:gd name="T100" fmla="*/ 3310 w 3980"/>
              <a:gd name="T101" fmla="*/ 3480 h 3981"/>
              <a:gd name="T102" fmla="*/ 2353 w 3980"/>
              <a:gd name="T103" fmla="*/ 3947 h 3981"/>
              <a:gd name="T104" fmla="*/ 1283 w 3980"/>
              <a:gd name="T105" fmla="*/ 3852 h 3981"/>
              <a:gd name="T106" fmla="*/ 422 w 3980"/>
              <a:gd name="T107" fmla="*/ 3217 h 3981"/>
              <a:gd name="T108" fmla="*/ 18 w 3980"/>
              <a:gd name="T109" fmla="*/ 2272 h 3981"/>
              <a:gd name="T110" fmla="*/ 134 w 3980"/>
              <a:gd name="T111" fmla="*/ 1267 h 3981"/>
              <a:gd name="T112" fmla="*/ 763 w 3980"/>
              <a:gd name="T113" fmla="*/ 422 h 3981"/>
              <a:gd name="T114" fmla="*/ 1748 w 3980"/>
              <a:gd name="T115" fmla="*/ 15 h 39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80" h="3981">
                <a:moveTo>
                  <a:pt x="2951" y="3049"/>
                </a:moveTo>
                <a:lnTo>
                  <a:pt x="2875" y="3114"/>
                </a:lnTo>
                <a:lnTo>
                  <a:pt x="2796" y="3172"/>
                </a:lnTo>
                <a:lnTo>
                  <a:pt x="2713" y="3225"/>
                </a:lnTo>
                <a:lnTo>
                  <a:pt x="2626" y="3271"/>
                </a:lnTo>
                <a:lnTo>
                  <a:pt x="2538" y="3311"/>
                </a:lnTo>
                <a:lnTo>
                  <a:pt x="2446" y="3345"/>
                </a:lnTo>
                <a:lnTo>
                  <a:pt x="2353" y="3373"/>
                </a:lnTo>
                <a:lnTo>
                  <a:pt x="2257" y="3395"/>
                </a:lnTo>
                <a:lnTo>
                  <a:pt x="2159" y="3410"/>
                </a:lnTo>
                <a:lnTo>
                  <a:pt x="2060" y="3418"/>
                </a:lnTo>
                <a:lnTo>
                  <a:pt x="2060" y="3837"/>
                </a:lnTo>
                <a:lnTo>
                  <a:pt x="2171" y="3831"/>
                </a:lnTo>
                <a:lnTo>
                  <a:pt x="2280" y="3817"/>
                </a:lnTo>
                <a:lnTo>
                  <a:pt x="2388" y="3797"/>
                </a:lnTo>
                <a:lnTo>
                  <a:pt x="2494" y="3770"/>
                </a:lnTo>
                <a:lnTo>
                  <a:pt x="2598" y="3737"/>
                </a:lnTo>
                <a:lnTo>
                  <a:pt x="2699" y="3699"/>
                </a:lnTo>
                <a:lnTo>
                  <a:pt x="2798" y="3655"/>
                </a:lnTo>
                <a:lnTo>
                  <a:pt x="2894" y="3605"/>
                </a:lnTo>
                <a:lnTo>
                  <a:pt x="2988" y="3548"/>
                </a:lnTo>
                <a:lnTo>
                  <a:pt x="3079" y="3487"/>
                </a:lnTo>
                <a:lnTo>
                  <a:pt x="3165" y="3419"/>
                </a:lnTo>
                <a:lnTo>
                  <a:pt x="3248" y="3346"/>
                </a:lnTo>
                <a:lnTo>
                  <a:pt x="2951" y="3049"/>
                </a:lnTo>
                <a:close/>
                <a:moveTo>
                  <a:pt x="1029" y="3049"/>
                </a:moveTo>
                <a:lnTo>
                  <a:pt x="732" y="3346"/>
                </a:lnTo>
                <a:lnTo>
                  <a:pt x="815" y="3419"/>
                </a:lnTo>
                <a:lnTo>
                  <a:pt x="903" y="3487"/>
                </a:lnTo>
                <a:lnTo>
                  <a:pt x="992" y="3548"/>
                </a:lnTo>
                <a:lnTo>
                  <a:pt x="1085" y="3605"/>
                </a:lnTo>
                <a:lnTo>
                  <a:pt x="1183" y="3655"/>
                </a:lnTo>
                <a:lnTo>
                  <a:pt x="1282" y="3699"/>
                </a:lnTo>
                <a:lnTo>
                  <a:pt x="1383" y="3737"/>
                </a:lnTo>
                <a:lnTo>
                  <a:pt x="1486" y="3770"/>
                </a:lnTo>
                <a:lnTo>
                  <a:pt x="1592" y="3797"/>
                </a:lnTo>
                <a:lnTo>
                  <a:pt x="1700" y="3817"/>
                </a:lnTo>
                <a:lnTo>
                  <a:pt x="1809" y="3831"/>
                </a:lnTo>
                <a:lnTo>
                  <a:pt x="1920" y="3837"/>
                </a:lnTo>
                <a:lnTo>
                  <a:pt x="1920" y="3418"/>
                </a:lnTo>
                <a:lnTo>
                  <a:pt x="1821" y="3410"/>
                </a:lnTo>
                <a:lnTo>
                  <a:pt x="1723" y="3395"/>
                </a:lnTo>
                <a:lnTo>
                  <a:pt x="1627" y="3373"/>
                </a:lnTo>
                <a:lnTo>
                  <a:pt x="1534" y="3345"/>
                </a:lnTo>
                <a:lnTo>
                  <a:pt x="1442" y="3311"/>
                </a:lnTo>
                <a:lnTo>
                  <a:pt x="1354" y="3271"/>
                </a:lnTo>
                <a:lnTo>
                  <a:pt x="1267" y="3225"/>
                </a:lnTo>
                <a:lnTo>
                  <a:pt x="1184" y="3172"/>
                </a:lnTo>
                <a:lnTo>
                  <a:pt x="1104" y="3114"/>
                </a:lnTo>
                <a:lnTo>
                  <a:pt x="1029" y="3049"/>
                </a:lnTo>
                <a:close/>
                <a:moveTo>
                  <a:pt x="2499" y="2598"/>
                </a:moveTo>
                <a:lnTo>
                  <a:pt x="2445" y="2640"/>
                </a:lnTo>
                <a:lnTo>
                  <a:pt x="2387" y="2678"/>
                </a:lnTo>
                <a:lnTo>
                  <a:pt x="2326" y="2709"/>
                </a:lnTo>
                <a:lnTo>
                  <a:pt x="2262" y="2736"/>
                </a:lnTo>
                <a:lnTo>
                  <a:pt x="2197" y="2757"/>
                </a:lnTo>
                <a:lnTo>
                  <a:pt x="2129" y="2771"/>
                </a:lnTo>
                <a:lnTo>
                  <a:pt x="2060" y="2780"/>
                </a:lnTo>
                <a:lnTo>
                  <a:pt x="2060" y="2780"/>
                </a:lnTo>
                <a:lnTo>
                  <a:pt x="2060" y="3277"/>
                </a:lnTo>
                <a:lnTo>
                  <a:pt x="2158" y="3268"/>
                </a:lnTo>
                <a:lnTo>
                  <a:pt x="2254" y="3252"/>
                </a:lnTo>
                <a:lnTo>
                  <a:pt x="2347" y="3229"/>
                </a:lnTo>
                <a:lnTo>
                  <a:pt x="2439" y="3199"/>
                </a:lnTo>
                <a:lnTo>
                  <a:pt x="2527" y="3162"/>
                </a:lnTo>
                <a:lnTo>
                  <a:pt x="2614" y="3119"/>
                </a:lnTo>
                <a:lnTo>
                  <a:pt x="2697" y="3069"/>
                </a:lnTo>
                <a:lnTo>
                  <a:pt x="2775" y="3012"/>
                </a:lnTo>
                <a:lnTo>
                  <a:pt x="2851" y="2950"/>
                </a:lnTo>
                <a:lnTo>
                  <a:pt x="2499" y="2598"/>
                </a:lnTo>
                <a:close/>
                <a:moveTo>
                  <a:pt x="1481" y="2598"/>
                </a:moveTo>
                <a:lnTo>
                  <a:pt x="1129" y="2950"/>
                </a:lnTo>
                <a:lnTo>
                  <a:pt x="1205" y="3012"/>
                </a:lnTo>
                <a:lnTo>
                  <a:pt x="1283" y="3069"/>
                </a:lnTo>
                <a:lnTo>
                  <a:pt x="1366" y="3119"/>
                </a:lnTo>
                <a:lnTo>
                  <a:pt x="1452" y="3162"/>
                </a:lnTo>
                <a:lnTo>
                  <a:pt x="1540" y="3199"/>
                </a:lnTo>
                <a:lnTo>
                  <a:pt x="1632" y="3229"/>
                </a:lnTo>
                <a:lnTo>
                  <a:pt x="1726" y="3252"/>
                </a:lnTo>
                <a:lnTo>
                  <a:pt x="1822" y="3268"/>
                </a:lnTo>
                <a:lnTo>
                  <a:pt x="1920" y="3277"/>
                </a:lnTo>
                <a:lnTo>
                  <a:pt x="1920" y="2780"/>
                </a:lnTo>
                <a:lnTo>
                  <a:pt x="1850" y="2771"/>
                </a:lnTo>
                <a:lnTo>
                  <a:pt x="1783" y="2757"/>
                </a:lnTo>
                <a:lnTo>
                  <a:pt x="1718" y="2736"/>
                </a:lnTo>
                <a:lnTo>
                  <a:pt x="1654" y="2709"/>
                </a:lnTo>
                <a:lnTo>
                  <a:pt x="1593" y="2678"/>
                </a:lnTo>
                <a:lnTo>
                  <a:pt x="1535" y="2640"/>
                </a:lnTo>
                <a:lnTo>
                  <a:pt x="1481" y="2598"/>
                </a:lnTo>
                <a:close/>
                <a:moveTo>
                  <a:pt x="2060" y="2160"/>
                </a:moveTo>
                <a:lnTo>
                  <a:pt x="2060" y="2639"/>
                </a:lnTo>
                <a:lnTo>
                  <a:pt x="2123" y="2629"/>
                </a:lnTo>
                <a:lnTo>
                  <a:pt x="2182" y="2615"/>
                </a:lnTo>
                <a:lnTo>
                  <a:pt x="2240" y="2593"/>
                </a:lnTo>
                <a:lnTo>
                  <a:pt x="2296" y="2567"/>
                </a:lnTo>
                <a:lnTo>
                  <a:pt x="2349" y="2535"/>
                </a:lnTo>
                <a:lnTo>
                  <a:pt x="2399" y="2498"/>
                </a:lnTo>
                <a:lnTo>
                  <a:pt x="2060" y="2160"/>
                </a:lnTo>
                <a:close/>
                <a:moveTo>
                  <a:pt x="1920" y="2160"/>
                </a:moveTo>
                <a:lnTo>
                  <a:pt x="1581" y="2498"/>
                </a:lnTo>
                <a:lnTo>
                  <a:pt x="1631" y="2535"/>
                </a:lnTo>
                <a:lnTo>
                  <a:pt x="1684" y="2567"/>
                </a:lnTo>
                <a:lnTo>
                  <a:pt x="1739" y="2593"/>
                </a:lnTo>
                <a:lnTo>
                  <a:pt x="1798" y="2615"/>
                </a:lnTo>
                <a:lnTo>
                  <a:pt x="1859" y="2629"/>
                </a:lnTo>
                <a:lnTo>
                  <a:pt x="1920" y="2639"/>
                </a:lnTo>
                <a:lnTo>
                  <a:pt x="1920" y="2160"/>
                </a:lnTo>
                <a:close/>
                <a:moveTo>
                  <a:pt x="3418" y="2060"/>
                </a:moveTo>
                <a:lnTo>
                  <a:pt x="3413" y="2140"/>
                </a:lnTo>
                <a:lnTo>
                  <a:pt x="3399" y="2238"/>
                </a:lnTo>
                <a:lnTo>
                  <a:pt x="3378" y="2337"/>
                </a:lnTo>
                <a:lnTo>
                  <a:pt x="3351" y="2433"/>
                </a:lnTo>
                <a:lnTo>
                  <a:pt x="3316" y="2527"/>
                </a:lnTo>
                <a:lnTo>
                  <a:pt x="3275" y="2619"/>
                </a:lnTo>
                <a:lnTo>
                  <a:pt x="3228" y="2707"/>
                </a:lnTo>
                <a:lnTo>
                  <a:pt x="3175" y="2792"/>
                </a:lnTo>
                <a:lnTo>
                  <a:pt x="3115" y="2873"/>
                </a:lnTo>
                <a:lnTo>
                  <a:pt x="3050" y="2950"/>
                </a:lnTo>
                <a:lnTo>
                  <a:pt x="3348" y="3246"/>
                </a:lnTo>
                <a:lnTo>
                  <a:pt x="3422" y="3161"/>
                </a:lnTo>
                <a:lnTo>
                  <a:pt x="3492" y="3072"/>
                </a:lnTo>
                <a:lnTo>
                  <a:pt x="3554" y="2980"/>
                </a:lnTo>
                <a:lnTo>
                  <a:pt x="3609" y="2885"/>
                </a:lnTo>
                <a:lnTo>
                  <a:pt x="3661" y="2788"/>
                </a:lnTo>
                <a:lnTo>
                  <a:pt x="3704" y="2689"/>
                </a:lnTo>
                <a:lnTo>
                  <a:pt x="3742" y="2586"/>
                </a:lnTo>
                <a:lnTo>
                  <a:pt x="3773" y="2483"/>
                </a:lnTo>
                <a:lnTo>
                  <a:pt x="3799" y="2379"/>
                </a:lnTo>
                <a:lnTo>
                  <a:pt x="3819" y="2274"/>
                </a:lnTo>
                <a:lnTo>
                  <a:pt x="3831" y="2167"/>
                </a:lnTo>
                <a:lnTo>
                  <a:pt x="3840" y="2060"/>
                </a:lnTo>
                <a:lnTo>
                  <a:pt x="3418" y="2060"/>
                </a:lnTo>
                <a:close/>
                <a:moveTo>
                  <a:pt x="2781" y="2060"/>
                </a:moveTo>
                <a:lnTo>
                  <a:pt x="2773" y="2129"/>
                </a:lnTo>
                <a:lnTo>
                  <a:pt x="2758" y="2197"/>
                </a:lnTo>
                <a:lnTo>
                  <a:pt x="2736" y="2261"/>
                </a:lnTo>
                <a:lnTo>
                  <a:pt x="2710" y="2325"/>
                </a:lnTo>
                <a:lnTo>
                  <a:pt x="2679" y="2386"/>
                </a:lnTo>
                <a:lnTo>
                  <a:pt x="2641" y="2444"/>
                </a:lnTo>
                <a:lnTo>
                  <a:pt x="2599" y="2500"/>
                </a:lnTo>
                <a:lnTo>
                  <a:pt x="2950" y="2850"/>
                </a:lnTo>
                <a:lnTo>
                  <a:pt x="3008" y="2781"/>
                </a:lnTo>
                <a:lnTo>
                  <a:pt x="3061" y="2708"/>
                </a:lnTo>
                <a:lnTo>
                  <a:pt x="3108" y="2632"/>
                </a:lnTo>
                <a:lnTo>
                  <a:pt x="3150" y="2554"/>
                </a:lnTo>
                <a:lnTo>
                  <a:pt x="3187" y="2471"/>
                </a:lnTo>
                <a:lnTo>
                  <a:pt x="3217" y="2387"/>
                </a:lnTo>
                <a:lnTo>
                  <a:pt x="3242" y="2301"/>
                </a:lnTo>
                <a:lnTo>
                  <a:pt x="3260" y="2214"/>
                </a:lnTo>
                <a:lnTo>
                  <a:pt x="3274" y="2125"/>
                </a:lnTo>
                <a:lnTo>
                  <a:pt x="3278" y="2060"/>
                </a:lnTo>
                <a:lnTo>
                  <a:pt x="2781" y="2060"/>
                </a:lnTo>
                <a:close/>
                <a:moveTo>
                  <a:pt x="2161" y="2060"/>
                </a:moveTo>
                <a:lnTo>
                  <a:pt x="2499" y="2399"/>
                </a:lnTo>
                <a:lnTo>
                  <a:pt x="2536" y="2348"/>
                </a:lnTo>
                <a:lnTo>
                  <a:pt x="2568" y="2295"/>
                </a:lnTo>
                <a:lnTo>
                  <a:pt x="2594" y="2240"/>
                </a:lnTo>
                <a:lnTo>
                  <a:pt x="2614" y="2182"/>
                </a:lnTo>
                <a:lnTo>
                  <a:pt x="2630" y="2122"/>
                </a:lnTo>
                <a:lnTo>
                  <a:pt x="2640" y="2060"/>
                </a:lnTo>
                <a:lnTo>
                  <a:pt x="2161" y="2060"/>
                </a:lnTo>
                <a:close/>
                <a:moveTo>
                  <a:pt x="1341" y="2060"/>
                </a:moveTo>
                <a:lnTo>
                  <a:pt x="1351" y="2121"/>
                </a:lnTo>
                <a:lnTo>
                  <a:pt x="1366" y="2180"/>
                </a:lnTo>
                <a:lnTo>
                  <a:pt x="1386" y="2237"/>
                </a:lnTo>
                <a:lnTo>
                  <a:pt x="1412" y="2294"/>
                </a:lnTo>
                <a:lnTo>
                  <a:pt x="1443" y="2348"/>
                </a:lnTo>
                <a:lnTo>
                  <a:pt x="1481" y="2399"/>
                </a:lnTo>
                <a:lnTo>
                  <a:pt x="1821" y="2060"/>
                </a:lnTo>
                <a:lnTo>
                  <a:pt x="1341" y="2060"/>
                </a:lnTo>
                <a:close/>
                <a:moveTo>
                  <a:pt x="702" y="2060"/>
                </a:moveTo>
                <a:lnTo>
                  <a:pt x="710" y="2157"/>
                </a:lnTo>
                <a:lnTo>
                  <a:pt x="727" y="2253"/>
                </a:lnTo>
                <a:lnTo>
                  <a:pt x="750" y="2347"/>
                </a:lnTo>
                <a:lnTo>
                  <a:pt x="779" y="2439"/>
                </a:lnTo>
                <a:lnTo>
                  <a:pt x="817" y="2528"/>
                </a:lnTo>
                <a:lnTo>
                  <a:pt x="861" y="2613"/>
                </a:lnTo>
                <a:lnTo>
                  <a:pt x="911" y="2696"/>
                </a:lnTo>
                <a:lnTo>
                  <a:pt x="966" y="2776"/>
                </a:lnTo>
                <a:lnTo>
                  <a:pt x="1030" y="2850"/>
                </a:lnTo>
                <a:lnTo>
                  <a:pt x="1381" y="2500"/>
                </a:lnTo>
                <a:lnTo>
                  <a:pt x="1337" y="2443"/>
                </a:lnTo>
                <a:lnTo>
                  <a:pt x="1301" y="2383"/>
                </a:lnTo>
                <a:lnTo>
                  <a:pt x="1268" y="2322"/>
                </a:lnTo>
                <a:lnTo>
                  <a:pt x="1243" y="2259"/>
                </a:lnTo>
                <a:lnTo>
                  <a:pt x="1222" y="2194"/>
                </a:lnTo>
                <a:lnTo>
                  <a:pt x="1209" y="2128"/>
                </a:lnTo>
                <a:lnTo>
                  <a:pt x="1199" y="2060"/>
                </a:lnTo>
                <a:lnTo>
                  <a:pt x="702" y="2060"/>
                </a:lnTo>
                <a:close/>
                <a:moveTo>
                  <a:pt x="142" y="2060"/>
                </a:moveTo>
                <a:lnTo>
                  <a:pt x="148" y="2167"/>
                </a:lnTo>
                <a:lnTo>
                  <a:pt x="162" y="2274"/>
                </a:lnTo>
                <a:lnTo>
                  <a:pt x="181" y="2379"/>
                </a:lnTo>
                <a:lnTo>
                  <a:pt x="207" y="2483"/>
                </a:lnTo>
                <a:lnTo>
                  <a:pt x="238" y="2586"/>
                </a:lnTo>
                <a:lnTo>
                  <a:pt x="276" y="2689"/>
                </a:lnTo>
                <a:lnTo>
                  <a:pt x="320" y="2788"/>
                </a:lnTo>
                <a:lnTo>
                  <a:pt x="371" y="2885"/>
                </a:lnTo>
                <a:lnTo>
                  <a:pt x="426" y="2980"/>
                </a:lnTo>
                <a:lnTo>
                  <a:pt x="488" y="3072"/>
                </a:lnTo>
                <a:lnTo>
                  <a:pt x="557" y="3161"/>
                </a:lnTo>
                <a:lnTo>
                  <a:pt x="632" y="3246"/>
                </a:lnTo>
                <a:lnTo>
                  <a:pt x="930" y="2950"/>
                </a:lnTo>
                <a:lnTo>
                  <a:pt x="865" y="2874"/>
                </a:lnTo>
                <a:lnTo>
                  <a:pt x="807" y="2794"/>
                </a:lnTo>
                <a:lnTo>
                  <a:pt x="754" y="2712"/>
                </a:lnTo>
                <a:lnTo>
                  <a:pt x="708" y="2625"/>
                </a:lnTo>
                <a:lnTo>
                  <a:pt x="667" y="2537"/>
                </a:lnTo>
                <a:lnTo>
                  <a:pt x="633" y="2445"/>
                </a:lnTo>
                <a:lnTo>
                  <a:pt x="605" y="2352"/>
                </a:lnTo>
                <a:lnTo>
                  <a:pt x="583" y="2256"/>
                </a:lnTo>
                <a:lnTo>
                  <a:pt x="568" y="2159"/>
                </a:lnTo>
                <a:lnTo>
                  <a:pt x="560" y="2060"/>
                </a:lnTo>
                <a:lnTo>
                  <a:pt x="142" y="2060"/>
                </a:lnTo>
                <a:close/>
                <a:moveTo>
                  <a:pt x="1481" y="1581"/>
                </a:moveTo>
                <a:lnTo>
                  <a:pt x="1443" y="1632"/>
                </a:lnTo>
                <a:lnTo>
                  <a:pt x="1412" y="1687"/>
                </a:lnTo>
                <a:lnTo>
                  <a:pt x="1386" y="1742"/>
                </a:lnTo>
                <a:lnTo>
                  <a:pt x="1366" y="1800"/>
                </a:lnTo>
                <a:lnTo>
                  <a:pt x="1351" y="1860"/>
                </a:lnTo>
                <a:lnTo>
                  <a:pt x="1341" y="1919"/>
                </a:lnTo>
                <a:lnTo>
                  <a:pt x="1819" y="1919"/>
                </a:lnTo>
                <a:lnTo>
                  <a:pt x="1481" y="1581"/>
                </a:lnTo>
                <a:close/>
                <a:moveTo>
                  <a:pt x="2060" y="1342"/>
                </a:moveTo>
                <a:lnTo>
                  <a:pt x="2060" y="1919"/>
                </a:lnTo>
                <a:lnTo>
                  <a:pt x="2640" y="1919"/>
                </a:lnTo>
                <a:lnTo>
                  <a:pt x="2630" y="1857"/>
                </a:lnTo>
                <a:lnTo>
                  <a:pt x="2614" y="1796"/>
                </a:lnTo>
                <a:lnTo>
                  <a:pt x="2592" y="1737"/>
                </a:lnTo>
                <a:lnTo>
                  <a:pt x="2565" y="1680"/>
                </a:lnTo>
                <a:lnTo>
                  <a:pt x="2533" y="1627"/>
                </a:lnTo>
                <a:lnTo>
                  <a:pt x="2495" y="1576"/>
                </a:lnTo>
                <a:lnTo>
                  <a:pt x="2452" y="1528"/>
                </a:lnTo>
                <a:lnTo>
                  <a:pt x="2404" y="1485"/>
                </a:lnTo>
                <a:lnTo>
                  <a:pt x="2354" y="1447"/>
                </a:lnTo>
                <a:lnTo>
                  <a:pt x="2300" y="1415"/>
                </a:lnTo>
                <a:lnTo>
                  <a:pt x="2243" y="1388"/>
                </a:lnTo>
                <a:lnTo>
                  <a:pt x="2184" y="1366"/>
                </a:lnTo>
                <a:lnTo>
                  <a:pt x="2123" y="1351"/>
                </a:lnTo>
                <a:lnTo>
                  <a:pt x="2060" y="1342"/>
                </a:lnTo>
                <a:close/>
                <a:moveTo>
                  <a:pt x="1920" y="1342"/>
                </a:moveTo>
                <a:lnTo>
                  <a:pt x="1859" y="1351"/>
                </a:lnTo>
                <a:lnTo>
                  <a:pt x="1798" y="1366"/>
                </a:lnTo>
                <a:lnTo>
                  <a:pt x="1739" y="1386"/>
                </a:lnTo>
                <a:lnTo>
                  <a:pt x="1684" y="1413"/>
                </a:lnTo>
                <a:lnTo>
                  <a:pt x="1631" y="1444"/>
                </a:lnTo>
                <a:lnTo>
                  <a:pt x="1581" y="1481"/>
                </a:lnTo>
                <a:lnTo>
                  <a:pt x="1920" y="1820"/>
                </a:lnTo>
                <a:lnTo>
                  <a:pt x="1920" y="1342"/>
                </a:lnTo>
                <a:close/>
                <a:moveTo>
                  <a:pt x="1030" y="1129"/>
                </a:moveTo>
                <a:lnTo>
                  <a:pt x="966" y="1205"/>
                </a:lnTo>
                <a:lnTo>
                  <a:pt x="911" y="1283"/>
                </a:lnTo>
                <a:lnTo>
                  <a:pt x="861" y="1366"/>
                </a:lnTo>
                <a:lnTo>
                  <a:pt x="817" y="1453"/>
                </a:lnTo>
                <a:lnTo>
                  <a:pt x="779" y="1540"/>
                </a:lnTo>
                <a:lnTo>
                  <a:pt x="750" y="1632"/>
                </a:lnTo>
                <a:lnTo>
                  <a:pt x="727" y="1726"/>
                </a:lnTo>
                <a:lnTo>
                  <a:pt x="710" y="1822"/>
                </a:lnTo>
                <a:lnTo>
                  <a:pt x="702" y="1919"/>
                </a:lnTo>
                <a:lnTo>
                  <a:pt x="1199" y="1919"/>
                </a:lnTo>
                <a:lnTo>
                  <a:pt x="1209" y="1853"/>
                </a:lnTo>
                <a:lnTo>
                  <a:pt x="1222" y="1787"/>
                </a:lnTo>
                <a:lnTo>
                  <a:pt x="1243" y="1720"/>
                </a:lnTo>
                <a:lnTo>
                  <a:pt x="1268" y="1658"/>
                </a:lnTo>
                <a:lnTo>
                  <a:pt x="1301" y="1596"/>
                </a:lnTo>
                <a:lnTo>
                  <a:pt x="1337" y="1538"/>
                </a:lnTo>
                <a:lnTo>
                  <a:pt x="1381" y="1481"/>
                </a:lnTo>
                <a:lnTo>
                  <a:pt x="1030" y="1129"/>
                </a:lnTo>
                <a:close/>
                <a:moveTo>
                  <a:pt x="632" y="733"/>
                </a:moveTo>
                <a:lnTo>
                  <a:pt x="557" y="818"/>
                </a:lnTo>
                <a:lnTo>
                  <a:pt x="488" y="907"/>
                </a:lnTo>
                <a:lnTo>
                  <a:pt x="426" y="999"/>
                </a:lnTo>
                <a:lnTo>
                  <a:pt x="371" y="1094"/>
                </a:lnTo>
                <a:lnTo>
                  <a:pt x="320" y="1191"/>
                </a:lnTo>
                <a:lnTo>
                  <a:pt x="276" y="1292"/>
                </a:lnTo>
                <a:lnTo>
                  <a:pt x="238" y="1393"/>
                </a:lnTo>
                <a:lnTo>
                  <a:pt x="207" y="1496"/>
                </a:lnTo>
                <a:lnTo>
                  <a:pt x="181" y="1600"/>
                </a:lnTo>
                <a:lnTo>
                  <a:pt x="162" y="1707"/>
                </a:lnTo>
                <a:lnTo>
                  <a:pt x="148" y="1812"/>
                </a:lnTo>
                <a:lnTo>
                  <a:pt x="142" y="1919"/>
                </a:lnTo>
                <a:lnTo>
                  <a:pt x="560" y="1919"/>
                </a:lnTo>
                <a:lnTo>
                  <a:pt x="568" y="1820"/>
                </a:lnTo>
                <a:lnTo>
                  <a:pt x="583" y="1723"/>
                </a:lnTo>
                <a:lnTo>
                  <a:pt x="605" y="1627"/>
                </a:lnTo>
                <a:lnTo>
                  <a:pt x="633" y="1534"/>
                </a:lnTo>
                <a:lnTo>
                  <a:pt x="667" y="1443"/>
                </a:lnTo>
                <a:lnTo>
                  <a:pt x="708" y="1354"/>
                </a:lnTo>
                <a:lnTo>
                  <a:pt x="754" y="1267"/>
                </a:lnTo>
                <a:lnTo>
                  <a:pt x="807" y="1185"/>
                </a:lnTo>
                <a:lnTo>
                  <a:pt x="865" y="1106"/>
                </a:lnTo>
                <a:lnTo>
                  <a:pt x="930" y="1031"/>
                </a:lnTo>
                <a:lnTo>
                  <a:pt x="632" y="733"/>
                </a:lnTo>
                <a:close/>
                <a:moveTo>
                  <a:pt x="1920" y="703"/>
                </a:moveTo>
                <a:lnTo>
                  <a:pt x="1856" y="709"/>
                </a:lnTo>
                <a:lnTo>
                  <a:pt x="1767" y="721"/>
                </a:lnTo>
                <a:lnTo>
                  <a:pt x="1679" y="740"/>
                </a:lnTo>
                <a:lnTo>
                  <a:pt x="1592" y="764"/>
                </a:lnTo>
                <a:lnTo>
                  <a:pt x="1508" y="795"/>
                </a:lnTo>
                <a:lnTo>
                  <a:pt x="1427" y="830"/>
                </a:lnTo>
                <a:lnTo>
                  <a:pt x="1347" y="872"/>
                </a:lnTo>
                <a:lnTo>
                  <a:pt x="1271" y="920"/>
                </a:lnTo>
                <a:lnTo>
                  <a:pt x="1198" y="972"/>
                </a:lnTo>
                <a:lnTo>
                  <a:pt x="1129" y="1031"/>
                </a:lnTo>
                <a:lnTo>
                  <a:pt x="1481" y="1381"/>
                </a:lnTo>
                <a:lnTo>
                  <a:pt x="1535" y="1339"/>
                </a:lnTo>
                <a:lnTo>
                  <a:pt x="1593" y="1302"/>
                </a:lnTo>
                <a:lnTo>
                  <a:pt x="1654" y="1270"/>
                </a:lnTo>
                <a:lnTo>
                  <a:pt x="1718" y="1244"/>
                </a:lnTo>
                <a:lnTo>
                  <a:pt x="1783" y="1224"/>
                </a:lnTo>
                <a:lnTo>
                  <a:pt x="1850" y="1209"/>
                </a:lnTo>
                <a:lnTo>
                  <a:pt x="1920" y="1200"/>
                </a:lnTo>
                <a:lnTo>
                  <a:pt x="1920" y="703"/>
                </a:lnTo>
                <a:close/>
                <a:moveTo>
                  <a:pt x="2060" y="142"/>
                </a:moveTo>
                <a:lnTo>
                  <a:pt x="2060" y="562"/>
                </a:lnTo>
                <a:lnTo>
                  <a:pt x="2152" y="569"/>
                </a:lnTo>
                <a:lnTo>
                  <a:pt x="2243" y="583"/>
                </a:lnTo>
                <a:lnTo>
                  <a:pt x="2334" y="603"/>
                </a:lnTo>
                <a:lnTo>
                  <a:pt x="2423" y="627"/>
                </a:lnTo>
                <a:lnTo>
                  <a:pt x="2510" y="657"/>
                </a:lnTo>
                <a:lnTo>
                  <a:pt x="2594" y="694"/>
                </a:lnTo>
                <a:lnTo>
                  <a:pt x="2676" y="736"/>
                </a:lnTo>
                <a:lnTo>
                  <a:pt x="2756" y="782"/>
                </a:lnTo>
                <a:lnTo>
                  <a:pt x="2680" y="901"/>
                </a:lnTo>
                <a:lnTo>
                  <a:pt x="2599" y="853"/>
                </a:lnTo>
                <a:lnTo>
                  <a:pt x="2515" y="813"/>
                </a:lnTo>
                <a:lnTo>
                  <a:pt x="2427" y="778"/>
                </a:lnTo>
                <a:lnTo>
                  <a:pt x="2338" y="749"/>
                </a:lnTo>
                <a:lnTo>
                  <a:pt x="2247" y="727"/>
                </a:lnTo>
                <a:lnTo>
                  <a:pt x="2154" y="711"/>
                </a:lnTo>
                <a:lnTo>
                  <a:pt x="2060" y="703"/>
                </a:lnTo>
                <a:lnTo>
                  <a:pt x="2060" y="1200"/>
                </a:lnTo>
                <a:lnTo>
                  <a:pt x="2129" y="1209"/>
                </a:lnTo>
                <a:lnTo>
                  <a:pt x="2197" y="1224"/>
                </a:lnTo>
                <a:lnTo>
                  <a:pt x="2262" y="1244"/>
                </a:lnTo>
                <a:lnTo>
                  <a:pt x="2326" y="1270"/>
                </a:lnTo>
                <a:lnTo>
                  <a:pt x="2387" y="1302"/>
                </a:lnTo>
                <a:lnTo>
                  <a:pt x="2445" y="1339"/>
                </a:lnTo>
                <a:lnTo>
                  <a:pt x="2500" y="1381"/>
                </a:lnTo>
                <a:lnTo>
                  <a:pt x="2552" y="1428"/>
                </a:lnTo>
                <a:lnTo>
                  <a:pt x="2599" y="1481"/>
                </a:lnTo>
                <a:lnTo>
                  <a:pt x="2641" y="1535"/>
                </a:lnTo>
                <a:lnTo>
                  <a:pt x="2679" y="1593"/>
                </a:lnTo>
                <a:lnTo>
                  <a:pt x="2710" y="1654"/>
                </a:lnTo>
                <a:lnTo>
                  <a:pt x="2736" y="1718"/>
                </a:lnTo>
                <a:lnTo>
                  <a:pt x="2758" y="1783"/>
                </a:lnTo>
                <a:lnTo>
                  <a:pt x="2773" y="1850"/>
                </a:lnTo>
                <a:lnTo>
                  <a:pt x="2781" y="1919"/>
                </a:lnTo>
                <a:lnTo>
                  <a:pt x="3278" y="1919"/>
                </a:lnTo>
                <a:lnTo>
                  <a:pt x="3269" y="1826"/>
                </a:lnTo>
                <a:lnTo>
                  <a:pt x="3255" y="1733"/>
                </a:lnTo>
                <a:lnTo>
                  <a:pt x="3232" y="1642"/>
                </a:lnTo>
                <a:lnTo>
                  <a:pt x="3203" y="1553"/>
                </a:lnTo>
                <a:lnTo>
                  <a:pt x="3169" y="1466"/>
                </a:lnTo>
                <a:lnTo>
                  <a:pt x="3127" y="1381"/>
                </a:lnTo>
                <a:lnTo>
                  <a:pt x="3080" y="1300"/>
                </a:lnTo>
                <a:lnTo>
                  <a:pt x="3199" y="1224"/>
                </a:lnTo>
                <a:lnTo>
                  <a:pt x="3246" y="1304"/>
                </a:lnTo>
                <a:lnTo>
                  <a:pt x="3287" y="1386"/>
                </a:lnTo>
                <a:lnTo>
                  <a:pt x="3324" y="1471"/>
                </a:lnTo>
                <a:lnTo>
                  <a:pt x="3353" y="1558"/>
                </a:lnTo>
                <a:lnTo>
                  <a:pt x="3379" y="1646"/>
                </a:lnTo>
                <a:lnTo>
                  <a:pt x="3398" y="1737"/>
                </a:lnTo>
                <a:lnTo>
                  <a:pt x="3412" y="1827"/>
                </a:lnTo>
                <a:lnTo>
                  <a:pt x="3418" y="1919"/>
                </a:lnTo>
                <a:lnTo>
                  <a:pt x="3840" y="1919"/>
                </a:lnTo>
                <a:lnTo>
                  <a:pt x="3833" y="1815"/>
                </a:lnTo>
                <a:lnTo>
                  <a:pt x="3819" y="1712"/>
                </a:lnTo>
                <a:lnTo>
                  <a:pt x="3802" y="1609"/>
                </a:lnTo>
                <a:lnTo>
                  <a:pt x="3777" y="1508"/>
                </a:lnTo>
                <a:lnTo>
                  <a:pt x="3747" y="1408"/>
                </a:lnTo>
                <a:lnTo>
                  <a:pt x="3711" y="1309"/>
                </a:lnTo>
                <a:lnTo>
                  <a:pt x="3670" y="1212"/>
                </a:lnTo>
                <a:lnTo>
                  <a:pt x="3623" y="1117"/>
                </a:lnTo>
                <a:lnTo>
                  <a:pt x="3570" y="1025"/>
                </a:lnTo>
                <a:lnTo>
                  <a:pt x="3510" y="934"/>
                </a:lnTo>
                <a:lnTo>
                  <a:pt x="3446" y="847"/>
                </a:lnTo>
                <a:lnTo>
                  <a:pt x="3375" y="763"/>
                </a:lnTo>
                <a:lnTo>
                  <a:pt x="3299" y="682"/>
                </a:lnTo>
                <a:lnTo>
                  <a:pt x="3214" y="602"/>
                </a:lnTo>
                <a:lnTo>
                  <a:pt x="3125" y="527"/>
                </a:lnTo>
                <a:lnTo>
                  <a:pt x="3031" y="460"/>
                </a:lnTo>
                <a:lnTo>
                  <a:pt x="2934" y="397"/>
                </a:lnTo>
                <a:lnTo>
                  <a:pt x="2833" y="343"/>
                </a:lnTo>
                <a:lnTo>
                  <a:pt x="2731" y="293"/>
                </a:lnTo>
                <a:lnTo>
                  <a:pt x="2625" y="251"/>
                </a:lnTo>
                <a:lnTo>
                  <a:pt x="2515" y="216"/>
                </a:lnTo>
                <a:lnTo>
                  <a:pt x="2404" y="186"/>
                </a:lnTo>
                <a:lnTo>
                  <a:pt x="2292" y="165"/>
                </a:lnTo>
                <a:lnTo>
                  <a:pt x="2177" y="150"/>
                </a:lnTo>
                <a:lnTo>
                  <a:pt x="2060" y="142"/>
                </a:lnTo>
                <a:close/>
                <a:moveTo>
                  <a:pt x="1920" y="142"/>
                </a:moveTo>
                <a:lnTo>
                  <a:pt x="1809" y="150"/>
                </a:lnTo>
                <a:lnTo>
                  <a:pt x="1700" y="163"/>
                </a:lnTo>
                <a:lnTo>
                  <a:pt x="1592" y="184"/>
                </a:lnTo>
                <a:lnTo>
                  <a:pt x="1486" y="209"/>
                </a:lnTo>
                <a:lnTo>
                  <a:pt x="1383" y="242"/>
                </a:lnTo>
                <a:lnTo>
                  <a:pt x="1282" y="280"/>
                </a:lnTo>
                <a:lnTo>
                  <a:pt x="1182" y="324"/>
                </a:lnTo>
                <a:lnTo>
                  <a:pt x="1085" y="376"/>
                </a:lnTo>
                <a:lnTo>
                  <a:pt x="992" y="431"/>
                </a:lnTo>
                <a:lnTo>
                  <a:pt x="903" y="493"/>
                </a:lnTo>
                <a:lnTo>
                  <a:pt x="815" y="561"/>
                </a:lnTo>
                <a:lnTo>
                  <a:pt x="732" y="633"/>
                </a:lnTo>
                <a:lnTo>
                  <a:pt x="1030" y="930"/>
                </a:lnTo>
                <a:lnTo>
                  <a:pt x="1106" y="865"/>
                </a:lnTo>
                <a:lnTo>
                  <a:pt x="1187" y="806"/>
                </a:lnTo>
                <a:lnTo>
                  <a:pt x="1272" y="753"/>
                </a:lnTo>
                <a:lnTo>
                  <a:pt x="1360" y="706"/>
                </a:lnTo>
                <a:lnTo>
                  <a:pt x="1452" y="665"/>
                </a:lnTo>
                <a:lnTo>
                  <a:pt x="1546" y="630"/>
                </a:lnTo>
                <a:lnTo>
                  <a:pt x="1643" y="603"/>
                </a:lnTo>
                <a:lnTo>
                  <a:pt x="1741" y="581"/>
                </a:lnTo>
                <a:lnTo>
                  <a:pt x="1841" y="568"/>
                </a:lnTo>
                <a:lnTo>
                  <a:pt x="1920" y="562"/>
                </a:lnTo>
                <a:lnTo>
                  <a:pt x="1920" y="562"/>
                </a:lnTo>
                <a:lnTo>
                  <a:pt x="1920" y="142"/>
                </a:lnTo>
                <a:close/>
                <a:moveTo>
                  <a:pt x="1990" y="0"/>
                </a:moveTo>
                <a:lnTo>
                  <a:pt x="2112" y="4"/>
                </a:lnTo>
                <a:lnTo>
                  <a:pt x="2234" y="15"/>
                </a:lnTo>
                <a:lnTo>
                  <a:pt x="2353" y="32"/>
                </a:lnTo>
                <a:lnTo>
                  <a:pt x="2469" y="58"/>
                </a:lnTo>
                <a:lnTo>
                  <a:pt x="2584" y="89"/>
                </a:lnTo>
                <a:lnTo>
                  <a:pt x="2698" y="128"/>
                </a:lnTo>
                <a:lnTo>
                  <a:pt x="2808" y="174"/>
                </a:lnTo>
                <a:lnTo>
                  <a:pt x="2915" y="226"/>
                </a:lnTo>
                <a:lnTo>
                  <a:pt x="3019" y="285"/>
                </a:lnTo>
                <a:lnTo>
                  <a:pt x="3119" y="350"/>
                </a:lnTo>
                <a:lnTo>
                  <a:pt x="3217" y="422"/>
                </a:lnTo>
                <a:lnTo>
                  <a:pt x="3310" y="499"/>
                </a:lnTo>
                <a:lnTo>
                  <a:pt x="3398" y="583"/>
                </a:lnTo>
                <a:lnTo>
                  <a:pt x="3482" y="671"/>
                </a:lnTo>
                <a:lnTo>
                  <a:pt x="3559" y="763"/>
                </a:lnTo>
                <a:lnTo>
                  <a:pt x="3628" y="857"/>
                </a:lnTo>
                <a:lnTo>
                  <a:pt x="3693" y="956"/>
                </a:lnTo>
                <a:lnTo>
                  <a:pt x="3750" y="1058"/>
                </a:lnTo>
                <a:lnTo>
                  <a:pt x="3802" y="1162"/>
                </a:lnTo>
                <a:lnTo>
                  <a:pt x="3846" y="1267"/>
                </a:lnTo>
                <a:lnTo>
                  <a:pt x="3884" y="1375"/>
                </a:lnTo>
                <a:lnTo>
                  <a:pt x="3917" y="1485"/>
                </a:lnTo>
                <a:lnTo>
                  <a:pt x="3942" y="1596"/>
                </a:lnTo>
                <a:lnTo>
                  <a:pt x="3961" y="1707"/>
                </a:lnTo>
                <a:lnTo>
                  <a:pt x="3974" y="1820"/>
                </a:lnTo>
                <a:lnTo>
                  <a:pt x="3980" y="1933"/>
                </a:lnTo>
                <a:lnTo>
                  <a:pt x="3980" y="2046"/>
                </a:lnTo>
                <a:lnTo>
                  <a:pt x="3974" y="2160"/>
                </a:lnTo>
                <a:lnTo>
                  <a:pt x="3961" y="2272"/>
                </a:lnTo>
                <a:lnTo>
                  <a:pt x="3942" y="2385"/>
                </a:lnTo>
                <a:lnTo>
                  <a:pt x="3917" y="2496"/>
                </a:lnTo>
                <a:lnTo>
                  <a:pt x="3884" y="2605"/>
                </a:lnTo>
                <a:lnTo>
                  <a:pt x="3846" y="2712"/>
                </a:lnTo>
                <a:lnTo>
                  <a:pt x="3802" y="2819"/>
                </a:lnTo>
                <a:lnTo>
                  <a:pt x="3750" y="2922"/>
                </a:lnTo>
                <a:lnTo>
                  <a:pt x="3693" y="3023"/>
                </a:lnTo>
                <a:lnTo>
                  <a:pt x="3628" y="3122"/>
                </a:lnTo>
                <a:lnTo>
                  <a:pt x="3559" y="3217"/>
                </a:lnTo>
                <a:lnTo>
                  <a:pt x="3482" y="3308"/>
                </a:lnTo>
                <a:lnTo>
                  <a:pt x="3398" y="3398"/>
                </a:lnTo>
                <a:lnTo>
                  <a:pt x="3310" y="3480"/>
                </a:lnTo>
                <a:lnTo>
                  <a:pt x="3217" y="3559"/>
                </a:lnTo>
                <a:lnTo>
                  <a:pt x="3119" y="3630"/>
                </a:lnTo>
                <a:lnTo>
                  <a:pt x="3019" y="3695"/>
                </a:lnTo>
                <a:lnTo>
                  <a:pt x="2915" y="3754"/>
                </a:lnTo>
                <a:lnTo>
                  <a:pt x="2808" y="3806"/>
                </a:lnTo>
                <a:lnTo>
                  <a:pt x="2698" y="3852"/>
                </a:lnTo>
                <a:lnTo>
                  <a:pt x="2584" y="3890"/>
                </a:lnTo>
                <a:lnTo>
                  <a:pt x="2469" y="3923"/>
                </a:lnTo>
                <a:lnTo>
                  <a:pt x="2353" y="3947"/>
                </a:lnTo>
                <a:lnTo>
                  <a:pt x="2234" y="3966"/>
                </a:lnTo>
                <a:lnTo>
                  <a:pt x="2112" y="3977"/>
                </a:lnTo>
                <a:lnTo>
                  <a:pt x="1990" y="3981"/>
                </a:lnTo>
                <a:lnTo>
                  <a:pt x="1868" y="3977"/>
                </a:lnTo>
                <a:lnTo>
                  <a:pt x="1748" y="3966"/>
                </a:lnTo>
                <a:lnTo>
                  <a:pt x="1628" y="3947"/>
                </a:lnTo>
                <a:lnTo>
                  <a:pt x="1511" y="3923"/>
                </a:lnTo>
                <a:lnTo>
                  <a:pt x="1396" y="3890"/>
                </a:lnTo>
                <a:lnTo>
                  <a:pt x="1283" y="3852"/>
                </a:lnTo>
                <a:lnTo>
                  <a:pt x="1172" y="3806"/>
                </a:lnTo>
                <a:lnTo>
                  <a:pt x="1065" y="3754"/>
                </a:lnTo>
                <a:lnTo>
                  <a:pt x="961" y="3695"/>
                </a:lnTo>
                <a:lnTo>
                  <a:pt x="861" y="3630"/>
                </a:lnTo>
                <a:lnTo>
                  <a:pt x="763" y="3559"/>
                </a:lnTo>
                <a:lnTo>
                  <a:pt x="670" y="3480"/>
                </a:lnTo>
                <a:lnTo>
                  <a:pt x="582" y="3398"/>
                </a:lnTo>
                <a:lnTo>
                  <a:pt x="498" y="3308"/>
                </a:lnTo>
                <a:lnTo>
                  <a:pt x="422" y="3217"/>
                </a:lnTo>
                <a:lnTo>
                  <a:pt x="352" y="3122"/>
                </a:lnTo>
                <a:lnTo>
                  <a:pt x="288" y="3023"/>
                </a:lnTo>
                <a:lnTo>
                  <a:pt x="230" y="2922"/>
                </a:lnTo>
                <a:lnTo>
                  <a:pt x="178" y="2819"/>
                </a:lnTo>
                <a:lnTo>
                  <a:pt x="134" y="2712"/>
                </a:lnTo>
                <a:lnTo>
                  <a:pt x="96" y="2605"/>
                </a:lnTo>
                <a:lnTo>
                  <a:pt x="63" y="2496"/>
                </a:lnTo>
                <a:lnTo>
                  <a:pt x="37" y="2385"/>
                </a:lnTo>
                <a:lnTo>
                  <a:pt x="18" y="2272"/>
                </a:lnTo>
                <a:lnTo>
                  <a:pt x="6" y="2160"/>
                </a:lnTo>
                <a:lnTo>
                  <a:pt x="0" y="2046"/>
                </a:lnTo>
                <a:lnTo>
                  <a:pt x="0" y="1933"/>
                </a:lnTo>
                <a:lnTo>
                  <a:pt x="6" y="1820"/>
                </a:lnTo>
                <a:lnTo>
                  <a:pt x="18" y="1707"/>
                </a:lnTo>
                <a:lnTo>
                  <a:pt x="37" y="1596"/>
                </a:lnTo>
                <a:lnTo>
                  <a:pt x="63" y="1485"/>
                </a:lnTo>
                <a:lnTo>
                  <a:pt x="96" y="1375"/>
                </a:lnTo>
                <a:lnTo>
                  <a:pt x="134" y="1267"/>
                </a:lnTo>
                <a:lnTo>
                  <a:pt x="178" y="1162"/>
                </a:lnTo>
                <a:lnTo>
                  <a:pt x="230" y="1058"/>
                </a:lnTo>
                <a:lnTo>
                  <a:pt x="288" y="956"/>
                </a:lnTo>
                <a:lnTo>
                  <a:pt x="352" y="857"/>
                </a:lnTo>
                <a:lnTo>
                  <a:pt x="422" y="763"/>
                </a:lnTo>
                <a:lnTo>
                  <a:pt x="498" y="671"/>
                </a:lnTo>
                <a:lnTo>
                  <a:pt x="582" y="583"/>
                </a:lnTo>
                <a:lnTo>
                  <a:pt x="670" y="499"/>
                </a:lnTo>
                <a:lnTo>
                  <a:pt x="763" y="422"/>
                </a:lnTo>
                <a:lnTo>
                  <a:pt x="861" y="350"/>
                </a:lnTo>
                <a:lnTo>
                  <a:pt x="961" y="285"/>
                </a:lnTo>
                <a:lnTo>
                  <a:pt x="1065" y="226"/>
                </a:lnTo>
                <a:lnTo>
                  <a:pt x="1172" y="174"/>
                </a:lnTo>
                <a:lnTo>
                  <a:pt x="1283" y="128"/>
                </a:lnTo>
                <a:lnTo>
                  <a:pt x="1396" y="89"/>
                </a:lnTo>
                <a:lnTo>
                  <a:pt x="1511" y="58"/>
                </a:lnTo>
                <a:lnTo>
                  <a:pt x="1628" y="32"/>
                </a:lnTo>
                <a:lnTo>
                  <a:pt x="1748" y="15"/>
                </a:lnTo>
                <a:lnTo>
                  <a:pt x="1868" y="4"/>
                </a:lnTo>
                <a:lnTo>
                  <a:pt x="1990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23"/>
          <p:cNvSpPr>
            <a:spLocks noEditPoints="1"/>
          </p:cNvSpPr>
          <p:nvPr/>
        </p:nvSpPr>
        <p:spPr bwMode="auto">
          <a:xfrm>
            <a:off x="18374159" y="4525686"/>
            <a:ext cx="1161603" cy="1159151"/>
          </a:xfrm>
          <a:custGeom>
            <a:avLst/>
            <a:gdLst>
              <a:gd name="T0" fmla="*/ 1870 w 4444"/>
              <a:gd name="T1" fmla="*/ 171 h 4443"/>
              <a:gd name="T2" fmla="*/ 1424 w 4444"/>
              <a:gd name="T3" fmla="*/ 299 h 4443"/>
              <a:gd name="T4" fmla="*/ 1020 w 4444"/>
              <a:gd name="T5" fmla="*/ 523 h 4443"/>
              <a:gd name="T6" fmla="*/ 666 w 4444"/>
              <a:gd name="T7" fmla="*/ 839 h 4443"/>
              <a:gd name="T8" fmla="*/ 393 w 4444"/>
              <a:gd name="T9" fmla="*/ 1229 h 4443"/>
              <a:gd name="T10" fmla="*/ 218 w 4444"/>
              <a:gd name="T11" fmla="*/ 1658 h 4443"/>
              <a:gd name="T12" fmla="*/ 144 w 4444"/>
              <a:gd name="T13" fmla="*/ 2108 h 4443"/>
              <a:gd name="T14" fmla="*/ 169 w 4444"/>
              <a:gd name="T15" fmla="*/ 2562 h 4443"/>
              <a:gd name="T16" fmla="*/ 292 w 4444"/>
              <a:gd name="T17" fmla="*/ 3005 h 4443"/>
              <a:gd name="T18" fmla="*/ 517 w 4444"/>
              <a:gd name="T19" fmla="*/ 3416 h 4443"/>
              <a:gd name="T20" fmla="*/ 835 w 4444"/>
              <a:gd name="T21" fmla="*/ 3775 h 4443"/>
              <a:gd name="T22" fmla="*/ 1216 w 4444"/>
              <a:gd name="T23" fmla="*/ 4045 h 4443"/>
              <a:gd name="T24" fmla="*/ 1644 w 4444"/>
              <a:gd name="T25" fmla="*/ 4221 h 4443"/>
              <a:gd name="T26" fmla="*/ 2103 w 4444"/>
              <a:gd name="T27" fmla="*/ 4299 h 4443"/>
              <a:gd name="T28" fmla="*/ 2574 w 4444"/>
              <a:gd name="T29" fmla="*/ 4272 h 4443"/>
              <a:gd name="T30" fmla="*/ 3019 w 4444"/>
              <a:gd name="T31" fmla="*/ 4145 h 4443"/>
              <a:gd name="T32" fmla="*/ 3424 w 4444"/>
              <a:gd name="T33" fmla="*/ 3921 h 4443"/>
              <a:gd name="T34" fmla="*/ 3778 w 4444"/>
              <a:gd name="T35" fmla="*/ 3604 h 4443"/>
              <a:gd name="T36" fmla="*/ 4051 w 4444"/>
              <a:gd name="T37" fmla="*/ 3216 h 4443"/>
              <a:gd name="T38" fmla="*/ 4226 w 4444"/>
              <a:gd name="T39" fmla="*/ 2787 h 4443"/>
              <a:gd name="T40" fmla="*/ 4300 w 4444"/>
              <a:gd name="T41" fmla="*/ 2337 h 4443"/>
              <a:gd name="T42" fmla="*/ 4276 w 4444"/>
              <a:gd name="T43" fmla="*/ 1881 h 4443"/>
              <a:gd name="T44" fmla="*/ 4151 w 4444"/>
              <a:gd name="T45" fmla="*/ 1438 h 4443"/>
              <a:gd name="T46" fmla="*/ 3928 w 4444"/>
              <a:gd name="T47" fmla="*/ 1028 h 4443"/>
              <a:gd name="T48" fmla="*/ 3608 w 4444"/>
              <a:gd name="T49" fmla="*/ 670 h 4443"/>
              <a:gd name="T50" fmla="*/ 3228 w 4444"/>
              <a:gd name="T51" fmla="*/ 399 h 4443"/>
              <a:gd name="T52" fmla="*/ 2801 w 4444"/>
              <a:gd name="T53" fmla="*/ 222 h 4443"/>
              <a:gd name="T54" fmla="*/ 2341 w 4444"/>
              <a:gd name="T55" fmla="*/ 145 h 4443"/>
              <a:gd name="T56" fmla="*/ 2349 w 4444"/>
              <a:gd name="T57" fmla="*/ 4 h 4443"/>
              <a:gd name="T58" fmla="*/ 2841 w 4444"/>
              <a:gd name="T59" fmla="*/ 87 h 4443"/>
              <a:gd name="T60" fmla="*/ 3296 w 4444"/>
              <a:gd name="T61" fmla="*/ 276 h 4443"/>
              <a:gd name="T62" fmla="*/ 3702 w 4444"/>
              <a:gd name="T63" fmla="*/ 564 h 4443"/>
              <a:gd name="T64" fmla="*/ 4043 w 4444"/>
              <a:gd name="T65" fmla="*/ 947 h 4443"/>
              <a:gd name="T66" fmla="*/ 4281 w 4444"/>
              <a:gd name="T67" fmla="*/ 1386 h 4443"/>
              <a:gd name="T68" fmla="*/ 4414 w 4444"/>
              <a:gd name="T69" fmla="*/ 1858 h 4443"/>
              <a:gd name="T70" fmla="*/ 4441 w 4444"/>
              <a:gd name="T71" fmla="*/ 2343 h 4443"/>
              <a:gd name="T72" fmla="*/ 4361 w 4444"/>
              <a:gd name="T73" fmla="*/ 2825 h 4443"/>
              <a:gd name="T74" fmla="*/ 4176 w 4444"/>
              <a:gd name="T75" fmla="*/ 3282 h 4443"/>
              <a:gd name="T76" fmla="*/ 3883 w 4444"/>
              <a:gd name="T77" fmla="*/ 3697 h 4443"/>
              <a:gd name="T78" fmla="*/ 3506 w 4444"/>
              <a:gd name="T79" fmla="*/ 4036 h 4443"/>
              <a:gd name="T80" fmla="*/ 3074 w 4444"/>
              <a:gd name="T81" fmla="*/ 4275 h 4443"/>
              <a:gd name="T82" fmla="*/ 2598 w 4444"/>
              <a:gd name="T83" fmla="*/ 4412 h 4443"/>
              <a:gd name="T84" fmla="*/ 2096 w 4444"/>
              <a:gd name="T85" fmla="*/ 4440 h 4443"/>
              <a:gd name="T86" fmla="*/ 1605 w 4444"/>
              <a:gd name="T87" fmla="*/ 4356 h 4443"/>
              <a:gd name="T88" fmla="*/ 1148 w 4444"/>
              <a:gd name="T89" fmla="*/ 4168 h 4443"/>
              <a:gd name="T90" fmla="*/ 742 w 4444"/>
              <a:gd name="T91" fmla="*/ 3880 h 4443"/>
              <a:gd name="T92" fmla="*/ 401 w 4444"/>
              <a:gd name="T93" fmla="*/ 3497 h 4443"/>
              <a:gd name="T94" fmla="*/ 162 w 4444"/>
              <a:gd name="T95" fmla="*/ 3058 h 4443"/>
              <a:gd name="T96" fmla="*/ 30 w 4444"/>
              <a:gd name="T97" fmla="*/ 2587 h 4443"/>
              <a:gd name="T98" fmla="*/ 3 w 4444"/>
              <a:gd name="T99" fmla="*/ 2100 h 4443"/>
              <a:gd name="T100" fmla="*/ 83 w 4444"/>
              <a:gd name="T101" fmla="*/ 1618 h 4443"/>
              <a:gd name="T102" fmla="*/ 268 w 4444"/>
              <a:gd name="T103" fmla="*/ 1161 h 4443"/>
              <a:gd name="T104" fmla="*/ 561 w 4444"/>
              <a:gd name="T105" fmla="*/ 746 h 4443"/>
              <a:gd name="T106" fmla="*/ 938 w 4444"/>
              <a:gd name="T107" fmla="*/ 408 h 4443"/>
              <a:gd name="T108" fmla="*/ 1370 w 4444"/>
              <a:gd name="T109" fmla="*/ 168 h 4443"/>
              <a:gd name="T110" fmla="*/ 1847 w 4444"/>
              <a:gd name="T111" fmla="*/ 33 h 4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444" h="4443">
                <a:moveTo>
                  <a:pt x="2222" y="141"/>
                </a:moveTo>
                <a:lnTo>
                  <a:pt x="2103" y="145"/>
                </a:lnTo>
                <a:lnTo>
                  <a:pt x="1986" y="155"/>
                </a:lnTo>
                <a:lnTo>
                  <a:pt x="1870" y="171"/>
                </a:lnTo>
                <a:lnTo>
                  <a:pt x="1756" y="194"/>
                </a:lnTo>
                <a:lnTo>
                  <a:pt x="1644" y="222"/>
                </a:lnTo>
                <a:lnTo>
                  <a:pt x="1533" y="257"/>
                </a:lnTo>
                <a:lnTo>
                  <a:pt x="1424" y="299"/>
                </a:lnTo>
                <a:lnTo>
                  <a:pt x="1319" y="347"/>
                </a:lnTo>
                <a:lnTo>
                  <a:pt x="1216" y="399"/>
                </a:lnTo>
                <a:lnTo>
                  <a:pt x="1116" y="458"/>
                </a:lnTo>
                <a:lnTo>
                  <a:pt x="1020" y="523"/>
                </a:lnTo>
                <a:lnTo>
                  <a:pt x="926" y="593"/>
                </a:lnTo>
                <a:lnTo>
                  <a:pt x="835" y="670"/>
                </a:lnTo>
                <a:lnTo>
                  <a:pt x="750" y="751"/>
                </a:lnTo>
                <a:lnTo>
                  <a:pt x="666" y="839"/>
                </a:lnTo>
                <a:lnTo>
                  <a:pt x="588" y="932"/>
                </a:lnTo>
                <a:lnTo>
                  <a:pt x="517" y="1028"/>
                </a:lnTo>
                <a:lnTo>
                  <a:pt x="451" y="1127"/>
                </a:lnTo>
                <a:lnTo>
                  <a:pt x="393" y="1229"/>
                </a:lnTo>
                <a:lnTo>
                  <a:pt x="340" y="1333"/>
                </a:lnTo>
                <a:lnTo>
                  <a:pt x="292" y="1438"/>
                </a:lnTo>
                <a:lnTo>
                  <a:pt x="253" y="1547"/>
                </a:lnTo>
                <a:lnTo>
                  <a:pt x="218" y="1658"/>
                </a:lnTo>
                <a:lnTo>
                  <a:pt x="191" y="1768"/>
                </a:lnTo>
                <a:lnTo>
                  <a:pt x="169" y="1881"/>
                </a:lnTo>
                <a:lnTo>
                  <a:pt x="153" y="1994"/>
                </a:lnTo>
                <a:lnTo>
                  <a:pt x="144" y="2108"/>
                </a:lnTo>
                <a:lnTo>
                  <a:pt x="141" y="2222"/>
                </a:lnTo>
                <a:lnTo>
                  <a:pt x="144" y="2337"/>
                </a:lnTo>
                <a:lnTo>
                  <a:pt x="153" y="2450"/>
                </a:lnTo>
                <a:lnTo>
                  <a:pt x="169" y="2562"/>
                </a:lnTo>
                <a:lnTo>
                  <a:pt x="191" y="2676"/>
                </a:lnTo>
                <a:lnTo>
                  <a:pt x="218" y="2787"/>
                </a:lnTo>
                <a:lnTo>
                  <a:pt x="253" y="2897"/>
                </a:lnTo>
                <a:lnTo>
                  <a:pt x="292" y="3005"/>
                </a:lnTo>
                <a:lnTo>
                  <a:pt x="340" y="3112"/>
                </a:lnTo>
                <a:lnTo>
                  <a:pt x="393" y="3216"/>
                </a:lnTo>
                <a:lnTo>
                  <a:pt x="451" y="3317"/>
                </a:lnTo>
                <a:lnTo>
                  <a:pt x="517" y="3416"/>
                </a:lnTo>
                <a:lnTo>
                  <a:pt x="588" y="3512"/>
                </a:lnTo>
                <a:lnTo>
                  <a:pt x="666" y="3604"/>
                </a:lnTo>
                <a:lnTo>
                  <a:pt x="750" y="3693"/>
                </a:lnTo>
                <a:lnTo>
                  <a:pt x="835" y="3775"/>
                </a:lnTo>
                <a:lnTo>
                  <a:pt x="926" y="3850"/>
                </a:lnTo>
                <a:lnTo>
                  <a:pt x="1020" y="3921"/>
                </a:lnTo>
                <a:lnTo>
                  <a:pt x="1116" y="3986"/>
                </a:lnTo>
                <a:lnTo>
                  <a:pt x="1216" y="4045"/>
                </a:lnTo>
                <a:lnTo>
                  <a:pt x="1319" y="4098"/>
                </a:lnTo>
                <a:lnTo>
                  <a:pt x="1424" y="4145"/>
                </a:lnTo>
                <a:lnTo>
                  <a:pt x="1533" y="4186"/>
                </a:lnTo>
                <a:lnTo>
                  <a:pt x="1644" y="4221"/>
                </a:lnTo>
                <a:lnTo>
                  <a:pt x="1756" y="4251"/>
                </a:lnTo>
                <a:lnTo>
                  <a:pt x="1870" y="4272"/>
                </a:lnTo>
                <a:lnTo>
                  <a:pt x="1986" y="4289"/>
                </a:lnTo>
                <a:lnTo>
                  <a:pt x="2103" y="4299"/>
                </a:lnTo>
                <a:lnTo>
                  <a:pt x="2222" y="4302"/>
                </a:lnTo>
                <a:lnTo>
                  <a:pt x="2341" y="4299"/>
                </a:lnTo>
                <a:lnTo>
                  <a:pt x="2458" y="4289"/>
                </a:lnTo>
                <a:lnTo>
                  <a:pt x="2574" y="4272"/>
                </a:lnTo>
                <a:lnTo>
                  <a:pt x="2689" y="4251"/>
                </a:lnTo>
                <a:lnTo>
                  <a:pt x="2801" y="4221"/>
                </a:lnTo>
                <a:lnTo>
                  <a:pt x="2911" y="4186"/>
                </a:lnTo>
                <a:lnTo>
                  <a:pt x="3019" y="4145"/>
                </a:lnTo>
                <a:lnTo>
                  <a:pt x="3125" y="4098"/>
                </a:lnTo>
                <a:lnTo>
                  <a:pt x="3228" y="4045"/>
                </a:lnTo>
                <a:lnTo>
                  <a:pt x="3328" y="3986"/>
                </a:lnTo>
                <a:lnTo>
                  <a:pt x="3424" y="3921"/>
                </a:lnTo>
                <a:lnTo>
                  <a:pt x="3518" y="3850"/>
                </a:lnTo>
                <a:lnTo>
                  <a:pt x="3608" y="3775"/>
                </a:lnTo>
                <a:lnTo>
                  <a:pt x="3695" y="3693"/>
                </a:lnTo>
                <a:lnTo>
                  <a:pt x="3778" y="3604"/>
                </a:lnTo>
                <a:lnTo>
                  <a:pt x="3856" y="3512"/>
                </a:lnTo>
                <a:lnTo>
                  <a:pt x="3928" y="3416"/>
                </a:lnTo>
                <a:lnTo>
                  <a:pt x="3993" y="3317"/>
                </a:lnTo>
                <a:lnTo>
                  <a:pt x="4051" y="3216"/>
                </a:lnTo>
                <a:lnTo>
                  <a:pt x="4104" y="3112"/>
                </a:lnTo>
                <a:lnTo>
                  <a:pt x="4151" y="3005"/>
                </a:lnTo>
                <a:lnTo>
                  <a:pt x="4192" y="2897"/>
                </a:lnTo>
                <a:lnTo>
                  <a:pt x="4226" y="2787"/>
                </a:lnTo>
                <a:lnTo>
                  <a:pt x="4254" y="2676"/>
                </a:lnTo>
                <a:lnTo>
                  <a:pt x="4276" y="2562"/>
                </a:lnTo>
                <a:lnTo>
                  <a:pt x="4291" y="2450"/>
                </a:lnTo>
                <a:lnTo>
                  <a:pt x="4300" y="2337"/>
                </a:lnTo>
                <a:lnTo>
                  <a:pt x="4303" y="2222"/>
                </a:lnTo>
                <a:lnTo>
                  <a:pt x="4300" y="2108"/>
                </a:lnTo>
                <a:lnTo>
                  <a:pt x="4291" y="1994"/>
                </a:lnTo>
                <a:lnTo>
                  <a:pt x="4276" y="1881"/>
                </a:lnTo>
                <a:lnTo>
                  <a:pt x="4254" y="1768"/>
                </a:lnTo>
                <a:lnTo>
                  <a:pt x="4226" y="1658"/>
                </a:lnTo>
                <a:lnTo>
                  <a:pt x="4192" y="1547"/>
                </a:lnTo>
                <a:lnTo>
                  <a:pt x="4151" y="1438"/>
                </a:lnTo>
                <a:lnTo>
                  <a:pt x="4104" y="1333"/>
                </a:lnTo>
                <a:lnTo>
                  <a:pt x="4051" y="1229"/>
                </a:lnTo>
                <a:lnTo>
                  <a:pt x="3993" y="1127"/>
                </a:lnTo>
                <a:lnTo>
                  <a:pt x="3928" y="1028"/>
                </a:lnTo>
                <a:lnTo>
                  <a:pt x="3856" y="932"/>
                </a:lnTo>
                <a:lnTo>
                  <a:pt x="3778" y="839"/>
                </a:lnTo>
                <a:lnTo>
                  <a:pt x="3695" y="751"/>
                </a:lnTo>
                <a:lnTo>
                  <a:pt x="3608" y="670"/>
                </a:lnTo>
                <a:lnTo>
                  <a:pt x="3518" y="593"/>
                </a:lnTo>
                <a:lnTo>
                  <a:pt x="3424" y="523"/>
                </a:lnTo>
                <a:lnTo>
                  <a:pt x="3328" y="458"/>
                </a:lnTo>
                <a:lnTo>
                  <a:pt x="3228" y="399"/>
                </a:lnTo>
                <a:lnTo>
                  <a:pt x="3125" y="347"/>
                </a:lnTo>
                <a:lnTo>
                  <a:pt x="3019" y="299"/>
                </a:lnTo>
                <a:lnTo>
                  <a:pt x="2911" y="257"/>
                </a:lnTo>
                <a:lnTo>
                  <a:pt x="2801" y="222"/>
                </a:lnTo>
                <a:lnTo>
                  <a:pt x="2689" y="194"/>
                </a:lnTo>
                <a:lnTo>
                  <a:pt x="2574" y="171"/>
                </a:lnTo>
                <a:lnTo>
                  <a:pt x="2458" y="155"/>
                </a:lnTo>
                <a:lnTo>
                  <a:pt x="2341" y="145"/>
                </a:lnTo>
                <a:lnTo>
                  <a:pt x="2222" y="141"/>
                </a:lnTo>
                <a:close/>
                <a:moveTo>
                  <a:pt x="2222" y="0"/>
                </a:moveTo>
                <a:lnTo>
                  <a:pt x="2222" y="0"/>
                </a:lnTo>
                <a:lnTo>
                  <a:pt x="2349" y="4"/>
                </a:lnTo>
                <a:lnTo>
                  <a:pt x="2474" y="15"/>
                </a:lnTo>
                <a:lnTo>
                  <a:pt x="2598" y="33"/>
                </a:lnTo>
                <a:lnTo>
                  <a:pt x="2720" y="56"/>
                </a:lnTo>
                <a:lnTo>
                  <a:pt x="2841" y="87"/>
                </a:lnTo>
                <a:lnTo>
                  <a:pt x="2959" y="125"/>
                </a:lnTo>
                <a:lnTo>
                  <a:pt x="3074" y="168"/>
                </a:lnTo>
                <a:lnTo>
                  <a:pt x="3186" y="220"/>
                </a:lnTo>
                <a:lnTo>
                  <a:pt x="3296" y="276"/>
                </a:lnTo>
                <a:lnTo>
                  <a:pt x="3403" y="339"/>
                </a:lnTo>
                <a:lnTo>
                  <a:pt x="3506" y="408"/>
                </a:lnTo>
                <a:lnTo>
                  <a:pt x="3606" y="483"/>
                </a:lnTo>
                <a:lnTo>
                  <a:pt x="3702" y="564"/>
                </a:lnTo>
                <a:lnTo>
                  <a:pt x="3794" y="651"/>
                </a:lnTo>
                <a:lnTo>
                  <a:pt x="3883" y="746"/>
                </a:lnTo>
                <a:lnTo>
                  <a:pt x="3967" y="845"/>
                </a:lnTo>
                <a:lnTo>
                  <a:pt x="4043" y="947"/>
                </a:lnTo>
                <a:lnTo>
                  <a:pt x="4112" y="1053"/>
                </a:lnTo>
                <a:lnTo>
                  <a:pt x="4176" y="1161"/>
                </a:lnTo>
                <a:lnTo>
                  <a:pt x="4231" y="1272"/>
                </a:lnTo>
                <a:lnTo>
                  <a:pt x="4281" y="1386"/>
                </a:lnTo>
                <a:lnTo>
                  <a:pt x="4325" y="1502"/>
                </a:lnTo>
                <a:lnTo>
                  <a:pt x="4361" y="1618"/>
                </a:lnTo>
                <a:lnTo>
                  <a:pt x="4391" y="1737"/>
                </a:lnTo>
                <a:lnTo>
                  <a:pt x="4414" y="1858"/>
                </a:lnTo>
                <a:lnTo>
                  <a:pt x="4430" y="1978"/>
                </a:lnTo>
                <a:lnTo>
                  <a:pt x="4441" y="2100"/>
                </a:lnTo>
                <a:lnTo>
                  <a:pt x="4444" y="2222"/>
                </a:lnTo>
                <a:lnTo>
                  <a:pt x="4441" y="2343"/>
                </a:lnTo>
                <a:lnTo>
                  <a:pt x="4430" y="2465"/>
                </a:lnTo>
                <a:lnTo>
                  <a:pt x="4414" y="2587"/>
                </a:lnTo>
                <a:lnTo>
                  <a:pt x="4391" y="2706"/>
                </a:lnTo>
                <a:lnTo>
                  <a:pt x="4361" y="2825"/>
                </a:lnTo>
                <a:lnTo>
                  <a:pt x="4325" y="2943"/>
                </a:lnTo>
                <a:lnTo>
                  <a:pt x="4281" y="3058"/>
                </a:lnTo>
                <a:lnTo>
                  <a:pt x="4231" y="3171"/>
                </a:lnTo>
                <a:lnTo>
                  <a:pt x="4176" y="3282"/>
                </a:lnTo>
                <a:lnTo>
                  <a:pt x="4112" y="3392"/>
                </a:lnTo>
                <a:lnTo>
                  <a:pt x="4043" y="3497"/>
                </a:lnTo>
                <a:lnTo>
                  <a:pt x="3967" y="3599"/>
                </a:lnTo>
                <a:lnTo>
                  <a:pt x="3883" y="3697"/>
                </a:lnTo>
                <a:lnTo>
                  <a:pt x="3794" y="3792"/>
                </a:lnTo>
                <a:lnTo>
                  <a:pt x="3702" y="3880"/>
                </a:lnTo>
                <a:lnTo>
                  <a:pt x="3606" y="3961"/>
                </a:lnTo>
                <a:lnTo>
                  <a:pt x="3506" y="4036"/>
                </a:lnTo>
                <a:lnTo>
                  <a:pt x="3403" y="4105"/>
                </a:lnTo>
                <a:lnTo>
                  <a:pt x="3296" y="4168"/>
                </a:lnTo>
                <a:lnTo>
                  <a:pt x="3186" y="4225"/>
                </a:lnTo>
                <a:lnTo>
                  <a:pt x="3074" y="4275"/>
                </a:lnTo>
                <a:lnTo>
                  <a:pt x="2959" y="4320"/>
                </a:lnTo>
                <a:lnTo>
                  <a:pt x="2841" y="4356"/>
                </a:lnTo>
                <a:lnTo>
                  <a:pt x="2720" y="4387"/>
                </a:lnTo>
                <a:lnTo>
                  <a:pt x="2598" y="4412"/>
                </a:lnTo>
                <a:lnTo>
                  <a:pt x="2474" y="4429"/>
                </a:lnTo>
                <a:lnTo>
                  <a:pt x="2349" y="4440"/>
                </a:lnTo>
                <a:lnTo>
                  <a:pt x="2222" y="4443"/>
                </a:lnTo>
                <a:lnTo>
                  <a:pt x="2096" y="4440"/>
                </a:lnTo>
                <a:lnTo>
                  <a:pt x="1970" y="4429"/>
                </a:lnTo>
                <a:lnTo>
                  <a:pt x="1847" y="4412"/>
                </a:lnTo>
                <a:lnTo>
                  <a:pt x="1724" y="4387"/>
                </a:lnTo>
                <a:lnTo>
                  <a:pt x="1605" y="4356"/>
                </a:lnTo>
                <a:lnTo>
                  <a:pt x="1487" y="4320"/>
                </a:lnTo>
                <a:lnTo>
                  <a:pt x="1370" y="4275"/>
                </a:lnTo>
                <a:lnTo>
                  <a:pt x="1258" y="4225"/>
                </a:lnTo>
                <a:lnTo>
                  <a:pt x="1148" y="4168"/>
                </a:lnTo>
                <a:lnTo>
                  <a:pt x="1041" y="4105"/>
                </a:lnTo>
                <a:lnTo>
                  <a:pt x="938" y="4036"/>
                </a:lnTo>
                <a:lnTo>
                  <a:pt x="838" y="3961"/>
                </a:lnTo>
                <a:lnTo>
                  <a:pt x="742" y="3880"/>
                </a:lnTo>
                <a:lnTo>
                  <a:pt x="650" y="3792"/>
                </a:lnTo>
                <a:lnTo>
                  <a:pt x="561" y="3697"/>
                </a:lnTo>
                <a:lnTo>
                  <a:pt x="478" y="3599"/>
                </a:lnTo>
                <a:lnTo>
                  <a:pt x="401" y="3497"/>
                </a:lnTo>
                <a:lnTo>
                  <a:pt x="332" y="3392"/>
                </a:lnTo>
                <a:lnTo>
                  <a:pt x="268" y="3282"/>
                </a:lnTo>
                <a:lnTo>
                  <a:pt x="213" y="3171"/>
                </a:lnTo>
                <a:lnTo>
                  <a:pt x="162" y="3058"/>
                </a:lnTo>
                <a:lnTo>
                  <a:pt x="119" y="2943"/>
                </a:lnTo>
                <a:lnTo>
                  <a:pt x="83" y="2825"/>
                </a:lnTo>
                <a:lnTo>
                  <a:pt x="53" y="2706"/>
                </a:lnTo>
                <a:lnTo>
                  <a:pt x="30" y="2587"/>
                </a:lnTo>
                <a:lnTo>
                  <a:pt x="14" y="2465"/>
                </a:lnTo>
                <a:lnTo>
                  <a:pt x="3" y="2343"/>
                </a:lnTo>
                <a:lnTo>
                  <a:pt x="0" y="2222"/>
                </a:lnTo>
                <a:lnTo>
                  <a:pt x="3" y="2100"/>
                </a:lnTo>
                <a:lnTo>
                  <a:pt x="14" y="1978"/>
                </a:lnTo>
                <a:lnTo>
                  <a:pt x="30" y="1858"/>
                </a:lnTo>
                <a:lnTo>
                  <a:pt x="53" y="1737"/>
                </a:lnTo>
                <a:lnTo>
                  <a:pt x="83" y="1618"/>
                </a:lnTo>
                <a:lnTo>
                  <a:pt x="119" y="1502"/>
                </a:lnTo>
                <a:lnTo>
                  <a:pt x="162" y="1386"/>
                </a:lnTo>
                <a:lnTo>
                  <a:pt x="213" y="1272"/>
                </a:lnTo>
                <a:lnTo>
                  <a:pt x="268" y="1161"/>
                </a:lnTo>
                <a:lnTo>
                  <a:pt x="332" y="1053"/>
                </a:lnTo>
                <a:lnTo>
                  <a:pt x="401" y="947"/>
                </a:lnTo>
                <a:lnTo>
                  <a:pt x="478" y="845"/>
                </a:lnTo>
                <a:lnTo>
                  <a:pt x="561" y="746"/>
                </a:lnTo>
                <a:lnTo>
                  <a:pt x="650" y="651"/>
                </a:lnTo>
                <a:lnTo>
                  <a:pt x="742" y="564"/>
                </a:lnTo>
                <a:lnTo>
                  <a:pt x="838" y="483"/>
                </a:lnTo>
                <a:lnTo>
                  <a:pt x="938" y="408"/>
                </a:lnTo>
                <a:lnTo>
                  <a:pt x="1041" y="339"/>
                </a:lnTo>
                <a:lnTo>
                  <a:pt x="1148" y="276"/>
                </a:lnTo>
                <a:lnTo>
                  <a:pt x="1258" y="220"/>
                </a:lnTo>
                <a:lnTo>
                  <a:pt x="1370" y="168"/>
                </a:lnTo>
                <a:lnTo>
                  <a:pt x="1487" y="125"/>
                </a:lnTo>
                <a:lnTo>
                  <a:pt x="1605" y="87"/>
                </a:lnTo>
                <a:lnTo>
                  <a:pt x="1724" y="56"/>
                </a:lnTo>
                <a:lnTo>
                  <a:pt x="1847" y="33"/>
                </a:lnTo>
                <a:lnTo>
                  <a:pt x="1970" y="15"/>
                </a:lnTo>
                <a:lnTo>
                  <a:pt x="2096" y="4"/>
                </a:lnTo>
                <a:lnTo>
                  <a:pt x="2222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24"/>
          <p:cNvSpPr>
            <a:spLocks/>
          </p:cNvSpPr>
          <p:nvPr/>
        </p:nvSpPr>
        <p:spPr bwMode="auto">
          <a:xfrm>
            <a:off x="19174525" y="4821084"/>
            <a:ext cx="64824" cy="65760"/>
          </a:xfrm>
          <a:custGeom>
            <a:avLst/>
            <a:gdLst>
              <a:gd name="T0" fmla="*/ 125 w 250"/>
              <a:gd name="T1" fmla="*/ 0 h 250"/>
              <a:gd name="T2" fmla="*/ 153 w 250"/>
              <a:gd name="T3" fmla="*/ 4 h 250"/>
              <a:gd name="T4" fmla="*/ 181 w 250"/>
              <a:gd name="T5" fmla="*/ 14 h 250"/>
              <a:gd name="T6" fmla="*/ 204 w 250"/>
              <a:gd name="T7" fmla="*/ 27 h 250"/>
              <a:gd name="T8" fmla="*/ 222 w 250"/>
              <a:gd name="T9" fmla="*/ 47 h 250"/>
              <a:gd name="T10" fmla="*/ 237 w 250"/>
              <a:gd name="T11" fmla="*/ 70 h 250"/>
              <a:gd name="T12" fmla="*/ 247 w 250"/>
              <a:gd name="T13" fmla="*/ 96 h 250"/>
              <a:gd name="T14" fmla="*/ 250 w 250"/>
              <a:gd name="T15" fmla="*/ 124 h 250"/>
              <a:gd name="T16" fmla="*/ 247 w 250"/>
              <a:gd name="T17" fmla="*/ 154 h 250"/>
              <a:gd name="T18" fmla="*/ 237 w 250"/>
              <a:gd name="T19" fmla="*/ 180 h 250"/>
              <a:gd name="T20" fmla="*/ 222 w 250"/>
              <a:gd name="T21" fmla="*/ 203 h 250"/>
              <a:gd name="T22" fmla="*/ 204 w 250"/>
              <a:gd name="T23" fmla="*/ 222 h 250"/>
              <a:gd name="T24" fmla="*/ 181 w 250"/>
              <a:gd name="T25" fmla="*/ 237 h 250"/>
              <a:gd name="T26" fmla="*/ 153 w 250"/>
              <a:gd name="T27" fmla="*/ 246 h 250"/>
              <a:gd name="T28" fmla="*/ 125 w 250"/>
              <a:gd name="T29" fmla="*/ 250 h 250"/>
              <a:gd name="T30" fmla="*/ 97 w 250"/>
              <a:gd name="T31" fmla="*/ 246 h 250"/>
              <a:gd name="T32" fmla="*/ 69 w 250"/>
              <a:gd name="T33" fmla="*/ 237 h 250"/>
              <a:gd name="T34" fmla="*/ 46 w 250"/>
              <a:gd name="T35" fmla="*/ 222 h 250"/>
              <a:gd name="T36" fmla="*/ 28 w 250"/>
              <a:gd name="T37" fmla="*/ 203 h 250"/>
              <a:gd name="T38" fmla="*/ 13 w 250"/>
              <a:gd name="T39" fmla="*/ 180 h 250"/>
              <a:gd name="T40" fmla="*/ 3 w 250"/>
              <a:gd name="T41" fmla="*/ 154 h 250"/>
              <a:gd name="T42" fmla="*/ 0 w 250"/>
              <a:gd name="T43" fmla="*/ 124 h 250"/>
              <a:gd name="T44" fmla="*/ 3 w 250"/>
              <a:gd name="T45" fmla="*/ 96 h 250"/>
              <a:gd name="T46" fmla="*/ 13 w 250"/>
              <a:gd name="T47" fmla="*/ 70 h 250"/>
              <a:gd name="T48" fmla="*/ 28 w 250"/>
              <a:gd name="T49" fmla="*/ 47 h 250"/>
              <a:gd name="T50" fmla="*/ 46 w 250"/>
              <a:gd name="T51" fmla="*/ 27 h 250"/>
              <a:gd name="T52" fmla="*/ 69 w 250"/>
              <a:gd name="T53" fmla="*/ 14 h 250"/>
              <a:gd name="T54" fmla="*/ 97 w 250"/>
              <a:gd name="T55" fmla="*/ 4 h 250"/>
              <a:gd name="T56" fmla="*/ 125 w 250"/>
              <a:gd name="T57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50" h="250">
                <a:moveTo>
                  <a:pt x="125" y="0"/>
                </a:moveTo>
                <a:lnTo>
                  <a:pt x="153" y="4"/>
                </a:lnTo>
                <a:lnTo>
                  <a:pt x="181" y="14"/>
                </a:lnTo>
                <a:lnTo>
                  <a:pt x="204" y="27"/>
                </a:lnTo>
                <a:lnTo>
                  <a:pt x="222" y="47"/>
                </a:lnTo>
                <a:lnTo>
                  <a:pt x="237" y="70"/>
                </a:lnTo>
                <a:lnTo>
                  <a:pt x="247" y="96"/>
                </a:lnTo>
                <a:lnTo>
                  <a:pt x="250" y="124"/>
                </a:lnTo>
                <a:lnTo>
                  <a:pt x="247" y="154"/>
                </a:lnTo>
                <a:lnTo>
                  <a:pt x="237" y="180"/>
                </a:lnTo>
                <a:lnTo>
                  <a:pt x="222" y="203"/>
                </a:lnTo>
                <a:lnTo>
                  <a:pt x="204" y="222"/>
                </a:lnTo>
                <a:lnTo>
                  <a:pt x="181" y="237"/>
                </a:lnTo>
                <a:lnTo>
                  <a:pt x="153" y="246"/>
                </a:lnTo>
                <a:lnTo>
                  <a:pt x="125" y="250"/>
                </a:lnTo>
                <a:lnTo>
                  <a:pt x="97" y="246"/>
                </a:lnTo>
                <a:lnTo>
                  <a:pt x="69" y="237"/>
                </a:lnTo>
                <a:lnTo>
                  <a:pt x="46" y="222"/>
                </a:lnTo>
                <a:lnTo>
                  <a:pt x="28" y="203"/>
                </a:lnTo>
                <a:lnTo>
                  <a:pt x="13" y="180"/>
                </a:lnTo>
                <a:lnTo>
                  <a:pt x="3" y="154"/>
                </a:lnTo>
                <a:lnTo>
                  <a:pt x="0" y="124"/>
                </a:lnTo>
                <a:lnTo>
                  <a:pt x="3" y="96"/>
                </a:lnTo>
                <a:lnTo>
                  <a:pt x="13" y="70"/>
                </a:lnTo>
                <a:lnTo>
                  <a:pt x="28" y="47"/>
                </a:lnTo>
                <a:lnTo>
                  <a:pt x="46" y="27"/>
                </a:lnTo>
                <a:lnTo>
                  <a:pt x="69" y="14"/>
                </a:lnTo>
                <a:lnTo>
                  <a:pt x="97" y="4"/>
                </a:lnTo>
                <a:lnTo>
                  <a:pt x="125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3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39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-13063" y="-1"/>
            <a:ext cx="23774400" cy="13350875"/>
          </a:xfrm>
          <a:prstGeom prst="rect">
            <a:avLst/>
          </a:prstGeom>
          <a:solidFill>
            <a:srgbClr val="38572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-13063" y="-1"/>
            <a:ext cx="23774400" cy="13503275"/>
          </a:xfrm>
          <a:prstGeom prst="rect">
            <a:avLst/>
          </a:prstGeom>
          <a:solidFill>
            <a:srgbClr val="38572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B96A83-D916-459F-9D6E-3392F131C30D}"/>
              </a:ext>
            </a:extLst>
          </p:cNvPr>
          <p:cNvSpPr txBox="1"/>
          <p:nvPr/>
        </p:nvSpPr>
        <p:spPr>
          <a:xfrm>
            <a:off x="11983934" y="841072"/>
            <a:ext cx="13619266" cy="1795765"/>
          </a:xfrm>
          <a:prstGeom prst="rect">
            <a:avLst/>
          </a:prstGeom>
          <a:noFill/>
        </p:spPr>
        <p:txBody>
          <a:bodyPr wrap="square" lIns="178198" tIns="89099" rIns="178198" bIns="89099" rtlCol="0" anchor="ctr">
            <a:spAutoFit/>
          </a:bodyPr>
          <a:lstStyle/>
          <a:p>
            <a:r>
              <a:rPr lang="en-US" altLang="ko-KR" sz="10500" b="1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Timeline Style</a:t>
            </a:r>
            <a:endParaRPr lang="ko-KR" altLang="en-US" sz="10500" b="1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16536C-EA1D-40E9-9732-9230E9EC1329}"/>
              </a:ext>
            </a:extLst>
          </p:cNvPr>
          <p:cNvSpPr txBox="1"/>
          <p:nvPr/>
        </p:nvSpPr>
        <p:spPr>
          <a:xfrm>
            <a:off x="12442100" y="3932237"/>
            <a:ext cx="10341700" cy="1287934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altLang="ko-KR" sz="2400" spc="100" dirty="0">
                <a:solidFill>
                  <a:schemeClr val="bg1"/>
                </a:solidFill>
                <a:latin typeface="Ubuntu"/>
                <a:cs typeface="Arial" pitchFamily="34" charset="0"/>
              </a:rPr>
              <a:t>Get a modern PowerPoint  Presentation that is beautifully </a:t>
            </a:r>
            <a:r>
              <a:rPr lang="en-US" altLang="ko-KR" sz="2400" spc="100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designed from Webpro003 . </a:t>
            </a:r>
            <a:r>
              <a:rPr lang="en-US" altLang="ko-KR" sz="2400" spc="100" dirty="0">
                <a:solidFill>
                  <a:schemeClr val="bg1"/>
                </a:solidFill>
                <a:latin typeface="Ubuntu"/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2400" spc="1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28A75A9D-7AF1-489A-8D79-865CC3B84FAC}"/>
              </a:ext>
            </a:extLst>
          </p:cNvPr>
          <p:cNvCxnSpPr>
            <a:cxnSpLocks/>
          </p:cNvCxnSpPr>
          <p:nvPr/>
        </p:nvCxnSpPr>
        <p:spPr>
          <a:xfrm flipH="1">
            <a:off x="1609853" y="9506547"/>
            <a:ext cx="20385403" cy="0"/>
          </a:xfrm>
          <a:prstGeom prst="line">
            <a:avLst/>
          </a:prstGeom>
          <a:ln w="19050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EC10638E-1A39-4BE7-8505-D40EF50A2389}"/>
              </a:ext>
            </a:extLst>
          </p:cNvPr>
          <p:cNvCxnSpPr/>
          <p:nvPr/>
        </p:nvCxnSpPr>
        <p:spPr>
          <a:xfrm>
            <a:off x="2326487" y="9506553"/>
            <a:ext cx="0" cy="1780117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4829787D-E78D-4413-8FA4-FAF9172C6CBF}"/>
              </a:ext>
            </a:extLst>
          </p:cNvPr>
          <p:cNvCxnSpPr/>
          <p:nvPr/>
        </p:nvCxnSpPr>
        <p:spPr>
          <a:xfrm>
            <a:off x="8786474" y="9535229"/>
            <a:ext cx="0" cy="1780117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481C004-1C82-4356-BF2C-377ACBD10716}"/>
              </a:ext>
            </a:extLst>
          </p:cNvPr>
          <p:cNvCxnSpPr/>
          <p:nvPr/>
        </p:nvCxnSpPr>
        <p:spPr>
          <a:xfrm>
            <a:off x="15246461" y="9524348"/>
            <a:ext cx="0" cy="1780117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D14A4AE-50A4-4E0B-B3BD-2C69039635E1}"/>
              </a:ext>
            </a:extLst>
          </p:cNvPr>
          <p:cNvCxnSpPr/>
          <p:nvPr/>
        </p:nvCxnSpPr>
        <p:spPr>
          <a:xfrm>
            <a:off x="5556480" y="7726430"/>
            <a:ext cx="0" cy="1780117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4A750AF-6A59-4B72-B56D-0ED5EC872BFB}"/>
              </a:ext>
            </a:extLst>
          </p:cNvPr>
          <p:cNvCxnSpPr/>
          <p:nvPr/>
        </p:nvCxnSpPr>
        <p:spPr>
          <a:xfrm>
            <a:off x="12016467" y="7726430"/>
            <a:ext cx="0" cy="1780117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451464E-6E8B-488B-AFAE-FB0B007A4841}"/>
              </a:ext>
            </a:extLst>
          </p:cNvPr>
          <p:cNvCxnSpPr/>
          <p:nvPr/>
        </p:nvCxnSpPr>
        <p:spPr>
          <a:xfrm>
            <a:off x="18476451" y="7726430"/>
            <a:ext cx="0" cy="1780117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29EBA43-C403-4AC7-850B-3DE7C6F80974}"/>
              </a:ext>
            </a:extLst>
          </p:cNvPr>
          <p:cNvSpPr txBox="1"/>
          <p:nvPr/>
        </p:nvSpPr>
        <p:spPr>
          <a:xfrm>
            <a:off x="4714487" y="6529468"/>
            <a:ext cx="2295913" cy="903213"/>
          </a:xfrm>
          <a:prstGeom prst="rect">
            <a:avLst/>
          </a:prstGeom>
          <a:noFill/>
          <a:ln w="12700"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pPr algn="ctr"/>
            <a:r>
              <a:rPr lang="en-US" altLang="ko-KR" sz="4700" b="1" spc="50" dirty="0">
                <a:solidFill>
                  <a:schemeClr val="bg1"/>
                </a:solidFill>
                <a:latin typeface="Ubuntu"/>
                <a:cs typeface="Arial" pitchFamily="34" charset="0"/>
              </a:rPr>
              <a:t>2016</a:t>
            </a:r>
            <a:endParaRPr lang="ko-KR" altLang="en-US" sz="4700" b="1" spc="5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3DC9044-6D5C-4ABE-85F1-E366E50700FF}"/>
              </a:ext>
            </a:extLst>
          </p:cNvPr>
          <p:cNvGrpSpPr/>
          <p:nvPr/>
        </p:nvGrpSpPr>
        <p:grpSpPr>
          <a:xfrm>
            <a:off x="5793731" y="7471767"/>
            <a:ext cx="4950470" cy="1832241"/>
            <a:chOff x="2530760" y="2715153"/>
            <a:chExt cx="2038995" cy="9411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1653422-36E2-4631-8A02-133E694399E1}"/>
                </a:ext>
              </a:extLst>
            </p:cNvPr>
            <p:cNvSpPr txBox="1"/>
            <p:nvPr/>
          </p:nvSpPr>
          <p:spPr>
            <a:xfrm>
              <a:off x="2530760" y="3063465"/>
              <a:ext cx="2038995" cy="592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2300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Get a modern PowerPoint  Presentation that is beautifully designed.</a:t>
              </a:r>
              <a:endParaRPr lang="ko-KR" altLang="en-US" sz="2300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205970C-F319-475E-89EB-C031A33B00C4}"/>
                </a:ext>
              </a:extLst>
            </p:cNvPr>
            <p:cNvSpPr txBox="1"/>
            <p:nvPr/>
          </p:nvSpPr>
          <p:spPr>
            <a:xfrm>
              <a:off x="2530760" y="2715153"/>
              <a:ext cx="1681201" cy="26086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Content  Here</a:t>
              </a:r>
              <a:endParaRPr lang="ko-KR" altLang="en-US" sz="2700" b="1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9D0DEAC-49CF-4B36-8D7E-88FCCD0D1A80}"/>
              </a:ext>
            </a:extLst>
          </p:cNvPr>
          <p:cNvSpPr txBox="1"/>
          <p:nvPr/>
        </p:nvSpPr>
        <p:spPr>
          <a:xfrm>
            <a:off x="11175465" y="6529468"/>
            <a:ext cx="2311935" cy="903213"/>
          </a:xfrm>
          <a:prstGeom prst="rect">
            <a:avLst/>
          </a:prstGeom>
          <a:noFill/>
          <a:ln w="12700"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pPr algn="ctr"/>
            <a:r>
              <a:rPr lang="en-US" altLang="ko-KR" sz="4700" b="1" spc="50" dirty="0">
                <a:solidFill>
                  <a:schemeClr val="bg1"/>
                </a:solidFill>
                <a:latin typeface="Ubuntu"/>
                <a:cs typeface="Arial" pitchFamily="34" charset="0"/>
              </a:rPr>
              <a:t>2018</a:t>
            </a:r>
            <a:endParaRPr lang="ko-KR" altLang="en-US" sz="4700" b="1" spc="5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4FAB899-0F5D-4540-8409-A2C48062F2E3}"/>
              </a:ext>
            </a:extLst>
          </p:cNvPr>
          <p:cNvGrpSpPr/>
          <p:nvPr/>
        </p:nvGrpSpPr>
        <p:grpSpPr>
          <a:xfrm>
            <a:off x="12285417" y="7503238"/>
            <a:ext cx="4859584" cy="1832241"/>
            <a:chOff x="4698620" y="2731319"/>
            <a:chExt cx="2001561" cy="9411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69681B9-67AA-47B7-B82B-4F5D6F1E1FE3}"/>
                </a:ext>
              </a:extLst>
            </p:cNvPr>
            <p:cNvSpPr txBox="1"/>
            <p:nvPr/>
          </p:nvSpPr>
          <p:spPr>
            <a:xfrm>
              <a:off x="4698620" y="3079631"/>
              <a:ext cx="2001561" cy="592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2300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Get a modern PowerPoint  Presentation that is beautifully designed.</a:t>
              </a:r>
              <a:endParaRPr lang="ko-KR" altLang="en-US" sz="2300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860B9A7-0EA4-4261-B312-E98DB4FD79E6}"/>
                </a:ext>
              </a:extLst>
            </p:cNvPr>
            <p:cNvSpPr txBox="1"/>
            <p:nvPr/>
          </p:nvSpPr>
          <p:spPr>
            <a:xfrm>
              <a:off x="4698620" y="2731319"/>
              <a:ext cx="1681201" cy="26086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Content  Here</a:t>
              </a:r>
              <a:endParaRPr lang="ko-KR" altLang="en-US" sz="2700" b="1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222DE9D-0BBD-42AB-82CC-B63731417A7C}"/>
              </a:ext>
            </a:extLst>
          </p:cNvPr>
          <p:cNvSpPr txBox="1"/>
          <p:nvPr/>
        </p:nvSpPr>
        <p:spPr>
          <a:xfrm>
            <a:off x="17636443" y="6529468"/>
            <a:ext cx="1976601" cy="903213"/>
          </a:xfrm>
          <a:prstGeom prst="rect">
            <a:avLst/>
          </a:prstGeom>
          <a:noFill/>
          <a:ln w="12700"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pPr algn="ctr"/>
            <a:r>
              <a:rPr lang="en-US" altLang="ko-KR" sz="4700" b="1" spc="50" dirty="0">
                <a:solidFill>
                  <a:schemeClr val="bg1"/>
                </a:solidFill>
                <a:latin typeface="Ubuntu"/>
                <a:cs typeface="Arial" pitchFamily="34" charset="0"/>
              </a:rPr>
              <a:t>2020</a:t>
            </a:r>
            <a:endParaRPr lang="ko-KR" altLang="en-US" sz="4700" b="1" spc="5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C0F745BB-5F2C-4A88-899C-5E277D6AE622}"/>
              </a:ext>
            </a:extLst>
          </p:cNvPr>
          <p:cNvGrpSpPr/>
          <p:nvPr/>
        </p:nvGrpSpPr>
        <p:grpSpPr>
          <a:xfrm>
            <a:off x="18777102" y="7534712"/>
            <a:ext cx="4540097" cy="1832241"/>
            <a:chOff x="6866480" y="2747486"/>
            <a:chExt cx="1869971" cy="94117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99A2913-4BE9-47DD-B291-AB69EF3FAE62}"/>
                </a:ext>
              </a:extLst>
            </p:cNvPr>
            <p:cNvSpPr txBox="1"/>
            <p:nvPr/>
          </p:nvSpPr>
          <p:spPr>
            <a:xfrm>
              <a:off x="6866480" y="3095798"/>
              <a:ext cx="1869971" cy="592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2300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Get a modern PowerPoint  Presentation that is beautifully designed.</a:t>
              </a:r>
              <a:endParaRPr lang="ko-KR" altLang="en-US" sz="2300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65791BA-972E-4ECD-92E2-7335718EE1C4}"/>
                </a:ext>
              </a:extLst>
            </p:cNvPr>
            <p:cNvSpPr txBox="1"/>
            <p:nvPr/>
          </p:nvSpPr>
          <p:spPr>
            <a:xfrm>
              <a:off x="6866480" y="2747486"/>
              <a:ext cx="1681201" cy="26086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Content  Here</a:t>
              </a:r>
              <a:endParaRPr lang="ko-KR" altLang="en-US" sz="2700" b="1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18E8A96-DDE9-419F-BB81-3D04A4CB242D}"/>
              </a:ext>
            </a:extLst>
          </p:cNvPr>
          <p:cNvSpPr txBox="1"/>
          <p:nvPr/>
        </p:nvSpPr>
        <p:spPr>
          <a:xfrm>
            <a:off x="1483998" y="11569208"/>
            <a:ext cx="2097402" cy="903213"/>
          </a:xfrm>
          <a:prstGeom prst="rect">
            <a:avLst/>
          </a:prstGeom>
          <a:noFill/>
          <a:ln w="12700"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pPr algn="ctr"/>
            <a:r>
              <a:rPr lang="en-US" altLang="ko-KR" sz="4700" b="1" spc="50" dirty="0">
                <a:solidFill>
                  <a:schemeClr val="bg1"/>
                </a:solidFill>
                <a:latin typeface="Ubuntu"/>
                <a:cs typeface="Arial" pitchFamily="34" charset="0"/>
              </a:rPr>
              <a:t>2015</a:t>
            </a:r>
            <a:endParaRPr lang="ko-KR" altLang="en-US" sz="4700" b="1" spc="5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11D66D0C-5E28-42A1-BD77-E804956741C9}"/>
              </a:ext>
            </a:extLst>
          </p:cNvPr>
          <p:cNvGrpSpPr/>
          <p:nvPr/>
        </p:nvGrpSpPr>
        <p:grpSpPr>
          <a:xfrm>
            <a:off x="2547888" y="9637617"/>
            <a:ext cx="4995913" cy="1832243"/>
            <a:chOff x="1418889" y="4311265"/>
            <a:chExt cx="2057712" cy="9411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BBAF62E-1B75-4B74-9E8C-02E67DDB2185}"/>
                </a:ext>
              </a:extLst>
            </p:cNvPr>
            <p:cNvSpPr txBox="1"/>
            <p:nvPr/>
          </p:nvSpPr>
          <p:spPr>
            <a:xfrm>
              <a:off x="1418889" y="4659578"/>
              <a:ext cx="2057712" cy="592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2300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Get a modern PowerPoint  Presentation that is beautifully designed.</a:t>
              </a:r>
              <a:endParaRPr lang="ko-KR" altLang="en-US" sz="2300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5289C267-87DA-4172-928E-F415BA34DE8A}"/>
                </a:ext>
              </a:extLst>
            </p:cNvPr>
            <p:cNvSpPr txBox="1"/>
            <p:nvPr/>
          </p:nvSpPr>
          <p:spPr>
            <a:xfrm>
              <a:off x="1418889" y="4311265"/>
              <a:ext cx="1681201" cy="26086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Content  Here</a:t>
              </a:r>
              <a:endParaRPr lang="ko-KR" altLang="en-US" sz="2700" b="1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77A7779-906A-4A42-B606-79231DFFDBEF}"/>
              </a:ext>
            </a:extLst>
          </p:cNvPr>
          <p:cNvSpPr txBox="1"/>
          <p:nvPr/>
        </p:nvSpPr>
        <p:spPr>
          <a:xfrm>
            <a:off x="7944976" y="11569208"/>
            <a:ext cx="2265824" cy="903213"/>
          </a:xfrm>
          <a:prstGeom prst="rect">
            <a:avLst/>
          </a:prstGeom>
          <a:noFill/>
          <a:ln w="12700"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pPr algn="ctr"/>
            <a:r>
              <a:rPr lang="en-US" altLang="ko-KR" sz="4700" b="1" spc="50" dirty="0">
                <a:solidFill>
                  <a:schemeClr val="bg1"/>
                </a:solidFill>
                <a:latin typeface="Ubuntu"/>
                <a:cs typeface="Arial" pitchFamily="34" charset="0"/>
              </a:rPr>
              <a:t>2017</a:t>
            </a:r>
            <a:endParaRPr lang="ko-KR" altLang="en-US" sz="4700" b="1" spc="5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4B35C199-69FD-44A5-A7EF-194C170B3534}"/>
              </a:ext>
            </a:extLst>
          </p:cNvPr>
          <p:cNvGrpSpPr/>
          <p:nvPr/>
        </p:nvGrpSpPr>
        <p:grpSpPr>
          <a:xfrm>
            <a:off x="9039574" y="9637617"/>
            <a:ext cx="5286734" cy="1832243"/>
            <a:chOff x="3584592" y="4311265"/>
            <a:chExt cx="2177495" cy="94117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C1550DB7-788F-4F8E-B3B9-CC7C6923F1EC}"/>
                </a:ext>
              </a:extLst>
            </p:cNvPr>
            <p:cNvSpPr txBox="1"/>
            <p:nvPr/>
          </p:nvSpPr>
          <p:spPr>
            <a:xfrm>
              <a:off x="3584592" y="4659578"/>
              <a:ext cx="2177495" cy="592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2300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Get a modern PowerPoint  Presentation that is beautifully designed.</a:t>
              </a:r>
              <a:endParaRPr lang="ko-KR" altLang="en-US" sz="2300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99D6DB6-3008-476E-9555-C763BE41BC7E}"/>
                </a:ext>
              </a:extLst>
            </p:cNvPr>
            <p:cNvSpPr txBox="1"/>
            <p:nvPr/>
          </p:nvSpPr>
          <p:spPr>
            <a:xfrm>
              <a:off x="3584592" y="4311265"/>
              <a:ext cx="1681201" cy="26086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Content  Here</a:t>
              </a:r>
              <a:endParaRPr lang="ko-KR" altLang="en-US" sz="2700" b="1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22FC839-76D8-49C1-9122-F9ACC54A6EDE}"/>
              </a:ext>
            </a:extLst>
          </p:cNvPr>
          <p:cNvSpPr txBox="1"/>
          <p:nvPr/>
        </p:nvSpPr>
        <p:spPr>
          <a:xfrm>
            <a:off x="14405954" y="11569208"/>
            <a:ext cx="2358046" cy="903213"/>
          </a:xfrm>
          <a:prstGeom prst="rect">
            <a:avLst/>
          </a:prstGeom>
          <a:noFill/>
          <a:ln w="12700"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pPr algn="ctr"/>
            <a:r>
              <a:rPr lang="en-US" altLang="ko-KR" sz="4700" b="1" spc="50" dirty="0">
                <a:solidFill>
                  <a:schemeClr val="bg1"/>
                </a:solidFill>
                <a:latin typeface="Ubuntu"/>
                <a:cs typeface="Arial" pitchFamily="34" charset="0"/>
              </a:rPr>
              <a:t>2019</a:t>
            </a:r>
            <a:endParaRPr lang="ko-KR" altLang="en-US" sz="4700" b="1" spc="5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DBDB3E47-48E5-4876-8D3A-E10E94CEE868}"/>
              </a:ext>
            </a:extLst>
          </p:cNvPr>
          <p:cNvGrpSpPr/>
          <p:nvPr/>
        </p:nvGrpSpPr>
        <p:grpSpPr>
          <a:xfrm>
            <a:off x="15531262" y="9637617"/>
            <a:ext cx="5042740" cy="1832243"/>
            <a:chOff x="5750295" y="4311265"/>
            <a:chExt cx="2076999" cy="94117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A344FC7D-73E6-4B59-A9F8-ED146DC8A256}"/>
                </a:ext>
              </a:extLst>
            </p:cNvPr>
            <p:cNvSpPr txBox="1"/>
            <p:nvPr/>
          </p:nvSpPr>
          <p:spPr>
            <a:xfrm>
              <a:off x="5750295" y="4659578"/>
              <a:ext cx="2076999" cy="5928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2300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Get a modern PowerPoint  Presentation that is beautifully designed.</a:t>
              </a:r>
              <a:endParaRPr lang="ko-KR" altLang="en-US" sz="2300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AEB3382-136C-4B2F-A607-A29723FFD89B}"/>
                </a:ext>
              </a:extLst>
            </p:cNvPr>
            <p:cNvSpPr txBox="1"/>
            <p:nvPr/>
          </p:nvSpPr>
          <p:spPr>
            <a:xfrm>
              <a:off x="5750295" y="4311265"/>
              <a:ext cx="1681201" cy="26086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spc="50" dirty="0">
                  <a:solidFill>
                    <a:schemeClr val="bg1"/>
                  </a:solidFill>
                  <a:latin typeface="Ubuntu"/>
                  <a:cs typeface="Arial" pitchFamily="34" charset="0"/>
                </a:rPr>
                <a:t>Content  Here</a:t>
              </a:r>
              <a:endParaRPr lang="ko-KR" altLang="en-US" sz="2700" b="1" spc="50" dirty="0">
                <a:solidFill>
                  <a:schemeClr val="bg1"/>
                </a:solidFill>
                <a:latin typeface="Ubuntu"/>
                <a:cs typeface="Arial" pitchFamily="34" charset="0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15148560" y="3170237"/>
            <a:ext cx="283464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25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1"/>
            <a:ext cx="23774400" cy="1335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3064" y="0"/>
            <a:ext cx="23787464" cy="13350875"/>
          </a:xfrm>
          <a:prstGeom prst="rect">
            <a:avLst/>
          </a:prstGeom>
          <a:solidFill>
            <a:srgbClr val="385723">
              <a:alpha val="90000"/>
            </a:srgbClr>
          </a:solidFill>
          <a:ln>
            <a:solidFill>
              <a:srgbClr val="3857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823838" y="748978"/>
            <a:ext cx="12073762" cy="1797501"/>
          </a:xfrm>
          <a:prstGeom prst="rect">
            <a:avLst/>
          </a:prstGeom>
          <a:noFill/>
          <a:ln>
            <a:noFill/>
          </a:ln>
        </p:spPr>
        <p:txBody>
          <a:bodyPr wrap="square" lIns="178198" tIns="89099" rIns="178198" bIns="89099" rtlCol="0" anchor="ctr">
            <a:spAutoFit/>
          </a:bodyPr>
          <a:lstStyle/>
          <a:p>
            <a:r>
              <a:rPr lang="en-US" altLang="ko-KR" sz="10500" b="1" spc="200" dirty="0" smtClean="0">
                <a:solidFill>
                  <a:schemeClr val="bg1"/>
                </a:solidFill>
                <a:latin typeface="Ubuntu"/>
                <a:cs typeface="Arial" pitchFamily="34" charset="0"/>
              </a:rPr>
              <a:t>Military Batch</a:t>
            </a:r>
            <a:endParaRPr lang="ko-KR" altLang="en-US" sz="10500" b="1" spc="200" dirty="0">
              <a:solidFill>
                <a:schemeClr val="bg1"/>
              </a:solidFill>
              <a:latin typeface="Ubuntu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0134600" y="3094037"/>
            <a:ext cx="283464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3771928" y="7839446"/>
            <a:ext cx="1371545" cy="1777072"/>
            <a:chOff x="0" y="0"/>
            <a:chExt cx="2759541" cy="3573353"/>
          </a:xfrm>
          <a:solidFill>
            <a:schemeClr val="bg1"/>
          </a:solidFill>
        </p:grpSpPr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0" y="0"/>
              <a:ext cx="2759541" cy="3573353"/>
            </a:xfrm>
            <a:custGeom>
              <a:avLst/>
              <a:gdLst>
                <a:gd name="T0" fmla="*/ 708 w 733"/>
                <a:gd name="T1" fmla="*/ 0 h 951"/>
                <a:gd name="T2" fmla="*/ 27 w 733"/>
                <a:gd name="T3" fmla="*/ 0 h 951"/>
                <a:gd name="T4" fmla="*/ 0 w 733"/>
                <a:gd name="T5" fmla="*/ 25 h 951"/>
                <a:gd name="T6" fmla="*/ 0 w 733"/>
                <a:gd name="T7" fmla="*/ 739 h 951"/>
                <a:gd name="T8" fmla="*/ 14 w 733"/>
                <a:gd name="T9" fmla="*/ 762 h 951"/>
                <a:gd name="T10" fmla="*/ 355 w 733"/>
                <a:gd name="T11" fmla="*/ 948 h 951"/>
                <a:gd name="T12" fmla="*/ 367 w 733"/>
                <a:gd name="T13" fmla="*/ 951 h 951"/>
                <a:gd name="T14" fmla="*/ 380 w 733"/>
                <a:gd name="T15" fmla="*/ 948 h 951"/>
                <a:gd name="T16" fmla="*/ 720 w 733"/>
                <a:gd name="T17" fmla="*/ 762 h 951"/>
                <a:gd name="T18" fmla="*/ 733 w 733"/>
                <a:gd name="T19" fmla="*/ 739 h 951"/>
                <a:gd name="T20" fmla="*/ 733 w 733"/>
                <a:gd name="T21" fmla="*/ 25 h 951"/>
                <a:gd name="T22" fmla="*/ 708 w 733"/>
                <a:gd name="T23" fmla="*/ 0 h 951"/>
                <a:gd name="T24" fmla="*/ 682 w 733"/>
                <a:gd name="T25" fmla="*/ 724 h 951"/>
                <a:gd name="T26" fmla="*/ 366 w 733"/>
                <a:gd name="T27" fmla="*/ 897 h 951"/>
                <a:gd name="T28" fmla="*/ 51 w 733"/>
                <a:gd name="T29" fmla="*/ 724 h 951"/>
                <a:gd name="T30" fmla="*/ 51 w 733"/>
                <a:gd name="T31" fmla="*/ 51 h 951"/>
                <a:gd name="T32" fmla="*/ 682 w 733"/>
                <a:gd name="T33" fmla="*/ 51 h 951"/>
                <a:gd name="T34" fmla="*/ 682 w 733"/>
                <a:gd name="T35" fmla="*/ 724 h 951"/>
                <a:gd name="T36" fmla="*/ 682 w 733"/>
                <a:gd name="T37" fmla="*/ 724 h 951"/>
                <a:gd name="T38" fmla="*/ 682 w 733"/>
                <a:gd name="T39" fmla="*/ 724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3" h="951">
                  <a:moveTo>
                    <a:pt x="708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3" y="0"/>
                    <a:pt x="0" y="11"/>
                    <a:pt x="0" y="25"/>
                  </a:cubicBezTo>
                  <a:cubicBezTo>
                    <a:pt x="0" y="739"/>
                    <a:pt x="0" y="739"/>
                    <a:pt x="0" y="739"/>
                  </a:cubicBezTo>
                  <a:cubicBezTo>
                    <a:pt x="0" y="748"/>
                    <a:pt x="6" y="757"/>
                    <a:pt x="14" y="762"/>
                  </a:cubicBezTo>
                  <a:cubicBezTo>
                    <a:pt x="355" y="948"/>
                    <a:pt x="355" y="948"/>
                    <a:pt x="355" y="948"/>
                  </a:cubicBezTo>
                  <a:cubicBezTo>
                    <a:pt x="359" y="950"/>
                    <a:pt x="363" y="951"/>
                    <a:pt x="367" y="951"/>
                  </a:cubicBezTo>
                  <a:cubicBezTo>
                    <a:pt x="372" y="951"/>
                    <a:pt x="376" y="950"/>
                    <a:pt x="380" y="948"/>
                  </a:cubicBezTo>
                  <a:cubicBezTo>
                    <a:pt x="720" y="762"/>
                    <a:pt x="720" y="762"/>
                    <a:pt x="720" y="762"/>
                  </a:cubicBezTo>
                  <a:cubicBezTo>
                    <a:pt x="728" y="757"/>
                    <a:pt x="733" y="748"/>
                    <a:pt x="733" y="739"/>
                  </a:cubicBezTo>
                  <a:cubicBezTo>
                    <a:pt x="733" y="25"/>
                    <a:pt x="733" y="25"/>
                    <a:pt x="733" y="25"/>
                  </a:cubicBezTo>
                  <a:cubicBezTo>
                    <a:pt x="733" y="11"/>
                    <a:pt x="722" y="0"/>
                    <a:pt x="708" y="0"/>
                  </a:cubicBezTo>
                  <a:close/>
                  <a:moveTo>
                    <a:pt x="682" y="724"/>
                  </a:moveTo>
                  <a:cubicBezTo>
                    <a:pt x="366" y="897"/>
                    <a:pt x="366" y="897"/>
                    <a:pt x="366" y="897"/>
                  </a:cubicBezTo>
                  <a:cubicBezTo>
                    <a:pt x="51" y="724"/>
                    <a:pt x="51" y="724"/>
                    <a:pt x="51" y="724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682" y="51"/>
                    <a:pt x="682" y="51"/>
                    <a:pt x="682" y="51"/>
                  </a:cubicBezTo>
                  <a:lnTo>
                    <a:pt x="682" y="724"/>
                  </a:lnTo>
                  <a:close/>
                  <a:moveTo>
                    <a:pt x="682" y="724"/>
                  </a:moveTo>
                  <a:cubicBezTo>
                    <a:pt x="682" y="724"/>
                    <a:pt x="682" y="724"/>
                    <a:pt x="682" y="72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77516" y="2069432"/>
              <a:ext cx="1600102" cy="886989"/>
            </a:xfrm>
            <a:custGeom>
              <a:avLst/>
              <a:gdLst>
                <a:gd name="T0" fmla="*/ 2520 w 2520"/>
                <a:gd name="T1" fmla="*/ 710 h 1397"/>
                <a:gd name="T2" fmla="*/ 2520 w 2520"/>
                <a:gd name="T3" fmla="*/ 0 h 1397"/>
                <a:gd name="T4" fmla="*/ 1263 w 2520"/>
                <a:gd name="T5" fmla="*/ 663 h 1397"/>
                <a:gd name="T6" fmla="*/ 0 w 2520"/>
                <a:gd name="T7" fmla="*/ 0 h 1397"/>
                <a:gd name="T8" fmla="*/ 0 w 2520"/>
                <a:gd name="T9" fmla="*/ 710 h 1397"/>
                <a:gd name="T10" fmla="*/ 1263 w 2520"/>
                <a:gd name="T11" fmla="*/ 1397 h 1397"/>
                <a:gd name="T12" fmla="*/ 2520 w 2520"/>
                <a:gd name="T13" fmla="*/ 710 h 1397"/>
                <a:gd name="T14" fmla="*/ 2520 w 2520"/>
                <a:gd name="T15" fmla="*/ 710 h 1397"/>
                <a:gd name="T16" fmla="*/ 2520 w 2520"/>
                <a:gd name="T17" fmla="*/ 71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0" h="1397">
                  <a:moveTo>
                    <a:pt x="2520" y="710"/>
                  </a:moveTo>
                  <a:lnTo>
                    <a:pt x="2520" y="0"/>
                  </a:lnTo>
                  <a:lnTo>
                    <a:pt x="1263" y="663"/>
                  </a:lnTo>
                  <a:lnTo>
                    <a:pt x="0" y="0"/>
                  </a:lnTo>
                  <a:lnTo>
                    <a:pt x="0" y="710"/>
                  </a:lnTo>
                  <a:lnTo>
                    <a:pt x="1263" y="1397"/>
                  </a:lnTo>
                  <a:lnTo>
                    <a:pt x="2520" y="710"/>
                  </a:lnTo>
                  <a:close/>
                  <a:moveTo>
                    <a:pt x="2520" y="710"/>
                  </a:moveTo>
                  <a:lnTo>
                    <a:pt x="2520" y="7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577516" y="1395663"/>
              <a:ext cx="1600102" cy="886354"/>
            </a:xfrm>
            <a:custGeom>
              <a:avLst/>
              <a:gdLst>
                <a:gd name="T0" fmla="*/ 2520 w 2520"/>
                <a:gd name="T1" fmla="*/ 710 h 1396"/>
                <a:gd name="T2" fmla="*/ 2520 w 2520"/>
                <a:gd name="T3" fmla="*/ 0 h 1396"/>
                <a:gd name="T4" fmla="*/ 1263 w 2520"/>
                <a:gd name="T5" fmla="*/ 662 h 1396"/>
                <a:gd name="T6" fmla="*/ 0 w 2520"/>
                <a:gd name="T7" fmla="*/ 0 h 1396"/>
                <a:gd name="T8" fmla="*/ 0 w 2520"/>
                <a:gd name="T9" fmla="*/ 710 h 1396"/>
                <a:gd name="T10" fmla="*/ 1263 w 2520"/>
                <a:gd name="T11" fmla="*/ 1396 h 1396"/>
                <a:gd name="T12" fmla="*/ 2520 w 2520"/>
                <a:gd name="T13" fmla="*/ 710 h 1396"/>
                <a:gd name="T14" fmla="*/ 2520 w 2520"/>
                <a:gd name="T15" fmla="*/ 710 h 1396"/>
                <a:gd name="T16" fmla="*/ 2520 w 2520"/>
                <a:gd name="T17" fmla="*/ 710 h 1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0" h="1396">
                  <a:moveTo>
                    <a:pt x="2520" y="710"/>
                  </a:moveTo>
                  <a:lnTo>
                    <a:pt x="2520" y="0"/>
                  </a:lnTo>
                  <a:lnTo>
                    <a:pt x="1263" y="662"/>
                  </a:lnTo>
                  <a:lnTo>
                    <a:pt x="0" y="0"/>
                  </a:lnTo>
                  <a:lnTo>
                    <a:pt x="0" y="710"/>
                  </a:lnTo>
                  <a:lnTo>
                    <a:pt x="1263" y="1396"/>
                  </a:lnTo>
                  <a:lnTo>
                    <a:pt x="2520" y="710"/>
                  </a:lnTo>
                  <a:close/>
                  <a:moveTo>
                    <a:pt x="2520" y="710"/>
                  </a:moveTo>
                  <a:lnTo>
                    <a:pt x="2520" y="7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866274" y="409074"/>
              <a:ext cx="1042606" cy="988577"/>
            </a:xfrm>
            <a:custGeom>
              <a:avLst/>
              <a:gdLst>
                <a:gd name="T0" fmla="*/ 308 w 1642"/>
                <a:gd name="T1" fmla="*/ 1557 h 1557"/>
                <a:gd name="T2" fmla="*/ 818 w 1642"/>
                <a:gd name="T3" fmla="*/ 1190 h 1557"/>
                <a:gd name="T4" fmla="*/ 1328 w 1642"/>
                <a:gd name="T5" fmla="*/ 1557 h 1557"/>
                <a:gd name="T6" fmla="*/ 1132 w 1642"/>
                <a:gd name="T7" fmla="*/ 965 h 1557"/>
                <a:gd name="T8" fmla="*/ 1642 w 1642"/>
                <a:gd name="T9" fmla="*/ 598 h 1557"/>
                <a:gd name="T10" fmla="*/ 1013 w 1642"/>
                <a:gd name="T11" fmla="*/ 598 h 1557"/>
                <a:gd name="T12" fmla="*/ 818 w 1642"/>
                <a:gd name="T13" fmla="*/ 0 h 1557"/>
                <a:gd name="T14" fmla="*/ 622 w 1642"/>
                <a:gd name="T15" fmla="*/ 598 h 1557"/>
                <a:gd name="T16" fmla="*/ 0 w 1642"/>
                <a:gd name="T17" fmla="*/ 598 h 1557"/>
                <a:gd name="T18" fmla="*/ 504 w 1642"/>
                <a:gd name="T19" fmla="*/ 965 h 1557"/>
                <a:gd name="T20" fmla="*/ 308 w 1642"/>
                <a:gd name="T21" fmla="*/ 1557 h 1557"/>
                <a:gd name="T22" fmla="*/ 308 w 1642"/>
                <a:gd name="T23" fmla="*/ 1557 h 1557"/>
                <a:gd name="T24" fmla="*/ 308 w 1642"/>
                <a:gd name="T25" fmla="*/ 1557 h 1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2" h="1557">
                  <a:moveTo>
                    <a:pt x="308" y="1557"/>
                  </a:moveTo>
                  <a:lnTo>
                    <a:pt x="818" y="1190"/>
                  </a:lnTo>
                  <a:lnTo>
                    <a:pt x="1328" y="1557"/>
                  </a:lnTo>
                  <a:lnTo>
                    <a:pt x="1132" y="965"/>
                  </a:lnTo>
                  <a:lnTo>
                    <a:pt x="1642" y="598"/>
                  </a:lnTo>
                  <a:lnTo>
                    <a:pt x="1013" y="598"/>
                  </a:lnTo>
                  <a:lnTo>
                    <a:pt x="818" y="0"/>
                  </a:lnTo>
                  <a:lnTo>
                    <a:pt x="622" y="598"/>
                  </a:lnTo>
                  <a:lnTo>
                    <a:pt x="0" y="598"/>
                  </a:lnTo>
                  <a:lnTo>
                    <a:pt x="504" y="965"/>
                  </a:lnTo>
                  <a:lnTo>
                    <a:pt x="308" y="1557"/>
                  </a:lnTo>
                  <a:close/>
                  <a:moveTo>
                    <a:pt x="308" y="1557"/>
                  </a:moveTo>
                  <a:lnTo>
                    <a:pt x="308" y="155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8300495" y="7839446"/>
            <a:ext cx="1575211" cy="1492711"/>
            <a:chOff x="0" y="0"/>
            <a:chExt cx="3553434" cy="3368620"/>
          </a:xfrm>
          <a:solidFill>
            <a:schemeClr val="bg1"/>
          </a:solidFill>
        </p:grpSpPr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1323474" y="3007895"/>
              <a:ext cx="923918" cy="217166"/>
            </a:xfrm>
            <a:custGeom>
              <a:avLst/>
              <a:gdLst>
                <a:gd name="T0" fmla="*/ 122 w 246"/>
                <a:gd name="T1" fmla="*/ 6 h 58"/>
                <a:gd name="T2" fmla="*/ 54 w 246"/>
                <a:gd name="T3" fmla="*/ 0 h 58"/>
                <a:gd name="T4" fmla="*/ 0 w 246"/>
                <a:gd name="T5" fmla="*/ 39 h 58"/>
                <a:gd name="T6" fmla="*/ 122 w 246"/>
                <a:gd name="T7" fmla="*/ 58 h 58"/>
                <a:gd name="T8" fmla="*/ 246 w 246"/>
                <a:gd name="T9" fmla="*/ 39 h 58"/>
                <a:gd name="T10" fmla="*/ 192 w 246"/>
                <a:gd name="T11" fmla="*/ 0 h 58"/>
                <a:gd name="T12" fmla="*/ 122 w 246"/>
                <a:gd name="T13" fmla="*/ 6 h 58"/>
                <a:gd name="T14" fmla="*/ 122 w 246"/>
                <a:gd name="T15" fmla="*/ 6 h 58"/>
                <a:gd name="T16" fmla="*/ 122 w 246"/>
                <a:gd name="T17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6" h="58">
                  <a:moveTo>
                    <a:pt x="122" y="6"/>
                  </a:moveTo>
                  <a:cubicBezTo>
                    <a:pt x="99" y="6"/>
                    <a:pt x="76" y="4"/>
                    <a:pt x="54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39" y="51"/>
                    <a:pt x="80" y="58"/>
                    <a:pt x="122" y="58"/>
                  </a:cubicBezTo>
                  <a:cubicBezTo>
                    <a:pt x="165" y="58"/>
                    <a:pt x="207" y="51"/>
                    <a:pt x="246" y="39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69" y="4"/>
                    <a:pt x="146" y="6"/>
                    <a:pt x="122" y="6"/>
                  </a:cubicBezTo>
                  <a:close/>
                  <a:moveTo>
                    <a:pt x="122" y="6"/>
                  </a:moveTo>
                  <a:cubicBezTo>
                    <a:pt x="122" y="6"/>
                    <a:pt x="122" y="6"/>
                    <a:pt x="122" y="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360947" y="168442"/>
              <a:ext cx="1164581" cy="920735"/>
            </a:xfrm>
            <a:custGeom>
              <a:avLst/>
              <a:gdLst>
                <a:gd name="T0" fmla="*/ 292 w 310"/>
                <a:gd name="T1" fmla="*/ 56 h 246"/>
                <a:gd name="T2" fmla="*/ 310 w 310"/>
                <a:gd name="T3" fmla="*/ 0 h 246"/>
                <a:gd name="T4" fmla="*/ 0 w 310"/>
                <a:gd name="T5" fmla="*/ 246 h 246"/>
                <a:gd name="T6" fmla="*/ 56 w 310"/>
                <a:gd name="T7" fmla="*/ 246 h 246"/>
                <a:gd name="T8" fmla="*/ 292 w 310"/>
                <a:gd name="T9" fmla="*/ 56 h 246"/>
                <a:gd name="T10" fmla="*/ 292 w 310"/>
                <a:gd name="T11" fmla="*/ 56 h 246"/>
                <a:gd name="T12" fmla="*/ 292 w 310"/>
                <a:gd name="T13" fmla="*/ 5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0" h="246">
                  <a:moveTo>
                    <a:pt x="292" y="56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170" y="24"/>
                    <a:pt x="54" y="119"/>
                    <a:pt x="0" y="246"/>
                  </a:cubicBezTo>
                  <a:cubicBezTo>
                    <a:pt x="56" y="246"/>
                    <a:pt x="56" y="246"/>
                    <a:pt x="56" y="246"/>
                  </a:cubicBezTo>
                  <a:cubicBezTo>
                    <a:pt x="103" y="153"/>
                    <a:pt x="188" y="82"/>
                    <a:pt x="292" y="56"/>
                  </a:cubicBezTo>
                  <a:close/>
                  <a:moveTo>
                    <a:pt x="292" y="56"/>
                  </a:moveTo>
                  <a:cubicBezTo>
                    <a:pt x="292" y="56"/>
                    <a:pt x="292" y="56"/>
                    <a:pt x="292" y="5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240632" y="1684421"/>
              <a:ext cx="506726" cy="1062973"/>
            </a:xfrm>
            <a:custGeom>
              <a:avLst/>
              <a:gdLst>
                <a:gd name="T0" fmla="*/ 53 w 135"/>
                <a:gd name="T1" fmla="*/ 39 h 284"/>
                <a:gd name="T2" fmla="*/ 0 w 135"/>
                <a:gd name="T3" fmla="*/ 0 h 284"/>
                <a:gd name="T4" fmla="*/ 117 w 135"/>
                <a:gd name="T5" fmla="*/ 284 h 284"/>
                <a:gd name="T6" fmla="*/ 135 w 135"/>
                <a:gd name="T7" fmla="*/ 227 h 284"/>
                <a:gd name="T8" fmla="*/ 53 w 135"/>
                <a:gd name="T9" fmla="*/ 39 h 284"/>
                <a:gd name="T10" fmla="*/ 53 w 135"/>
                <a:gd name="T11" fmla="*/ 39 h 284"/>
                <a:gd name="T12" fmla="*/ 53 w 135"/>
                <a:gd name="T13" fmla="*/ 3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284">
                  <a:moveTo>
                    <a:pt x="53" y="39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0"/>
                    <a:pt x="45" y="210"/>
                    <a:pt x="117" y="284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91" y="175"/>
                    <a:pt x="62" y="110"/>
                    <a:pt x="53" y="39"/>
                  </a:cubicBezTo>
                  <a:close/>
                  <a:moveTo>
                    <a:pt x="53" y="39"/>
                  </a:moveTo>
                  <a:cubicBezTo>
                    <a:pt x="53" y="39"/>
                    <a:pt x="53" y="39"/>
                    <a:pt x="53" y="3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>
              <a:spLocks noEditPoints="1"/>
            </p:cNvSpPr>
            <p:nvPr/>
          </p:nvSpPr>
          <p:spPr bwMode="auto">
            <a:xfrm>
              <a:off x="2815389" y="1708484"/>
              <a:ext cx="503551" cy="1051543"/>
            </a:xfrm>
            <a:custGeom>
              <a:avLst/>
              <a:gdLst>
                <a:gd name="T0" fmla="*/ 80 w 134"/>
                <a:gd name="T1" fmla="*/ 40 h 281"/>
                <a:gd name="T2" fmla="*/ 0 w 134"/>
                <a:gd name="T3" fmla="*/ 225 h 281"/>
                <a:gd name="T4" fmla="*/ 18 w 134"/>
                <a:gd name="T5" fmla="*/ 281 h 281"/>
                <a:gd name="T6" fmla="*/ 134 w 134"/>
                <a:gd name="T7" fmla="*/ 0 h 281"/>
                <a:gd name="T8" fmla="*/ 80 w 134"/>
                <a:gd name="T9" fmla="*/ 40 h 281"/>
                <a:gd name="T10" fmla="*/ 80 w 134"/>
                <a:gd name="T11" fmla="*/ 40 h 281"/>
                <a:gd name="T12" fmla="*/ 80 w 134"/>
                <a:gd name="T13" fmla="*/ 4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" h="281">
                  <a:moveTo>
                    <a:pt x="80" y="40"/>
                  </a:moveTo>
                  <a:cubicBezTo>
                    <a:pt x="71" y="109"/>
                    <a:pt x="43" y="173"/>
                    <a:pt x="0" y="225"/>
                  </a:cubicBezTo>
                  <a:cubicBezTo>
                    <a:pt x="18" y="281"/>
                    <a:pt x="18" y="281"/>
                    <a:pt x="18" y="281"/>
                  </a:cubicBezTo>
                  <a:cubicBezTo>
                    <a:pt x="89" y="208"/>
                    <a:pt x="133" y="109"/>
                    <a:pt x="134" y="0"/>
                  </a:cubicBezTo>
                  <a:lnTo>
                    <a:pt x="80" y="40"/>
                  </a:lnTo>
                  <a:close/>
                  <a:moveTo>
                    <a:pt x="80" y="40"/>
                  </a:moveTo>
                  <a:cubicBezTo>
                    <a:pt x="80" y="40"/>
                    <a:pt x="80" y="40"/>
                    <a:pt x="80" y="4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2045368" y="168442"/>
              <a:ext cx="1156961" cy="916925"/>
            </a:xfrm>
            <a:custGeom>
              <a:avLst/>
              <a:gdLst>
                <a:gd name="T0" fmla="*/ 252 w 308"/>
                <a:gd name="T1" fmla="*/ 245 h 245"/>
                <a:gd name="T2" fmla="*/ 308 w 308"/>
                <a:gd name="T3" fmla="*/ 245 h 245"/>
                <a:gd name="T4" fmla="*/ 0 w 308"/>
                <a:gd name="T5" fmla="*/ 0 h 245"/>
                <a:gd name="T6" fmla="*/ 19 w 308"/>
                <a:gd name="T7" fmla="*/ 56 h 245"/>
                <a:gd name="T8" fmla="*/ 252 w 308"/>
                <a:gd name="T9" fmla="*/ 245 h 245"/>
                <a:gd name="T10" fmla="*/ 252 w 308"/>
                <a:gd name="T11" fmla="*/ 245 h 245"/>
                <a:gd name="T12" fmla="*/ 252 w 308"/>
                <a:gd name="T13" fmla="*/ 24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8" h="245">
                  <a:moveTo>
                    <a:pt x="252" y="245"/>
                  </a:moveTo>
                  <a:cubicBezTo>
                    <a:pt x="308" y="245"/>
                    <a:pt x="308" y="245"/>
                    <a:pt x="308" y="245"/>
                  </a:cubicBezTo>
                  <a:cubicBezTo>
                    <a:pt x="255" y="118"/>
                    <a:pt x="140" y="24"/>
                    <a:pt x="0" y="0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21" y="82"/>
                    <a:pt x="206" y="152"/>
                    <a:pt x="252" y="245"/>
                  </a:cubicBezTo>
                  <a:close/>
                  <a:moveTo>
                    <a:pt x="252" y="245"/>
                  </a:moveTo>
                  <a:cubicBezTo>
                    <a:pt x="252" y="245"/>
                    <a:pt x="252" y="245"/>
                    <a:pt x="252" y="24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0" y="0"/>
              <a:ext cx="3553434" cy="3368620"/>
            </a:xfrm>
            <a:custGeom>
              <a:avLst/>
              <a:gdLst>
                <a:gd name="T0" fmla="*/ 4531 w 5596"/>
                <a:gd name="T1" fmla="*/ 5305 h 5305"/>
                <a:gd name="T2" fmla="*/ 3875 w 5596"/>
                <a:gd name="T3" fmla="*/ 3283 h 5305"/>
                <a:gd name="T4" fmla="*/ 5596 w 5596"/>
                <a:gd name="T5" fmla="*/ 2028 h 5305"/>
                <a:gd name="T6" fmla="*/ 3467 w 5596"/>
                <a:gd name="T7" fmla="*/ 2022 h 5305"/>
                <a:gd name="T8" fmla="*/ 2798 w 5596"/>
                <a:gd name="T9" fmla="*/ 0 h 5305"/>
                <a:gd name="T10" fmla="*/ 2136 w 5596"/>
                <a:gd name="T11" fmla="*/ 2022 h 5305"/>
                <a:gd name="T12" fmla="*/ 0 w 5596"/>
                <a:gd name="T13" fmla="*/ 2028 h 5305"/>
                <a:gd name="T14" fmla="*/ 1722 w 5596"/>
                <a:gd name="T15" fmla="*/ 3283 h 5305"/>
                <a:gd name="T16" fmla="*/ 1071 w 5596"/>
                <a:gd name="T17" fmla="*/ 5305 h 5305"/>
                <a:gd name="T18" fmla="*/ 2798 w 5596"/>
                <a:gd name="T19" fmla="*/ 4061 h 5305"/>
                <a:gd name="T20" fmla="*/ 4531 w 5596"/>
                <a:gd name="T21" fmla="*/ 5305 h 5305"/>
                <a:gd name="T22" fmla="*/ 4531 w 5596"/>
                <a:gd name="T23" fmla="*/ 5305 h 5305"/>
                <a:gd name="T24" fmla="*/ 4531 w 5596"/>
                <a:gd name="T25" fmla="*/ 5305 h 5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96" h="5305">
                  <a:moveTo>
                    <a:pt x="4531" y="5305"/>
                  </a:moveTo>
                  <a:lnTo>
                    <a:pt x="3875" y="3283"/>
                  </a:lnTo>
                  <a:lnTo>
                    <a:pt x="5596" y="2028"/>
                  </a:lnTo>
                  <a:lnTo>
                    <a:pt x="3467" y="2022"/>
                  </a:lnTo>
                  <a:lnTo>
                    <a:pt x="2798" y="0"/>
                  </a:lnTo>
                  <a:lnTo>
                    <a:pt x="2136" y="2022"/>
                  </a:lnTo>
                  <a:lnTo>
                    <a:pt x="0" y="2028"/>
                  </a:lnTo>
                  <a:lnTo>
                    <a:pt x="1722" y="3283"/>
                  </a:lnTo>
                  <a:lnTo>
                    <a:pt x="1071" y="5305"/>
                  </a:lnTo>
                  <a:lnTo>
                    <a:pt x="2798" y="4061"/>
                  </a:lnTo>
                  <a:lnTo>
                    <a:pt x="4531" y="5305"/>
                  </a:lnTo>
                  <a:close/>
                  <a:moveTo>
                    <a:pt x="4531" y="5305"/>
                  </a:moveTo>
                  <a:lnTo>
                    <a:pt x="4531" y="53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2" name="Freeform 51"/>
          <p:cNvSpPr>
            <a:spLocks noEditPoints="1"/>
          </p:cNvSpPr>
          <p:nvPr/>
        </p:nvSpPr>
        <p:spPr bwMode="auto">
          <a:xfrm>
            <a:off x="11155831" y="7839446"/>
            <a:ext cx="1081739" cy="1620093"/>
          </a:xfrm>
          <a:custGeom>
            <a:avLst/>
            <a:gdLst>
              <a:gd name="T0" fmla="*/ 632 w 635"/>
              <a:gd name="T1" fmla="*/ 575 h 948"/>
              <a:gd name="T2" fmla="*/ 608 w 635"/>
              <a:gd name="T3" fmla="*/ 557 h 948"/>
              <a:gd name="T4" fmla="*/ 405 w 635"/>
              <a:gd name="T5" fmla="*/ 557 h 948"/>
              <a:gd name="T6" fmla="*/ 342 w 635"/>
              <a:gd name="T7" fmla="*/ 364 h 948"/>
              <a:gd name="T8" fmla="*/ 327 w 635"/>
              <a:gd name="T9" fmla="*/ 348 h 948"/>
              <a:gd name="T10" fmla="*/ 363 w 635"/>
              <a:gd name="T11" fmla="*/ 305 h 948"/>
              <a:gd name="T12" fmla="*/ 329 w 635"/>
              <a:gd name="T13" fmla="*/ 261 h 948"/>
              <a:gd name="T14" fmla="*/ 580 w 635"/>
              <a:gd name="T15" fmla="*/ 189 h 948"/>
              <a:gd name="T16" fmla="*/ 580 w 635"/>
              <a:gd name="T17" fmla="*/ 0 h 948"/>
              <a:gd name="T18" fmla="*/ 55 w 635"/>
              <a:gd name="T19" fmla="*/ 0 h 948"/>
              <a:gd name="T20" fmla="*/ 55 w 635"/>
              <a:gd name="T21" fmla="*/ 77 h 948"/>
              <a:gd name="T22" fmla="*/ 293 w 635"/>
              <a:gd name="T23" fmla="*/ 77 h 948"/>
              <a:gd name="T24" fmla="*/ 319 w 635"/>
              <a:gd name="T25" fmla="*/ 102 h 948"/>
              <a:gd name="T26" fmla="*/ 293 w 635"/>
              <a:gd name="T27" fmla="*/ 128 h 948"/>
              <a:gd name="T28" fmla="*/ 55 w 635"/>
              <a:gd name="T29" fmla="*/ 128 h 948"/>
              <a:gd name="T30" fmla="*/ 55 w 635"/>
              <a:gd name="T31" fmla="*/ 189 h 948"/>
              <a:gd name="T32" fmla="*/ 307 w 635"/>
              <a:gd name="T33" fmla="*/ 261 h 948"/>
              <a:gd name="T34" fmla="*/ 273 w 635"/>
              <a:gd name="T35" fmla="*/ 305 h 948"/>
              <a:gd name="T36" fmla="*/ 308 w 635"/>
              <a:gd name="T37" fmla="*/ 348 h 948"/>
              <a:gd name="T38" fmla="*/ 293 w 635"/>
              <a:gd name="T39" fmla="*/ 364 h 948"/>
              <a:gd name="T40" fmla="*/ 231 w 635"/>
              <a:gd name="T41" fmla="*/ 557 h 948"/>
              <a:gd name="T42" fmla="*/ 28 w 635"/>
              <a:gd name="T43" fmla="*/ 557 h 948"/>
              <a:gd name="T44" fmla="*/ 3 w 635"/>
              <a:gd name="T45" fmla="*/ 575 h 948"/>
              <a:gd name="T46" fmla="*/ 13 w 635"/>
              <a:gd name="T47" fmla="*/ 603 h 948"/>
              <a:gd name="T48" fmla="*/ 177 w 635"/>
              <a:gd name="T49" fmla="*/ 721 h 948"/>
              <a:gd name="T50" fmla="*/ 114 w 635"/>
              <a:gd name="T51" fmla="*/ 912 h 948"/>
              <a:gd name="T52" fmla="*/ 123 w 635"/>
              <a:gd name="T53" fmla="*/ 941 h 948"/>
              <a:gd name="T54" fmla="*/ 153 w 635"/>
              <a:gd name="T55" fmla="*/ 941 h 948"/>
              <a:gd name="T56" fmla="*/ 318 w 635"/>
              <a:gd name="T57" fmla="*/ 822 h 948"/>
              <a:gd name="T58" fmla="*/ 482 w 635"/>
              <a:gd name="T59" fmla="*/ 942 h 948"/>
              <a:gd name="T60" fmla="*/ 497 w 635"/>
              <a:gd name="T61" fmla="*/ 947 h 948"/>
              <a:gd name="T62" fmla="*/ 512 w 635"/>
              <a:gd name="T63" fmla="*/ 942 h 948"/>
              <a:gd name="T64" fmla="*/ 521 w 635"/>
              <a:gd name="T65" fmla="*/ 913 h 948"/>
              <a:gd name="T66" fmla="*/ 458 w 635"/>
              <a:gd name="T67" fmla="*/ 721 h 948"/>
              <a:gd name="T68" fmla="*/ 622 w 635"/>
              <a:gd name="T69" fmla="*/ 603 h 948"/>
              <a:gd name="T70" fmla="*/ 632 w 635"/>
              <a:gd name="T71" fmla="*/ 575 h 948"/>
              <a:gd name="T72" fmla="*/ 632 w 635"/>
              <a:gd name="T73" fmla="*/ 575 h 948"/>
              <a:gd name="T74" fmla="*/ 632 w 635"/>
              <a:gd name="T75" fmla="*/ 575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5" h="948">
                <a:moveTo>
                  <a:pt x="632" y="575"/>
                </a:moveTo>
                <a:cubicBezTo>
                  <a:pt x="629" y="564"/>
                  <a:pt x="619" y="557"/>
                  <a:pt x="608" y="557"/>
                </a:cubicBezTo>
                <a:cubicBezTo>
                  <a:pt x="405" y="557"/>
                  <a:pt x="405" y="557"/>
                  <a:pt x="405" y="557"/>
                </a:cubicBezTo>
                <a:cubicBezTo>
                  <a:pt x="342" y="364"/>
                  <a:pt x="342" y="364"/>
                  <a:pt x="342" y="364"/>
                </a:cubicBezTo>
                <a:cubicBezTo>
                  <a:pt x="340" y="357"/>
                  <a:pt x="334" y="351"/>
                  <a:pt x="327" y="348"/>
                </a:cubicBezTo>
                <a:cubicBezTo>
                  <a:pt x="347" y="344"/>
                  <a:pt x="363" y="326"/>
                  <a:pt x="363" y="305"/>
                </a:cubicBezTo>
                <a:cubicBezTo>
                  <a:pt x="363" y="284"/>
                  <a:pt x="348" y="266"/>
                  <a:pt x="329" y="261"/>
                </a:cubicBezTo>
                <a:cubicBezTo>
                  <a:pt x="580" y="189"/>
                  <a:pt x="580" y="189"/>
                  <a:pt x="580" y="189"/>
                </a:cubicBezTo>
                <a:cubicBezTo>
                  <a:pt x="580" y="0"/>
                  <a:pt x="580" y="0"/>
                  <a:pt x="580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55" y="77"/>
                  <a:pt x="55" y="77"/>
                  <a:pt x="55" y="77"/>
                </a:cubicBezTo>
                <a:cubicBezTo>
                  <a:pt x="293" y="77"/>
                  <a:pt x="293" y="77"/>
                  <a:pt x="293" y="77"/>
                </a:cubicBezTo>
                <a:cubicBezTo>
                  <a:pt x="307" y="77"/>
                  <a:pt x="319" y="88"/>
                  <a:pt x="319" y="102"/>
                </a:cubicBezTo>
                <a:cubicBezTo>
                  <a:pt x="319" y="117"/>
                  <a:pt x="307" y="128"/>
                  <a:pt x="293" y="128"/>
                </a:cubicBezTo>
                <a:cubicBezTo>
                  <a:pt x="55" y="128"/>
                  <a:pt x="55" y="128"/>
                  <a:pt x="55" y="128"/>
                </a:cubicBezTo>
                <a:cubicBezTo>
                  <a:pt x="55" y="189"/>
                  <a:pt x="55" y="189"/>
                  <a:pt x="55" y="189"/>
                </a:cubicBezTo>
                <a:cubicBezTo>
                  <a:pt x="307" y="261"/>
                  <a:pt x="307" y="261"/>
                  <a:pt x="307" y="261"/>
                </a:cubicBezTo>
                <a:cubicBezTo>
                  <a:pt x="287" y="266"/>
                  <a:pt x="273" y="284"/>
                  <a:pt x="273" y="305"/>
                </a:cubicBezTo>
                <a:cubicBezTo>
                  <a:pt x="273" y="326"/>
                  <a:pt x="288" y="343"/>
                  <a:pt x="308" y="348"/>
                </a:cubicBezTo>
                <a:cubicBezTo>
                  <a:pt x="301" y="351"/>
                  <a:pt x="296" y="356"/>
                  <a:pt x="293" y="364"/>
                </a:cubicBezTo>
                <a:cubicBezTo>
                  <a:pt x="231" y="557"/>
                  <a:pt x="231" y="557"/>
                  <a:pt x="231" y="557"/>
                </a:cubicBezTo>
                <a:cubicBezTo>
                  <a:pt x="28" y="557"/>
                  <a:pt x="28" y="557"/>
                  <a:pt x="28" y="557"/>
                </a:cubicBezTo>
                <a:cubicBezTo>
                  <a:pt x="16" y="557"/>
                  <a:pt x="7" y="564"/>
                  <a:pt x="3" y="575"/>
                </a:cubicBezTo>
                <a:cubicBezTo>
                  <a:pt x="0" y="585"/>
                  <a:pt x="4" y="597"/>
                  <a:pt x="13" y="603"/>
                </a:cubicBezTo>
                <a:cubicBezTo>
                  <a:pt x="177" y="721"/>
                  <a:pt x="177" y="721"/>
                  <a:pt x="177" y="721"/>
                </a:cubicBezTo>
                <a:cubicBezTo>
                  <a:pt x="114" y="912"/>
                  <a:pt x="114" y="912"/>
                  <a:pt x="114" y="912"/>
                </a:cubicBezTo>
                <a:cubicBezTo>
                  <a:pt x="111" y="923"/>
                  <a:pt x="114" y="935"/>
                  <a:pt x="123" y="941"/>
                </a:cubicBezTo>
                <a:cubicBezTo>
                  <a:pt x="132" y="948"/>
                  <a:pt x="144" y="948"/>
                  <a:pt x="153" y="941"/>
                </a:cubicBezTo>
                <a:cubicBezTo>
                  <a:pt x="318" y="822"/>
                  <a:pt x="318" y="822"/>
                  <a:pt x="318" y="822"/>
                </a:cubicBezTo>
                <a:cubicBezTo>
                  <a:pt x="482" y="942"/>
                  <a:pt x="482" y="942"/>
                  <a:pt x="482" y="942"/>
                </a:cubicBezTo>
                <a:cubicBezTo>
                  <a:pt x="486" y="945"/>
                  <a:pt x="491" y="947"/>
                  <a:pt x="497" y="947"/>
                </a:cubicBezTo>
                <a:cubicBezTo>
                  <a:pt x="502" y="947"/>
                  <a:pt x="507" y="945"/>
                  <a:pt x="512" y="942"/>
                </a:cubicBezTo>
                <a:cubicBezTo>
                  <a:pt x="521" y="935"/>
                  <a:pt x="525" y="924"/>
                  <a:pt x="521" y="913"/>
                </a:cubicBezTo>
                <a:cubicBezTo>
                  <a:pt x="458" y="721"/>
                  <a:pt x="458" y="721"/>
                  <a:pt x="458" y="721"/>
                </a:cubicBezTo>
                <a:cubicBezTo>
                  <a:pt x="622" y="603"/>
                  <a:pt x="622" y="603"/>
                  <a:pt x="622" y="603"/>
                </a:cubicBezTo>
                <a:cubicBezTo>
                  <a:pt x="631" y="597"/>
                  <a:pt x="635" y="585"/>
                  <a:pt x="632" y="575"/>
                </a:cubicBezTo>
                <a:close/>
                <a:moveTo>
                  <a:pt x="632" y="575"/>
                </a:moveTo>
                <a:cubicBezTo>
                  <a:pt x="632" y="575"/>
                  <a:pt x="632" y="575"/>
                  <a:pt x="632" y="575"/>
                </a:cubicBezTo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62000" y="3779837"/>
            <a:ext cx="22250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and typesetting industry.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standard dummy text ever since the 1500s, when an unknown printer took a galley of type and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scrambleda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it to make a type specimen book. </a:t>
            </a:r>
            <a:endParaRPr lang="en-US" sz="3200" spc="200" dirty="0">
              <a:solidFill>
                <a:schemeClr val="bg1"/>
              </a:solidFill>
              <a:latin typeface="Ubuntu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219200" y="10017471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458200" y="10017471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5849600" y="10017471"/>
            <a:ext cx="6477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printing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and type setting industry .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2800" spc="5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2800" spc="5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</a:t>
            </a:r>
            <a:r>
              <a:rPr lang="en-US" sz="2800" spc="50" dirty="0" smtClean="0">
                <a:solidFill>
                  <a:schemeClr val="bg1"/>
                </a:solidFill>
                <a:latin typeface="Ubuntu" panose="020B0504030602030204" pitchFamily="34" charset="0"/>
              </a:rPr>
              <a:t>standard.</a:t>
            </a:r>
            <a:endParaRPr lang="en-US" sz="2800" spc="50" dirty="0">
              <a:solidFill>
                <a:schemeClr val="bg1"/>
              </a:solidFill>
              <a:latin typeface="Ubuntu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86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3774400" cy="1335087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520" t="-19299" r="-6107" b="-255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3774400" cy="13350875"/>
          </a:xfrm>
          <a:prstGeom prst="rect">
            <a:avLst/>
          </a:prstGeom>
          <a:solidFill>
            <a:srgbClr val="385723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66654" y="4912444"/>
            <a:ext cx="20641093" cy="3134593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 algn="ctr"/>
            <a:r>
              <a:rPr lang="en-US" sz="9600" i="1" dirty="0">
                <a:solidFill>
                  <a:schemeClr val="bg1"/>
                </a:solidFill>
                <a:latin typeface="Ubuntu"/>
                <a:ea typeface="Open Sans" panose="020B0606030504020204" pitchFamily="34" charset="0"/>
                <a:cs typeface="Open Sans" panose="020B0606030504020204" pitchFamily="34" charset="0"/>
              </a:rPr>
              <a:t>“I can’t expect loyalty from the army if I do not give it.”</a:t>
            </a:r>
            <a:endParaRPr lang="en-US" sz="9600" i="1" dirty="0">
              <a:solidFill>
                <a:schemeClr val="bg1"/>
              </a:solidFill>
              <a:latin typeface="Ubuntu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4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48" y="0"/>
            <a:ext cx="23844148" cy="133508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69748" y="0"/>
            <a:ext cx="23844148" cy="13350875"/>
          </a:xfrm>
          <a:prstGeom prst="rect">
            <a:avLst/>
          </a:prstGeom>
          <a:solidFill>
            <a:srgbClr val="38572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372600" y="4130757"/>
            <a:ext cx="14935200" cy="949380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buntu"/>
              </a:rPr>
              <a:t>Army developing a “Third Arm” for soldiers</a:t>
            </a:r>
            <a:endParaRPr lang="en-US" sz="5000" b="1" dirty="0">
              <a:solidFill>
                <a:schemeClr val="bg1"/>
              </a:solidFill>
              <a:latin typeface="Ubuntu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087600" y="5685874"/>
            <a:ext cx="283464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439400" y="6142037"/>
            <a:ext cx="12192000" cy="5104363"/>
          </a:xfrm>
          <a:prstGeom prst="rect">
            <a:avLst/>
          </a:prstGeom>
          <a:noFill/>
          <a:ln>
            <a:noFill/>
          </a:ln>
        </p:spPr>
        <p:txBody>
          <a:bodyPr wrap="square" lIns="178198" tIns="89099" rIns="178198" bIns="89099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is simply dummy text of the print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ing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and typesetting industry.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Lorem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Ipsum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has been the industry's standard dummy text ever since the 1500s, when an unknown printer took a galley of type and </a:t>
            </a:r>
            <a:r>
              <a:rPr lang="en-US" sz="3200" spc="200" dirty="0" err="1">
                <a:solidFill>
                  <a:schemeClr val="bg1"/>
                </a:solidFill>
                <a:latin typeface="Ubuntu" panose="020B0504030602030204" pitchFamily="34" charset="0"/>
              </a:rPr>
              <a:t>scrambleda</a:t>
            </a:r>
            <a:r>
              <a:rPr lang="en-US" sz="3200" spc="200" dirty="0">
                <a:solidFill>
                  <a:schemeClr val="bg1"/>
                </a:solidFill>
                <a:latin typeface="Ubuntu" panose="020B0504030602030204" pitchFamily="34" charset="0"/>
              </a:rPr>
              <a:t> it to make a type specimen book. </a:t>
            </a:r>
            <a:endParaRPr lang="en-US" sz="3200" spc="200" dirty="0">
              <a:solidFill>
                <a:schemeClr val="bg1"/>
              </a:solidFill>
              <a:latin typeface="Ubuntu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554200" y="1085291"/>
            <a:ext cx="3622830" cy="2237346"/>
            <a:chOff x="0" y="0"/>
            <a:chExt cx="3556717" cy="2196532"/>
          </a:xfrm>
          <a:solidFill>
            <a:schemeClr val="bg1"/>
          </a:solidFill>
        </p:grpSpPr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385011" y="0"/>
              <a:ext cx="3171706" cy="699770"/>
            </a:xfrm>
            <a:custGeom>
              <a:avLst/>
              <a:gdLst>
                <a:gd name="T0" fmla="*/ 426 w 847"/>
                <a:gd name="T1" fmla="*/ 186 h 187"/>
                <a:gd name="T2" fmla="*/ 422 w 847"/>
                <a:gd name="T3" fmla="*/ 157 h 187"/>
                <a:gd name="T4" fmla="*/ 847 w 847"/>
                <a:gd name="T5" fmla="*/ 157 h 187"/>
                <a:gd name="T6" fmla="*/ 847 w 847"/>
                <a:gd name="T7" fmla="*/ 106 h 187"/>
                <a:gd name="T8" fmla="*/ 391 w 847"/>
                <a:gd name="T9" fmla="*/ 106 h 187"/>
                <a:gd name="T10" fmla="*/ 335 w 847"/>
                <a:gd name="T11" fmla="*/ 79 h 187"/>
                <a:gd name="T12" fmla="*/ 335 w 847"/>
                <a:gd name="T13" fmla="*/ 55 h 187"/>
                <a:gd name="T14" fmla="*/ 336 w 847"/>
                <a:gd name="T15" fmla="*/ 53 h 187"/>
                <a:gd name="T16" fmla="*/ 282 w 847"/>
                <a:gd name="T17" fmla="*/ 0 h 187"/>
                <a:gd name="T18" fmla="*/ 57 w 847"/>
                <a:gd name="T19" fmla="*/ 0 h 187"/>
                <a:gd name="T20" fmla="*/ 57 w 847"/>
                <a:gd name="T21" fmla="*/ 90 h 187"/>
                <a:gd name="T22" fmla="*/ 0 w 847"/>
                <a:gd name="T23" fmla="*/ 186 h 187"/>
                <a:gd name="T24" fmla="*/ 0 w 847"/>
                <a:gd name="T25" fmla="*/ 187 h 187"/>
                <a:gd name="T26" fmla="*/ 21 w 847"/>
                <a:gd name="T27" fmla="*/ 186 h 187"/>
                <a:gd name="T28" fmla="*/ 426 w 847"/>
                <a:gd name="T29" fmla="*/ 186 h 187"/>
                <a:gd name="T30" fmla="*/ 426 w 847"/>
                <a:gd name="T31" fmla="*/ 186 h 187"/>
                <a:gd name="T32" fmla="*/ 426 w 847"/>
                <a:gd name="T33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47" h="187">
                  <a:moveTo>
                    <a:pt x="426" y="186"/>
                  </a:moveTo>
                  <a:cubicBezTo>
                    <a:pt x="426" y="176"/>
                    <a:pt x="425" y="166"/>
                    <a:pt x="422" y="157"/>
                  </a:cubicBezTo>
                  <a:cubicBezTo>
                    <a:pt x="847" y="157"/>
                    <a:pt x="847" y="157"/>
                    <a:pt x="847" y="157"/>
                  </a:cubicBezTo>
                  <a:cubicBezTo>
                    <a:pt x="847" y="106"/>
                    <a:pt x="847" y="106"/>
                    <a:pt x="847" y="106"/>
                  </a:cubicBezTo>
                  <a:cubicBezTo>
                    <a:pt x="391" y="106"/>
                    <a:pt x="391" y="106"/>
                    <a:pt x="391" y="106"/>
                  </a:cubicBezTo>
                  <a:cubicBezTo>
                    <a:pt x="376" y="92"/>
                    <a:pt x="358" y="83"/>
                    <a:pt x="335" y="79"/>
                  </a:cubicBezTo>
                  <a:cubicBezTo>
                    <a:pt x="335" y="55"/>
                    <a:pt x="335" y="55"/>
                    <a:pt x="335" y="55"/>
                  </a:cubicBezTo>
                  <a:cubicBezTo>
                    <a:pt x="335" y="54"/>
                    <a:pt x="336" y="54"/>
                    <a:pt x="336" y="53"/>
                  </a:cubicBezTo>
                  <a:cubicBezTo>
                    <a:pt x="336" y="24"/>
                    <a:pt x="312" y="0"/>
                    <a:pt x="282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22" y="108"/>
                    <a:pt x="0" y="144"/>
                    <a:pt x="0" y="186"/>
                  </a:cubicBezTo>
                  <a:cubicBezTo>
                    <a:pt x="0" y="186"/>
                    <a:pt x="0" y="186"/>
                    <a:pt x="0" y="187"/>
                  </a:cubicBezTo>
                  <a:cubicBezTo>
                    <a:pt x="7" y="186"/>
                    <a:pt x="14" y="186"/>
                    <a:pt x="21" y="186"/>
                  </a:cubicBezTo>
                  <a:lnTo>
                    <a:pt x="426" y="186"/>
                  </a:lnTo>
                  <a:close/>
                  <a:moveTo>
                    <a:pt x="426" y="186"/>
                  </a:moveTo>
                  <a:cubicBezTo>
                    <a:pt x="426" y="186"/>
                    <a:pt x="426" y="186"/>
                    <a:pt x="426" y="186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0" y="890337"/>
              <a:ext cx="3545706" cy="1306195"/>
            </a:xfrm>
            <a:custGeom>
              <a:avLst/>
              <a:gdLst>
                <a:gd name="T0" fmla="*/ 845 w 947"/>
                <a:gd name="T1" fmla="*/ 245 h 349"/>
                <a:gd name="T2" fmla="*/ 845 w 947"/>
                <a:gd name="T3" fmla="*/ 245 h 349"/>
                <a:gd name="T4" fmla="*/ 947 w 947"/>
                <a:gd name="T5" fmla="*/ 124 h 349"/>
                <a:gd name="T6" fmla="*/ 947 w 947"/>
                <a:gd name="T7" fmla="*/ 123 h 349"/>
                <a:gd name="T8" fmla="*/ 826 w 947"/>
                <a:gd name="T9" fmla="*/ 0 h 349"/>
                <a:gd name="T10" fmla="*/ 124 w 947"/>
                <a:gd name="T11" fmla="*/ 0 h 349"/>
                <a:gd name="T12" fmla="*/ 0 w 947"/>
                <a:gd name="T13" fmla="*/ 123 h 349"/>
                <a:gd name="T14" fmla="*/ 0 w 947"/>
                <a:gd name="T15" fmla="*/ 124 h 349"/>
                <a:gd name="T16" fmla="*/ 102 w 947"/>
                <a:gd name="T17" fmla="*/ 245 h 349"/>
                <a:gd name="T18" fmla="*/ 102 w 947"/>
                <a:gd name="T19" fmla="*/ 245 h 349"/>
                <a:gd name="T20" fmla="*/ 117 w 947"/>
                <a:gd name="T21" fmla="*/ 297 h 349"/>
                <a:gd name="T22" fmla="*/ 207 w 947"/>
                <a:gd name="T23" fmla="*/ 349 h 349"/>
                <a:gd name="T24" fmla="*/ 743 w 947"/>
                <a:gd name="T25" fmla="*/ 349 h 349"/>
                <a:gd name="T26" fmla="*/ 831 w 947"/>
                <a:gd name="T27" fmla="*/ 297 h 349"/>
                <a:gd name="T28" fmla="*/ 845 w 947"/>
                <a:gd name="T29" fmla="*/ 245 h 349"/>
                <a:gd name="T30" fmla="*/ 561 w 947"/>
                <a:gd name="T31" fmla="*/ 295 h 349"/>
                <a:gd name="T32" fmla="*/ 509 w 947"/>
                <a:gd name="T33" fmla="*/ 243 h 349"/>
                <a:gd name="T34" fmla="*/ 561 w 947"/>
                <a:gd name="T35" fmla="*/ 191 h 349"/>
                <a:gd name="T36" fmla="*/ 613 w 947"/>
                <a:gd name="T37" fmla="*/ 243 h 349"/>
                <a:gd name="T38" fmla="*/ 561 w 947"/>
                <a:gd name="T39" fmla="*/ 295 h 349"/>
                <a:gd name="T40" fmla="*/ 333 w 947"/>
                <a:gd name="T41" fmla="*/ 243 h 349"/>
                <a:gd name="T42" fmla="*/ 385 w 947"/>
                <a:gd name="T43" fmla="*/ 191 h 349"/>
                <a:gd name="T44" fmla="*/ 437 w 947"/>
                <a:gd name="T45" fmla="*/ 243 h 349"/>
                <a:gd name="T46" fmla="*/ 385 w 947"/>
                <a:gd name="T47" fmla="*/ 295 h 349"/>
                <a:gd name="T48" fmla="*/ 333 w 947"/>
                <a:gd name="T49" fmla="*/ 243 h 349"/>
                <a:gd name="T50" fmla="*/ 157 w 947"/>
                <a:gd name="T51" fmla="*/ 243 h 349"/>
                <a:gd name="T52" fmla="*/ 209 w 947"/>
                <a:gd name="T53" fmla="*/ 191 h 349"/>
                <a:gd name="T54" fmla="*/ 261 w 947"/>
                <a:gd name="T55" fmla="*/ 243 h 349"/>
                <a:gd name="T56" fmla="*/ 209 w 947"/>
                <a:gd name="T57" fmla="*/ 295 h 349"/>
                <a:gd name="T58" fmla="*/ 157 w 947"/>
                <a:gd name="T59" fmla="*/ 243 h 349"/>
                <a:gd name="T60" fmla="*/ 737 w 947"/>
                <a:gd name="T61" fmla="*/ 295 h 349"/>
                <a:gd name="T62" fmla="*/ 685 w 947"/>
                <a:gd name="T63" fmla="*/ 243 h 349"/>
                <a:gd name="T64" fmla="*/ 737 w 947"/>
                <a:gd name="T65" fmla="*/ 191 h 349"/>
                <a:gd name="T66" fmla="*/ 789 w 947"/>
                <a:gd name="T67" fmla="*/ 243 h 349"/>
                <a:gd name="T68" fmla="*/ 737 w 947"/>
                <a:gd name="T69" fmla="*/ 295 h 349"/>
                <a:gd name="T70" fmla="*/ 737 w 947"/>
                <a:gd name="T71" fmla="*/ 295 h 349"/>
                <a:gd name="T72" fmla="*/ 737 w 947"/>
                <a:gd name="T73" fmla="*/ 295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7" h="349">
                  <a:moveTo>
                    <a:pt x="845" y="245"/>
                  </a:moveTo>
                  <a:cubicBezTo>
                    <a:pt x="845" y="245"/>
                    <a:pt x="845" y="245"/>
                    <a:pt x="845" y="245"/>
                  </a:cubicBezTo>
                  <a:cubicBezTo>
                    <a:pt x="902" y="235"/>
                    <a:pt x="947" y="185"/>
                    <a:pt x="947" y="124"/>
                  </a:cubicBezTo>
                  <a:cubicBezTo>
                    <a:pt x="947" y="123"/>
                    <a:pt x="947" y="123"/>
                    <a:pt x="947" y="123"/>
                  </a:cubicBezTo>
                  <a:cubicBezTo>
                    <a:pt x="947" y="55"/>
                    <a:pt x="893" y="0"/>
                    <a:pt x="826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56" y="0"/>
                    <a:pt x="0" y="55"/>
                    <a:pt x="0" y="12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85"/>
                    <a:pt x="45" y="235"/>
                    <a:pt x="102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64"/>
                    <a:pt x="108" y="282"/>
                    <a:pt x="117" y="297"/>
                  </a:cubicBezTo>
                  <a:cubicBezTo>
                    <a:pt x="135" y="328"/>
                    <a:pt x="169" y="349"/>
                    <a:pt x="207" y="349"/>
                  </a:cubicBezTo>
                  <a:cubicBezTo>
                    <a:pt x="743" y="349"/>
                    <a:pt x="743" y="349"/>
                    <a:pt x="743" y="349"/>
                  </a:cubicBezTo>
                  <a:cubicBezTo>
                    <a:pt x="781" y="349"/>
                    <a:pt x="813" y="328"/>
                    <a:pt x="831" y="297"/>
                  </a:cubicBezTo>
                  <a:cubicBezTo>
                    <a:pt x="840" y="282"/>
                    <a:pt x="845" y="264"/>
                    <a:pt x="845" y="245"/>
                  </a:cubicBezTo>
                  <a:close/>
                  <a:moveTo>
                    <a:pt x="561" y="295"/>
                  </a:moveTo>
                  <a:cubicBezTo>
                    <a:pt x="533" y="295"/>
                    <a:pt x="509" y="272"/>
                    <a:pt x="509" y="243"/>
                  </a:cubicBezTo>
                  <a:cubicBezTo>
                    <a:pt x="509" y="214"/>
                    <a:pt x="533" y="191"/>
                    <a:pt x="561" y="191"/>
                  </a:cubicBezTo>
                  <a:cubicBezTo>
                    <a:pt x="590" y="191"/>
                    <a:pt x="613" y="214"/>
                    <a:pt x="613" y="243"/>
                  </a:cubicBezTo>
                  <a:cubicBezTo>
                    <a:pt x="613" y="272"/>
                    <a:pt x="590" y="295"/>
                    <a:pt x="561" y="295"/>
                  </a:cubicBezTo>
                  <a:close/>
                  <a:moveTo>
                    <a:pt x="333" y="243"/>
                  </a:moveTo>
                  <a:cubicBezTo>
                    <a:pt x="333" y="214"/>
                    <a:pt x="357" y="191"/>
                    <a:pt x="385" y="191"/>
                  </a:cubicBezTo>
                  <a:cubicBezTo>
                    <a:pt x="414" y="191"/>
                    <a:pt x="437" y="214"/>
                    <a:pt x="437" y="243"/>
                  </a:cubicBezTo>
                  <a:cubicBezTo>
                    <a:pt x="437" y="272"/>
                    <a:pt x="414" y="295"/>
                    <a:pt x="385" y="295"/>
                  </a:cubicBezTo>
                  <a:cubicBezTo>
                    <a:pt x="357" y="295"/>
                    <a:pt x="333" y="272"/>
                    <a:pt x="333" y="243"/>
                  </a:cubicBezTo>
                  <a:close/>
                  <a:moveTo>
                    <a:pt x="157" y="243"/>
                  </a:moveTo>
                  <a:cubicBezTo>
                    <a:pt x="157" y="214"/>
                    <a:pt x="181" y="191"/>
                    <a:pt x="209" y="191"/>
                  </a:cubicBezTo>
                  <a:cubicBezTo>
                    <a:pt x="238" y="191"/>
                    <a:pt x="261" y="214"/>
                    <a:pt x="261" y="243"/>
                  </a:cubicBezTo>
                  <a:cubicBezTo>
                    <a:pt x="261" y="272"/>
                    <a:pt x="238" y="295"/>
                    <a:pt x="209" y="295"/>
                  </a:cubicBezTo>
                  <a:cubicBezTo>
                    <a:pt x="181" y="295"/>
                    <a:pt x="157" y="272"/>
                    <a:pt x="157" y="243"/>
                  </a:cubicBezTo>
                  <a:close/>
                  <a:moveTo>
                    <a:pt x="737" y="295"/>
                  </a:moveTo>
                  <a:cubicBezTo>
                    <a:pt x="709" y="295"/>
                    <a:pt x="685" y="272"/>
                    <a:pt x="685" y="243"/>
                  </a:cubicBezTo>
                  <a:cubicBezTo>
                    <a:pt x="685" y="214"/>
                    <a:pt x="709" y="191"/>
                    <a:pt x="737" y="191"/>
                  </a:cubicBezTo>
                  <a:cubicBezTo>
                    <a:pt x="766" y="191"/>
                    <a:pt x="789" y="214"/>
                    <a:pt x="789" y="243"/>
                  </a:cubicBezTo>
                  <a:cubicBezTo>
                    <a:pt x="789" y="272"/>
                    <a:pt x="766" y="295"/>
                    <a:pt x="737" y="295"/>
                  </a:cubicBezTo>
                  <a:close/>
                  <a:moveTo>
                    <a:pt x="737" y="295"/>
                  </a:moveTo>
                  <a:cubicBezTo>
                    <a:pt x="737" y="295"/>
                    <a:pt x="737" y="295"/>
                    <a:pt x="737" y="295"/>
                  </a:cubicBezTo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r="8122" b="20690"/>
          <a:stretch/>
        </p:blipFill>
        <p:spPr>
          <a:xfrm>
            <a:off x="-69747" y="46037"/>
            <a:ext cx="13252348" cy="13304838"/>
          </a:xfrm>
          <a:prstGeom prst="rtTriangle">
            <a:avLst/>
          </a:prstGeom>
        </p:spPr>
      </p:pic>
    </p:spTree>
    <p:extLst>
      <p:ext uri="{BB962C8B-B14F-4D97-AF65-F5344CB8AC3E}">
        <p14:creationId xmlns:p14="http://schemas.microsoft.com/office/powerpoint/2010/main" val="73334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748</Words>
  <Application>Microsoft Office PowerPoint</Application>
  <PresentationFormat>Custom</PresentationFormat>
  <Paragraphs>73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mwu</dc:creator>
  <cp:lastModifiedBy>mwu</cp:lastModifiedBy>
  <cp:revision>58</cp:revision>
  <dcterms:created xsi:type="dcterms:W3CDTF">2019-07-04T17:32:04Z</dcterms:created>
  <dcterms:modified xsi:type="dcterms:W3CDTF">2019-07-05T17:23:23Z</dcterms:modified>
</cp:coreProperties>
</file>