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48" r:id="rId4"/>
    <p:sldId id="388" r:id="rId5"/>
    <p:sldId id="373" r:id="rId6"/>
    <p:sldId id="375" r:id="rId7"/>
    <p:sldId id="391" r:id="rId8"/>
    <p:sldId id="390" r:id="rId9"/>
    <p:sldId id="450" r:id="rId10"/>
    <p:sldId id="449" r:id="rId11"/>
    <p:sldId id="453" r:id="rId12"/>
    <p:sldId id="454" r:id="rId13"/>
    <p:sldId id="451" r:id="rId14"/>
    <p:sldId id="456" r:id="rId15"/>
    <p:sldId id="455" r:id="rId16"/>
    <p:sldId id="408" r:id="rId17"/>
    <p:sldId id="404" r:id="rId18"/>
    <p:sldId id="292" r:id="rId19"/>
    <p:sldId id="287" r:id="rId20"/>
    <p:sldId id="288" r:id="rId21"/>
    <p:sldId id="418" r:id="rId22"/>
    <p:sldId id="41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Bebas Neue" panose="020B0606020202050201" pitchFamily="34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1B5F"/>
    <a:srgbClr val="FF2A52"/>
    <a:srgbClr val="014BF2"/>
    <a:srgbClr val="DD0030"/>
    <a:srgbClr val="050E3D"/>
    <a:srgbClr val="0C0D56"/>
    <a:srgbClr val="101370"/>
    <a:srgbClr val="FE7286"/>
    <a:srgbClr val="FDCBBF"/>
    <a:srgbClr val="FDBF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>
        <p:scale>
          <a:sx n="66" d="100"/>
          <a:sy n="66" d="100"/>
        </p:scale>
        <p:origin x="1184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2021-08-25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2021-08-25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2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2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609F6DB8-7577-4BB6-A27C-B223FC7A55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22763505-D729-4C97-B6A0-CDC785F948D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3A0AC2CD-1D1D-4E9D-A56A-FEFB7FA03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3592"/>
          <a:stretch/>
        </p:blipFill>
        <p:spPr>
          <a:xfrm>
            <a:off x="1" y="5361210"/>
            <a:ext cx="4350618" cy="149679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2FB849C4-75FD-46BD-8C67-9BB3BB6E9D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2121"/>
          <a:stretch/>
        </p:blipFill>
        <p:spPr>
          <a:xfrm rot="10800000">
            <a:off x="6176924" y="-1"/>
            <a:ext cx="6015075" cy="18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3E888CD7-AA3B-4798-BA14-27D19E93C9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0" y="1"/>
            <a:ext cx="5334000" cy="1894490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D36660DA-024D-4B30-8EAB-9B2ACC9D03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53300" y="5139426"/>
            <a:ext cx="4838700" cy="171857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B34E6A3A-EAA2-445C-98CD-8B7AA008C7F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0" y="5139426"/>
            <a:ext cx="4838700" cy="171857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EEC8D43-7F90-4DC2-97AA-3E4310F3CD0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7353300" y="0"/>
            <a:ext cx="4838700" cy="171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445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FE343931-9EBF-43E6-95AC-DC45C80949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366" t="22519" r="12823"/>
          <a:stretch/>
        </p:blipFill>
        <p:spPr>
          <a:xfrm>
            <a:off x="1" y="0"/>
            <a:ext cx="4127500" cy="240338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D6E542C4-988E-463D-9D65-5817DF35D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520" t="22519" r="13609"/>
          <a:stretch/>
        </p:blipFill>
        <p:spPr>
          <a:xfrm flipH="1" flipV="1">
            <a:off x="8966200" y="4454612"/>
            <a:ext cx="3225800" cy="240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2785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75F3C1E2-36A0-450E-BC12-14A426A93C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58000" y="4963510"/>
            <a:ext cx="5334000" cy="189449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308DF32-1849-4B62-B5C8-96CABD232B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0" y="1"/>
            <a:ext cx="5334000" cy="1894490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51098704-3E09-4C55-8D92-CD3341B2277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05753" y="1138601"/>
            <a:ext cx="4578184" cy="45807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33208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D2F271F6-447D-43F3-856B-19058EEFF39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7901" y="0"/>
            <a:ext cx="4864099" cy="185570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2900618-B666-4784-B842-B15EE8BAC1D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" y="4947344"/>
            <a:ext cx="4864099" cy="1910655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83B1E24A-F6C2-4803-B9F2-A9D60EA473C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99242" y="1256129"/>
            <a:ext cx="2193515" cy="219476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495676EB-39F5-4DF5-82EB-23811B24207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256129"/>
            <a:ext cx="2193515" cy="219476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764C82DA-CC17-4F29-9B3F-F0BB68D020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90386" y="1256129"/>
            <a:ext cx="2193515" cy="219476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94105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D89A036-834D-4CDE-A494-32893D6743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366" t="9008"/>
          <a:stretch/>
        </p:blipFill>
        <p:spPr>
          <a:xfrm flipH="1">
            <a:off x="7235122" y="0"/>
            <a:ext cx="4956877" cy="282248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A003EC0-4B97-462A-8181-EEABA7C269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366" t="22519" r="13608"/>
          <a:stretch/>
        </p:blipFill>
        <p:spPr>
          <a:xfrm flipV="1">
            <a:off x="-1" y="4140199"/>
            <a:ext cx="4610013" cy="2717799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B046BC48-5552-4C33-B816-0E5B51A9CF6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0B6933E6-384F-4558-93A9-9E00B060825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E740D053-02E6-4D3E-AD78-0C8A5171C2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6E41F777-F790-443C-A24E-F1A72E87CFB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5451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603FF0B2-5128-4D0E-A5CE-C90431944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6089"/>
          <a:stretch/>
        </p:blipFill>
        <p:spPr>
          <a:xfrm>
            <a:off x="1" y="5061724"/>
            <a:ext cx="5397500" cy="17962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7A3137D-4EAD-4E77-A167-FA2A228061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9604"/>
          <a:stretch/>
        </p:blipFill>
        <p:spPr>
          <a:xfrm rot="10800000">
            <a:off x="6794500" y="1"/>
            <a:ext cx="5397500" cy="1224776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2D77C972-AF2B-441E-8E32-19EF8ECE33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529" y="1729473"/>
            <a:ext cx="4065962" cy="406828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0">
            <a:extLst>
              <a:ext uri="{FF2B5EF4-FFF2-40B4-BE49-F238E27FC236}">
                <a16:creationId xmlns:a16="http://schemas.microsoft.com/office/drawing/2014/main" id="{1804F226-F4EB-4D20-B137-85065EA7D9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59020" y="1729473"/>
            <a:ext cx="2032981" cy="4068286"/>
          </a:xfrm>
          <a:custGeom>
            <a:avLst/>
            <a:gdLst>
              <a:gd name="connsiteX0" fmla="*/ 2032981 w 2032981"/>
              <a:gd name="connsiteY0" fmla="*/ 0 h 4068286"/>
              <a:gd name="connsiteX1" fmla="*/ 2032981 w 2032981"/>
              <a:gd name="connsiteY1" fmla="*/ 4068286 h 4068286"/>
              <a:gd name="connsiteX2" fmla="*/ 0 w 2032981"/>
              <a:gd name="connsiteY2" fmla="*/ 2034143 h 4068286"/>
              <a:gd name="connsiteX3" fmla="*/ 2032981 w 2032981"/>
              <a:gd name="connsiteY3" fmla="*/ 0 h 40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981" h="4068286">
                <a:moveTo>
                  <a:pt x="2032981" y="0"/>
                </a:moveTo>
                <a:lnTo>
                  <a:pt x="2032981" y="4068286"/>
                </a:lnTo>
                <a:cubicBezTo>
                  <a:pt x="910197" y="4068286"/>
                  <a:pt x="0" y="3157569"/>
                  <a:pt x="0" y="2034143"/>
                </a:cubicBezTo>
                <a:cubicBezTo>
                  <a:pt x="0" y="910717"/>
                  <a:pt x="910197" y="0"/>
                  <a:pt x="2032981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720000" anchor="ctr" anchorCtr="1">
            <a:noAutofit/>
          </a:bodyPr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65046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243F07D-9A9D-4819-B29B-6D8B627132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3592"/>
          <a:stretch/>
        </p:blipFill>
        <p:spPr>
          <a:xfrm flipH="1">
            <a:off x="7841382" y="5361210"/>
            <a:ext cx="4350618" cy="149679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C2B4E61B-BA79-474A-A42F-F437567049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2121"/>
          <a:stretch/>
        </p:blipFill>
        <p:spPr>
          <a:xfrm rot="10800000" flipH="1">
            <a:off x="0" y="-1"/>
            <a:ext cx="6015075" cy="1838425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0F63B1B3-2327-46D1-8A85-499E2538AA4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14039" y="1439186"/>
            <a:ext cx="4065962" cy="406828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25642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3E888CD7-AA3B-4798-BA14-27D19E93C9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0" y="1"/>
            <a:ext cx="5334000" cy="1894490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D36660DA-024D-4B30-8EAB-9B2ACC9D03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53300" y="5139426"/>
            <a:ext cx="4838700" cy="171857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B34E6A3A-EAA2-445C-98CD-8B7AA008C7F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0" y="5139426"/>
            <a:ext cx="4838700" cy="1718573"/>
          </a:xfrm>
          <a:prstGeom prst="rect">
            <a:avLst/>
          </a:prstGeom>
        </p:spPr>
      </p:pic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DC0450F1-590C-4EC0-A59A-69A337BB00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23285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FE343931-9EBF-43E6-95AC-DC45C80949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366" t="22519" r="12823"/>
          <a:stretch/>
        </p:blipFill>
        <p:spPr>
          <a:xfrm>
            <a:off x="1" y="0"/>
            <a:ext cx="4127500" cy="240338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D6E542C4-988E-463D-9D65-5817DF35D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520" t="22519" r="13609"/>
          <a:stretch/>
        </p:blipFill>
        <p:spPr>
          <a:xfrm flipH="1" flipV="1">
            <a:off x="8966200" y="4454612"/>
            <a:ext cx="3225800" cy="2403388"/>
          </a:xfrm>
          <a:prstGeom prst="rect">
            <a:avLst/>
          </a:prstGeom>
        </p:spPr>
      </p:pic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8E3AE33E-B5DD-44E2-BB36-8C0AD752D5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72946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75F3C1E2-36A0-450E-BC12-14A426A93C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4963510"/>
            <a:ext cx="5334000" cy="189449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308DF32-1849-4B62-B5C8-96CABD232B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 flipH="1">
            <a:off x="6858000" y="0"/>
            <a:ext cx="5334000" cy="1894490"/>
          </a:xfrm>
          <a:prstGeom prst="rect">
            <a:avLst/>
          </a:prstGeom>
        </p:spPr>
      </p:pic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BC44015-FCCC-42A1-860B-CF5A975366E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4956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609F6DB8-7577-4BB6-A27C-B223FC7A55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22763505-D729-4C97-B6A0-CDC785F948D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9B070-112A-45D1-A771-ACCF5F777BD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23823" y="4560682"/>
            <a:ext cx="6468177" cy="229731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D51C9F2-AEFE-4F72-A589-F647CE5CB64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0" y="0"/>
            <a:ext cx="6468177" cy="229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21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609F6DB8-7577-4BB6-A27C-B223FC7A55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22763505-D729-4C97-B6A0-CDC785F948D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B50EC21-6BBA-4B42-96DA-20C61DA551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556" t="22363" r="13012"/>
          <a:stretch/>
        </p:blipFill>
        <p:spPr>
          <a:xfrm>
            <a:off x="1" y="0"/>
            <a:ext cx="5842000" cy="342900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9069E07-B31D-4D6B-B86A-25B48185CF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556" t="22363" r="13012"/>
          <a:stretch/>
        </p:blipFill>
        <p:spPr>
          <a:xfrm flipH="1" flipV="1">
            <a:off x="6350000" y="3428999"/>
            <a:ext cx="5842000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411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bg>
      <p:bgPr>
        <a:solidFill>
          <a:srgbClr val="014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609F6DB8-7577-4BB6-A27C-B223FC7A55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22763505-D729-4C97-B6A0-CDC785F948D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3216F2C-CF05-40D4-816E-71222C6C225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5723823" y="4390323"/>
            <a:ext cx="6468177" cy="246767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3B24FC2-BA45-4A82-9A82-9555F63916C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6468177" cy="25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562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75F3C1E2-36A0-450E-BC12-14A426A93C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32700" y="5238662"/>
            <a:ext cx="4559300" cy="161933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308DF32-1849-4B62-B5C8-96CABD232B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0" y="1"/>
            <a:ext cx="4559300" cy="161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110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D2F271F6-447D-43F3-856B-19058EEFF39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7901" y="0"/>
            <a:ext cx="4864099" cy="185570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2900618-B666-4784-B842-B15EE8BAC1D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" y="4947344"/>
            <a:ext cx="4864099" cy="191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845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D89A036-834D-4CDE-A494-32893D6743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366" t="15560"/>
          <a:stretch/>
        </p:blipFill>
        <p:spPr>
          <a:xfrm flipH="1">
            <a:off x="7546204" y="0"/>
            <a:ext cx="4645793" cy="245485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A003EC0-4B97-462A-8181-EEABA7C269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366" t="22519" r="13608"/>
          <a:stretch/>
        </p:blipFill>
        <p:spPr>
          <a:xfrm flipV="1">
            <a:off x="1" y="4454612"/>
            <a:ext cx="4076700" cy="240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940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603FF0B2-5128-4D0E-A5CE-C90431944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6089"/>
          <a:stretch/>
        </p:blipFill>
        <p:spPr>
          <a:xfrm>
            <a:off x="1" y="5061724"/>
            <a:ext cx="5397500" cy="17962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57A3137D-4EAD-4E77-A167-FA2A228061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9604"/>
          <a:stretch/>
        </p:blipFill>
        <p:spPr>
          <a:xfrm rot="10800000">
            <a:off x="6794500" y="1"/>
            <a:ext cx="5397500" cy="122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369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243F07D-9A9D-4819-B29B-6D8B627132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3592"/>
          <a:stretch/>
        </p:blipFill>
        <p:spPr>
          <a:xfrm flipH="1">
            <a:off x="7841382" y="5361210"/>
            <a:ext cx="4350618" cy="149679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C2B4E61B-BA79-474A-A42F-F437567049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2121"/>
          <a:stretch/>
        </p:blipFill>
        <p:spPr>
          <a:xfrm rot="10800000" flipH="1">
            <a:off x="0" y="-1"/>
            <a:ext cx="6015075" cy="18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5477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1B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6FEBC06F-3E3E-4866-9E4E-C55B1D6A9BC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372652" y="3992215"/>
            <a:ext cx="1446697" cy="2865785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DBDE0D85-4FED-43AD-9300-6901939AEA4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0" y="4701540"/>
            <a:ext cx="12192000" cy="215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72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bas+Neue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B395629-8A56-4D81-911F-6AD05312D49C}"/>
              </a:ext>
            </a:extLst>
          </p:cNvPr>
          <p:cNvSpPr txBox="1"/>
          <p:nvPr/>
        </p:nvSpPr>
        <p:spPr>
          <a:xfrm>
            <a:off x="2826619" y="1265633"/>
            <a:ext cx="6538762" cy="186204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1500" b="1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Patriot Day</a:t>
            </a:r>
            <a:endParaRPr lang="ko-KR" altLang="en-US" sz="11500" b="1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08EC15-5F33-4E2D-A382-0666B889FC9F}"/>
              </a:ext>
            </a:extLst>
          </p:cNvPr>
          <p:cNvSpPr txBox="1"/>
          <p:nvPr/>
        </p:nvSpPr>
        <p:spPr>
          <a:xfrm>
            <a:off x="2971800" y="4696011"/>
            <a:ext cx="6248400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7991D734-2357-48B6-8A51-05549F6D4569}"/>
              </a:ext>
            </a:extLst>
          </p:cNvPr>
          <p:cNvSpPr/>
          <p:nvPr/>
        </p:nvSpPr>
        <p:spPr>
          <a:xfrm>
            <a:off x="3056466" y="2859188"/>
            <a:ext cx="6079068" cy="764102"/>
          </a:xfrm>
          <a:custGeom>
            <a:avLst/>
            <a:gdLst>
              <a:gd name="connsiteX0" fmla="*/ 0 w 3505200"/>
              <a:gd name="connsiteY0" fmla="*/ 0 h 506649"/>
              <a:gd name="connsiteX1" fmla="*/ 3505200 w 3505200"/>
              <a:gd name="connsiteY1" fmla="*/ 0 h 506649"/>
              <a:gd name="connsiteX2" fmla="*/ 3505200 w 3505200"/>
              <a:gd name="connsiteY2" fmla="*/ 1 h 506649"/>
              <a:gd name="connsiteX3" fmla="*/ 3324788 w 3505200"/>
              <a:gd name="connsiteY3" fmla="*/ 253326 h 506649"/>
              <a:gd name="connsiteX4" fmla="*/ 3505199 w 3505200"/>
              <a:gd name="connsiteY4" fmla="*/ 506649 h 506649"/>
              <a:gd name="connsiteX5" fmla="*/ 2 w 3505200"/>
              <a:gd name="connsiteY5" fmla="*/ 506649 h 506649"/>
              <a:gd name="connsiteX6" fmla="*/ 180412 w 3505200"/>
              <a:gd name="connsiteY6" fmla="*/ 253326 h 506649"/>
              <a:gd name="connsiteX7" fmla="*/ 0 w 3505200"/>
              <a:gd name="connsiteY7" fmla="*/ 1 h 506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5200" h="506649">
                <a:moveTo>
                  <a:pt x="0" y="0"/>
                </a:moveTo>
                <a:lnTo>
                  <a:pt x="3505200" y="0"/>
                </a:lnTo>
                <a:lnTo>
                  <a:pt x="3505200" y="1"/>
                </a:lnTo>
                <a:lnTo>
                  <a:pt x="3324788" y="253326"/>
                </a:lnTo>
                <a:lnTo>
                  <a:pt x="3505199" y="506649"/>
                </a:lnTo>
                <a:lnTo>
                  <a:pt x="2" y="506649"/>
                </a:lnTo>
                <a:lnTo>
                  <a:pt x="180412" y="253326"/>
                </a:lnTo>
                <a:lnTo>
                  <a:pt x="0" y="1"/>
                </a:lnTo>
                <a:close/>
              </a:path>
            </a:pathLst>
          </a:custGeom>
          <a:solidFill>
            <a:srgbClr val="FF2A52"/>
          </a:solidFill>
          <a:ln w="6350" cap="flat">
            <a:noFill/>
            <a:prstDash val="solid"/>
            <a:miter/>
          </a:ln>
        </p:spPr>
        <p:txBody>
          <a:bodyPr wrap="square" tIns="0" bIns="0" rtlCol="0" anchor="ctr" anchorCtr="0">
            <a:no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We will never forget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48FC38-8815-4374-9982-5A68240F34AB}"/>
              </a:ext>
            </a:extLst>
          </p:cNvPr>
          <p:cNvSpPr txBox="1"/>
          <p:nvPr/>
        </p:nvSpPr>
        <p:spPr>
          <a:xfrm>
            <a:off x="3056466" y="3772681"/>
            <a:ext cx="6079068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09/11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54EB778-B080-43E0-BFF6-582D73EADC73}"/>
              </a:ext>
            </a:extLst>
          </p:cNvPr>
          <p:cNvGrpSpPr/>
          <p:nvPr/>
        </p:nvGrpSpPr>
        <p:grpSpPr>
          <a:xfrm>
            <a:off x="7349066" y="3990032"/>
            <a:ext cx="1786468" cy="368300"/>
            <a:chOff x="6985000" y="4174067"/>
            <a:chExt cx="2294467" cy="368300"/>
          </a:xfrm>
        </p:grpSpPr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DE993864-1CDE-40AF-B234-31340E044A66}"/>
                </a:ext>
              </a:extLst>
            </p:cNvPr>
            <p:cNvCxnSpPr/>
            <p:nvPr/>
          </p:nvCxnSpPr>
          <p:spPr>
            <a:xfrm>
              <a:off x="6985000" y="4174067"/>
              <a:ext cx="2294467" cy="0"/>
            </a:xfrm>
            <a:prstGeom prst="line">
              <a:avLst/>
            </a:prstGeom>
            <a:ln w="38100">
              <a:solidFill>
                <a:srgbClr val="014B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CE7A958B-9681-4687-8870-B111A4133294}"/>
                </a:ext>
              </a:extLst>
            </p:cNvPr>
            <p:cNvCxnSpPr/>
            <p:nvPr/>
          </p:nvCxnSpPr>
          <p:spPr>
            <a:xfrm>
              <a:off x="6985000" y="4358217"/>
              <a:ext cx="2294467" cy="0"/>
            </a:xfrm>
            <a:prstGeom prst="line">
              <a:avLst/>
            </a:prstGeom>
            <a:ln w="38100">
              <a:solidFill>
                <a:srgbClr val="FF2A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7985FB84-4C38-49C7-BBEE-B69236359BE5}"/>
                </a:ext>
              </a:extLst>
            </p:cNvPr>
            <p:cNvCxnSpPr/>
            <p:nvPr/>
          </p:nvCxnSpPr>
          <p:spPr>
            <a:xfrm>
              <a:off x="6985000" y="4542367"/>
              <a:ext cx="2294467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0DE9340-60C4-4EBE-BF5B-7F5189D8FEED}"/>
              </a:ext>
            </a:extLst>
          </p:cNvPr>
          <p:cNvGrpSpPr/>
          <p:nvPr/>
        </p:nvGrpSpPr>
        <p:grpSpPr>
          <a:xfrm>
            <a:off x="3056467" y="3990032"/>
            <a:ext cx="1786468" cy="368300"/>
            <a:chOff x="6985000" y="4174067"/>
            <a:chExt cx="2294467" cy="368300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B57EE999-72F0-47FE-B9B6-528B8D65BB0A}"/>
                </a:ext>
              </a:extLst>
            </p:cNvPr>
            <p:cNvCxnSpPr/>
            <p:nvPr/>
          </p:nvCxnSpPr>
          <p:spPr>
            <a:xfrm>
              <a:off x="6985000" y="4174067"/>
              <a:ext cx="2294467" cy="0"/>
            </a:xfrm>
            <a:prstGeom prst="line">
              <a:avLst/>
            </a:prstGeom>
            <a:ln w="38100">
              <a:solidFill>
                <a:srgbClr val="014B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23CC897D-C559-4CE0-9432-484BC849BACE}"/>
                </a:ext>
              </a:extLst>
            </p:cNvPr>
            <p:cNvCxnSpPr/>
            <p:nvPr/>
          </p:nvCxnSpPr>
          <p:spPr>
            <a:xfrm>
              <a:off x="6985000" y="4358217"/>
              <a:ext cx="2294467" cy="0"/>
            </a:xfrm>
            <a:prstGeom prst="line">
              <a:avLst/>
            </a:prstGeom>
            <a:ln w="38100">
              <a:solidFill>
                <a:srgbClr val="FF2A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93A315D3-5DE3-481F-8B90-317AE7744B31}"/>
                </a:ext>
              </a:extLst>
            </p:cNvPr>
            <p:cNvCxnSpPr/>
            <p:nvPr/>
          </p:nvCxnSpPr>
          <p:spPr>
            <a:xfrm>
              <a:off x="6985000" y="4542367"/>
              <a:ext cx="2294467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원형: 비어 있음 9">
            <a:extLst>
              <a:ext uri="{FF2B5EF4-FFF2-40B4-BE49-F238E27FC236}">
                <a16:creationId xmlns:a16="http://schemas.microsoft.com/office/drawing/2014/main" id="{13B8DE9E-FF01-44A3-ADA1-BAF202E2E3EA}"/>
              </a:ext>
            </a:extLst>
          </p:cNvPr>
          <p:cNvSpPr/>
          <p:nvPr/>
        </p:nvSpPr>
        <p:spPr>
          <a:xfrm>
            <a:off x="1011714" y="1729473"/>
            <a:ext cx="4068286" cy="4068286"/>
          </a:xfrm>
          <a:prstGeom prst="donut">
            <a:avLst>
              <a:gd name="adj" fmla="val 1458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4646B2ED-74DB-47BC-A47C-853520F6D480}"/>
              </a:ext>
            </a:extLst>
          </p:cNvPr>
          <p:cNvSpPr/>
          <p:nvPr/>
        </p:nvSpPr>
        <p:spPr>
          <a:xfrm>
            <a:off x="2850594" y="2800348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5598F5-B544-4FF0-972B-B0359FFA01D9}"/>
              </a:ext>
            </a:extLst>
          </p:cNvPr>
          <p:cNvSpPr txBox="1"/>
          <p:nvPr/>
        </p:nvSpPr>
        <p:spPr>
          <a:xfrm>
            <a:off x="1931232" y="3647496"/>
            <a:ext cx="2248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8C3F9FA-5AC3-4FB1-B555-1FD04DF0462D}"/>
              </a:ext>
            </a:extLst>
          </p:cNvPr>
          <p:cNvSpPr/>
          <p:nvPr/>
        </p:nvSpPr>
        <p:spPr>
          <a:xfrm>
            <a:off x="1917472" y="3241645"/>
            <a:ext cx="2263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16C65BC-59D0-49A0-8E9E-488CE984D5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6E0B023-C63F-4605-8822-705DE9596C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30720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62E2081-7FC0-4ADE-BAE0-CC2D5F1D7C29}"/>
              </a:ext>
            </a:extLst>
          </p:cNvPr>
          <p:cNvSpPr txBox="1"/>
          <p:nvPr/>
        </p:nvSpPr>
        <p:spPr>
          <a:xfrm>
            <a:off x="914009" y="4528631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36F90E1-7DB2-4F2B-A4C5-1309A4BBEFB1}"/>
              </a:ext>
            </a:extLst>
          </p:cNvPr>
          <p:cNvSpPr/>
          <p:nvPr/>
        </p:nvSpPr>
        <p:spPr>
          <a:xfrm>
            <a:off x="914009" y="3618915"/>
            <a:ext cx="27816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 sz="2800" b="1" i="1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749800-8446-4344-91FA-FA3B5954C9E8}"/>
              </a:ext>
            </a:extLst>
          </p:cNvPr>
          <p:cNvSpPr txBox="1"/>
          <p:nvPr/>
        </p:nvSpPr>
        <p:spPr>
          <a:xfrm>
            <a:off x="4705154" y="4528631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7064D54-F951-478D-8FC7-890DBCBCD537}"/>
              </a:ext>
            </a:extLst>
          </p:cNvPr>
          <p:cNvSpPr/>
          <p:nvPr/>
        </p:nvSpPr>
        <p:spPr>
          <a:xfrm>
            <a:off x="4705154" y="3618915"/>
            <a:ext cx="27816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i="1">
                <a:solidFill>
                  <a:schemeClr val="bg1"/>
                </a:solidFill>
                <a:latin typeface="+mj-lt"/>
              </a:rPr>
              <a:t>Consectetur adipisicing elit</a:t>
            </a:r>
            <a:endParaRPr lang="en-US" altLang="ko-KR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FB4257-4DE0-4883-A385-E7171ECCF365}"/>
              </a:ext>
            </a:extLst>
          </p:cNvPr>
          <p:cNvSpPr txBox="1"/>
          <p:nvPr/>
        </p:nvSpPr>
        <p:spPr>
          <a:xfrm>
            <a:off x="8496299" y="4528631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7119E5A-1A59-42EC-8A01-C21360CB6B00}"/>
              </a:ext>
            </a:extLst>
          </p:cNvPr>
          <p:cNvSpPr/>
          <p:nvPr/>
        </p:nvSpPr>
        <p:spPr>
          <a:xfrm>
            <a:off x="8496299" y="3618915"/>
            <a:ext cx="27816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800" b="1" i="1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800" b="1" i="1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FA22D70-9D26-4803-8DAA-8D03D1DAC6A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99242" y="1256129"/>
            <a:ext cx="2193515" cy="2194768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C09A792-FBD3-49AA-9BBF-4F5258C385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8098" y="1256129"/>
            <a:ext cx="2193515" cy="2194768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5049AE7-C96B-437E-85A4-B4360F1912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90386" y="1256129"/>
            <a:ext cx="2193515" cy="2194768"/>
          </a:xfrm>
        </p:spPr>
      </p:sp>
    </p:spTree>
    <p:extLst>
      <p:ext uri="{BB962C8B-B14F-4D97-AF65-F5344CB8AC3E}">
        <p14:creationId xmlns:p14="http://schemas.microsoft.com/office/powerpoint/2010/main" val="1357793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7E071B13-8F47-4384-BFB4-D9DB0282E770}"/>
              </a:ext>
            </a:extLst>
          </p:cNvPr>
          <p:cNvSpPr/>
          <p:nvPr/>
        </p:nvSpPr>
        <p:spPr>
          <a:xfrm>
            <a:off x="9360292" y="3429988"/>
            <a:ext cx="2038324" cy="533639"/>
          </a:xfrm>
          <a:custGeom>
            <a:avLst/>
            <a:gdLst>
              <a:gd name="connsiteX0" fmla="*/ 1559120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20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20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7" y="5695"/>
                  <a:pt x="1559120" y="5695"/>
                </a:cubicBezTo>
                <a:close/>
              </a:path>
            </a:pathLst>
          </a:custGeom>
          <a:solidFill>
            <a:srgbClr val="FF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62718F00-CE01-4143-84D7-7B01C93FA28C}"/>
              </a:ext>
            </a:extLst>
          </p:cNvPr>
          <p:cNvSpPr/>
          <p:nvPr/>
        </p:nvSpPr>
        <p:spPr>
          <a:xfrm>
            <a:off x="7343925" y="3429988"/>
            <a:ext cx="2038324" cy="533639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rgbClr val="014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D3BBB5B7-FB35-4466-8BEB-9F112A941EC9}"/>
              </a:ext>
            </a:extLst>
          </p:cNvPr>
          <p:cNvSpPr/>
          <p:nvPr/>
        </p:nvSpPr>
        <p:spPr>
          <a:xfrm>
            <a:off x="5327559" y="3429988"/>
            <a:ext cx="2038324" cy="533639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rgbClr val="FF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A32A9AAA-CEFF-41A2-9291-5CD521E67AB0}"/>
              </a:ext>
            </a:extLst>
          </p:cNvPr>
          <p:cNvSpPr/>
          <p:nvPr/>
        </p:nvSpPr>
        <p:spPr>
          <a:xfrm>
            <a:off x="3311192" y="3429988"/>
            <a:ext cx="2038324" cy="533639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rgbClr val="014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341A88A-8F9E-4B7E-91D9-94429EBEA020}"/>
              </a:ext>
            </a:extLst>
          </p:cNvPr>
          <p:cNvSpPr/>
          <p:nvPr/>
        </p:nvSpPr>
        <p:spPr>
          <a:xfrm>
            <a:off x="773872" y="3429988"/>
            <a:ext cx="2554467" cy="533639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rgbClr val="FF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CC2D8D-1990-4872-860E-8EFB9207FD71}"/>
              </a:ext>
            </a:extLst>
          </p:cNvPr>
          <p:cNvSpPr txBox="1"/>
          <p:nvPr/>
        </p:nvSpPr>
        <p:spPr>
          <a:xfrm>
            <a:off x="9390395" y="4601886"/>
            <a:ext cx="194152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705F4D8-ED41-4146-99DD-95628FA5CB5E}"/>
              </a:ext>
            </a:extLst>
          </p:cNvPr>
          <p:cNvSpPr/>
          <p:nvPr/>
        </p:nvSpPr>
        <p:spPr>
          <a:xfrm>
            <a:off x="9390393" y="4175621"/>
            <a:ext cx="194153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A24AB39-F882-4148-98DE-765FCB94175D}"/>
              </a:ext>
            </a:extLst>
          </p:cNvPr>
          <p:cNvSpPr/>
          <p:nvPr/>
        </p:nvSpPr>
        <p:spPr>
          <a:xfrm>
            <a:off x="9397324" y="276754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0BB5D2A-6F51-4935-942E-0E8D301BF488}"/>
              </a:ext>
            </a:extLst>
          </p:cNvPr>
          <p:cNvSpPr/>
          <p:nvPr/>
        </p:nvSpPr>
        <p:spPr>
          <a:xfrm>
            <a:off x="10192516" y="207273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343A1DA-F5E7-465D-885D-35CA70155EEF}"/>
              </a:ext>
            </a:extLst>
          </p:cNvPr>
          <p:cNvGrpSpPr/>
          <p:nvPr/>
        </p:nvGrpSpPr>
        <p:grpSpPr>
          <a:xfrm>
            <a:off x="1989887" y="3529214"/>
            <a:ext cx="267756" cy="286610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19831F8-499C-4B70-B2FC-E4637659B3CE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1B61429-B6D8-4ACA-BEA2-448F0BE72C01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F4B2264-7039-4AEA-983F-C3470F23BB43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F75AC4A-C8B2-4F3A-A022-14C7750EED38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27D9986-38CC-440A-9060-65AF4FEBF6CE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A2B075D-26FB-4E6C-8BB5-1B6CB19A81E0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650AA43-274D-43D8-AFA7-8B8B374DABBF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D4D20EF2-164F-42CE-B557-7988EEB89E52}"/>
              </a:ext>
            </a:extLst>
          </p:cNvPr>
          <p:cNvGrpSpPr/>
          <p:nvPr/>
        </p:nvGrpSpPr>
        <p:grpSpPr>
          <a:xfrm>
            <a:off x="4140696" y="3514692"/>
            <a:ext cx="287121" cy="31565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E72E0F8-E617-4A86-81AD-CB350CBAAE8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E0A7742-8E6F-4F78-A404-9D756E850D6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D3D6E09-D91C-4359-983E-B704C690BC8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E64BACE-DF82-467E-B4FE-04FB6394392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1EDC6829-77CA-4378-8387-6450E7DABF1A}"/>
              </a:ext>
            </a:extLst>
          </p:cNvPr>
          <p:cNvGrpSpPr/>
          <p:nvPr/>
        </p:nvGrpSpPr>
        <p:grpSpPr>
          <a:xfrm>
            <a:off x="6147699" y="3524330"/>
            <a:ext cx="276542" cy="296379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92CF6FA-812A-456F-87A8-B6B9F3ECEEC2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0064707-F9C6-42EF-BBC4-3EF9D95ACFE5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3E9E7DE-3610-4E23-9461-A32557389950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5CA5872-D7BC-4B18-8504-182EA12FD8B6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FF7C89B-57C3-4B63-B5D8-39CC0D0CDB6C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56240781-D4CB-46EB-A48F-BDF52F4B4219}"/>
              </a:ext>
            </a:extLst>
          </p:cNvPr>
          <p:cNvGrpSpPr/>
          <p:nvPr/>
        </p:nvGrpSpPr>
        <p:grpSpPr>
          <a:xfrm>
            <a:off x="8144207" y="3512925"/>
            <a:ext cx="301754" cy="319188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6C5B445B-7E11-4487-9D3F-96D5D7BCBBCB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22006E6-959B-415B-B5EB-B862BA853F48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9F0B3FF-AFF5-4C1E-9B3C-B89A5FA0AA91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C92E1D3-24E9-4D24-9F34-EAB45A27B17C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CEFDC415-9611-4FD5-BE28-411C2DD3B369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D1779C6-D811-49B5-B03C-D478A14A72B5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52D0ECE-2111-42A4-A607-7A05C3E30885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0CD4362-82CC-4C2F-82E4-08067ACCE58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CAB40F30-F05E-4C80-B75D-4FB0D4E076F8}"/>
              </a:ext>
            </a:extLst>
          </p:cNvPr>
          <p:cNvGrpSpPr/>
          <p:nvPr/>
        </p:nvGrpSpPr>
        <p:grpSpPr>
          <a:xfrm>
            <a:off x="10227427" y="3535133"/>
            <a:ext cx="267464" cy="342207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1630144-DAA8-4979-BB58-035735059C6C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420E2392-A322-4055-9CDC-BA25609E1722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5DDE97B-28B2-43A5-A60F-78E94C66E7C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77F04C3-A9DB-48C3-BFFC-4AE6550B1A8E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2CF4AE50-B1B9-4047-8DFC-89415B5E8F86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E8DB74F8-5342-4185-9B84-56288EF8D37B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B7455A9-F0FA-4620-B938-A0FAC9986517}"/>
              </a:ext>
            </a:extLst>
          </p:cNvPr>
          <p:cNvSpPr txBox="1"/>
          <p:nvPr/>
        </p:nvSpPr>
        <p:spPr>
          <a:xfrm>
            <a:off x="7270533" y="4601886"/>
            <a:ext cx="194152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CE438E06-4F35-4B08-AD88-E0BFE80B382A}"/>
              </a:ext>
            </a:extLst>
          </p:cNvPr>
          <p:cNvSpPr/>
          <p:nvPr/>
        </p:nvSpPr>
        <p:spPr>
          <a:xfrm>
            <a:off x="7270531" y="4175621"/>
            <a:ext cx="194153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3F4989AC-4D65-47C2-89D7-74AD78C2C35D}"/>
              </a:ext>
            </a:extLst>
          </p:cNvPr>
          <p:cNvSpPr/>
          <p:nvPr/>
        </p:nvSpPr>
        <p:spPr>
          <a:xfrm>
            <a:off x="7277462" y="276754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11CFC957-5EB0-4E47-9507-A54C9CD92ABA}"/>
              </a:ext>
            </a:extLst>
          </p:cNvPr>
          <p:cNvSpPr/>
          <p:nvPr/>
        </p:nvSpPr>
        <p:spPr>
          <a:xfrm>
            <a:off x="8072654" y="207273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8BE5163-39C2-4109-9CFA-D1E218CC0DC0}"/>
              </a:ext>
            </a:extLst>
          </p:cNvPr>
          <p:cNvSpPr txBox="1"/>
          <p:nvPr/>
        </p:nvSpPr>
        <p:spPr>
          <a:xfrm>
            <a:off x="5315207" y="4601886"/>
            <a:ext cx="194152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E5C51F96-1D99-4DE9-A598-F3CFB87EA658}"/>
              </a:ext>
            </a:extLst>
          </p:cNvPr>
          <p:cNvSpPr/>
          <p:nvPr/>
        </p:nvSpPr>
        <p:spPr>
          <a:xfrm>
            <a:off x="5315205" y="4175621"/>
            <a:ext cx="194153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450D7364-D8F1-4421-A4A7-19FF1C90F916}"/>
              </a:ext>
            </a:extLst>
          </p:cNvPr>
          <p:cNvSpPr/>
          <p:nvPr/>
        </p:nvSpPr>
        <p:spPr>
          <a:xfrm>
            <a:off x="5322136" y="276754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A2CC244D-FC43-4714-9A04-7EA199220655}"/>
              </a:ext>
            </a:extLst>
          </p:cNvPr>
          <p:cNvSpPr/>
          <p:nvPr/>
        </p:nvSpPr>
        <p:spPr>
          <a:xfrm>
            <a:off x="6117328" y="207273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8B95242-2701-467D-B02B-9F928CE95585}"/>
              </a:ext>
            </a:extLst>
          </p:cNvPr>
          <p:cNvSpPr txBox="1"/>
          <p:nvPr/>
        </p:nvSpPr>
        <p:spPr>
          <a:xfrm>
            <a:off x="3313494" y="4601886"/>
            <a:ext cx="194152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B7829C87-5C78-483B-AD1F-460449DE21F6}"/>
              </a:ext>
            </a:extLst>
          </p:cNvPr>
          <p:cNvSpPr/>
          <p:nvPr/>
        </p:nvSpPr>
        <p:spPr>
          <a:xfrm>
            <a:off x="3313492" y="4175621"/>
            <a:ext cx="194153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DF0E39BB-B547-417E-9E6B-E1539CB65998}"/>
              </a:ext>
            </a:extLst>
          </p:cNvPr>
          <p:cNvSpPr/>
          <p:nvPr/>
        </p:nvSpPr>
        <p:spPr>
          <a:xfrm>
            <a:off x="3320422" y="276754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3083CED2-8649-45B6-AB28-21BDC23AADAD}"/>
              </a:ext>
            </a:extLst>
          </p:cNvPr>
          <p:cNvSpPr/>
          <p:nvPr/>
        </p:nvSpPr>
        <p:spPr>
          <a:xfrm>
            <a:off x="4115615" y="207273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E13C54D-2C1E-4D34-9812-134314733090}"/>
              </a:ext>
            </a:extLst>
          </p:cNvPr>
          <p:cNvSpPr txBox="1"/>
          <p:nvPr/>
        </p:nvSpPr>
        <p:spPr>
          <a:xfrm>
            <a:off x="1142553" y="4601886"/>
            <a:ext cx="194152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8BCA131E-79D1-4C5C-A649-98A67B36BFE6}"/>
              </a:ext>
            </a:extLst>
          </p:cNvPr>
          <p:cNvSpPr/>
          <p:nvPr/>
        </p:nvSpPr>
        <p:spPr>
          <a:xfrm>
            <a:off x="1142551" y="4175621"/>
            <a:ext cx="194153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8FE935B7-247D-40D9-9E93-11551361462C}"/>
              </a:ext>
            </a:extLst>
          </p:cNvPr>
          <p:cNvSpPr/>
          <p:nvPr/>
        </p:nvSpPr>
        <p:spPr>
          <a:xfrm>
            <a:off x="1149481" y="276754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FE0B3562-57A1-4A3B-A56E-A9D7E492DE94}"/>
              </a:ext>
            </a:extLst>
          </p:cNvPr>
          <p:cNvSpPr/>
          <p:nvPr/>
        </p:nvSpPr>
        <p:spPr>
          <a:xfrm>
            <a:off x="1944674" y="207273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7292828-7CCF-467D-9D1F-36C7B4BF8909}"/>
              </a:ext>
            </a:extLst>
          </p:cNvPr>
          <p:cNvSpPr txBox="1"/>
          <p:nvPr/>
        </p:nvSpPr>
        <p:spPr>
          <a:xfrm>
            <a:off x="2484726" y="918744"/>
            <a:ext cx="722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i="1" dirty="0">
                <a:solidFill>
                  <a:schemeClr val="bg1"/>
                </a:solidFill>
              </a:rPr>
              <a:t>Enter Your Title Here</a:t>
            </a:r>
            <a:endParaRPr lang="ko-KR" altLang="en-US" b="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56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BFE16FA-031C-4F0A-AC5B-A94655C1FF98}"/>
              </a:ext>
            </a:extLst>
          </p:cNvPr>
          <p:cNvSpPr txBox="1"/>
          <p:nvPr/>
        </p:nvSpPr>
        <p:spPr>
          <a:xfrm>
            <a:off x="1063639" y="1125153"/>
            <a:ext cx="797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600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AD82D4-3671-447E-9475-2C3FFD542CE6}"/>
              </a:ext>
            </a:extLst>
          </p:cNvPr>
          <p:cNvSpPr txBox="1"/>
          <p:nvPr/>
        </p:nvSpPr>
        <p:spPr>
          <a:xfrm>
            <a:off x="5224151" y="2081152"/>
            <a:ext cx="6143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 b="1" i="1"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B5FBF3-0311-475C-A6C4-08E3A24247F0}"/>
              </a:ext>
            </a:extLst>
          </p:cNvPr>
          <p:cNvSpPr txBox="1"/>
          <p:nvPr/>
        </p:nvSpPr>
        <p:spPr>
          <a:xfrm>
            <a:off x="5224151" y="2540872"/>
            <a:ext cx="614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8D0E54A5-C447-4357-BA46-E39F3EC3A8F9}"/>
              </a:ext>
            </a:extLst>
          </p:cNvPr>
          <p:cNvSpPr/>
          <p:nvPr/>
        </p:nvSpPr>
        <p:spPr>
          <a:xfrm>
            <a:off x="1459508" y="2139950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FF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</a:rPr>
              <a:t>12,000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74DBEF-0F01-4E59-9F05-1F19CF7224A7}"/>
              </a:ext>
            </a:extLst>
          </p:cNvPr>
          <p:cNvSpPr txBox="1"/>
          <p:nvPr/>
        </p:nvSpPr>
        <p:spPr>
          <a:xfrm>
            <a:off x="5224151" y="3411477"/>
            <a:ext cx="6143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 b="1" i="1">
                <a:latin typeface="+mj-lt"/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consectetur adipiscing 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392CF7-40B4-41D6-8407-EF6B343649FC}"/>
              </a:ext>
            </a:extLst>
          </p:cNvPr>
          <p:cNvSpPr txBox="1"/>
          <p:nvPr/>
        </p:nvSpPr>
        <p:spPr>
          <a:xfrm>
            <a:off x="5224151" y="3871197"/>
            <a:ext cx="614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72CC0E61-7660-4B06-9448-4F5E7ECD9EFC}"/>
              </a:ext>
            </a:extLst>
          </p:cNvPr>
          <p:cNvSpPr/>
          <p:nvPr/>
        </p:nvSpPr>
        <p:spPr>
          <a:xfrm>
            <a:off x="1459508" y="3470275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FF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</a:rPr>
              <a:t>24,000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1A0F85-F6A7-424F-8B80-08B4B0C30122}"/>
              </a:ext>
            </a:extLst>
          </p:cNvPr>
          <p:cNvSpPr txBox="1"/>
          <p:nvPr/>
        </p:nvSpPr>
        <p:spPr>
          <a:xfrm>
            <a:off x="5224151" y="4741802"/>
            <a:ext cx="6143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 b="1" i="1"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CDC0B4-76E7-4F38-A469-0B56514617D2}"/>
              </a:ext>
            </a:extLst>
          </p:cNvPr>
          <p:cNvSpPr txBox="1"/>
          <p:nvPr/>
        </p:nvSpPr>
        <p:spPr>
          <a:xfrm>
            <a:off x="5224151" y="5201522"/>
            <a:ext cx="614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09B9DFD1-3D77-449E-8773-4ED1CDE0A6CA}"/>
              </a:ext>
            </a:extLst>
          </p:cNvPr>
          <p:cNvSpPr/>
          <p:nvPr/>
        </p:nvSpPr>
        <p:spPr>
          <a:xfrm>
            <a:off x="1459508" y="4800600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FF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</a:rPr>
              <a:t>36,000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1605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타원 30">
            <a:extLst>
              <a:ext uri="{FF2B5EF4-FFF2-40B4-BE49-F238E27FC236}">
                <a16:creationId xmlns:a16="http://schemas.microsoft.com/office/drawing/2014/main" id="{A9DAD2C6-52DA-4ECB-B525-18847F1C4482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rgbClr val="FF2A52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200" b="1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6F0A6DC-E882-4B65-BC97-0955F969BCC3}"/>
              </a:ext>
            </a:extLst>
          </p:cNvPr>
          <p:cNvSpPr txBox="1"/>
          <p:nvPr/>
        </p:nvSpPr>
        <p:spPr>
          <a:xfrm>
            <a:off x="1596375" y="3808433"/>
            <a:ext cx="426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FE94CAF-C9FB-46E9-BC07-093C6F1FF55D}"/>
              </a:ext>
            </a:extLst>
          </p:cNvPr>
          <p:cNvSpPr/>
          <p:nvPr/>
        </p:nvSpPr>
        <p:spPr>
          <a:xfrm>
            <a:off x="1600996" y="3228572"/>
            <a:ext cx="4256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8D2526F3-A1D4-464C-BA9F-85F401C4A351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rgbClr val="FF2A52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200" b="1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40BEFF-A5B5-49C8-818F-B09B46E62A14}"/>
              </a:ext>
            </a:extLst>
          </p:cNvPr>
          <p:cNvSpPr txBox="1"/>
          <p:nvPr/>
        </p:nvSpPr>
        <p:spPr>
          <a:xfrm>
            <a:off x="6330178" y="3808433"/>
            <a:ext cx="426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7105CA0-A35A-42CC-85B0-7D9C9C01A5B6}"/>
              </a:ext>
            </a:extLst>
          </p:cNvPr>
          <p:cNvSpPr/>
          <p:nvPr/>
        </p:nvSpPr>
        <p:spPr>
          <a:xfrm>
            <a:off x="6334799" y="3228572"/>
            <a:ext cx="4256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8354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75B32C36-6D77-4DCB-929E-257E92D7D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6605" y="2056071"/>
            <a:ext cx="488795" cy="3548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094B89-0765-4FF8-974D-A0C2A2141A4A}"/>
              </a:ext>
            </a:extLst>
          </p:cNvPr>
          <p:cNvSpPr txBox="1"/>
          <p:nvPr/>
        </p:nvSpPr>
        <p:spPr>
          <a:xfrm>
            <a:off x="5886606" y="2593262"/>
            <a:ext cx="540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AC56F5-11DD-4C9D-AB8D-679E08FC24A9}"/>
              </a:ext>
            </a:extLst>
          </p:cNvPr>
          <p:cNvSpPr txBox="1"/>
          <p:nvPr/>
        </p:nvSpPr>
        <p:spPr>
          <a:xfrm>
            <a:off x="5886606" y="4340265"/>
            <a:ext cx="5403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i="1" dirty="0">
                <a:solidFill>
                  <a:schemeClr val="bg1"/>
                </a:solidFill>
                <a:latin typeface="+mj-lt"/>
              </a:rPr>
              <a:t>- john doe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71CE0D5-4E7B-4FE8-AF9D-7D48DE2461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4897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8B26066-4B1B-43CE-9213-37922BD05826}"/>
              </a:ext>
            </a:extLst>
          </p:cNvPr>
          <p:cNvSpPr txBox="1"/>
          <p:nvPr/>
        </p:nvSpPr>
        <p:spPr>
          <a:xfrm>
            <a:off x="4025712" y="2408061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6F96A64-D22F-4AAF-81A0-03C8A640DA04}"/>
              </a:ext>
            </a:extLst>
          </p:cNvPr>
          <p:cNvSpPr/>
          <p:nvPr/>
        </p:nvSpPr>
        <p:spPr>
          <a:xfrm>
            <a:off x="4024359" y="1932075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Goal 01.</a:t>
            </a:r>
            <a:endParaRPr lang="ko-KR" altLang="en-US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8A61E3-E7A4-4AB7-AFCE-8900938B6C43}"/>
              </a:ext>
            </a:extLst>
          </p:cNvPr>
          <p:cNvSpPr txBox="1"/>
          <p:nvPr/>
        </p:nvSpPr>
        <p:spPr>
          <a:xfrm>
            <a:off x="7949518" y="2408061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7BA8221-EC8F-4436-8CB4-C519FA3ADC55}"/>
              </a:ext>
            </a:extLst>
          </p:cNvPr>
          <p:cNvSpPr/>
          <p:nvPr/>
        </p:nvSpPr>
        <p:spPr>
          <a:xfrm>
            <a:off x="7948165" y="1932075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Goal 03.</a:t>
            </a:r>
            <a:endParaRPr lang="ko-KR" altLang="en-US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CB89A7-2F80-403D-8F78-AD5F4BE6812A}"/>
              </a:ext>
            </a:extLst>
          </p:cNvPr>
          <p:cNvSpPr txBox="1"/>
          <p:nvPr/>
        </p:nvSpPr>
        <p:spPr>
          <a:xfrm>
            <a:off x="4025712" y="418726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AB73ADE-0BBF-4240-8164-52BEBAE961E9}"/>
              </a:ext>
            </a:extLst>
          </p:cNvPr>
          <p:cNvSpPr/>
          <p:nvPr/>
        </p:nvSpPr>
        <p:spPr>
          <a:xfrm>
            <a:off x="4024359" y="3711276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Goal 02.</a:t>
            </a:r>
            <a:endParaRPr lang="ko-KR" altLang="en-US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D4E156-466F-48E4-B220-4DFDFD33DCFC}"/>
              </a:ext>
            </a:extLst>
          </p:cNvPr>
          <p:cNvSpPr txBox="1"/>
          <p:nvPr/>
        </p:nvSpPr>
        <p:spPr>
          <a:xfrm>
            <a:off x="7949518" y="418726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7857C60-43C0-41BB-9132-49C657E48C59}"/>
              </a:ext>
            </a:extLst>
          </p:cNvPr>
          <p:cNvSpPr/>
          <p:nvPr/>
        </p:nvSpPr>
        <p:spPr>
          <a:xfrm>
            <a:off x="7948165" y="3711276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Goal 04.</a:t>
            </a:r>
            <a:endParaRPr lang="ko-KR" altLang="en-US" sz="2800" b="1" i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16895B4-F56B-469B-B8A8-F0A647FFFFA9}"/>
              </a:ext>
            </a:extLst>
          </p:cNvPr>
          <p:cNvGrpSpPr/>
          <p:nvPr/>
        </p:nvGrpSpPr>
        <p:grpSpPr>
          <a:xfrm>
            <a:off x="837399" y="1642876"/>
            <a:ext cx="2915616" cy="3572250"/>
            <a:chOff x="215408" y="2909488"/>
            <a:chExt cx="2215744" cy="2714759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129C7B6-BEFC-484F-836A-A5F62035B318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6397AF0-BD9B-42E4-8DE8-57D0894F0807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A953199-AB94-4C0C-B078-A3C9B7AACD4F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A2E0A39-AD7D-42C4-B889-B10D320ADE3E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EF53230-E550-4BD1-8CBA-B1B4FBB24412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7540FF1-38C3-4711-836F-341AA34E9AEC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5F8A317-5B26-481F-A694-063E1C663443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FF2A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EBD4043-3391-41F9-9D37-BF6A997FDE02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DD00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74C604F-D457-45E1-8EF1-04EE3AD3D9D5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772B6CE-89B4-4B38-96F2-93559DDC5731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41ECC3F-9B53-4CB5-B5EE-8D3D0F1B1D7F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DD00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7E3D8C2-70FE-4A2A-A2A4-62C8479A4C80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DD00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4422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66E97C7B-E00B-4CF0-8E63-876C39A5512E}"/>
              </a:ext>
            </a:extLst>
          </p:cNvPr>
          <p:cNvSpPr txBox="1"/>
          <p:nvPr/>
        </p:nvSpPr>
        <p:spPr>
          <a:xfrm>
            <a:off x="1670314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D2791D-B9C5-41A9-B5F0-EC19A730BE45}"/>
              </a:ext>
            </a:extLst>
          </p:cNvPr>
          <p:cNvSpPr txBox="1"/>
          <p:nvPr/>
        </p:nvSpPr>
        <p:spPr>
          <a:xfrm>
            <a:off x="1670314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E4CC86-9B14-4623-A227-349EAD3B976B}"/>
              </a:ext>
            </a:extLst>
          </p:cNvPr>
          <p:cNvSpPr txBox="1"/>
          <p:nvPr/>
        </p:nvSpPr>
        <p:spPr>
          <a:xfrm>
            <a:off x="6819901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60030F-D262-4F95-902D-D20871AB0DBC}"/>
              </a:ext>
            </a:extLst>
          </p:cNvPr>
          <p:cNvSpPr txBox="1"/>
          <p:nvPr/>
        </p:nvSpPr>
        <p:spPr>
          <a:xfrm>
            <a:off x="6819901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A84B8B9-9D45-49CB-BEA9-921D6F891CB9}"/>
              </a:ext>
            </a:extLst>
          </p:cNvPr>
          <p:cNvSpPr/>
          <p:nvPr/>
        </p:nvSpPr>
        <p:spPr>
          <a:xfrm>
            <a:off x="1670314" y="2977683"/>
            <a:ext cx="4031986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b="1" i="1" dirty="0">
                <a:solidFill>
                  <a:schemeClr val="bg1"/>
                </a:solidFill>
                <a:latin typeface="+mj-lt"/>
              </a:rPr>
              <a:t>Lora Black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449D712-4B85-42D5-8863-881BB6118E54}"/>
              </a:ext>
            </a:extLst>
          </p:cNvPr>
          <p:cNvSpPr/>
          <p:nvPr/>
        </p:nvSpPr>
        <p:spPr>
          <a:xfrm>
            <a:off x="1670314" y="5726308"/>
            <a:ext cx="4031986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b="1" i="1" dirty="0">
                <a:solidFill>
                  <a:srgbClr val="031B5F"/>
                </a:solidFill>
                <a:latin typeface="+mj-lt"/>
              </a:rPr>
              <a:t>Amy Harris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AD674DA-2156-44E1-8F98-CC8EEA4EF23E}"/>
              </a:ext>
            </a:extLst>
          </p:cNvPr>
          <p:cNvSpPr/>
          <p:nvPr/>
        </p:nvSpPr>
        <p:spPr>
          <a:xfrm>
            <a:off x="6819901" y="2977683"/>
            <a:ext cx="4031986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b="1" i="1" dirty="0">
                <a:solidFill>
                  <a:schemeClr val="bg1"/>
                </a:solidFill>
                <a:latin typeface="+mj-lt"/>
              </a:rPr>
              <a:t>John Smith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109CFA8-0CDD-4209-BEFD-3708B60C7513}"/>
              </a:ext>
            </a:extLst>
          </p:cNvPr>
          <p:cNvSpPr/>
          <p:nvPr/>
        </p:nvSpPr>
        <p:spPr>
          <a:xfrm>
            <a:off x="6819901" y="5726308"/>
            <a:ext cx="4031986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b="1" i="1" dirty="0">
                <a:solidFill>
                  <a:schemeClr val="bg1"/>
                </a:solidFill>
                <a:latin typeface="+mj-lt"/>
              </a:rPr>
              <a:t>Justin Lee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F92C85C-CE84-4052-A46C-2C06471FD3B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A967C97-E79A-4DB1-AD34-60914739A37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0FD33DC-4036-4118-9726-016024FDF5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A96BC98-FAC7-4982-A2F1-D8A3340927F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57467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06F4046-9BA8-418C-9F72-AAE019DCBE82}"/>
              </a:ext>
            </a:extLst>
          </p:cNvPr>
          <p:cNvSpPr/>
          <p:nvPr/>
        </p:nvSpPr>
        <p:spPr>
          <a:xfrm>
            <a:off x="2859314" y="1674796"/>
            <a:ext cx="6473372" cy="35084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b="1" i="1" dirty="0">
              <a:solidFill>
                <a:srgbClr val="031B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0570AA-7407-47A3-B752-B029D259B9AA}"/>
              </a:ext>
            </a:extLst>
          </p:cNvPr>
          <p:cNvSpPr txBox="1"/>
          <p:nvPr/>
        </p:nvSpPr>
        <p:spPr>
          <a:xfrm>
            <a:off x="3681946" y="3429000"/>
            <a:ext cx="477625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800" b="1" i="1" dirty="0">
                <a:solidFill>
                  <a:srgbClr val="031B5F"/>
                </a:solidFill>
              </a:rPr>
              <a:t>Break Section</a:t>
            </a:r>
            <a:endParaRPr lang="ko-KR" altLang="en-US" sz="4800" b="1" i="1" dirty="0">
              <a:solidFill>
                <a:srgbClr val="031B5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3E780E-E0D1-4664-BB95-4F6A6CF786EF}"/>
              </a:ext>
            </a:extLst>
          </p:cNvPr>
          <p:cNvSpPr txBox="1"/>
          <p:nvPr/>
        </p:nvSpPr>
        <p:spPr>
          <a:xfrm>
            <a:off x="3716291" y="4180962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31B5F"/>
                </a:solidFill>
              </a:rPr>
              <a:t>01:00pm ~ 01:30pm</a:t>
            </a:r>
            <a:endParaRPr lang="ko-KR" altLang="en-US" sz="2000" dirty="0">
              <a:solidFill>
                <a:srgbClr val="031B5F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9A90B793-7216-4520-8098-631E630BFF88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F2A52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25B1D50-C667-4F5F-98B7-35E15F2E57D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B26E1A1-F333-44FA-9ABB-D92E88FA4643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92BAD0A5-8DFE-46F1-85FF-784FAA31B715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noFill/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6E191551-F6BE-4834-A993-1F15F92A7D3A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BF051C71-A568-491B-AFE0-D9EAEA44BE30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F8514DA5-DBF0-447D-8547-2C8634FCA471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20406208-3E75-4549-B7CD-4E5C4CD8C92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D12F7FA6-F42D-4D34-9FEA-61A4EE53A9E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FAEABE39-636A-4AA0-A11E-95575B0254B7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16C14741-88C9-46F7-903E-D7C57079CA5B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71A8AE4A-47DD-447C-BA9B-E108F99D103A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D1AEEC2-315E-4BA2-8539-0F7053B10877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BEE82F9-FAEA-4732-9E84-16AEF7F602FA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49B289B8-67FD-464F-B54E-6ADE05EA3A9C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1D58928-3E37-4DEB-B2C3-A776B64EEDD2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C6AB8DAF-9AF3-4897-9B34-476C7C3C614D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32AA473-C8DD-43AA-B2CE-025DB8ED42CA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5F760A41-1D5A-405A-9175-6C87DF774A8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AD902A05-3B9B-4235-BE02-E4F0D537949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073106EA-6A5D-4292-952A-232A250048F0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7664DE4E-31CC-4DF3-AADE-E0F85586DCE4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4664F1E0-6988-44A5-971A-8B5C43C6CDF8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F89AFDD6-F0F6-4F55-B471-D9EFE883D6F4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C7F98F50-C2C2-4BAA-9244-DBC0C104B278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5EABA786-53F0-48E8-A573-EE1DC34D006B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CD789592-04CB-4022-9317-59FE6D9D035F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EEFEAA1B-6A89-4FF6-A97D-1447AAD63E31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C3C0AD19-8E17-4077-98E2-3C0E421B23B4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166A8E56-17FF-4C88-AC8E-9BF2627E651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16A508A5-3C8F-437C-B81E-965A08B720FD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11B404E1-660E-4010-A23E-F4185734D5C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C25BA2FA-FBEC-4A84-9728-41EF568D5A6D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8B050F12-CAAD-4169-9338-6B4D8CDB055A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00230A53-12C5-4A91-8403-67449AFA4741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8585CA02-2559-45D2-80A2-7181CF09628F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F6F21B92-6667-482A-B58D-64863A785CD3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4A377F28-0920-4659-9D4E-4D059F7D6B27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75110876-C3A5-4D6F-9C9B-84F6F71AE744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1CC1E3DC-F633-4417-9FF0-EE456E94E1E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DF23292-B4E8-45E3-9AC5-41C321D19F0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A39B24A-96A5-4C64-9AB5-13797E4601FE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A3EFC73E-5BC2-4BFC-B93D-FD93E8C8AF3C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A7A8D955-4331-4EF1-BA9D-35A1A18F3512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6F635A70-18AB-47A6-B0FC-76342D396F04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73FA9B8-6A87-42A7-A9EA-B7712A47204A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5C920B38-C5AC-48A6-9C5A-685FBA506815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26CB4F79-46F1-45D4-900D-C2A5A1CF8D34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3F98B0D8-BB84-4C1C-8F5C-54C2D92683D4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C1DF2B6B-76DC-4B6A-AF49-3475E01479A3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48132EA0-27A5-49D4-8A6D-E6B9EE894278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1042959-A889-4780-B0E1-D26046067C7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5DBCD67D-692F-477D-977F-F56F57E92513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A3ADC40B-98E0-4B2F-A2E9-970D0A78FC84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FCE802C7-A92C-41F3-94DD-2E52CD8F6D8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F59DEC9C-8C96-4880-9153-7744C991B2B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461B0C0-097B-4438-918C-F756D14F4666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541F1901-C7C9-4926-85AB-DB63DCE59920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1595CA6-C365-4648-9158-D2DB27DB6CC3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B7F5C1B9-A138-4823-B50A-EB8443F6BB4C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DB1C11FE-CD95-4CAF-A7B6-AA2CA895AB52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7EC371CE-0BE1-4FCB-B528-662349583441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DB46FAD0-8F5C-45C9-828C-9482D7A3D151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C0445CA-8504-4C97-85F5-BCCB57FA8D39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6354A53B-FE2F-4A51-9CF4-34D71E275499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7AF71C51-E069-4749-B1F9-9DA5FD72E217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9108D045-5139-4134-ADD8-EA9F1E7F3F33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AFB1030D-A8D8-448A-9AE4-C7DA47E3767B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F6962AE8-5D98-4FB2-BAA5-27523ADAD8C7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D9D74766-FE19-4A5A-BBC4-C5C953503427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10B9EE7-6686-4F1C-A246-6A4D05CD00BF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89494181-D5EC-41C7-9A9D-318BD76B75AF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39DDEA4A-AF26-4482-8EF2-B8C6641E376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28FA9849-FFD8-46C6-9E60-56ECC6F834F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A049EB6D-906E-41C2-93A6-7F701881B8F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EC095674-914A-4D11-BA99-26E9EED6320B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B8C47078-B0BA-429E-8770-1D09CB37D622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9915633-3E3B-4F3A-A311-03AA7579FDE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4EB0F0D2-4651-41B2-B19F-B7C029341118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8513E21-6A32-4998-A336-7259DC48F45C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021193BD-1285-4783-8982-19DA479BA27A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0B9FC3A-DE8D-4A55-94DC-5EE250FE6344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F428C16A-6007-4E87-9617-DFB89A449E08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043E01E8-5AA7-4901-BB02-8DB12AE24C13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3F48DFC3-8BA6-463E-BFC1-21F29CCF8DD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D6DC9BE1-20FC-4935-A3B3-F83B5743A0D4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C376FBDB-11E2-4088-A669-3A16FBE72338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70CCD051-5D5D-4BF4-88DE-4B761A58A2AD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685E2B5-06DA-4D12-A2EB-B35FEC1E8BB9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D4386FBD-F985-43FC-8ABF-21B559F414B2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A5DBB82-3B16-4D3A-9525-E06FFFE79EF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02BADF4-2C5C-4B53-A10F-FC5BE97248DD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45F398D-E465-4969-ABF7-4D00D7B66896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F614FCF-D5BB-40F3-A0EC-2965CB42D5C2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60A4CA5C-0140-4F92-BE98-ABF88651C545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A73A733-F16D-4195-B751-5EA1ED19BB95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B3CEBC0-07A3-4137-91B4-24F5A82B8AD4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F38E5787-B4A0-42D9-B2D5-CFA5522244C3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21AA926F-9E12-4FEC-9C71-FA5DC8FA262D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C8BE1F03-72B8-495E-B336-3E7A9E7E9645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BFA5EA00-3018-4070-925D-7ADF3CE9A4A5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F28D7A25-C052-4412-B537-A6F677886A7E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CF954212-EF44-4914-9AB5-5A519B0E412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19B583E3-951E-4AB7-9968-F684A4E492DB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F85C4CD-9B9E-4677-832B-6CEAE1E8C96A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1C28ECC7-D76B-4809-A890-66E3A4318A98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6AFDA8FA-B55E-4E29-AC91-0A53B8C57F1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4D7DB629-57F7-4443-88C0-1ECEF4849D7D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630AA9BD-303F-4FF2-995E-F7EFB2F341A7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0C2EE4B9-4F90-4FC3-97B3-805A48C76B4A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E9CAFAC5-8858-48F2-A02F-3715363153FE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81C86FB-2AB4-4A6F-B650-4786452AAAD6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BD6A33E1-B8F4-4B33-B9F0-DD81BD87146C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045C23F-A680-4533-B33C-5EF395D13D0A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07534E16-89A0-4A59-9707-DD86267DAAC7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23EF88F5-199A-4FF7-AF64-15AF3691A79F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CF464EB1-7298-45D4-8E57-CB8B89503EDD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86E1BBB-025C-468D-8086-9B8E9C461951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BA18996A-A6C3-4627-8E7D-DCFBA5E3ADA6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98D2DF1B-B86C-4A75-9F07-AEBA5052D693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42EAF5AD-1092-423F-AA60-98BA7095D495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171BC739-F357-4257-96A2-611E44A7F912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6BF92067-FC3E-4624-AFDB-5757B93AFD23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D3D53D7E-BB70-4CDF-ABAA-E9CF33BE9CAF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99D2AA8C-0DD3-4DEC-B0FB-3CEF789F011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E0E0364-00B6-4BD2-930E-28165ECA0459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1CC87AEC-DE5E-4379-B53F-BB731F3CA702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E601090C-020D-4340-83FA-4783C4D3EADD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3DDEEF6-9D8E-41E5-B2CE-4DB24023D0E0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D61784EA-A3FC-4F9B-8C47-B77905F3673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A5714126-4BB4-40A3-AF76-2F8855419910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773920F1-27C0-4AB8-A343-67BBEF4EFE13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6513E9FE-D185-46A1-888D-47111F4DA22E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6DA627D3-4F08-4D8F-BC36-81B879BCCA4F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E31DF3DD-EA1B-4396-91DF-E850DDD342EB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8C5B22F4-52C9-4642-A450-98A24652A021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56A32CDA-9E4E-4581-AA3C-83187E88DE7F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2C02A76A-396E-4B32-B1CA-417F89F7C9C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2AC63DD3-020B-4680-BBFE-44611ADC466C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C4D824CF-38DE-404C-91BD-06B4C32DDCFE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4AF5FE0A-A58A-42D7-A64F-939C5CD7B6C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5ED7A6A2-FE6C-443B-9A8F-2F01EC36F1AE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0693E4-C3D3-48F4-9CE2-A3D0E5158E3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AA93EA26-CE61-40EB-8E47-745F359B98CC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466CE4D-6B1A-4BAF-890B-DE054E57AA1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B92D1541-8D70-4C4B-980A-8D6C4FC1A7C5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CAE6374E-207E-4DFD-91E5-A9344852209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B1F0834-2F57-40B6-8EC9-3A66D7EFB5ED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A65AAB31-D589-46D3-939B-27B1CC733635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3AD33AC8-35F3-494F-8712-FD13E84913CA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4F629EF-119A-4B5E-8A95-00CB202B83AC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5D98C815-5A1C-4B50-BA98-40162832E065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9BBBC0A-54BC-45DF-A196-D393446988D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CEC77B14-79FA-4FCE-A36F-25B4B76517E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537015FE-1F90-42A8-9F4F-72AE4199B568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C88EDD62-83EE-4DE1-AE39-32CF6FAFC79E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2FDED2F4-D43F-486F-9D5F-38F8AA452F9D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261F5A38-FB73-4EE4-AA4E-3C45622FE933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E2978538-1662-4EF9-9DB6-7B030466A04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F4BDA4D0-51D9-441A-A0EF-217618B08727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B630A65A-8F6F-41BC-A42E-04BD1F041F0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2996A44E-20C8-48AD-A31B-7C9224FE63B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2FC0F9-4E4C-4854-8B0B-5FC76773B443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3927BA9C-EAF9-4548-9014-1F4BD3800B0A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0EA9173A-8976-4450-95A2-2F3B71C186EF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750AD829-CA6B-45DC-978F-BBD5F17D52AF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1C11813C-955A-4A9C-88D4-C70C26383F6A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94718B8-3E7B-441F-870F-07AAA9B867EC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CF1BA1C1-694B-4CCD-93E6-AA868A36771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D5C4233A-5BE7-403F-ABA5-2451A7D6DFD4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2F4E3C15-A984-4F87-A8CB-6272FBEFA3AC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DBC6DBF7-A789-4B55-A585-8237790E78B1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72B3D210-B792-4F72-845C-839823E40973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EBD3F4FF-FED4-42BC-ABD6-9DF5F7069A9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D0B6EF52-08F3-4096-A1C7-852F4306924E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028AD862-272A-4001-9C2C-D16E898B43E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3F017881-8AAD-4FDD-AD5C-F0F93C250B20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712F65E7-FF3F-4A06-A9EC-EC00C594C666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136B9EB-CFEF-4E93-B2FC-DE4EF7001942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05297621-5B8F-40B5-8ED0-ADE4414DD84A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27A718A2-0B5B-4CA8-B9DB-BBB7902A0D9B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2A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696605D4-450F-4AD0-9662-55F4DC2B1D59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2A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661618DA-A83C-479B-882F-E55FAA3056FB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2A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C41A262E-D910-4DA5-B27E-03BE485CE9E9}"/>
              </a:ext>
            </a:extLst>
          </p:cNvPr>
          <p:cNvSpPr txBox="1"/>
          <p:nvPr/>
        </p:nvSpPr>
        <p:spPr>
          <a:xfrm>
            <a:off x="1523323" y="403585"/>
            <a:ext cx="914535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i="1" dirty="0">
                <a:solidFill>
                  <a:schemeClr val="bg1"/>
                </a:solidFill>
                <a:latin typeface="+mj-lt"/>
              </a:rPr>
              <a:t>WORLD MAP SLIDE</a:t>
            </a:r>
            <a:endParaRPr lang="ko-KR" altLang="en-US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932029A1-199E-43AE-A3E4-9F9585BD0759}"/>
              </a:ext>
            </a:extLst>
          </p:cNvPr>
          <p:cNvSpPr txBox="1"/>
          <p:nvPr/>
        </p:nvSpPr>
        <p:spPr>
          <a:xfrm>
            <a:off x="2006599" y="1064184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i="1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36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61803A-F7F4-474F-872C-4BF706736039}"/>
              </a:ext>
            </a:extLst>
          </p:cNvPr>
          <p:cNvSpPr txBox="1"/>
          <p:nvPr/>
        </p:nvSpPr>
        <p:spPr>
          <a:xfrm>
            <a:off x="2006599" y="1644623"/>
            <a:ext cx="817880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E218E5-03AE-4285-A308-3BDB4593EAD0}"/>
              </a:ext>
            </a:extLst>
          </p:cNvPr>
          <p:cNvSpPr txBox="1"/>
          <p:nvPr/>
        </p:nvSpPr>
        <p:spPr>
          <a:xfrm>
            <a:off x="1367540" y="3666983"/>
            <a:ext cx="20690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B0C696D-F6C1-43E7-AFE2-DC7627645389}"/>
              </a:ext>
            </a:extLst>
          </p:cNvPr>
          <p:cNvSpPr/>
          <p:nvPr/>
        </p:nvSpPr>
        <p:spPr>
          <a:xfrm>
            <a:off x="1367539" y="3188153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7C05896-A485-46B2-9943-3D3EA18E5F60}"/>
              </a:ext>
            </a:extLst>
          </p:cNvPr>
          <p:cNvSpPr/>
          <p:nvPr/>
        </p:nvSpPr>
        <p:spPr>
          <a:xfrm>
            <a:off x="1344788" y="2675952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A09C28-FB85-4E21-877D-F0A3F500B32F}"/>
              </a:ext>
            </a:extLst>
          </p:cNvPr>
          <p:cNvSpPr txBox="1"/>
          <p:nvPr/>
        </p:nvSpPr>
        <p:spPr>
          <a:xfrm>
            <a:off x="3942980" y="3666983"/>
            <a:ext cx="20690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6A671A9-B71F-4163-B6DB-417FAAC50239}"/>
              </a:ext>
            </a:extLst>
          </p:cNvPr>
          <p:cNvSpPr/>
          <p:nvPr/>
        </p:nvSpPr>
        <p:spPr>
          <a:xfrm>
            <a:off x="3942979" y="3188153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C6EC830-F388-4457-8C0F-3DFE7AC54B96}"/>
              </a:ext>
            </a:extLst>
          </p:cNvPr>
          <p:cNvSpPr/>
          <p:nvPr/>
        </p:nvSpPr>
        <p:spPr>
          <a:xfrm>
            <a:off x="3920228" y="2675952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4743CE-391F-462A-B438-DDB49E0E448E}"/>
              </a:ext>
            </a:extLst>
          </p:cNvPr>
          <p:cNvSpPr txBox="1"/>
          <p:nvPr/>
        </p:nvSpPr>
        <p:spPr>
          <a:xfrm>
            <a:off x="6518420" y="3666983"/>
            <a:ext cx="20690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8E246D0-9D29-44F1-9E8E-3289F5B7CD13}"/>
              </a:ext>
            </a:extLst>
          </p:cNvPr>
          <p:cNvSpPr/>
          <p:nvPr/>
        </p:nvSpPr>
        <p:spPr>
          <a:xfrm>
            <a:off x="6518419" y="3188153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FEFA817-C1B3-405E-B6FD-54F437F4810A}"/>
              </a:ext>
            </a:extLst>
          </p:cNvPr>
          <p:cNvSpPr/>
          <p:nvPr/>
        </p:nvSpPr>
        <p:spPr>
          <a:xfrm>
            <a:off x="6495668" y="2675952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AAC9098-C5C7-46F9-90ED-5BB986B07BE9}"/>
              </a:ext>
            </a:extLst>
          </p:cNvPr>
          <p:cNvSpPr txBox="1"/>
          <p:nvPr/>
        </p:nvSpPr>
        <p:spPr>
          <a:xfrm>
            <a:off x="9093861" y="3666983"/>
            <a:ext cx="20690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A7FCDE1-5CCB-45C3-9178-DEDF65D356DD}"/>
              </a:ext>
            </a:extLst>
          </p:cNvPr>
          <p:cNvSpPr/>
          <p:nvPr/>
        </p:nvSpPr>
        <p:spPr>
          <a:xfrm>
            <a:off x="9093860" y="3188153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3EBE222-D479-4F72-AA40-8B449E98B019}"/>
              </a:ext>
            </a:extLst>
          </p:cNvPr>
          <p:cNvSpPr/>
          <p:nvPr/>
        </p:nvSpPr>
        <p:spPr>
          <a:xfrm>
            <a:off x="9071109" y="2675952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b="1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FC967667-D3B7-4BEB-9C9D-973650612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6C435C-8408-4253-950D-DBB124D6B9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E961AFD-A788-4F76-9FB7-ECBC1894F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48C756-3B11-4F00-A4CE-46F7A1BBB349}"/>
              </a:ext>
            </a:extLst>
          </p:cNvPr>
          <p:cNvSpPr txBox="1"/>
          <p:nvPr/>
        </p:nvSpPr>
        <p:spPr>
          <a:xfrm>
            <a:off x="5829836" y="1012972"/>
            <a:ext cx="35823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i="1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FA27E-D62F-490B-9DAA-CEA7033388B9}"/>
              </a:ext>
            </a:extLst>
          </p:cNvPr>
          <p:cNvSpPr txBox="1"/>
          <p:nvPr/>
        </p:nvSpPr>
        <p:spPr>
          <a:xfrm>
            <a:off x="5829836" y="1907469"/>
            <a:ext cx="4754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8ECDC96-CAC8-4334-9C16-E4597FB06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9429FC6-F228-4594-A652-812CE617DE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8EB7F5-2023-4714-873F-6673FF3165DD}"/>
              </a:ext>
            </a:extLst>
          </p:cNvPr>
          <p:cNvSpPr txBox="1"/>
          <p:nvPr/>
        </p:nvSpPr>
        <p:spPr>
          <a:xfrm>
            <a:off x="6344502" y="1005750"/>
            <a:ext cx="3695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i="1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878A87-39C9-4F3E-99B9-78E81B6E0905}"/>
              </a:ext>
            </a:extLst>
          </p:cNvPr>
          <p:cNvSpPr txBox="1"/>
          <p:nvPr/>
        </p:nvSpPr>
        <p:spPr>
          <a:xfrm>
            <a:off x="6344502" y="1900247"/>
            <a:ext cx="4862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729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4BF296D-780B-4AF0-ACDB-323D98EF2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2116837-BEE6-4F57-8B63-A9EA00B727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3250A4-726F-4EB7-926A-873FDA8E3584}"/>
              </a:ext>
            </a:extLst>
          </p:cNvPr>
          <p:cNvSpPr txBox="1"/>
          <p:nvPr/>
        </p:nvSpPr>
        <p:spPr>
          <a:xfrm>
            <a:off x="7587921" y="1411003"/>
            <a:ext cx="2778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i="1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2D1954-98E6-40E8-A533-DA34E09080AD}"/>
              </a:ext>
            </a:extLst>
          </p:cNvPr>
          <p:cNvSpPr txBox="1"/>
          <p:nvPr/>
        </p:nvSpPr>
        <p:spPr>
          <a:xfrm>
            <a:off x="7587921" y="2305500"/>
            <a:ext cx="3907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63225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1B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A7E80BF2-97DB-4CA9-A0D2-6E8972573651}"/>
              </a:ext>
            </a:extLst>
          </p:cNvPr>
          <p:cNvSpPr txBox="1"/>
          <p:nvPr/>
        </p:nvSpPr>
        <p:spPr>
          <a:xfrm>
            <a:off x="9105272" y="3082290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 b="1" i="1">
                <a:solidFill>
                  <a:srgbClr val="F3F3F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93A41E3-CE01-4D8E-B56E-C7D3A2D42C8C}"/>
              </a:ext>
            </a:extLst>
          </p:cNvPr>
          <p:cNvSpPr txBox="1"/>
          <p:nvPr/>
        </p:nvSpPr>
        <p:spPr>
          <a:xfrm>
            <a:off x="9105272" y="3666267"/>
            <a:ext cx="2622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1B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C8B32A18-165B-4258-A47B-8C94016DD597}"/>
              </a:ext>
            </a:extLst>
          </p:cNvPr>
          <p:cNvSpPr txBox="1"/>
          <p:nvPr/>
        </p:nvSpPr>
        <p:spPr>
          <a:xfrm>
            <a:off x="9105272" y="3082290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 b="1" i="1">
                <a:solidFill>
                  <a:srgbClr val="F3F3F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73ED8DB-FBB0-456B-9523-4C0716A2E42B}"/>
              </a:ext>
            </a:extLst>
          </p:cNvPr>
          <p:cNvSpPr txBox="1"/>
          <p:nvPr/>
        </p:nvSpPr>
        <p:spPr>
          <a:xfrm>
            <a:off x="9105272" y="3666267"/>
            <a:ext cx="2622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F8BE359-F255-45BA-93A8-B2572FD72051}"/>
              </a:ext>
            </a:extLst>
          </p:cNvPr>
          <p:cNvSpPr/>
          <p:nvPr/>
        </p:nvSpPr>
        <p:spPr>
          <a:xfrm>
            <a:off x="2859314" y="1674796"/>
            <a:ext cx="6473372" cy="35084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8800" b="1" i="1" dirty="0">
                <a:solidFill>
                  <a:srgbClr val="031B5F"/>
                </a:solidFill>
                <a:latin typeface="+mj-lt"/>
                <a:cs typeface="Arial" panose="020B0604020202020204" pitchFamily="34" charset="0"/>
              </a:rPr>
              <a:t>Thanks !</a:t>
            </a:r>
            <a:endParaRPr lang="ko-KR" altLang="en-US" sz="8800" b="1" i="1" dirty="0">
              <a:solidFill>
                <a:srgbClr val="031B5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5EA98FF-F728-4D33-99D6-193BCF9F2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262" y="2229937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93E6B155-65DF-4E2A-966B-23396252CC87}"/>
              </a:ext>
            </a:extLst>
          </p:cNvPr>
          <p:cNvSpPr/>
          <p:nvPr/>
        </p:nvSpPr>
        <p:spPr>
          <a:xfrm>
            <a:off x="3889953" y="338105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76B68E5-C8EB-4CB1-8B34-3B3B7B0C1532}"/>
              </a:ext>
            </a:extLst>
          </p:cNvPr>
          <p:cNvSpPr/>
          <p:nvPr/>
        </p:nvSpPr>
        <p:spPr>
          <a:xfrm>
            <a:off x="3889954" y="364266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https://fonts.google.com/specimen/Bebas+Neue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E33921A-4BF0-4C5D-8AC2-CCAC27E318D0}"/>
              </a:ext>
            </a:extLst>
          </p:cNvPr>
          <p:cNvSpPr/>
          <p:nvPr/>
        </p:nvSpPr>
        <p:spPr>
          <a:xfrm>
            <a:off x="3889953" y="416588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602073C2-8154-4E96-A791-3D811DE3F83D}"/>
              </a:ext>
            </a:extLst>
          </p:cNvPr>
          <p:cNvSpPr/>
          <p:nvPr/>
        </p:nvSpPr>
        <p:spPr>
          <a:xfrm>
            <a:off x="3889954" y="442749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타원 22">
            <a:extLst>
              <a:ext uri="{FF2B5EF4-FFF2-40B4-BE49-F238E27FC236}">
                <a16:creationId xmlns:a16="http://schemas.microsoft.com/office/drawing/2014/main" id="{DE09683C-A491-4B91-86F8-D4E58F2FD5FC}"/>
              </a:ext>
            </a:extLst>
          </p:cNvPr>
          <p:cNvSpPr/>
          <p:nvPr/>
        </p:nvSpPr>
        <p:spPr>
          <a:xfrm>
            <a:off x="4160520" y="2664434"/>
            <a:ext cx="1256314" cy="1256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ctr"/>
          <a:lstStyle/>
          <a:p>
            <a:pPr algn="ctr"/>
            <a:endParaRPr lang="ko-KR" altLang="en-US" sz="2800" b="1" i="1" dirty="0">
              <a:solidFill>
                <a:srgbClr val="031B5F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B85892-9E58-430B-8535-35F0BDB302C8}"/>
              </a:ext>
            </a:extLst>
          </p:cNvPr>
          <p:cNvSpPr txBox="1"/>
          <p:nvPr/>
        </p:nvSpPr>
        <p:spPr>
          <a:xfrm>
            <a:off x="3584505" y="4598861"/>
            <a:ext cx="2408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9BBB910-F4FA-49F3-AF9B-A9A1DDA6E3C9}"/>
              </a:ext>
            </a:extLst>
          </p:cNvPr>
          <p:cNvSpPr/>
          <p:nvPr/>
        </p:nvSpPr>
        <p:spPr>
          <a:xfrm>
            <a:off x="3584504" y="4171058"/>
            <a:ext cx="2408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C6619BD-CBCA-4368-8C80-F9F0DF5E2599}"/>
              </a:ext>
            </a:extLst>
          </p:cNvPr>
          <p:cNvGrpSpPr/>
          <p:nvPr/>
        </p:nvGrpSpPr>
        <p:grpSpPr>
          <a:xfrm>
            <a:off x="4504988" y="2993894"/>
            <a:ext cx="568046" cy="582700"/>
            <a:chOff x="2772242" y="1560385"/>
            <a:chExt cx="376198" cy="385905"/>
          </a:xfrm>
          <a:solidFill>
            <a:srgbClr val="FF2A52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5FA3B8E-B5C2-4919-9FD8-8F6262B8D95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6488A51-8391-4FC4-83AF-ED5090E1703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854049B-6806-40DE-82B4-D6CAC5567C1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A5FE95D-2623-4B21-8FF2-59C0C0E5BAF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4675AF52-E950-41D8-8D7A-06987BF1E994}"/>
              </a:ext>
            </a:extLst>
          </p:cNvPr>
          <p:cNvSpPr/>
          <p:nvPr/>
        </p:nvSpPr>
        <p:spPr>
          <a:xfrm>
            <a:off x="9389815" y="2664434"/>
            <a:ext cx="1256314" cy="1256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ctr"/>
          <a:lstStyle/>
          <a:p>
            <a:pPr algn="ctr"/>
            <a:endParaRPr lang="ko-KR" altLang="en-US" sz="2800" b="1" i="1" dirty="0">
              <a:solidFill>
                <a:srgbClr val="031B5F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B7DD105-39C0-4E65-BE0A-56738C744B3E}"/>
              </a:ext>
            </a:extLst>
          </p:cNvPr>
          <p:cNvSpPr txBox="1"/>
          <p:nvPr/>
        </p:nvSpPr>
        <p:spPr>
          <a:xfrm>
            <a:off x="8813800" y="4598861"/>
            <a:ext cx="2408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643697B-2F2B-4C1C-B2AF-940C4AC03A00}"/>
              </a:ext>
            </a:extLst>
          </p:cNvPr>
          <p:cNvSpPr/>
          <p:nvPr/>
        </p:nvSpPr>
        <p:spPr>
          <a:xfrm>
            <a:off x="8813799" y="4171058"/>
            <a:ext cx="2408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252F0CA6-77C2-4796-96EF-33C8E833A8C1}"/>
              </a:ext>
            </a:extLst>
          </p:cNvPr>
          <p:cNvGrpSpPr/>
          <p:nvPr/>
        </p:nvGrpSpPr>
        <p:grpSpPr>
          <a:xfrm>
            <a:off x="9723347" y="3002847"/>
            <a:ext cx="589246" cy="564794"/>
            <a:chOff x="6793030" y="2235612"/>
            <a:chExt cx="390240" cy="374047"/>
          </a:xfrm>
          <a:solidFill>
            <a:srgbClr val="FF2A52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4E127D1-2724-4450-A022-B8C7506885D6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E101351-118C-4B62-8EB8-D23CFCB75049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타원 57">
            <a:extLst>
              <a:ext uri="{FF2B5EF4-FFF2-40B4-BE49-F238E27FC236}">
                <a16:creationId xmlns:a16="http://schemas.microsoft.com/office/drawing/2014/main" id="{C3DBD460-D8F8-47A9-A81E-431AC29D8596}"/>
              </a:ext>
            </a:extLst>
          </p:cNvPr>
          <p:cNvSpPr/>
          <p:nvPr/>
        </p:nvSpPr>
        <p:spPr>
          <a:xfrm>
            <a:off x="1545872" y="2664434"/>
            <a:ext cx="1256314" cy="1256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ctr"/>
          <a:lstStyle/>
          <a:p>
            <a:pPr algn="ctr"/>
            <a:endParaRPr lang="ko-KR" altLang="en-US" sz="2800" b="1" i="1" dirty="0">
              <a:solidFill>
                <a:srgbClr val="031B5F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93F7349-9B90-4C3E-847F-673EAECF05E1}"/>
              </a:ext>
            </a:extLst>
          </p:cNvPr>
          <p:cNvSpPr txBox="1"/>
          <p:nvPr/>
        </p:nvSpPr>
        <p:spPr>
          <a:xfrm>
            <a:off x="969858" y="4598861"/>
            <a:ext cx="2408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5D510B04-8EBD-4FD4-A196-D7B71D1D375E}"/>
              </a:ext>
            </a:extLst>
          </p:cNvPr>
          <p:cNvSpPr/>
          <p:nvPr/>
        </p:nvSpPr>
        <p:spPr>
          <a:xfrm>
            <a:off x="969857" y="4171058"/>
            <a:ext cx="2408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2D8659E9-F1B0-493E-B914-53C3063FA817}"/>
              </a:ext>
            </a:extLst>
          </p:cNvPr>
          <p:cNvGrpSpPr/>
          <p:nvPr/>
        </p:nvGrpSpPr>
        <p:grpSpPr>
          <a:xfrm>
            <a:off x="1951102" y="2987962"/>
            <a:ext cx="445852" cy="594564"/>
            <a:chOff x="3471472" y="902398"/>
            <a:chExt cx="295275" cy="393763"/>
          </a:xfrm>
          <a:solidFill>
            <a:srgbClr val="FF2A52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2E01320-B53B-4520-9378-5ACC9346615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F3579C9-CD57-4382-B106-A6A551ED9A5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64" name="타원 63">
            <a:extLst>
              <a:ext uri="{FF2B5EF4-FFF2-40B4-BE49-F238E27FC236}">
                <a16:creationId xmlns:a16="http://schemas.microsoft.com/office/drawing/2014/main" id="{581B9BA2-C894-4A00-A23B-53F87C5117FB}"/>
              </a:ext>
            </a:extLst>
          </p:cNvPr>
          <p:cNvSpPr/>
          <p:nvPr/>
        </p:nvSpPr>
        <p:spPr>
          <a:xfrm>
            <a:off x="6775167" y="2664434"/>
            <a:ext cx="1256314" cy="1256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ctr"/>
          <a:lstStyle/>
          <a:p>
            <a:pPr algn="ctr"/>
            <a:endParaRPr lang="ko-KR" altLang="en-US" sz="2800" b="1" i="1" dirty="0">
              <a:solidFill>
                <a:srgbClr val="031B5F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177345-6EF2-495A-B391-117CDE8DD3BD}"/>
              </a:ext>
            </a:extLst>
          </p:cNvPr>
          <p:cNvSpPr txBox="1"/>
          <p:nvPr/>
        </p:nvSpPr>
        <p:spPr>
          <a:xfrm>
            <a:off x="6199152" y="4598861"/>
            <a:ext cx="2408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CB733EE0-0F63-4450-8D3D-B479488B2DD2}"/>
              </a:ext>
            </a:extLst>
          </p:cNvPr>
          <p:cNvSpPr/>
          <p:nvPr/>
        </p:nvSpPr>
        <p:spPr>
          <a:xfrm>
            <a:off x="6199151" y="4171058"/>
            <a:ext cx="2408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7D73C363-5C7E-4AFC-8537-58A766BBEB8D}"/>
              </a:ext>
            </a:extLst>
          </p:cNvPr>
          <p:cNvGrpSpPr/>
          <p:nvPr/>
        </p:nvGrpSpPr>
        <p:grpSpPr>
          <a:xfrm>
            <a:off x="7091182" y="2990407"/>
            <a:ext cx="589678" cy="589674"/>
            <a:chOff x="752656" y="1562597"/>
            <a:chExt cx="390525" cy="390525"/>
          </a:xfrm>
          <a:solidFill>
            <a:srgbClr val="FF2A52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F30BC3CB-CD34-4B92-940B-3A3A044A6D5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2EEE9243-0274-4B4E-BCC9-D07E562A536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E14B8CA-50D8-423D-9C7A-C330DDED8E7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0B79BB45-AAEC-479D-918C-AB214DDA519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65C362A7-EE43-4957-8FA0-6323E65745D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5E76DC1F-BD50-427A-A8CD-CF7D6DB08F14}"/>
              </a:ext>
            </a:extLst>
          </p:cNvPr>
          <p:cNvSpPr txBox="1"/>
          <p:nvPr/>
        </p:nvSpPr>
        <p:spPr>
          <a:xfrm>
            <a:off x="2006599" y="1064184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i="1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36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6BB384E-1C79-44CE-BE2D-BAA9C113143B}"/>
              </a:ext>
            </a:extLst>
          </p:cNvPr>
          <p:cNvSpPr txBox="1"/>
          <p:nvPr/>
        </p:nvSpPr>
        <p:spPr>
          <a:xfrm>
            <a:off x="2006599" y="1644623"/>
            <a:ext cx="817880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F4645CE-40B6-47CD-96DE-1085A74346E2}"/>
              </a:ext>
            </a:extLst>
          </p:cNvPr>
          <p:cNvSpPr/>
          <p:nvPr/>
        </p:nvSpPr>
        <p:spPr>
          <a:xfrm>
            <a:off x="2859314" y="1524000"/>
            <a:ext cx="6473372" cy="381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5400" b="1" i="1">
                <a:solidFill>
                  <a:srgbClr val="031B5F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5400" b="1" i="1">
                <a:solidFill>
                  <a:srgbClr val="031B5F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5400" b="1" i="1" dirty="0">
              <a:solidFill>
                <a:srgbClr val="031B5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20E27BE-9477-4770-8DFF-F4131072A4CC}"/>
              </a:ext>
            </a:extLst>
          </p:cNvPr>
          <p:cNvSpPr txBox="1"/>
          <p:nvPr/>
        </p:nvSpPr>
        <p:spPr>
          <a:xfrm>
            <a:off x="956083" y="1194486"/>
            <a:ext cx="3765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b="1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b="1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D73C50-665E-45FF-8D25-D20EF6A65A49}"/>
              </a:ext>
            </a:extLst>
          </p:cNvPr>
          <p:cNvSpPr txBox="1"/>
          <p:nvPr/>
        </p:nvSpPr>
        <p:spPr>
          <a:xfrm>
            <a:off x="5190723" y="223805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E52071A-4776-46C9-B825-9F90F928E410}"/>
              </a:ext>
            </a:extLst>
          </p:cNvPr>
          <p:cNvSpPr/>
          <p:nvPr/>
        </p:nvSpPr>
        <p:spPr>
          <a:xfrm>
            <a:off x="5190722" y="170193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E9C16A-4BF8-43E6-9AB7-3BE30FEA24D7}"/>
              </a:ext>
            </a:extLst>
          </p:cNvPr>
          <p:cNvSpPr/>
          <p:nvPr/>
        </p:nvSpPr>
        <p:spPr>
          <a:xfrm>
            <a:off x="5178022" y="1207186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BDE94F-A894-4389-BCCD-29EE110CBBBB}"/>
              </a:ext>
            </a:extLst>
          </p:cNvPr>
          <p:cNvSpPr txBox="1"/>
          <p:nvPr/>
        </p:nvSpPr>
        <p:spPr>
          <a:xfrm>
            <a:off x="8441415" y="223805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ABF6A33-6A9A-4579-BE44-9F732F0BF01C}"/>
              </a:ext>
            </a:extLst>
          </p:cNvPr>
          <p:cNvSpPr/>
          <p:nvPr/>
        </p:nvSpPr>
        <p:spPr>
          <a:xfrm>
            <a:off x="8441414" y="170193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32AFD7A-4C5A-4C4D-9A82-E4292F0B3F68}"/>
              </a:ext>
            </a:extLst>
          </p:cNvPr>
          <p:cNvSpPr/>
          <p:nvPr/>
        </p:nvSpPr>
        <p:spPr>
          <a:xfrm>
            <a:off x="8428714" y="1207186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64F18B-5BD7-417F-AE27-9F4D0ECF6561}"/>
              </a:ext>
            </a:extLst>
          </p:cNvPr>
          <p:cNvSpPr txBox="1"/>
          <p:nvPr/>
        </p:nvSpPr>
        <p:spPr>
          <a:xfrm>
            <a:off x="5190723" y="458629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B4D577E-F369-4DC8-B63A-321062529E77}"/>
              </a:ext>
            </a:extLst>
          </p:cNvPr>
          <p:cNvSpPr/>
          <p:nvPr/>
        </p:nvSpPr>
        <p:spPr>
          <a:xfrm>
            <a:off x="5190722" y="405017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216176D-0609-4B74-8462-727A053C6C43}"/>
              </a:ext>
            </a:extLst>
          </p:cNvPr>
          <p:cNvSpPr/>
          <p:nvPr/>
        </p:nvSpPr>
        <p:spPr>
          <a:xfrm>
            <a:off x="5178022" y="3555427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866EB1-4855-4206-8AFE-F9EACFEF90B4}"/>
              </a:ext>
            </a:extLst>
          </p:cNvPr>
          <p:cNvSpPr txBox="1"/>
          <p:nvPr/>
        </p:nvSpPr>
        <p:spPr>
          <a:xfrm>
            <a:off x="8441415" y="458629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74D486E-FFC6-4FA2-B05F-23FFAC7F8E89}"/>
              </a:ext>
            </a:extLst>
          </p:cNvPr>
          <p:cNvSpPr/>
          <p:nvPr/>
        </p:nvSpPr>
        <p:spPr>
          <a:xfrm>
            <a:off x="8441414" y="405017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B456CDD-CEE0-4D47-8534-3AE7763F9FE6}"/>
              </a:ext>
            </a:extLst>
          </p:cNvPr>
          <p:cNvSpPr/>
          <p:nvPr/>
        </p:nvSpPr>
        <p:spPr>
          <a:xfrm>
            <a:off x="8428714" y="3555427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3ABECAD-7127-497E-ABF3-19A7BA3326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FE88BB-228F-4DFC-886F-CA80075E817F}"/>
              </a:ext>
            </a:extLst>
          </p:cNvPr>
          <p:cNvSpPr txBox="1"/>
          <p:nvPr/>
        </p:nvSpPr>
        <p:spPr>
          <a:xfrm>
            <a:off x="1308100" y="1434381"/>
            <a:ext cx="52959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i="1" dirty="0">
                <a:solidFill>
                  <a:schemeClr val="bg1"/>
                </a:solidFill>
                <a:latin typeface="+mj-lt"/>
              </a:rPr>
              <a:t>Introduction</a:t>
            </a:r>
            <a:endParaRPr lang="ko-KR" altLang="en-US" sz="36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BBDBE1-7ECF-4FB7-BE7C-69D2D816A389}"/>
              </a:ext>
            </a:extLst>
          </p:cNvPr>
          <p:cNvSpPr txBox="1"/>
          <p:nvPr/>
        </p:nvSpPr>
        <p:spPr>
          <a:xfrm>
            <a:off x="1324608" y="2183178"/>
            <a:ext cx="4249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DCD57F-DAB3-4646-BEEF-81E4DEB42AD8}"/>
              </a:ext>
            </a:extLst>
          </p:cNvPr>
          <p:cNvSpPr txBox="1"/>
          <p:nvPr/>
        </p:nvSpPr>
        <p:spPr>
          <a:xfrm>
            <a:off x="1324608" y="2640323"/>
            <a:ext cx="4249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8F350-24B1-4F19-8310-B748D318CC01}"/>
              </a:ext>
            </a:extLst>
          </p:cNvPr>
          <p:cNvSpPr txBox="1"/>
          <p:nvPr/>
        </p:nvSpPr>
        <p:spPr>
          <a:xfrm>
            <a:off x="1489708" y="3752669"/>
            <a:ext cx="4096540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434F6838-C078-4633-9C7F-F3C37B86FFB6}"/>
              </a:ext>
            </a:extLst>
          </p:cNvPr>
          <p:cNvSpPr txBox="1"/>
          <p:nvPr/>
        </p:nvSpPr>
        <p:spPr>
          <a:xfrm>
            <a:off x="1333146" y="1272235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600" b="1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9DF27A-1A23-44F2-A51A-F112F21C912B}"/>
              </a:ext>
            </a:extLst>
          </p:cNvPr>
          <p:cNvSpPr txBox="1"/>
          <p:nvPr/>
        </p:nvSpPr>
        <p:spPr>
          <a:xfrm>
            <a:off x="1625598" y="28983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b="1" i="1" u="sng" dirty="0">
                <a:solidFill>
                  <a:schemeClr val="bg1"/>
                </a:solidFill>
                <a:effectLst/>
              </a:rPr>
              <a:t>When</a:t>
            </a:r>
            <a:endParaRPr lang="ko-KR" altLang="en-US" sz="3600" b="1" i="1" u="sng" dirty="0">
              <a:solidFill>
                <a:schemeClr val="bg1"/>
              </a:solidFill>
              <a:effectLst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400F356-91F9-466A-8B5C-3A89E46C90B7}"/>
              </a:ext>
            </a:extLst>
          </p:cNvPr>
          <p:cNvSpPr txBox="1"/>
          <p:nvPr/>
        </p:nvSpPr>
        <p:spPr>
          <a:xfrm>
            <a:off x="4787899" y="28983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b="1" i="1" u="sng" dirty="0">
                <a:solidFill>
                  <a:schemeClr val="bg1"/>
                </a:solidFill>
                <a:effectLst/>
              </a:rPr>
              <a:t>Who</a:t>
            </a:r>
            <a:endParaRPr lang="ko-KR" altLang="en-US" sz="3600" b="1" i="1" u="sng" dirty="0">
              <a:solidFill>
                <a:schemeClr val="bg1"/>
              </a:solidFill>
              <a:effectLst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DB8B61-0E69-4B8C-B784-9EF4E111ACBB}"/>
              </a:ext>
            </a:extLst>
          </p:cNvPr>
          <p:cNvSpPr txBox="1"/>
          <p:nvPr/>
        </p:nvSpPr>
        <p:spPr>
          <a:xfrm>
            <a:off x="7950200" y="28983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b="1" i="1" u="sng" dirty="0">
                <a:solidFill>
                  <a:schemeClr val="bg1"/>
                </a:solidFill>
                <a:effectLst/>
              </a:rPr>
              <a:t>Where</a:t>
            </a:r>
            <a:endParaRPr lang="ko-KR" altLang="en-US" sz="3600" b="1" i="1" u="sng" dirty="0">
              <a:solidFill>
                <a:schemeClr val="bg1"/>
              </a:solidFill>
              <a:effectLst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4620EE-E8B5-4194-B1EF-E9FF9AFE721E}"/>
              </a:ext>
            </a:extLst>
          </p:cNvPr>
          <p:cNvSpPr txBox="1"/>
          <p:nvPr/>
        </p:nvSpPr>
        <p:spPr>
          <a:xfrm>
            <a:off x="1625598" y="40894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313558-52FD-4EC9-83A2-19F5353DB995}"/>
              </a:ext>
            </a:extLst>
          </p:cNvPr>
          <p:cNvSpPr txBox="1"/>
          <p:nvPr/>
        </p:nvSpPr>
        <p:spPr>
          <a:xfrm>
            <a:off x="4787899" y="40894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24636D0-309C-40EF-BFDE-A68147B1A566}"/>
              </a:ext>
            </a:extLst>
          </p:cNvPr>
          <p:cNvSpPr txBox="1"/>
          <p:nvPr/>
        </p:nvSpPr>
        <p:spPr>
          <a:xfrm>
            <a:off x="7950200" y="40894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3300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140D3D6-541D-4BDA-ABD0-3F6ED0D082D4}"/>
              </a:ext>
            </a:extLst>
          </p:cNvPr>
          <p:cNvSpPr txBox="1"/>
          <p:nvPr/>
        </p:nvSpPr>
        <p:spPr>
          <a:xfrm>
            <a:off x="1422400" y="1804075"/>
            <a:ext cx="385355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b="1" i="1" u="none" dirty="0"/>
              <a:t>Insert your title here</a:t>
            </a:r>
            <a:endParaRPr lang="ko-KR" altLang="en-US" b="1" i="1" u="none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82570D-6AE0-4A33-806D-76642DFC60BE}"/>
              </a:ext>
            </a:extLst>
          </p:cNvPr>
          <p:cNvSpPr txBox="1"/>
          <p:nvPr/>
        </p:nvSpPr>
        <p:spPr>
          <a:xfrm>
            <a:off x="5849248" y="2434491"/>
            <a:ext cx="459015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6085CEB-001E-463F-9349-979932FB2119}"/>
              </a:ext>
            </a:extLst>
          </p:cNvPr>
          <p:cNvSpPr/>
          <p:nvPr/>
        </p:nvSpPr>
        <p:spPr>
          <a:xfrm>
            <a:off x="5849248" y="1804075"/>
            <a:ext cx="45901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59B93E-5B3E-429C-B1B8-730AF5AF9284}"/>
              </a:ext>
            </a:extLst>
          </p:cNvPr>
          <p:cNvSpPr txBox="1"/>
          <p:nvPr/>
        </p:nvSpPr>
        <p:spPr>
          <a:xfrm>
            <a:off x="5849248" y="4484226"/>
            <a:ext cx="459015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6A4BAD1-58B9-4AE0-98C9-468CB7647C52}"/>
              </a:ext>
            </a:extLst>
          </p:cNvPr>
          <p:cNvSpPr/>
          <p:nvPr/>
        </p:nvSpPr>
        <p:spPr>
          <a:xfrm>
            <a:off x="5849248" y="3853810"/>
            <a:ext cx="45901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143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화살표: 오각형 21">
            <a:extLst>
              <a:ext uri="{FF2B5EF4-FFF2-40B4-BE49-F238E27FC236}">
                <a16:creationId xmlns:a16="http://schemas.microsoft.com/office/drawing/2014/main" id="{C8956BA8-337C-4333-809C-424999545362}"/>
              </a:ext>
            </a:extLst>
          </p:cNvPr>
          <p:cNvSpPr/>
          <p:nvPr/>
        </p:nvSpPr>
        <p:spPr>
          <a:xfrm>
            <a:off x="774171" y="1610647"/>
            <a:ext cx="2996265" cy="1422400"/>
          </a:xfrm>
          <a:prstGeom prst="homePlate">
            <a:avLst/>
          </a:prstGeom>
          <a:solidFill>
            <a:srgbClr val="014B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화살표: 갈매기형 수장 22">
            <a:extLst>
              <a:ext uri="{FF2B5EF4-FFF2-40B4-BE49-F238E27FC236}">
                <a16:creationId xmlns:a16="http://schemas.microsoft.com/office/drawing/2014/main" id="{E56D693D-F625-410C-9BA6-60909119F5B2}"/>
              </a:ext>
            </a:extLst>
          </p:cNvPr>
          <p:cNvSpPr/>
          <p:nvPr/>
        </p:nvSpPr>
        <p:spPr>
          <a:xfrm>
            <a:off x="3399389" y="1610647"/>
            <a:ext cx="2996265" cy="1422400"/>
          </a:xfrm>
          <a:prstGeom prst="chevron">
            <a:avLst/>
          </a:prstGeom>
          <a:solidFill>
            <a:srgbClr val="FF2A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b="1" i="1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화살표: 갈매기형 수장 23">
            <a:extLst>
              <a:ext uri="{FF2B5EF4-FFF2-40B4-BE49-F238E27FC236}">
                <a16:creationId xmlns:a16="http://schemas.microsoft.com/office/drawing/2014/main" id="{16A86C29-6791-42B8-9E82-0B96A15E9F15}"/>
              </a:ext>
            </a:extLst>
          </p:cNvPr>
          <p:cNvSpPr/>
          <p:nvPr/>
        </p:nvSpPr>
        <p:spPr>
          <a:xfrm>
            <a:off x="6024607" y="1610647"/>
            <a:ext cx="2996265" cy="1422400"/>
          </a:xfrm>
          <a:prstGeom prst="chevron">
            <a:avLst/>
          </a:prstGeom>
          <a:solidFill>
            <a:srgbClr val="014B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b="1" i="1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F48F7311-546F-4931-B172-4E81895B5648}"/>
              </a:ext>
            </a:extLst>
          </p:cNvPr>
          <p:cNvSpPr/>
          <p:nvPr/>
        </p:nvSpPr>
        <p:spPr>
          <a:xfrm>
            <a:off x="8616641" y="1610647"/>
            <a:ext cx="2801188" cy="1422400"/>
          </a:xfrm>
          <a:custGeom>
            <a:avLst/>
            <a:gdLst>
              <a:gd name="connsiteX0" fmla="*/ 0 w 2801188"/>
              <a:gd name="connsiteY0" fmla="*/ 0 h 1422400"/>
              <a:gd name="connsiteX1" fmla="*/ 2801188 w 2801188"/>
              <a:gd name="connsiteY1" fmla="*/ 0 h 1422400"/>
              <a:gd name="connsiteX2" fmla="*/ 2801188 w 2801188"/>
              <a:gd name="connsiteY2" fmla="*/ 1422400 h 1422400"/>
              <a:gd name="connsiteX3" fmla="*/ 0 w 2801188"/>
              <a:gd name="connsiteY3" fmla="*/ 1422400 h 1422400"/>
              <a:gd name="connsiteX4" fmla="*/ 711200 w 2801188"/>
              <a:gd name="connsiteY4" fmla="*/ 711200 h 1422400"/>
              <a:gd name="connsiteX5" fmla="*/ 0 w 2801188"/>
              <a:gd name="connsiteY5" fmla="*/ 0 h 142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1188" h="1422400">
                <a:moveTo>
                  <a:pt x="0" y="0"/>
                </a:moveTo>
                <a:lnTo>
                  <a:pt x="2801188" y="0"/>
                </a:lnTo>
                <a:lnTo>
                  <a:pt x="2801188" y="1422400"/>
                </a:lnTo>
                <a:lnTo>
                  <a:pt x="0" y="1422400"/>
                </a:lnTo>
                <a:lnTo>
                  <a:pt x="711200" y="711200"/>
                </a:lnTo>
                <a:lnTo>
                  <a:pt x="0" y="0"/>
                </a:lnTo>
                <a:close/>
              </a:path>
            </a:pathLst>
          </a:custGeom>
          <a:solidFill>
            <a:srgbClr val="FF2A52"/>
          </a:solidFill>
          <a:ln w="9525" cap="flat">
            <a:noFill/>
            <a:prstDash val="solid"/>
            <a:miter/>
          </a:ln>
        </p:spPr>
        <p:txBody>
          <a:bodyPr lIns="648000" rtlCol="0" anchor="ctr"/>
          <a:lstStyle/>
          <a:p>
            <a:pPr algn="ctr"/>
            <a:r>
              <a:rPr lang="en-US" altLang="ko-KR" sz="2400" b="1" i="1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0B1FC43-2221-4AB4-BFC3-1833E79FC933}"/>
              </a:ext>
            </a:extLst>
          </p:cNvPr>
          <p:cNvSpPr/>
          <p:nvPr/>
        </p:nvSpPr>
        <p:spPr>
          <a:xfrm>
            <a:off x="1018218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47F53D6-340A-429F-A7C4-89145D5067CC}"/>
              </a:ext>
            </a:extLst>
          </p:cNvPr>
          <p:cNvSpPr/>
          <p:nvPr/>
        </p:nvSpPr>
        <p:spPr>
          <a:xfrm>
            <a:off x="3691031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94647EB-0DA3-41BC-9096-B834340B6193}"/>
              </a:ext>
            </a:extLst>
          </p:cNvPr>
          <p:cNvSpPr/>
          <p:nvPr/>
        </p:nvSpPr>
        <p:spPr>
          <a:xfrm>
            <a:off x="6363844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23D7370-F3ED-4C9E-B43E-104312B4D5CF}"/>
              </a:ext>
            </a:extLst>
          </p:cNvPr>
          <p:cNvSpPr/>
          <p:nvPr/>
        </p:nvSpPr>
        <p:spPr>
          <a:xfrm>
            <a:off x="9036658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4748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E7286"/>
        </a:solidFill>
        <a:ln w="69850" cap="rnd">
          <a:noFill/>
          <a:prstDash val="solid"/>
          <a:round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sz="240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2974</TotalTime>
  <Words>1288</Words>
  <Application>Microsoft Office PowerPoint</Application>
  <PresentationFormat>와이드스크린</PresentationFormat>
  <Paragraphs>193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Poppins Light</vt:lpstr>
      <vt:lpstr>맑은 고딕</vt:lpstr>
      <vt:lpstr>Arial</vt:lpstr>
      <vt:lpstr>Bebas Neue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302</cp:revision>
  <dcterms:created xsi:type="dcterms:W3CDTF">2019-04-06T05:20:47Z</dcterms:created>
  <dcterms:modified xsi:type="dcterms:W3CDTF">2021-08-25T10:16:40Z</dcterms:modified>
</cp:coreProperties>
</file>