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Max Somsin" charset="1" panose="02000506000000020003"/>
      <p:regular r:id="rId22"/>
    </p:embeddedFont>
    <p:embeddedFont>
      <p:font typeface="Londrina Solid Heavy" charset="1" panose="00000A00000000000000"/>
      <p:regular r:id="rId23"/>
    </p:embeddedFont>
    <p:embeddedFont>
      <p:font typeface="Fibre" charset="1" panose="02000506060000020004"/>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5.jpe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8.png" Type="http://schemas.openxmlformats.org/officeDocument/2006/relationships/image"/><Relationship Id="rId3" Target="../media/image39.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svg" Type="http://schemas.openxmlformats.org/officeDocument/2006/relationships/image"/><Relationship Id="rId2" Target="../media/image15.png" Type="http://schemas.openxmlformats.org/officeDocument/2006/relationships/image"/><Relationship Id="rId3" Target="../media/image16.svg" Type="http://schemas.openxmlformats.org/officeDocument/2006/relationships/image"/><Relationship Id="rId4" Target="../media/image46.png" Type="http://schemas.openxmlformats.org/officeDocument/2006/relationships/image"/><Relationship Id="rId5" Target="../media/image47.png" Type="http://schemas.openxmlformats.org/officeDocument/2006/relationships/image"/><Relationship Id="rId6" Target="../media/image48.svg" Type="http://schemas.openxmlformats.org/officeDocument/2006/relationships/image"/><Relationship Id="rId7" Target="../media/image49.png" Type="http://schemas.openxmlformats.org/officeDocument/2006/relationships/image"/><Relationship Id="rId8" Target="../media/image50.svg" Type="http://schemas.openxmlformats.org/officeDocument/2006/relationships/image"/><Relationship Id="rId9" Target="../media/image5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5.pn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53.png" Type="http://schemas.openxmlformats.org/officeDocument/2006/relationships/image"/><Relationship Id="rId9" Target="../media/image5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56.png" Type="http://schemas.openxmlformats.org/officeDocument/2006/relationships/image"/><Relationship Id="rId5" Target="../media/image57.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png" Type="http://schemas.openxmlformats.org/officeDocument/2006/relationships/image"/><Relationship Id="rId11" Target="../media/image18.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23.png" Type="http://schemas.openxmlformats.org/officeDocument/2006/relationships/image"/><Relationship Id="rId15" Target="../media/image24.svg" Type="http://schemas.openxmlformats.org/officeDocument/2006/relationships/image"/><Relationship Id="rId16" Target="../media/image47.png" Type="http://schemas.openxmlformats.org/officeDocument/2006/relationships/image"/><Relationship Id="rId17" Target="../media/image48.svg" Type="http://schemas.openxmlformats.org/officeDocument/2006/relationships/image"/><Relationship Id="rId18" Target="../media/image49.png" Type="http://schemas.openxmlformats.org/officeDocument/2006/relationships/image"/><Relationship Id="rId19" Target="../media/image50.svg" Type="http://schemas.openxmlformats.org/officeDocument/2006/relationships/image"/><Relationship Id="rId2" Target="../media/image9.png" Type="http://schemas.openxmlformats.org/officeDocument/2006/relationships/image"/><Relationship Id="rId20" Target="../media/image38.png" Type="http://schemas.openxmlformats.org/officeDocument/2006/relationships/image"/><Relationship Id="rId21" Target="../media/image39.svg" Type="http://schemas.openxmlformats.org/officeDocument/2006/relationships/image"/><Relationship Id="rId3" Target="../media/image10.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24.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svg" Type="http://schemas.openxmlformats.org/officeDocument/2006/relationships/image"/><Relationship Id="rId11" Target="../media/image25.png" Type="http://schemas.openxmlformats.org/officeDocument/2006/relationships/image"/><Relationship Id="rId12" Target="../media/image2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27.png" Type="http://schemas.openxmlformats.org/officeDocument/2006/relationships/image"/><Relationship Id="rId7" Target="../media/image28.png" Type="http://schemas.openxmlformats.org/officeDocument/2006/relationships/image"/><Relationship Id="rId8" Target="../media/image29.svg" Type="http://schemas.openxmlformats.org/officeDocument/2006/relationships/image"/><Relationship Id="rId9" Target="../media/image3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2.jpe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2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36.sv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33.png" Type="http://schemas.openxmlformats.org/officeDocument/2006/relationships/image"/><Relationship Id="rId7" Target="../media/image34.svg" Type="http://schemas.openxmlformats.org/officeDocument/2006/relationships/image"/><Relationship Id="rId8" Target="../media/image13.png" Type="http://schemas.openxmlformats.org/officeDocument/2006/relationships/image"/><Relationship Id="rId9" Target="../media/image1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jpe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38.png" Type="http://schemas.openxmlformats.org/officeDocument/2006/relationships/image"/><Relationship Id="rId7" Target="../media/image39.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jpeg" Type="http://schemas.openxmlformats.org/officeDocument/2006/relationships/image"/><Relationship Id="rId3" Target="../media/image41.jpeg" Type="http://schemas.openxmlformats.org/officeDocument/2006/relationships/image"/><Relationship Id="rId4" Target="../media/image42.jpe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43.png" Type="http://schemas.openxmlformats.org/officeDocument/2006/relationships/image"/><Relationship Id="rId8" Target="../media/image4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3643882" y="-8682473"/>
            <a:ext cx="25575765" cy="17364946"/>
            <a:chOff x="0" y="0"/>
            <a:chExt cx="34101020" cy="23153262"/>
          </a:xfrm>
        </p:grpSpPr>
        <p:sp>
          <p:nvSpPr>
            <p:cNvPr name="Freeform 3" id="3"/>
            <p:cNvSpPr/>
            <p:nvPr/>
          </p:nvSpPr>
          <p:spPr>
            <a:xfrm flipH="false" flipV="false" rot="3457183">
              <a:off x="13819464" y="5636132"/>
              <a:ext cx="19881958" cy="11880998"/>
            </a:xfrm>
            <a:custGeom>
              <a:avLst/>
              <a:gdLst/>
              <a:ahLst/>
              <a:cxnLst/>
              <a:rect r="r" b="b" t="t" l="l"/>
              <a:pathLst>
                <a:path h="11880998" w="19881958">
                  <a:moveTo>
                    <a:pt x="0" y="0"/>
                  </a:moveTo>
                  <a:lnTo>
                    <a:pt x="19881957" y="0"/>
                  </a:lnTo>
                  <a:lnTo>
                    <a:pt x="19881957" y="11880998"/>
                  </a:lnTo>
                  <a:lnTo>
                    <a:pt x="0" y="11880998"/>
                  </a:lnTo>
                  <a:lnTo>
                    <a:pt x="0"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sp>
          <p:nvSpPr>
            <p:cNvPr name="Freeform 4" id="4"/>
            <p:cNvSpPr/>
            <p:nvPr/>
          </p:nvSpPr>
          <p:spPr>
            <a:xfrm flipH="true" flipV="false" rot="-3456000">
              <a:off x="401393" y="5636132"/>
              <a:ext cx="19881958" cy="11880998"/>
            </a:xfrm>
            <a:custGeom>
              <a:avLst/>
              <a:gdLst/>
              <a:ahLst/>
              <a:cxnLst/>
              <a:rect r="r" b="b" t="t" l="l"/>
              <a:pathLst>
                <a:path h="11880998" w="19881958">
                  <a:moveTo>
                    <a:pt x="19881958" y="0"/>
                  </a:moveTo>
                  <a:lnTo>
                    <a:pt x="0" y="0"/>
                  </a:lnTo>
                  <a:lnTo>
                    <a:pt x="0" y="11880998"/>
                  </a:lnTo>
                  <a:lnTo>
                    <a:pt x="19881958" y="11880998"/>
                  </a:lnTo>
                  <a:lnTo>
                    <a:pt x="19881958"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grpSp>
      <p:sp>
        <p:nvSpPr>
          <p:cNvPr name="TextBox 5" id="5"/>
          <p:cNvSpPr txBox="true"/>
          <p:nvPr/>
        </p:nvSpPr>
        <p:spPr>
          <a:xfrm rot="0">
            <a:off x="4911923" y="3011537"/>
            <a:ext cx="8464153" cy="2280605"/>
          </a:xfrm>
          <a:prstGeom prst="rect">
            <a:avLst/>
          </a:prstGeom>
        </p:spPr>
        <p:txBody>
          <a:bodyPr anchor="t" rtlCol="false" tIns="0" lIns="0" bIns="0" rIns="0">
            <a:spAutoFit/>
          </a:bodyPr>
          <a:lstStyle/>
          <a:p>
            <a:pPr algn="ctr">
              <a:lnSpc>
                <a:spcPts val="18147"/>
              </a:lnSpc>
              <a:spcBef>
                <a:spcPct val="0"/>
              </a:spcBef>
            </a:pPr>
            <a:r>
              <a:rPr lang="en-US" sz="12962">
                <a:solidFill>
                  <a:srgbClr val="F67E5C"/>
                </a:solidFill>
                <a:latin typeface="Max Somsin"/>
              </a:rPr>
              <a:t>Scary Skulls &amp; Bones</a:t>
            </a:r>
          </a:p>
        </p:txBody>
      </p:sp>
      <p:grpSp>
        <p:nvGrpSpPr>
          <p:cNvPr name="Group 6" id="6"/>
          <p:cNvGrpSpPr/>
          <p:nvPr/>
        </p:nvGrpSpPr>
        <p:grpSpPr>
          <a:xfrm rot="0">
            <a:off x="443145" y="506637"/>
            <a:ext cx="17401710" cy="10449937"/>
            <a:chOff x="0" y="0"/>
            <a:chExt cx="660400" cy="396578"/>
          </a:xfrm>
        </p:grpSpPr>
        <p:sp>
          <p:nvSpPr>
            <p:cNvPr name="Freeform 7" id="7"/>
            <p:cNvSpPr/>
            <p:nvPr/>
          </p:nvSpPr>
          <p:spPr>
            <a:xfrm flipH="false" flipV="false" rot="0">
              <a:off x="0" y="0"/>
              <a:ext cx="660400" cy="396578"/>
            </a:xfrm>
            <a:custGeom>
              <a:avLst/>
              <a:gdLst/>
              <a:ahLst/>
              <a:cxnLst/>
              <a:rect r="r" b="b" t="t" l="l"/>
              <a:pathLst>
                <a:path h="396578"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9257"/>
                  </a:cubicBezTo>
                  <a:lnTo>
                    <a:pt x="660400" y="396578"/>
                  </a:lnTo>
                  <a:lnTo>
                    <a:pt x="0" y="396578"/>
                  </a:lnTo>
                  <a:lnTo>
                    <a:pt x="0" y="319314"/>
                  </a:lnTo>
                  <a:cubicBezTo>
                    <a:pt x="1782" y="185660"/>
                    <a:pt x="93019" y="64045"/>
                    <a:pt x="220252" y="19070"/>
                  </a:cubicBezTo>
                  <a:close/>
                </a:path>
              </a:pathLst>
            </a:custGeom>
            <a:solidFill>
              <a:srgbClr val="FA643F"/>
            </a:solidFill>
            <a:ln w="57150" cap="sq">
              <a:solidFill>
                <a:srgbClr val="000000"/>
              </a:solidFill>
              <a:prstDash val="solid"/>
              <a:miter/>
            </a:ln>
          </p:spPr>
        </p:sp>
        <p:sp>
          <p:nvSpPr>
            <p:cNvPr name="TextBox 8" id="8"/>
            <p:cNvSpPr txBox="true"/>
            <p:nvPr/>
          </p:nvSpPr>
          <p:spPr>
            <a:xfrm>
              <a:off x="0" y="98425"/>
              <a:ext cx="660400" cy="298153"/>
            </a:xfrm>
            <a:prstGeom prst="rect">
              <a:avLst/>
            </a:prstGeom>
          </p:spPr>
          <p:txBody>
            <a:bodyPr anchor="ctr" rtlCol="false" tIns="50800" lIns="50800" bIns="50800" rIns="50800"/>
            <a:lstStyle/>
            <a:p>
              <a:pPr algn="ctr">
                <a:lnSpc>
                  <a:spcPts val="2600"/>
                </a:lnSpc>
              </a:pPr>
            </a:p>
          </p:txBody>
        </p:sp>
      </p:grpSp>
      <p:grpSp>
        <p:nvGrpSpPr>
          <p:cNvPr name="Group 9" id="9"/>
          <p:cNvGrpSpPr/>
          <p:nvPr/>
        </p:nvGrpSpPr>
        <p:grpSpPr>
          <a:xfrm rot="0">
            <a:off x="2984151" y="6171197"/>
            <a:ext cx="12398178" cy="1625428"/>
            <a:chOff x="0" y="0"/>
            <a:chExt cx="3265364" cy="428096"/>
          </a:xfrm>
        </p:grpSpPr>
        <p:sp>
          <p:nvSpPr>
            <p:cNvPr name="Freeform 10" id="10"/>
            <p:cNvSpPr/>
            <p:nvPr/>
          </p:nvSpPr>
          <p:spPr>
            <a:xfrm flipH="false" flipV="false" rot="0">
              <a:off x="0" y="0"/>
              <a:ext cx="3265364" cy="428096"/>
            </a:xfrm>
            <a:custGeom>
              <a:avLst/>
              <a:gdLst/>
              <a:ahLst/>
              <a:cxnLst/>
              <a:rect r="r" b="b" t="t" l="l"/>
              <a:pathLst>
                <a:path h="428096" w="3265364">
                  <a:moveTo>
                    <a:pt x="0" y="0"/>
                  </a:moveTo>
                  <a:lnTo>
                    <a:pt x="3265364" y="0"/>
                  </a:lnTo>
                  <a:lnTo>
                    <a:pt x="3265364" y="428096"/>
                  </a:lnTo>
                  <a:lnTo>
                    <a:pt x="0" y="428096"/>
                  </a:lnTo>
                  <a:close/>
                </a:path>
              </a:pathLst>
            </a:custGeom>
            <a:solidFill>
              <a:srgbClr val="F67E5C"/>
            </a:solidFill>
          </p:spPr>
        </p:sp>
        <p:sp>
          <p:nvSpPr>
            <p:cNvPr name="TextBox 11" id="11"/>
            <p:cNvSpPr txBox="true"/>
            <p:nvPr/>
          </p:nvSpPr>
          <p:spPr>
            <a:xfrm>
              <a:off x="0" y="-28575"/>
              <a:ext cx="3265364" cy="456671"/>
            </a:xfrm>
            <a:prstGeom prst="rect">
              <a:avLst/>
            </a:prstGeom>
          </p:spPr>
          <p:txBody>
            <a:bodyPr anchor="ctr" rtlCol="false" tIns="50800" lIns="50800" bIns="50800" rIns="50800"/>
            <a:lstStyle/>
            <a:p>
              <a:pPr algn="ctr">
                <a:lnSpc>
                  <a:spcPts val="2600"/>
                </a:lnSpc>
              </a:pPr>
            </a:p>
          </p:txBody>
        </p:sp>
      </p:grpSp>
      <p:sp>
        <p:nvSpPr>
          <p:cNvPr name="Freeform 12" id="12"/>
          <p:cNvSpPr/>
          <p:nvPr/>
        </p:nvSpPr>
        <p:spPr>
          <a:xfrm flipH="false" flipV="false" rot="0">
            <a:off x="-2190313" y="5569746"/>
            <a:ext cx="5687894" cy="4848930"/>
          </a:xfrm>
          <a:custGeom>
            <a:avLst/>
            <a:gdLst/>
            <a:ahLst/>
            <a:cxnLst/>
            <a:rect r="r" b="b" t="t" l="l"/>
            <a:pathLst>
              <a:path h="4848930" w="5687894">
                <a:moveTo>
                  <a:pt x="0" y="0"/>
                </a:moveTo>
                <a:lnTo>
                  <a:pt x="5687894" y="0"/>
                </a:lnTo>
                <a:lnTo>
                  <a:pt x="5687894" y="4848930"/>
                </a:lnTo>
                <a:lnTo>
                  <a:pt x="0" y="48489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true" flipV="false" rot="0">
            <a:off x="14793837" y="5731605"/>
            <a:ext cx="5498030" cy="4687070"/>
          </a:xfrm>
          <a:custGeom>
            <a:avLst/>
            <a:gdLst/>
            <a:ahLst/>
            <a:cxnLst/>
            <a:rect r="r" b="b" t="t" l="l"/>
            <a:pathLst>
              <a:path h="4687070" w="5498030">
                <a:moveTo>
                  <a:pt x="5498030" y="0"/>
                </a:moveTo>
                <a:lnTo>
                  <a:pt x="0" y="0"/>
                </a:lnTo>
                <a:lnTo>
                  <a:pt x="0" y="4687071"/>
                </a:lnTo>
                <a:lnTo>
                  <a:pt x="5498030" y="4687071"/>
                </a:lnTo>
                <a:lnTo>
                  <a:pt x="549803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3059729" y="-1226408"/>
            <a:ext cx="4826745" cy="4114800"/>
          </a:xfrm>
          <a:custGeom>
            <a:avLst/>
            <a:gdLst/>
            <a:ahLst/>
            <a:cxnLst/>
            <a:rect r="r" b="b" t="t" l="l"/>
            <a:pathLst>
              <a:path h="4114800" w="4826745">
                <a:moveTo>
                  <a:pt x="0" y="0"/>
                </a:moveTo>
                <a:lnTo>
                  <a:pt x="4826745" y="0"/>
                </a:lnTo>
                <a:lnTo>
                  <a:pt x="482674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true" flipV="false" rot="0">
            <a:off x="16581336" y="-1226408"/>
            <a:ext cx="4826745" cy="4114800"/>
          </a:xfrm>
          <a:custGeom>
            <a:avLst/>
            <a:gdLst/>
            <a:ahLst/>
            <a:cxnLst/>
            <a:rect r="r" b="b" t="t" l="l"/>
            <a:pathLst>
              <a:path h="4114800" w="4826745">
                <a:moveTo>
                  <a:pt x="4826745" y="0"/>
                </a:moveTo>
                <a:lnTo>
                  <a:pt x="0" y="0"/>
                </a:lnTo>
                <a:lnTo>
                  <a:pt x="0" y="4114800"/>
                </a:lnTo>
                <a:lnTo>
                  <a:pt x="4826745" y="4114800"/>
                </a:lnTo>
                <a:lnTo>
                  <a:pt x="4826745"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2027183" y="-1028193"/>
            <a:ext cx="4826745" cy="4114800"/>
          </a:xfrm>
          <a:custGeom>
            <a:avLst/>
            <a:gdLst/>
            <a:ahLst/>
            <a:cxnLst/>
            <a:rect r="r" b="b" t="t" l="l"/>
            <a:pathLst>
              <a:path h="4114800" w="4826745">
                <a:moveTo>
                  <a:pt x="0" y="0"/>
                </a:moveTo>
                <a:lnTo>
                  <a:pt x="4826745" y="0"/>
                </a:lnTo>
                <a:lnTo>
                  <a:pt x="482674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7" id="17"/>
          <p:cNvSpPr/>
          <p:nvPr/>
        </p:nvSpPr>
        <p:spPr>
          <a:xfrm flipH="true" flipV="false" rot="0">
            <a:off x="11434072" y="-1028193"/>
            <a:ext cx="4826745" cy="4114800"/>
          </a:xfrm>
          <a:custGeom>
            <a:avLst/>
            <a:gdLst/>
            <a:ahLst/>
            <a:cxnLst/>
            <a:rect r="r" b="b" t="t" l="l"/>
            <a:pathLst>
              <a:path h="4114800" w="4826745">
                <a:moveTo>
                  <a:pt x="4826745" y="0"/>
                </a:moveTo>
                <a:lnTo>
                  <a:pt x="0" y="0"/>
                </a:lnTo>
                <a:lnTo>
                  <a:pt x="0" y="4114800"/>
                </a:lnTo>
                <a:lnTo>
                  <a:pt x="4826745" y="4114800"/>
                </a:lnTo>
                <a:lnTo>
                  <a:pt x="4826745"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8" id="18"/>
          <p:cNvSpPr/>
          <p:nvPr/>
        </p:nvSpPr>
        <p:spPr>
          <a:xfrm flipH="false" flipV="false" rot="0">
            <a:off x="2575808" y="7888893"/>
            <a:ext cx="4826745" cy="4114800"/>
          </a:xfrm>
          <a:custGeom>
            <a:avLst/>
            <a:gdLst/>
            <a:ahLst/>
            <a:cxnLst/>
            <a:rect r="r" b="b" t="t" l="l"/>
            <a:pathLst>
              <a:path h="4114800" w="4826745">
                <a:moveTo>
                  <a:pt x="0" y="0"/>
                </a:moveTo>
                <a:lnTo>
                  <a:pt x="4826745" y="0"/>
                </a:lnTo>
                <a:lnTo>
                  <a:pt x="4826745"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true" flipV="false" rot="0">
            <a:off x="10885447" y="7888893"/>
            <a:ext cx="4826745" cy="4114800"/>
          </a:xfrm>
          <a:custGeom>
            <a:avLst/>
            <a:gdLst/>
            <a:ahLst/>
            <a:cxnLst/>
            <a:rect r="r" b="b" t="t" l="l"/>
            <a:pathLst>
              <a:path h="4114800" w="4826745">
                <a:moveTo>
                  <a:pt x="4826745" y="0"/>
                </a:moveTo>
                <a:lnTo>
                  <a:pt x="0" y="0"/>
                </a:lnTo>
                <a:lnTo>
                  <a:pt x="0" y="4114800"/>
                </a:lnTo>
                <a:lnTo>
                  <a:pt x="4826745" y="4114800"/>
                </a:lnTo>
                <a:lnTo>
                  <a:pt x="4826745"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0" id="20"/>
          <p:cNvSpPr/>
          <p:nvPr/>
        </p:nvSpPr>
        <p:spPr>
          <a:xfrm flipH="false" flipV="false" rot="0">
            <a:off x="-1550569" y="2421924"/>
            <a:ext cx="3797166" cy="4114800"/>
          </a:xfrm>
          <a:custGeom>
            <a:avLst/>
            <a:gdLst/>
            <a:ahLst/>
            <a:cxnLst/>
            <a:rect r="r" b="b" t="t" l="l"/>
            <a:pathLst>
              <a:path h="4114800" w="3797166">
                <a:moveTo>
                  <a:pt x="0" y="0"/>
                </a:moveTo>
                <a:lnTo>
                  <a:pt x="3797166" y="0"/>
                </a:lnTo>
                <a:lnTo>
                  <a:pt x="3797166"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1" id="21"/>
          <p:cNvSpPr/>
          <p:nvPr/>
        </p:nvSpPr>
        <p:spPr>
          <a:xfrm flipH="true" flipV="false" rot="0">
            <a:off x="16041403" y="2421924"/>
            <a:ext cx="3797166" cy="4114800"/>
          </a:xfrm>
          <a:custGeom>
            <a:avLst/>
            <a:gdLst/>
            <a:ahLst/>
            <a:cxnLst/>
            <a:rect r="r" b="b" t="t" l="l"/>
            <a:pathLst>
              <a:path h="4114800" w="3797166">
                <a:moveTo>
                  <a:pt x="3797166" y="0"/>
                </a:moveTo>
                <a:lnTo>
                  <a:pt x="0" y="0"/>
                </a:lnTo>
                <a:lnTo>
                  <a:pt x="0" y="4114800"/>
                </a:lnTo>
                <a:lnTo>
                  <a:pt x="3797166" y="4114800"/>
                </a:lnTo>
                <a:lnTo>
                  <a:pt x="3797166"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2" id="22"/>
          <p:cNvSpPr/>
          <p:nvPr/>
        </p:nvSpPr>
        <p:spPr>
          <a:xfrm flipH="false" flipV="false" rot="4809009">
            <a:off x="1418491" y="1443883"/>
            <a:ext cx="1516239" cy="1375987"/>
          </a:xfrm>
          <a:custGeom>
            <a:avLst/>
            <a:gdLst/>
            <a:ahLst/>
            <a:cxnLst/>
            <a:rect r="r" b="b" t="t" l="l"/>
            <a:pathLst>
              <a:path h="1375987" w="1516239">
                <a:moveTo>
                  <a:pt x="0" y="0"/>
                </a:moveTo>
                <a:lnTo>
                  <a:pt x="1516239" y="0"/>
                </a:lnTo>
                <a:lnTo>
                  <a:pt x="1516239" y="1375987"/>
                </a:lnTo>
                <a:lnTo>
                  <a:pt x="0" y="137598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3" id="23"/>
          <p:cNvSpPr/>
          <p:nvPr/>
        </p:nvSpPr>
        <p:spPr>
          <a:xfrm flipH="true" flipV="false" rot="6412815">
            <a:off x="15502697" y="1443883"/>
            <a:ext cx="1516239" cy="1375987"/>
          </a:xfrm>
          <a:custGeom>
            <a:avLst/>
            <a:gdLst/>
            <a:ahLst/>
            <a:cxnLst/>
            <a:rect r="r" b="b" t="t" l="l"/>
            <a:pathLst>
              <a:path h="1375987" w="1516239">
                <a:moveTo>
                  <a:pt x="1516239" y="0"/>
                </a:moveTo>
                <a:lnTo>
                  <a:pt x="0" y="0"/>
                </a:lnTo>
                <a:lnTo>
                  <a:pt x="0" y="1375987"/>
                </a:lnTo>
                <a:lnTo>
                  <a:pt x="1516239" y="1375987"/>
                </a:lnTo>
                <a:lnTo>
                  <a:pt x="1516239"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4" id="24"/>
          <p:cNvSpPr/>
          <p:nvPr/>
        </p:nvSpPr>
        <p:spPr>
          <a:xfrm flipH="true" flipV="false" rot="0">
            <a:off x="8385880" y="8646507"/>
            <a:ext cx="1516239" cy="1375987"/>
          </a:xfrm>
          <a:custGeom>
            <a:avLst/>
            <a:gdLst/>
            <a:ahLst/>
            <a:cxnLst/>
            <a:rect r="r" b="b" t="t" l="l"/>
            <a:pathLst>
              <a:path h="1375987" w="1516239">
                <a:moveTo>
                  <a:pt x="1516240" y="0"/>
                </a:moveTo>
                <a:lnTo>
                  <a:pt x="0" y="0"/>
                </a:lnTo>
                <a:lnTo>
                  <a:pt x="0" y="1375986"/>
                </a:lnTo>
                <a:lnTo>
                  <a:pt x="1516240" y="1375986"/>
                </a:lnTo>
                <a:lnTo>
                  <a:pt x="151624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5" id="25"/>
          <p:cNvSpPr/>
          <p:nvPr/>
        </p:nvSpPr>
        <p:spPr>
          <a:xfrm flipH="false" flipV="false" rot="0">
            <a:off x="8385880" y="8646507"/>
            <a:ext cx="1516239" cy="1375987"/>
          </a:xfrm>
          <a:custGeom>
            <a:avLst/>
            <a:gdLst/>
            <a:ahLst/>
            <a:cxnLst/>
            <a:rect r="r" b="b" t="t" l="l"/>
            <a:pathLst>
              <a:path h="1375987" w="1516239">
                <a:moveTo>
                  <a:pt x="0" y="0"/>
                </a:moveTo>
                <a:lnTo>
                  <a:pt x="1516240" y="0"/>
                </a:lnTo>
                <a:lnTo>
                  <a:pt x="1516240" y="1375986"/>
                </a:lnTo>
                <a:lnTo>
                  <a:pt x="0" y="137598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6" id="26"/>
          <p:cNvSpPr/>
          <p:nvPr/>
        </p:nvSpPr>
        <p:spPr>
          <a:xfrm flipH="true" flipV="false" rot="0">
            <a:off x="8385880" y="0"/>
            <a:ext cx="1516239" cy="1375987"/>
          </a:xfrm>
          <a:custGeom>
            <a:avLst/>
            <a:gdLst/>
            <a:ahLst/>
            <a:cxnLst/>
            <a:rect r="r" b="b" t="t" l="l"/>
            <a:pathLst>
              <a:path h="1375987" w="1516239">
                <a:moveTo>
                  <a:pt x="1516240" y="0"/>
                </a:moveTo>
                <a:lnTo>
                  <a:pt x="0" y="0"/>
                </a:lnTo>
                <a:lnTo>
                  <a:pt x="0" y="1375987"/>
                </a:lnTo>
                <a:lnTo>
                  <a:pt x="1516240" y="1375987"/>
                </a:lnTo>
                <a:lnTo>
                  <a:pt x="151624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7" id="27"/>
          <p:cNvSpPr/>
          <p:nvPr/>
        </p:nvSpPr>
        <p:spPr>
          <a:xfrm flipH="false" flipV="false" rot="0">
            <a:off x="8385880" y="0"/>
            <a:ext cx="1516239" cy="1375987"/>
          </a:xfrm>
          <a:custGeom>
            <a:avLst/>
            <a:gdLst/>
            <a:ahLst/>
            <a:cxnLst/>
            <a:rect r="r" b="b" t="t" l="l"/>
            <a:pathLst>
              <a:path h="1375987" w="1516239">
                <a:moveTo>
                  <a:pt x="0" y="0"/>
                </a:moveTo>
                <a:lnTo>
                  <a:pt x="1516240" y="0"/>
                </a:lnTo>
                <a:lnTo>
                  <a:pt x="1516240" y="1375987"/>
                </a:lnTo>
                <a:lnTo>
                  <a:pt x="0" y="137598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8" id="28"/>
          <p:cNvSpPr/>
          <p:nvPr/>
        </p:nvSpPr>
        <p:spPr>
          <a:xfrm flipH="false" flipV="false" rot="0">
            <a:off x="9338343" y="1029207"/>
            <a:ext cx="2724341" cy="2412280"/>
          </a:xfrm>
          <a:custGeom>
            <a:avLst/>
            <a:gdLst/>
            <a:ahLst/>
            <a:cxnLst/>
            <a:rect r="r" b="b" t="t" l="l"/>
            <a:pathLst>
              <a:path h="2412280" w="2724341">
                <a:moveTo>
                  <a:pt x="0" y="0"/>
                </a:moveTo>
                <a:lnTo>
                  <a:pt x="2724341" y="0"/>
                </a:lnTo>
                <a:lnTo>
                  <a:pt x="2724341" y="2412280"/>
                </a:lnTo>
                <a:lnTo>
                  <a:pt x="0" y="241228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9" id="29"/>
          <p:cNvSpPr/>
          <p:nvPr/>
        </p:nvSpPr>
        <p:spPr>
          <a:xfrm flipH="true" flipV="false" rot="0">
            <a:off x="6225316" y="1029207"/>
            <a:ext cx="2724341" cy="2412280"/>
          </a:xfrm>
          <a:custGeom>
            <a:avLst/>
            <a:gdLst/>
            <a:ahLst/>
            <a:cxnLst/>
            <a:rect r="r" b="b" t="t" l="l"/>
            <a:pathLst>
              <a:path h="2412280" w="2724341">
                <a:moveTo>
                  <a:pt x="2724341" y="0"/>
                </a:moveTo>
                <a:lnTo>
                  <a:pt x="0" y="0"/>
                </a:lnTo>
                <a:lnTo>
                  <a:pt x="0" y="2412280"/>
                </a:lnTo>
                <a:lnTo>
                  <a:pt x="2724341" y="2412280"/>
                </a:lnTo>
                <a:lnTo>
                  <a:pt x="2724341"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30" id="30"/>
          <p:cNvSpPr txBox="true"/>
          <p:nvPr/>
        </p:nvSpPr>
        <p:spPr>
          <a:xfrm rot="0">
            <a:off x="1835940" y="4107409"/>
            <a:ext cx="14616120" cy="1624197"/>
          </a:xfrm>
          <a:prstGeom prst="rect">
            <a:avLst/>
          </a:prstGeom>
        </p:spPr>
        <p:txBody>
          <a:bodyPr anchor="t" rtlCol="false" tIns="0" lIns="0" bIns="0" rIns="0">
            <a:spAutoFit/>
          </a:bodyPr>
          <a:lstStyle/>
          <a:p>
            <a:pPr algn="ctr" marL="0" indent="0" lvl="0">
              <a:lnSpc>
                <a:spcPts val="12142"/>
              </a:lnSpc>
              <a:spcBef>
                <a:spcPct val="0"/>
              </a:spcBef>
            </a:pPr>
            <a:r>
              <a:rPr lang="en-US" sz="12390" strike="noStrike" u="none">
                <a:solidFill>
                  <a:srgbClr val="000000"/>
                </a:solidFill>
                <a:latin typeface="Londrina Solid Heavy"/>
              </a:rPr>
              <a:t>SCARY SKULLS &amp; BONES</a:t>
            </a:r>
          </a:p>
        </p:txBody>
      </p:sp>
      <p:sp>
        <p:nvSpPr>
          <p:cNvPr name="Freeform 31" id="31"/>
          <p:cNvSpPr/>
          <p:nvPr/>
        </p:nvSpPr>
        <p:spPr>
          <a:xfrm flipH="false" flipV="false" rot="-5400000">
            <a:off x="9058629" y="425890"/>
            <a:ext cx="170742" cy="11658600"/>
          </a:xfrm>
          <a:custGeom>
            <a:avLst/>
            <a:gdLst/>
            <a:ahLst/>
            <a:cxnLst/>
            <a:rect r="r" b="b" t="t" l="l"/>
            <a:pathLst>
              <a:path h="11658600" w="170742">
                <a:moveTo>
                  <a:pt x="0" y="0"/>
                </a:moveTo>
                <a:lnTo>
                  <a:pt x="170742" y="0"/>
                </a:lnTo>
                <a:lnTo>
                  <a:pt x="170742" y="11658600"/>
                </a:lnTo>
                <a:lnTo>
                  <a:pt x="0" y="11658600"/>
                </a:lnTo>
                <a:lnTo>
                  <a:pt x="0" y="0"/>
                </a:lnTo>
                <a:close/>
              </a:path>
            </a:pathLst>
          </a:custGeom>
          <a:blipFill>
            <a:blip r:embed="rId16">
              <a:extLst>
                <a:ext uri="{96DAC541-7B7A-43D3-8B79-37D633B846F1}">
                  <asvg:svgBlip xmlns:asvg="http://schemas.microsoft.com/office/drawing/2016/SVG/main" r:embed="rId17"/>
                </a:ext>
              </a:extLst>
            </a:blip>
            <a:stretch>
              <a:fillRect l="-4963617" t="-2462" r="-32736" b="-2527"/>
            </a:stretch>
          </a:blipFill>
        </p:spPr>
      </p:sp>
      <p:sp>
        <p:nvSpPr>
          <p:cNvPr name="Freeform 32" id="32"/>
          <p:cNvSpPr/>
          <p:nvPr/>
        </p:nvSpPr>
        <p:spPr>
          <a:xfrm flipH="true" flipV="false" rot="-5400000">
            <a:off x="9058629" y="1881954"/>
            <a:ext cx="170742" cy="11658600"/>
          </a:xfrm>
          <a:custGeom>
            <a:avLst/>
            <a:gdLst/>
            <a:ahLst/>
            <a:cxnLst/>
            <a:rect r="r" b="b" t="t" l="l"/>
            <a:pathLst>
              <a:path h="11658600" w="170742">
                <a:moveTo>
                  <a:pt x="170742" y="0"/>
                </a:moveTo>
                <a:lnTo>
                  <a:pt x="0" y="0"/>
                </a:lnTo>
                <a:lnTo>
                  <a:pt x="0" y="11658600"/>
                </a:lnTo>
                <a:lnTo>
                  <a:pt x="170742" y="11658600"/>
                </a:lnTo>
                <a:lnTo>
                  <a:pt x="170742" y="0"/>
                </a:lnTo>
                <a:close/>
              </a:path>
            </a:pathLst>
          </a:custGeom>
          <a:blipFill>
            <a:blip r:embed="rId16">
              <a:extLst>
                <a:ext uri="{96DAC541-7B7A-43D3-8B79-37D633B846F1}">
                  <asvg:svgBlip xmlns:asvg="http://schemas.microsoft.com/office/drawing/2016/SVG/main" r:embed="rId17"/>
                </a:ext>
              </a:extLst>
            </a:blip>
            <a:stretch>
              <a:fillRect l="-4963617" t="-2462" r="-32736" b="-2527"/>
            </a:stretch>
          </a:blipFill>
        </p:spPr>
      </p:sp>
      <p:sp>
        <p:nvSpPr>
          <p:cNvPr name="TextBox 33" id="33"/>
          <p:cNvSpPr txBox="true"/>
          <p:nvPr/>
        </p:nvSpPr>
        <p:spPr>
          <a:xfrm rot="0">
            <a:off x="4440556" y="6154415"/>
            <a:ext cx="9406888" cy="1655082"/>
          </a:xfrm>
          <a:prstGeom prst="rect">
            <a:avLst/>
          </a:prstGeom>
        </p:spPr>
        <p:txBody>
          <a:bodyPr anchor="t" rtlCol="false" tIns="0" lIns="0" bIns="0" rIns="0">
            <a:spAutoFit/>
          </a:bodyPr>
          <a:lstStyle/>
          <a:p>
            <a:pPr algn="ctr">
              <a:lnSpc>
                <a:spcPts val="13514"/>
              </a:lnSpc>
              <a:spcBef>
                <a:spcPct val="0"/>
              </a:spcBef>
            </a:pPr>
            <a:r>
              <a:rPr lang="en-US" sz="9653">
                <a:solidFill>
                  <a:srgbClr val="FDF6EA"/>
                </a:solidFill>
                <a:latin typeface="Fibre"/>
              </a:rPr>
              <a:t>Pattern Newsletter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A643F"/>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6201129"/>
          </a:xfrm>
          <a:custGeom>
            <a:avLst/>
            <a:gdLst/>
            <a:ahLst/>
            <a:cxnLst/>
            <a:rect r="r" b="b" t="t" l="l"/>
            <a:pathLst>
              <a:path h="6201129" w="18288000">
                <a:moveTo>
                  <a:pt x="0" y="0"/>
                </a:moveTo>
                <a:lnTo>
                  <a:pt x="18288000" y="0"/>
                </a:lnTo>
                <a:lnTo>
                  <a:pt x="18288000" y="6201129"/>
                </a:lnTo>
                <a:lnTo>
                  <a:pt x="0" y="6201129"/>
                </a:lnTo>
                <a:lnTo>
                  <a:pt x="0" y="0"/>
                </a:lnTo>
                <a:close/>
              </a:path>
            </a:pathLst>
          </a:custGeom>
          <a:blipFill>
            <a:blip r:embed="rId2"/>
            <a:stretch>
              <a:fillRect l="0" t="-94704" r="0" b="-2150"/>
            </a:stretch>
          </a:blipFill>
        </p:spPr>
      </p:sp>
      <p:grpSp>
        <p:nvGrpSpPr>
          <p:cNvPr name="Group 3" id="3"/>
          <p:cNvGrpSpPr/>
          <p:nvPr/>
        </p:nvGrpSpPr>
        <p:grpSpPr>
          <a:xfrm rot="0">
            <a:off x="0" y="6201129"/>
            <a:ext cx="23317200" cy="170742"/>
            <a:chOff x="0" y="0"/>
            <a:chExt cx="31089600" cy="227656"/>
          </a:xfrm>
        </p:grpSpPr>
        <p:sp>
          <p:nvSpPr>
            <p:cNvPr name="Freeform 4" id="4"/>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3">
                <a:extLst>
                  <a:ext uri="{96DAC541-7B7A-43D3-8B79-37D633B846F1}">
                    <asvg:svgBlip xmlns:asvg="http://schemas.microsoft.com/office/drawing/2016/SVG/main" r:embed="rId4"/>
                  </a:ext>
                </a:extLst>
              </a:blip>
              <a:stretch>
                <a:fillRect l="-4963617" t="-2462" r="-32736" b="-2527"/>
              </a:stretch>
            </a:blipFill>
          </p:spPr>
        </p:sp>
        <p:sp>
          <p:nvSpPr>
            <p:cNvPr name="Freeform 5" id="5"/>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3">
                <a:extLst>
                  <a:ext uri="{96DAC541-7B7A-43D3-8B79-37D633B846F1}">
                    <asvg:svgBlip xmlns:asvg="http://schemas.microsoft.com/office/drawing/2016/SVG/main" r:embed="rId4"/>
                  </a:ext>
                </a:extLst>
              </a:blip>
              <a:stretch>
                <a:fillRect l="-4963617" t="-2462" r="-32736" b="-2527"/>
              </a:stretch>
            </a:blipFill>
          </p:spPr>
        </p:sp>
      </p:grpSp>
      <p:grpSp>
        <p:nvGrpSpPr>
          <p:cNvPr name="Group 6" id="6"/>
          <p:cNvGrpSpPr/>
          <p:nvPr/>
        </p:nvGrpSpPr>
        <p:grpSpPr>
          <a:xfrm rot="-10800000">
            <a:off x="0" y="10116258"/>
            <a:ext cx="23317200" cy="170742"/>
            <a:chOff x="0" y="0"/>
            <a:chExt cx="31089600" cy="227656"/>
          </a:xfrm>
        </p:grpSpPr>
        <p:sp>
          <p:nvSpPr>
            <p:cNvPr name="Freeform 7" id="7"/>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3">
                <a:extLst>
                  <a:ext uri="{96DAC541-7B7A-43D3-8B79-37D633B846F1}">
                    <asvg:svgBlip xmlns:asvg="http://schemas.microsoft.com/office/drawing/2016/SVG/main" r:embed="rId4"/>
                  </a:ext>
                </a:extLst>
              </a:blip>
              <a:stretch>
                <a:fillRect l="-4963617" t="-2462" r="-32736" b="-2527"/>
              </a:stretch>
            </a:blipFill>
          </p:spPr>
        </p:sp>
        <p:sp>
          <p:nvSpPr>
            <p:cNvPr name="Freeform 8" id="8"/>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3">
                <a:extLst>
                  <a:ext uri="{96DAC541-7B7A-43D3-8B79-37D633B846F1}">
                    <asvg:svgBlip xmlns:asvg="http://schemas.microsoft.com/office/drawing/2016/SVG/main" r:embed="rId4"/>
                  </a:ext>
                </a:extLst>
              </a:blip>
              <a:stretch>
                <a:fillRect l="-4963617" t="-2462" r="-32736" b="-2527"/>
              </a:stretch>
            </a:blipFill>
          </p:spPr>
        </p:sp>
      </p:grpSp>
      <p:grpSp>
        <p:nvGrpSpPr>
          <p:cNvPr name="Group 9" id="9"/>
          <p:cNvGrpSpPr/>
          <p:nvPr/>
        </p:nvGrpSpPr>
        <p:grpSpPr>
          <a:xfrm rot="0">
            <a:off x="1428750" y="6741247"/>
            <a:ext cx="15478408" cy="2920265"/>
            <a:chOff x="0" y="0"/>
            <a:chExt cx="20637877" cy="3893686"/>
          </a:xfrm>
        </p:grpSpPr>
        <p:sp>
          <p:nvSpPr>
            <p:cNvPr name="TextBox 10" id="10"/>
            <p:cNvSpPr txBox="true"/>
            <p:nvPr/>
          </p:nvSpPr>
          <p:spPr>
            <a:xfrm rot="0">
              <a:off x="0" y="247650"/>
              <a:ext cx="20637877" cy="2211268"/>
            </a:xfrm>
            <a:prstGeom prst="rect">
              <a:avLst/>
            </a:prstGeom>
          </p:spPr>
          <p:txBody>
            <a:bodyPr anchor="t" rtlCol="false" tIns="0" lIns="0" bIns="0" rIns="0">
              <a:spAutoFit/>
            </a:bodyPr>
            <a:lstStyle/>
            <a:p>
              <a:pPr algn="ctr" marL="0" indent="0" lvl="0">
                <a:lnSpc>
                  <a:spcPts val="11898"/>
                </a:lnSpc>
                <a:spcBef>
                  <a:spcPct val="0"/>
                </a:spcBef>
              </a:pPr>
              <a:r>
                <a:rPr lang="en-US" sz="12141">
                  <a:solidFill>
                    <a:srgbClr val="FDF0E1"/>
                  </a:solidFill>
                  <a:latin typeface="Londrina Solid Heavy"/>
                </a:rPr>
                <a:t>ADD A SECTION HEADER</a:t>
              </a:r>
            </a:p>
          </p:txBody>
        </p:sp>
        <p:sp>
          <p:nvSpPr>
            <p:cNvPr name="TextBox 11" id="11"/>
            <p:cNvSpPr txBox="true"/>
            <p:nvPr/>
          </p:nvSpPr>
          <p:spPr>
            <a:xfrm rot="0">
              <a:off x="2598345" y="2887423"/>
              <a:ext cx="15441188" cy="1006263"/>
            </a:xfrm>
            <a:prstGeom prst="rect">
              <a:avLst/>
            </a:prstGeom>
          </p:spPr>
          <p:txBody>
            <a:bodyPr anchor="t" rtlCol="false" tIns="0" lIns="0" bIns="0" rIns="0">
              <a:spAutoFit/>
            </a:bodyPr>
            <a:lstStyle/>
            <a:p>
              <a:pPr algn="ctr" marL="0" indent="0" lvl="0">
                <a:lnSpc>
                  <a:spcPts val="6299"/>
                </a:lnSpc>
                <a:spcBef>
                  <a:spcPct val="0"/>
                </a:spcBef>
              </a:pPr>
              <a:r>
                <a:rPr lang="en-US" sz="4499" strike="noStrike" u="none">
                  <a:solidFill>
                    <a:srgbClr val="FDF6EA"/>
                  </a:solidFill>
                  <a:latin typeface="Fibre"/>
                </a:rPr>
                <a:t>Elaborate on what you want to discuss. </a:t>
              </a:r>
            </a:p>
          </p:txBody>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2800350" y="2254618"/>
            <a:ext cx="12735208" cy="5930165"/>
            <a:chOff x="0" y="0"/>
            <a:chExt cx="16980277" cy="7906886"/>
          </a:xfrm>
        </p:grpSpPr>
        <p:sp>
          <p:nvSpPr>
            <p:cNvPr name="TextBox 3" id="3"/>
            <p:cNvSpPr txBox="true"/>
            <p:nvPr/>
          </p:nvSpPr>
          <p:spPr>
            <a:xfrm rot="0">
              <a:off x="0" y="247650"/>
              <a:ext cx="16980277" cy="6224468"/>
            </a:xfrm>
            <a:prstGeom prst="rect">
              <a:avLst/>
            </a:prstGeom>
          </p:spPr>
          <p:txBody>
            <a:bodyPr anchor="t" rtlCol="false" tIns="0" lIns="0" bIns="0" rIns="0">
              <a:spAutoFit/>
            </a:bodyPr>
            <a:lstStyle/>
            <a:p>
              <a:pPr algn="ctr" marL="0" indent="0" lvl="0">
                <a:lnSpc>
                  <a:spcPts val="11898"/>
                </a:lnSpc>
                <a:spcBef>
                  <a:spcPct val="0"/>
                </a:spcBef>
              </a:pPr>
              <a:r>
                <a:rPr lang="en-US" sz="12141">
                  <a:solidFill>
                    <a:srgbClr val="FDF0E1"/>
                  </a:solidFill>
                  <a:latin typeface="Londrina Solid Heavy"/>
                </a:rPr>
                <a:t>WRITE AN ORIGINAL STATEMENT OR INSPIRING QUOTE</a:t>
              </a:r>
            </a:p>
          </p:txBody>
        </p:sp>
        <p:sp>
          <p:nvSpPr>
            <p:cNvPr name="TextBox 4" id="4"/>
            <p:cNvSpPr txBox="true"/>
            <p:nvPr/>
          </p:nvSpPr>
          <p:spPr>
            <a:xfrm rot="0">
              <a:off x="2137846" y="6900623"/>
              <a:ext cx="12704585" cy="1006263"/>
            </a:xfrm>
            <a:prstGeom prst="rect">
              <a:avLst/>
            </a:prstGeom>
          </p:spPr>
          <p:txBody>
            <a:bodyPr anchor="t" rtlCol="false" tIns="0" lIns="0" bIns="0" rIns="0">
              <a:spAutoFit/>
            </a:bodyPr>
            <a:lstStyle/>
            <a:p>
              <a:pPr algn="ctr" marL="0" indent="0" lvl="0">
                <a:lnSpc>
                  <a:spcPts val="6299"/>
                </a:lnSpc>
                <a:spcBef>
                  <a:spcPct val="0"/>
                </a:spcBef>
              </a:pPr>
              <a:r>
                <a:rPr lang="en-US" sz="4499" strike="noStrike" u="none">
                  <a:solidFill>
                    <a:srgbClr val="FDF6EA"/>
                  </a:solidFill>
                  <a:latin typeface="Fibre"/>
                </a:rPr>
                <a:t>Elaborate on what you want to discuss. </a:t>
              </a:r>
            </a:p>
          </p:txBody>
        </p:sp>
      </p:grpSp>
      <p:grpSp>
        <p:nvGrpSpPr>
          <p:cNvPr name="Group 5" id="5"/>
          <p:cNvGrpSpPr/>
          <p:nvPr/>
        </p:nvGrpSpPr>
        <p:grpSpPr>
          <a:xfrm rot="0">
            <a:off x="2457450" y="8665880"/>
            <a:ext cx="13373100" cy="1489641"/>
            <a:chOff x="0" y="0"/>
            <a:chExt cx="17830800" cy="1986188"/>
          </a:xfrm>
        </p:grpSpPr>
        <p:sp>
          <p:nvSpPr>
            <p:cNvPr name="Freeform 6" id="6"/>
            <p:cNvSpPr/>
            <p:nvPr/>
          </p:nvSpPr>
          <p:spPr>
            <a:xfrm flipH="false" flipV="false" rot="0">
              <a:off x="0" y="0"/>
              <a:ext cx="9753600" cy="1986188"/>
            </a:xfrm>
            <a:custGeom>
              <a:avLst/>
              <a:gdLst/>
              <a:ahLst/>
              <a:cxnLst/>
              <a:rect r="r" b="b" t="t" l="l"/>
              <a:pathLst>
                <a:path h="1986188" w="9753600">
                  <a:moveTo>
                    <a:pt x="0" y="0"/>
                  </a:moveTo>
                  <a:lnTo>
                    <a:pt x="9753600" y="0"/>
                  </a:lnTo>
                  <a:lnTo>
                    <a:pt x="9753600" y="1986188"/>
                  </a:lnTo>
                  <a:lnTo>
                    <a:pt x="0" y="19861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9753600" y="0"/>
              <a:ext cx="8077200" cy="1986188"/>
            </a:xfrm>
            <a:custGeom>
              <a:avLst/>
              <a:gdLst/>
              <a:ahLst/>
              <a:cxnLst/>
              <a:rect r="r" b="b" t="t" l="l"/>
              <a:pathLst>
                <a:path h="1986188" w="8077200">
                  <a:moveTo>
                    <a:pt x="0" y="0"/>
                  </a:moveTo>
                  <a:lnTo>
                    <a:pt x="8077200" y="0"/>
                  </a:lnTo>
                  <a:lnTo>
                    <a:pt x="8077200" y="1986188"/>
                  </a:lnTo>
                  <a:lnTo>
                    <a:pt x="0" y="1986188"/>
                  </a:lnTo>
                  <a:lnTo>
                    <a:pt x="0" y="0"/>
                  </a:lnTo>
                  <a:close/>
                </a:path>
              </a:pathLst>
            </a:custGeom>
            <a:blipFill>
              <a:blip r:embed="rId2">
                <a:extLst>
                  <a:ext uri="{96DAC541-7B7A-43D3-8B79-37D633B846F1}">
                    <asvg:svgBlip xmlns:asvg="http://schemas.microsoft.com/office/drawing/2016/SVG/main" r:embed="rId3"/>
                  </a:ext>
                </a:extLst>
              </a:blip>
              <a:stretch>
                <a:fillRect l="-20754" t="0" r="0" b="0"/>
              </a:stretch>
            </a:blipFill>
          </p:spPr>
        </p:sp>
      </p:grpSp>
      <p:grpSp>
        <p:nvGrpSpPr>
          <p:cNvPr name="Group 8" id="8"/>
          <p:cNvGrpSpPr/>
          <p:nvPr/>
        </p:nvGrpSpPr>
        <p:grpSpPr>
          <a:xfrm rot="0">
            <a:off x="2457450" y="283880"/>
            <a:ext cx="13373100" cy="1489641"/>
            <a:chOff x="0" y="0"/>
            <a:chExt cx="17830800" cy="1986188"/>
          </a:xfrm>
        </p:grpSpPr>
        <p:sp>
          <p:nvSpPr>
            <p:cNvPr name="Freeform 9" id="9"/>
            <p:cNvSpPr/>
            <p:nvPr/>
          </p:nvSpPr>
          <p:spPr>
            <a:xfrm flipH="false" flipV="false" rot="0">
              <a:off x="0" y="0"/>
              <a:ext cx="9753600" cy="1986188"/>
            </a:xfrm>
            <a:custGeom>
              <a:avLst/>
              <a:gdLst/>
              <a:ahLst/>
              <a:cxnLst/>
              <a:rect r="r" b="b" t="t" l="l"/>
              <a:pathLst>
                <a:path h="1986188" w="9753600">
                  <a:moveTo>
                    <a:pt x="0" y="0"/>
                  </a:moveTo>
                  <a:lnTo>
                    <a:pt x="9753600" y="0"/>
                  </a:lnTo>
                  <a:lnTo>
                    <a:pt x="9753600" y="1986188"/>
                  </a:lnTo>
                  <a:lnTo>
                    <a:pt x="0" y="19861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9753600" y="0"/>
              <a:ext cx="8077200" cy="1986188"/>
            </a:xfrm>
            <a:custGeom>
              <a:avLst/>
              <a:gdLst/>
              <a:ahLst/>
              <a:cxnLst/>
              <a:rect r="r" b="b" t="t" l="l"/>
              <a:pathLst>
                <a:path h="1986188" w="8077200">
                  <a:moveTo>
                    <a:pt x="0" y="0"/>
                  </a:moveTo>
                  <a:lnTo>
                    <a:pt x="8077200" y="0"/>
                  </a:lnTo>
                  <a:lnTo>
                    <a:pt x="8077200" y="1986188"/>
                  </a:lnTo>
                  <a:lnTo>
                    <a:pt x="0" y="1986188"/>
                  </a:lnTo>
                  <a:lnTo>
                    <a:pt x="0" y="0"/>
                  </a:lnTo>
                  <a:close/>
                </a:path>
              </a:pathLst>
            </a:custGeom>
            <a:blipFill>
              <a:blip r:embed="rId2">
                <a:extLst>
                  <a:ext uri="{96DAC541-7B7A-43D3-8B79-37D633B846F1}">
                    <asvg:svgBlip xmlns:asvg="http://schemas.microsoft.com/office/drawing/2016/SVG/main" r:embed="rId3"/>
                  </a:ext>
                </a:extLst>
              </a:blip>
              <a:stretch>
                <a:fillRect l="-20754" t="0" r="0" b="0"/>
              </a:stretch>
            </a:blipFill>
          </p:spPr>
        </p:sp>
      </p:grpSp>
      <p:grpSp>
        <p:nvGrpSpPr>
          <p:cNvPr name="Group 11" id="11"/>
          <p:cNvGrpSpPr/>
          <p:nvPr/>
        </p:nvGrpSpPr>
        <p:grpSpPr>
          <a:xfrm rot="0">
            <a:off x="0" y="0"/>
            <a:ext cx="1390650" cy="10740919"/>
            <a:chOff x="0" y="0"/>
            <a:chExt cx="366262" cy="2828884"/>
          </a:xfrm>
        </p:grpSpPr>
        <p:sp>
          <p:nvSpPr>
            <p:cNvPr name="Freeform 12" id="12"/>
            <p:cNvSpPr/>
            <p:nvPr/>
          </p:nvSpPr>
          <p:spPr>
            <a:xfrm flipH="false" flipV="false" rot="0">
              <a:off x="0" y="0"/>
              <a:ext cx="366262" cy="2828884"/>
            </a:xfrm>
            <a:custGeom>
              <a:avLst/>
              <a:gdLst/>
              <a:ahLst/>
              <a:cxnLst/>
              <a:rect r="r" b="b" t="t" l="l"/>
              <a:pathLst>
                <a:path h="2828884" w="366262">
                  <a:moveTo>
                    <a:pt x="0" y="0"/>
                  </a:moveTo>
                  <a:lnTo>
                    <a:pt x="366262" y="0"/>
                  </a:lnTo>
                  <a:lnTo>
                    <a:pt x="366262" y="2828884"/>
                  </a:lnTo>
                  <a:lnTo>
                    <a:pt x="0" y="2828884"/>
                  </a:lnTo>
                  <a:close/>
                </a:path>
              </a:pathLst>
            </a:custGeom>
            <a:solidFill>
              <a:srgbClr val="FA643F"/>
            </a:solidFill>
          </p:spPr>
        </p:sp>
        <p:sp>
          <p:nvSpPr>
            <p:cNvPr name="TextBox 13" id="13"/>
            <p:cNvSpPr txBox="true"/>
            <p:nvPr/>
          </p:nvSpPr>
          <p:spPr>
            <a:xfrm>
              <a:off x="0" y="-28575"/>
              <a:ext cx="366262" cy="2857459"/>
            </a:xfrm>
            <a:prstGeom prst="rect">
              <a:avLst/>
            </a:prstGeom>
          </p:spPr>
          <p:txBody>
            <a:bodyPr anchor="ctr" rtlCol="false" tIns="50800" lIns="50800" bIns="50800" rIns="50800"/>
            <a:lstStyle/>
            <a:p>
              <a:pPr algn="ctr">
                <a:lnSpc>
                  <a:spcPts val="2600"/>
                </a:lnSpc>
              </a:pPr>
            </a:p>
          </p:txBody>
        </p:sp>
      </p:grpSp>
      <p:grpSp>
        <p:nvGrpSpPr>
          <p:cNvPr name="Group 14" id="14"/>
          <p:cNvGrpSpPr/>
          <p:nvPr/>
        </p:nvGrpSpPr>
        <p:grpSpPr>
          <a:xfrm rot="0">
            <a:off x="16897350" y="0"/>
            <a:ext cx="1390650" cy="10740919"/>
            <a:chOff x="0" y="0"/>
            <a:chExt cx="366262" cy="2828884"/>
          </a:xfrm>
        </p:grpSpPr>
        <p:sp>
          <p:nvSpPr>
            <p:cNvPr name="Freeform 15" id="15"/>
            <p:cNvSpPr/>
            <p:nvPr/>
          </p:nvSpPr>
          <p:spPr>
            <a:xfrm flipH="false" flipV="false" rot="0">
              <a:off x="0" y="0"/>
              <a:ext cx="366262" cy="2828884"/>
            </a:xfrm>
            <a:custGeom>
              <a:avLst/>
              <a:gdLst/>
              <a:ahLst/>
              <a:cxnLst/>
              <a:rect r="r" b="b" t="t" l="l"/>
              <a:pathLst>
                <a:path h="2828884" w="366262">
                  <a:moveTo>
                    <a:pt x="0" y="0"/>
                  </a:moveTo>
                  <a:lnTo>
                    <a:pt x="366262" y="0"/>
                  </a:lnTo>
                  <a:lnTo>
                    <a:pt x="366262" y="2828884"/>
                  </a:lnTo>
                  <a:lnTo>
                    <a:pt x="0" y="2828884"/>
                  </a:lnTo>
                  <a:close/>
                </a:path>
              </a:pathLst>
            </a:custGeom>
            <a:solidFill>
              <a:srgbClr val="FA643F"/>
            </a:solidFill>
          </p:spPr>
        </p:sp>
        <p:sp>
          <p:nvSpPr>
            <p:cNvPr name="TextBox 16" id="16"/>
            <p:cNvSpPr txBox="true"/>
            <p:nvPr/>
          </p:nvSpPr>
          <p:spPr>
            <a:xfrm>
              <a:off x="0" y="-28575"/>
              <a:ext cx="366262" cy="2857459"/>
            </a:xfrm>
            <a:prstGeom prst="rect">
              <a:avLst/>
            </a:prstGeom>
          </p:spPr>
          <p:txBody>
            <a:bodyPr anchor="ctr" rtlCol="false" tIns="50800" lIns="50800" bIns="50800" rIns="50800"/>
            <a:lstStyle/>
            <a:p>
              <a:pPr algn="ctr">
                <a:lnSpc>
                  <a:spcPts val="2600"/>
                </a:lnSpc>
              </a:pPr>
            </a:p>
          </p:txBody>
        </p:sp>
      </p:grpSp>
      <p:grpSp>
        <p:nvGrpSpPr>
          <p:cNvPr name="Group 17" id="17"/>
          <p:cNvGrpSpPr/>
          <p:nvPr/>
        </p:nvGrpSpPr>
        <p:grpSpPr>
          <a:xfrm rot="0">
            <a:off x="1333238" y="0"/>
            <a:ext cx="370202" cy="10287000"/>
            <a:chOff x="0" y="0"/>
            <a:chExt cx="97502" cy="2709333"/>
          </a:xfrm>
        </p:grpSpPr>
        <p:sp>
          <p:nvSpPr>
            <p:cNvPr name="Freeform 18" id="18"/>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p:spPr>
        </p:sp>
        <p:sp>
          <p:nvSpPr>
            <p:cNvPr name="TextBox 19" id="19"/>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grpSp>
        <p:nvGrpSpPr>
          <p:cNvPr name="Group 20" id="20"/>
          <p:cNvGrpSpPr/>
          <p:nvPr/>
        </p:nvGrpSpPr>
        <p:grpSpPr>
          <a:xfrm rot="0">
            <a:off x="17912571" y="0"/>
            <a:ext cx="370202" cy="10287000"/>
            <a:chOff x="0" y="0"/>
            <a:chExt cx="97502" cy="2709333"/>
          </a:xfrm>
        </p:grpSpPr>
        <p:sp>
          <p:nvSpPr>
            <p:cNvPr name="Freeform 21" id="21"/>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p:spPr>
        </p:sp>
        <p:sp>
          <p:nvSpPr>
            <p:cNvPr name="TextBox 22" id="22"/>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sp>
        <p:nvSpPr>
          <p:cNvPr name="Freeform 23" id="23"/>
          <p:cNvSpPr/>
          <p:nvPr/>
        </p:nvSpPr>
        <p:spPr>
          <a:xfrm flipH="false" flipV="true" rot="0">
            <a:off x="1432968"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sp>
        <p:nvSpPr>
          <p:cNvPr name="Freeform 24" id="24"/>
          <p:cNvSpPr/>
          <p:nvPr/>
        </p:nvSpPr>
        <p:spPr>
          <a:xfrm flipH="false" flipV="true" rot="0">
            <a:off x="18012301"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grpSp>
        <p:nvGrpSpPr>
          <p:cNvPr name="Group 25" id="25"/>
          <p:cNvGrpSpPr/>
          <p:nvPr/>
        </p:nvGrpSpPr>
        <p:grpSpPr>
          <a:xfrm rot="-10800000">
            <a:off x="16584560" y="0"/>
            <a:ext cx="370202" cy="10287000"/>
            <a:chOff x="0" y="0"/>
            <a:chExt cx="97502" cy="2709333"/>
          </a:xfrm>
        </p:grpSpPr>
        <p:sp>
          <p:nvSpPr>
            <p:cNvPr name="Freeform 26" id="26"/>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a:ln cap="sq">
              <a:noFill/>
              <a:prstDash val="solid"/>
              <a:miter/>
            </a:ln>
          </p:spPr>
        </p:sp>
        <p:sp>
          <p:nvSpPr>
            <p:cNvPr name="TextBox 27" id="27"/>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28" id="28"/>
          <p:cNvGrpSpPr/>
          <p:nvPr/>
        </p:nvGrpSpPr>
        <p:grpSpPr>
          <a:xfrm rot="-10800000">
            <a:off x="9525" y="0"/>
            <a:ext cx="370202" cy="10287000"/>
            <a:chOff x="0" y="0"/>
            <a:chExt cx="97502" cy="2709333"/>
          </a:xfrm>
        </p:grpSpPr>
        <p:sp>
          <p:nvSpPr>
            <p:cNvPr name="Freeform 29" id="29"/>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a:ln cap="sq">
              <a:noFill/>
              <a:prstDash val="solid"/>
              <a:miter/>
            </a:ln>
          </p:spPr>
        </p:sp>
        <p:sp>
          <p:nvSpPr>
            <p:cNvPr name="TextBox 30" id="30"/>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sp>
        <p:nvSpPr>
          <p:cNvPr name="Freeform 31" id="31"/>
          <p:cNvSpPr/>
          <p:nvPr/>
        </p:nvSpPr>
        <p:spPr>
          <a:xfrm flipH="false" flipV="true" rot="-10800000">
            <a:off x="16575035"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sp>
        <p:nvSpPr>
          <p:cNvPr name="Freeform 32" id="32"/>
          <p:cNvSpPr/>
          <p:nvPr/>
        </p:nvSpPr>
        <p:spPr>
          <a:xfrm flipH="false" flipV="true" rot="-10800000">
            <a:off x="0"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grpSp>
        <p:nvGrpSpPr>
          <p:cNvPr name="Group 33" id="33"/>
          <p:cNvGrpSpPr/>
          <p:nvPr/>
        </p:nvGrpSpPr>
        <p:grpSpPr>
          <a:xfrm rot="0">
            <a:off x="532561" y="135088"/>
            <a:ext cx="631671" cy="10016823"/>
            <a:chOff x="0" y="0"/>
            <a:chExt cx="842228" cy="13355765"/>
          </a:xfrm>
        </p:grpSpPr>
        <p:sp>
          <p:nvSpPr>
            <p:cNvPr name="Freeform 34" id="34"/>
            <p:cNvSpPr/>
            <p:nvPr/>
          </p:nvSpPr>
          <p:spPr>
            <a:xfrm flipH="false" flipV="false" rot="0">
              <a:off x="0" y="0"/>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5" id="35"/>
            <p:cNvSpPr/>
            <p:nvPr/>
          </p:nvSpPr>
          <p:spPr>
            <a:xfrm flipH="true" flipV="false" rot="0">
              <a:off x="0" y="0"/>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6" id="36"/>
            <p:cNvSpPr/>
            <p:nvPr/>
          </p:nvSpPr>
          <p:spPr>
            <a:xfrm flipH="false" flipV="false" rot="0">
              <a:off x="0" y="1144677"/>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7" id="37"/>
            <p:cNvSpPr/>
            <p:nvPr/>
          </p:nvSpPr>
          <p:spPr>
            <a:xfrm flipH="true" flipV="false" rot="0">
              <a:off x="0" y="1144677"/>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8" id="38"/>
            <p:cNvSpPr/>
            <p:nvPr/>
          </p:nvSpPr>
          <p:spPr>
            <a:xfrm flipH="false" flipV="false" rot="0">
              <a:off x="0" y="228935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9" id="39"/>
            <p:cNvSpPr/>
            <p:nvPr/>
          </p:nvSpPr>
          <p:spPr>
            <a:xfrm flipH="true" flipV="false" rot="0">
              <a:off x="0" y="228935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0" id="40"/>
            <p:cNvSpPr/>
            <p:nvPr/>
          </p:nvSpPr>
          <p:spPr>
            <a:xfrm flipH="false" flipV="false" rot="0">
              <a:off x="0" y="3434030"/>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1" id="41"/>
            <p:cNvSpPr/>
            <p:nvPr/>
          </p:nvSpPr>
          <p:spPr>
            <a:xfrm flipH="true" flipV="false" rot="0">
              <a:off x="0" y="3434030"/>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2" id="42"/>
            <p:cNvSpPr/>
            <p:nvPr/>
          </p:nvSpPr>
          <p:spPr>
            <a:xfrm flipH="false" flipV="false" rot="0">
              <a:off x="0" y="457870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3" id="43"/>
            <p:cNvSpPr/>
            <p:nvPr/>
          </p:nvSpPr>
          <p:spPr>
            <a:xfrm flipH="true" flipV="false" rot="0">
              <a:off x="0" y="457870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4" id="44"/>
            <p:cNvSpPr/>
            <p:nvPr/>
          </p:nvSpPr>
          <p:spPr>
            <a:xfrm flipH="false" flipV="false" rot="0">
              <a:off x="0" y="572338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5" id="45"/>
            <p:cNvSpPr/>
            <p:nvPr/>
          </p:nvSpPr>
          <p:spPr>
            <a:xfrm flipH="true" flipV="false" rot="0">
              <a:off x="0" y="572338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6" id="46"/>
            <p:cNvSpPr/>
            <p:nvPr/>
          </p:nvSpPr>
          <p:spPr>
            <a:xfrm flipH="false" flipV="false" rot="0">
              <a:off x="0" y="6868060"/>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7" id="47"/>
            <p:cNvSpPr/>
            <p:nvPr/>
          </p:nvSpPr>
          <p:spPr>
            <a:xfrm flipH="true" flipV="false" rot="0">
              <a:off x="0" y="6868060"/>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8" id="48"/>
            <p:cNvSpPr/>
            <p:nvPr/>
          </p:nvSpPr>
          <p:spPr>
            <a:xfrm flipH="false" flipV="false" rot="0">
              <a:off x="0" y="801273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9" id="49"/>
            <p:cNvSpPr/>
            <p:nvPr/>
          </p:nvSpPr>
          <p:spPr>
            <a:xfrm flipH="true" flipV="false" rot="0">
              <a:off x="0" y="801273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0" id="50"/>
            <p:cNvSpPr/>
            <p:nvPr/>
          </p:nvSpPr>
          <p:spPr>
            <a:xfrm flipH="false" flipV="false" rot="0">
              <a:off x="0" y="915741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1" id="51"/>
            <p:cNvSpPr/>
            <p:nvPr/>
          </p:nvSpPr>
          <p:spPr>
            <a:xfrm flipH="true" flipV="false" rot="0">
              <a:off x="0" y="915741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2" id="52"/>
            <p:cNvSpPr/>
            <p:nvPr/>
          </p:nvSpPr>
          <p:spPr>
            <a:xfrm flipH="false" flipV="false" rot="0">
              <a:off x="0" y="10302090"/>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3" id="53"/>
            <p:cNvSpPr/>
            <p:nvPr/>
          </p:nvSpPr>
          <p:spPr>
            <a:xfrm flipH="true" flipV="false" rot="0">
              <a:off x="0" y="10302090"/>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4" id="54"/>
            <p:cNvSpPr/>
            <p:nvPr/>
          </p:nvSpPr>
          <p:spPr>
            <a:xfrm flipH="false" flipV="false" rot="0">
              <a:off x="0" y="1144676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5" id="55"/>
            <p:cNvSpPr/>
            <p:nvPr/>
          </p:nvSpPr>
          <p:spPr>
            <a:xfrm flipH="true" flipV="false" rot="0">
              <a:off x="0" y="1144676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6" id="56"/>
            <p:cNvSpPr/>
            <p:nvPr/>
          </p:nvSpPr>
          <p:spPr>
            <a:xfrm flipH="false" flipV="false" rot="0">
              <a:off x="0" y="1259144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7" id="57"/>
            <p:cNvSpPr/>
            <p:nvPr/>
          </p:nvSpPr>
          <p:spPr>
            <a:xfrm flipH="true" flipV="false" rot="0">
              <a:off x="0" y="1259144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58" id="58"/>
          <p:cNvGrpSpPr/>
          <p:nvPr/>
        </p:nvGrpSpPr>
        <p:grpSpPr>
          <a:xfrm rot="0">
            <a:off x="17126212" y="135088"/>
            <a:ext cx="631671" cy="10016823"/>
            <a:chOff x="0" y="0"/>
            <a:chExt cx="842228" cy="13355765"/>
          </a:xfrm>
        </p:grpSpPr>
        <p:sp>
          <p:nvSpPr>
            <p:cNvPr name="Freeform 59" id="59"/>
            <p:cNvSpPr/>
            <p:nvPr/>
          </p:nvSpPr>
          <p:spPr>
            <a:xfrm flipH="false" flipV="false" rot="0">
              <a:off x="0" y="0"/>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0" id="60"/>
            <p:cNvSpPr/>
            <p:nvPr/>
          </p:nvSpPr>
          <p:spPr>
            <a:xfrm flipH="true" flipV="false" rot="0">
              <a:off x="0" y="0"/>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1" id="61"/>
            <p:cNvSpPr/>
            <p:nvPr/>
          </p:nvSpPr>
          <p:spPr>
            <a:xfrm flipH="false" flipV="false" rot="0">
              <a:off x="0" y="1144677"/>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2" id="62"/>
            <p:cNvSpPr/>
            <p:nvPr/>
          </p:nvSpPr>
          <p:spPr>
            <a:xfrm flipH="true" flipV="false" rot="0">
              <a:off x="0" y="1144677"/>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3" id="63"/>
            <p:cNvSpPr/>
            <p:nvPr/>
          </p:nvSpPr>
          <p:spPr>
            <a:xfrm flipH="false" flipV="false" rot="0">
              <a:off x="0" y="228935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4" id="64"/>
            <p:cNvSpPr/>
            <p:nvPr/>
          </p:nvSpPr>
          <p:spPr>
            <a:xfrm flipH="true" flipV="false" rot="0">
              <a:off x="0" y="228935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5" id="65"/>
            <p:cNvSpPr/>
            <p:nvPr/>
          </p:nvSpPr>
          <p:spPr>
            <a:xfrm flipH="false" flipV="false" rot="0">
              <a:off x="0" y="3434030"/>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6" id="66"/>
            <p:cNvSpPr/>
            <p:nvPr/>
          </p:nvSpPr>
          <p:spPr>
            <a:xfrm flipH="true" flipV="false" rot="0">
              <a:off x="0" y="3434030"/>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7" id="67"/>
            <p:cNvSpPr/>
            <p:nvPr/>
          </p:nvSpPr>
          <p:spPr>
            <a:xfrm flipH="false" flipV="false" rot="0">
              <a:off x="0" y="457870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8" id="68"/>
            <p:cNvSpPr/>
            <p:nvPr/>
          </p:nvSpPr>
          <p:spPr>
            <a:xfrm flipH="true" flipV="false" rot="0">
              <a:off x="0" y="457870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9" id="69"/>
            <p:cNvSpPr/>
            <p:nvPr/>
          </p:nvSpPr>
          <p:spPr>
            <a:xfrm flipH="false" flipV="false" rot="0">
              <a:off x="0" y="572338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0" id="70"/>
            <p:cNvSpPr/>
            <p:nvPr/>
          </p:nvSpPr>
          <p:spPr>
            <a:xfrm flipH="true" flipV="false" rot="0">
              <a:off x="0" y="572338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1" id="71"/>
            <p:cNvSpPr/>
            <p:nvPr/>
          </p:nvSpPr>
          <p:spPr>
            <a:xfrm flipH="false" flipV="false" rot="0">
              <a:off x="0" y="6868060"/>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2" id="72"/>
            <p:cNvSpPr/>
            <p:nvPr/>
          </p:nvSpPr>
          <p:spPr>
            <a:xfrm flipH="true" flipV="false" rot="0">
              <a:off x="0" y="6868060"/>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3" id="73"/>
            <p:cNvSpPr/>
            <p:nvPr/>
          </p:nvSpPr>
          <p:spPr>
            <a:xfrm flipH="false" flipV="false" rot="0">
              <a:off x="0" y="801273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4" id="74"/>
            <p:cNvSpPr/>
            <p:nvPr/>
          </p:nvSpPr>
          <p:spPr>
            <a:xfrm flipH="true" flipV="false" rot="0">
              <a:off x="0" y="801273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5" id="75"/>
            <p:cNvSpPr/>
            <p:nvPr/>
          </p:nvSpPr>
          <p:spPr>
            <a:xfrm flipH="false" flipV="false" rot="0">
              <a:off x="0" y="915741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6" id="76"/>
            <p:cNvSpPr/>
            <p:nvPr/>
          </p:nvSpPr>
          <p:spPr>
            <a:xfrm flipH="true" flipV="false" rot="0">
              <a:off x="0" y="915741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7" id="77"/>
            <p:cNvSpPr/>
            <p:nvPr/>
          </p:nvSpPr>
          <p:spPr>
            <a:xfrm flipH="false" flipV="false" rot="0">
              <a:off x="0" y="10302090"/>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8" id="78"/>
            <p:cNvSpPr/>
            <p:nvPr/>
          </p:nvSpPr>
          <p:spPr>
            <a:xfrm flipH="true" flipV="false" rot="0">
              <a:off x="0" y="10302090"/>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9" id="79"/>
            <p:cNvSpPr/>
            <p:nvPr/>
          </p:nvSpPr>
          <p:spPr>
            <a:xfrm flipH="false" flipV="false" rot="0">
              <a:off x="0" y="1144676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0" id="80"/>
            <p:cNvSpPr/>
            <p:nvPr/>
          </p:nvSpPr>
          <p:spPr>
            <a:xfrm flipH="true" flipV="false" rot="0">
              <a:off x="0" y="1144676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1" id="81"/>
            <p:cNvSpPr/>
            <p:nvPr/>
          </p:nvSpPr>
          <p:spPr>
            <a:xfrm flipH="false" flipV="false" rot="0">
              <a:off x="0" y="1259144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2" id="82"/>
            <p:cNvSpPr/>
            <p:nvPr/>
          </p:nvSpPr>
          <p:spPr>
            <a:xfrm flipH="true" flipV="false" rot="0">
              <a:off x="0" y="1259144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A643F"/>
        </a:solidFill>
      </p:bgPr>
    </p:bg>
    <p:spTree>
      <p:nvGrpSpPr>
        <p:cNvPr id="1" name=""/>
        <p:cNvGrpSpPr/>
        <p:nvPr/>
      </p:nvGrpSpPr>
      <p:grpSpPr>
        <a:xfrm>
          <a:off x="0" y="0"/>
          <a:ext cx="0" cy="0"/>
          <a:chOff x="0" y="0"/>
          <a:chExt cx="0" cy="0"/>
        </a:xfrm>
      </p:grpSpPr>
      <p:grpSp>
        <p:nvGrpSpPr>
          <p:cNvPr name="Group 2" id="2"/>
          <p:cNvGrpSpPr/>
          <p:nvPr/>
        </p:nvGrpSpPr>
        <p:grpSpPr>
          <a:xfrm rot="0">
            <a:off x="8601882" y="0"/>
            <a:ext cx="9310689" cy="10287000"/>
            <a:chOff x="0" y="0"/>
            <a:chExt cx="2452198" cy="2709333"/>
          </a:xfrm>
        </p:grpSpPr>
        <p:sp>
          <p:nvSpPr>
            <p:cNvPr name="Freeform 3" id="3"/>
            <p:cNvSpPr/>
            <p:nvPr/>
          </p:nvSpPr>
          <p:spPr>
            <a:xfrm flipH="false" flipV="false" rot="0">
              <a:off x="0" y="0"/>
              <a:ext cx="2452198" cy="2709333"/>
            </a:xfrm>
            <a:custGeom>
              <a:avLst/>
              <a:gdLst/>
              <a:ahLst/>
              <a:cxnLst/>
              <a:rect r="r" b="b" t="t" l="l"/>
              <a:pathLst>
                <a:path h="2709333" w="2452198">
                  <a:moveTo>
                    <a:pt x="0" y="0"/>
                  </a:moveTo>
                  <a:lnTo>
                    <a:pt x="2452198" y="0"/>
                  </a:lnTo>
                  <a:lnTo>
                    <a:pt x="2452198" y="2709333"/>
                  </a:lnTo>
                  <a:lnTo>
                    <a:pt x="0" y="2709333"/>
                  </a:lnTo>
                  <a:close/>
                </a:path>
              </a:pathLst>
            </a:custGeom>
            <a:solidFill>
              <a:srgbClr val="000000"/>
            </a:solidFill>
          </p:spPr>
        </p:sp>
        <p:sp>
          <p:nvSpPr>
            <p:cNvPr name="TextBox 4" id="4"/>
            <p:cNvSpPr txBox="true"/>
            <p:nvPr/>
          </p:nvSpPr>
          <p:spPr>
            <a:xfrm>
              <a:off x="0" y="-38100"/>
              <a:ext cx="2452198" cy="2747433"/>
            </a:xfrm>
            <a:prstGeom prst="rect">
              <a:avLst/>
            </a:prstGeom>
          </p:spPr>
          <p:txBody>
            <a:bodyPr anchor="ctr" rtlCol="false" tIns="50800" lIns="50800" bIns="50800" rIns="50800"/>
            <a:lstStyle/>
            <a:p>
              <a:pPr algn="ctr">
                <a:lnSpc>
                  <a:spcPts val="3080"/>
                </a:lnSpc>
              </a:pPr>
            </a:p>
          </p:txBody>
        </p:sp>
      </p:grpSp>
      <p:grpSp>
        <p:nvGrpSpPr>
          <p:cNvPr name="Group 5" id="5"/>
          <p:cNvGrpSpPr/>
          <p:nvPr/>
        </p:nvGrpSpPr>
        <p:grpSpPr>
          <a:xfrm rot="0">
            <a:off x="17912571" y="0"/>
            <a:ext cx="370202" cy="10287000"/>
            <a:chOff x="0" y="0"/>
            <a:chExt cx="97502" cy="2709333"/>
          </a:xfrm>
        </p:grpSpPr>
        <p:sp>
          <p:nvSpPr>
            <p:cNvPr name="Freeform 6" id="6"/>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p:spPr>
        </p:sp>
        <p:sp>
          <p:nvSpPr>
            <p:cNvPr name="TextBox 7" id="7"/>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grpSp>
        <p:nvGrpSpPr>
          <p:cNvPr name="Group 8" id="8"/>
          <p:cNvGrpSpPr/>
          <p:nvPr/>
        </p:nvGrpSpPr>
        <p:grpSpPr>
          <a:xfrm rot="0">
            <a:off x="0" y="0"/>
            <a:ext cx="370202" cy="10287000"/>
            <a:chOff x="0" y="0"/>
            <a:chExt cx="97502" cy="2709333"/>
          </a:xfrm>
        </p:grpSpPr>
        <p:sp>
          <p:nvSpPr>
            <p:cNvPr name="Freeform 9" id="9"/>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p:spPr>
        </p:sp>
        <p:sp>
          <p:nvSpPr>
            <p:cNvPr name="TextBox 10" id="10"/>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sp>
        <p:nvSpPr>
          <p:cNvPr name="Freeform 11" id="11"/>
          <p:cNvSpPr/>
          <p:nvPr/>
        </p:nvSpPr>
        <p:spPr>
          <a:xfrm flipH="false" flipV="true" rot="0">
            <a:off x="18012301"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2">
              <a:extLst>
                <a:ext uri="{96DAC541-7B7A-43D3-8B79-37D633B846F1}">
                  <asvg:svgBlip xmlns:asvg="http://schemas.microsoft.com/office/drawing/2016/SVG/main" r:embed="rId3"/>
                </a:ext>
              </a:extLst>
            </a:blip>
            <a:stretch>
              <a:fillRect l="-4963617" t="-2462" r="-32736" b="-2527"/>
            </a:stretch>
          </a:blipFill>
        </p:spPr>
      </p:sp>
      <p:sp>
        <p:nvSpPr>
          <p:cNvPr name="Freeform 12" id="12"/>
          <p:cNvSpPr/>
          <p:nvPr/>
        </p:nvSpPr>
        <p:spPr>
          <a:xfrm flipH="false" flipV="true" rot="0">
            <a:off x="99730"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2">
              <a:extLst>
                <a:ext uri="{96DAC541-7B7A-43D3-8B79-37D633B846F1}">
                  <asvg:svgBlip xmlns:asvg="http://schemas.microsoft.com/office/drawing/2016/SVG/main" r:embed="rId3"/>
                </a:ext>
              </a:extLst>
            </a:blip>
            <a:stretch>
              <a:fillRect l="-4963617" t="-2462" r="-32736" b="-2527"/>
            </a:stretch>
          </a:blipFill>
        </p:spPr>
      </p:sp>
      <p:grpSp>
        <p:nvGrpSpPr>
          <p:cNvPr name="Group 13" id="13"/>
          <p:cNvGrpSpPr/>
          <p:nvPr/>
        </p:nvGrpSpPr>
        <p:grpSpPr>
          <a:xfrm rot="-10800000">
            <a:off x="8473558" y="0"/>
            <a:ext cx="370202" cy="10287000"/>
            <a:chOff x="0" y="0"/>
            <a:chExt cx="97502" cy="2709333"/>
          </a:xfrm>
        </p:grpSpPr>
        <p:sp>
          <p:nvSpPr>
            <p:cNvPr name="Freeform 14" id="14"/>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a:ln cap="sq">
              <a:noFill/>
              <a:prstDash val="solid"/>
              <a:miter/>
            </a:ln>
          </p:spPr>
        </p:sp>
        <p:sp>
          <p:nvSpPr>
            <p:cNvPr name="TextBox 15" id="15"/>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sp>
        <p:nvSpPr>
          <p:cNvPr name="Freeform 16" id="16"/>
          <p:cNvSpPr/>
          <p:nvPr/>
        </p:nvSpPr>
        <p:spPr>
          <a:xfrm flipH="false" flipV="true" rot="-10800000">
            <a:off x="8464033"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2">
              <a:extLst>
                <a:ext uri="{96DAC541-7B7A-43D3-8B79-37D633B846F1}">
                  <asvg:svgBlip xmlns:asvg="http://schemas.microsoft.com/office/drawing/2016/SVG/main" r:embed="rId3"/>
                </a:ext>
              </a:extLst>
            </a:blip>
            <a:stretch>
              <a:fillRect l="-4963617" t="-2462" r="-32736" b="-2527"/>
            </a:stretch>
          </a:blipFill>
        </p:spPr>
      </p:sp>
      <p:pic>
        <p:nvPicPr>
          <p:cNvPr name="Picture 17" id="17"/>
          <p:cNvPicPr>
            <a:picLocks noChangeAspect="true"/>
          </p:cNvPicPr>
          <p:nvPr/>
        </p:nvPicPr>
        <p:blipFill>
          <a:blip r:embed="rId4"/>
          <a:stretch>
            <a:fillRect/>
          </a:stretch>
        </p:blipFill>
        <p:spPr>
          <a:xfrm rot="0">
            <a:off x="9076942" y="682458"/>
            <a:ext cx="8602446" cy="8746824"/>
          </a:xfrm>
          <a:prstGeom prst="rect">
            <a:avLst/>
          </a:prstGeom>
        </p:spPr>
      </p:pic>
      <p:grpSp>
        <p:nvGrpSpPr>
          <p:cNvPr name="Group 18" id="18"/>
          <p:cNvGrpSpPr/>
          <p:nvPr/>
        </p:nvGrpSpPr>
        <p:grpSpPr>
          <a:xfrm rot="0">
            <a:off x="577822" y="1582238"/>
            <a:ext cx="7733811" cy="7122524"/>
            <a:chOff x="0" y="0"/>
            <a:chExt cx="10311748" cy="9496698"/>
          </a:xfrm>
        </p:grpSpPr>
        <p:sp>
          <p:nvSpPr>
            <p:cNvPr name="TextBox 19" id="19"/>
            <p:cNvSpPr txBox="true"/>
            <p:nvPr/>
          </p:nvSpPr>
          <p:spPr>
            <a:xfrm rot="0">
              <a:off x="0" y="247650"/>
              <a:ext cx="10311748" cy="6224468"/>
            </a:xfrm>
            <a:prstGeom prst="rect">
              <a:avLst/>
            </a:prstGeom>
          </p:spPr>
          <p:txBody>
            <a:bodyPr anchor="t" rtlCol="false" tIns="0" lIns="0" bIns="0" rIns="0">
              <a:spAutoFit/>
            </a:bodyPr>
            <a:lstStyle/>
            <a:p>
              <a:pPr algn="ctr" marL="0" indent="0" lvl="0">
                <a:lnSpc>
                  <a:spcPts val="11898"/>
                </a:lnSpc>
                <a:spcBef>
                  <a:spcPct val="0"/>
                </a:spcBef>
              </a:pPr>
              <a:r>
                <a:rPr lang="en-US" sz="12141" strike="noStrike" u="none">
                  <a:solidFill>
                    <a:srgbClr val="FDF0E1"/>
                  </a:solidFill>
                  <a:latin typeface="Londrina Solid Heavy"/>
                </a:rPr>
                <a:t>WRITE</a:t>
              </a:r>
            </a:p>
            <a:p>
              <a:pPr algn="ctr" marL="0" indent="0" lvl="0">
                <a:lnSpc>
                  <a:spcPts val="11898"/>
                </a:lnSpc>
                <a:spcBef>
                  <a:spcPct val="0"/>
                </a:spcBef>
              </a:pPr>
              <a:r>
                <a:rPr lang="en-US" sz="12141" strike="noStrike" u="none">
                  <a:solidFill>
                    <a:srgbClr val="FDF0E1"/>
                  </a:solidFill>
                  <a:latin typeface="Londrina Solid Heavy"/>
                </a:rPr>
                <a:t>YOUR TOPIC OR IDEA</a:t>
              </a:r>
            </a:p>
          </p:txBody>
        </p:sp>
        <p:sp>
          <p:nvSpPr>
            <p:cNvPr name="TextBox 20" id="20"/>
            <p:cNvSpPr txBox="true"/>
            <p:nvPr/>
          </p:nvSpPr>
          <p:spPr>
            <a:xfrm rot="0">
              <a:off x="914400" y="7420248"/>
              <a:ext cx="8482948" cy="20764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DF6EA"/>
                  </a:solidFill>
                  <a:latin typeface="Fibre"/>
                </a:rPr>
                <a:t>Elaborate on what you want to discuss. </a:t>
              </a:r>
            </a:p>
          </p:txBody>
        </p:sp>
      </p:grpSp>
      <p:sp>
        <p:nvSpPr>
          <p:cNvPr name="Freeform 21" id="21"/>
          <p:cNvSpPr/>
          <p:nvPr/>
        </p:nvSpPr>
        <p:spPr>
          <a:xfrm flipH="false" flipV="false" rot="0">
            <a:off x="10660604" y="7856339"/>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false" rot="0">
            <a:off x="12013154" y="6332339"/>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false" rot="0">
            <a:off x="13378165" y="2865239"/>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4" id="24"/>
          <p:cNvSpPr/>
          <p:nvPr/>
        </p:nvSpPr>
        <p:spPr>
          <a:xfrm flipH="false" flipV="false" rot="0">
            <a:off x="14702140" y="3951089"/>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5" id="25"/>
          <p:cNvSpPr/>
          <p:nvPr/>
        </p:nvSpPr>
        <p:spPr>
          <a:xfrm flipH="false" flipV="false" rot="0">
            <a:off x="16102315" y="3669216"/>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6" id="26"/>
          <p:cNvSpPr/>
          <p:nvPr/>
        </p:nvSpPr>
        <p:spPr>
          <a:xfrm flipH="false" flipV="false" rot="0">
            <a:off x="10660604" y="5545641"/>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7" id="27"/>
          <p:cNvSpPr/>
          <p:nvPr/>
        </p:nvSpPr>
        <p:spPr>
          <a:xfrm flipH="false" flipV="false" rot="0">
            <a:off x="12013154" y="3951089"/>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8" id="28"/>
          <p:cNvSpPr/>
          <p:nvPr/>
        </p:nvSpPr>
        <p:spPr>
          <a:xfrm flipH="false" flipV="false" rot="0">
            <a:off x="13378165" y="4598805"/>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9" id="29"/>
          <p:cNvSpPr/>
          <p:nvPr/>
        </p:nvSpPr>
        <p:spPr>
          <a:xfrm flipH="false" flipV="false" rot="0">
            <a:off x="14702140" y="2583366"/>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0" id="30"/>
          <p:cNvSpPr/>
          <p:nvPr/>
        </p:nvSpPr>
        <p:spPr>
          <a:xfrm flipH="false" flipV="false" rot="0">
            <a:off x="16102315" y="2301494"/>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1" id="31"/>
          <p:cNvSpPr/>
          <p:nvPr/>
        </p:nvSpPr>
        <p:spPr>
          <a:xfrm flipH="false" flipV="false" rot="0">
            <a:off x="15997540" y="1300366"/>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2" id="32"/>
          <p:cNvSpPr/>
          <p:nvPr/>
        </p:nvSpPr>
        <p:spPr>
          <a:xfrm flipH="false" flipV="false" rot="0">
            <a:off x="14702140" y="5900941"/>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3" id="33"/>
          <p:cNvSpPr/>
          <p:nvPr/>
        </p:nvSpPr>
        <p:spPr>
          <a:xfrm flipH="false" flipV="false" rot="0">
            <a:off x="13378165" y="5337195"/>
            <a:ext cx="493277" cy="563745"/>
          </a:xfrm>
          <a:custGeom>
            <a:avLst/>
            <a:gdLst/>
            <a:ahLst/>
            <a:cxnLst/>
            <a:rect r="r" b="b" t="t" l="l"/>
            <a:pathLst>
              <a:path h="563745" w="493277">
                <a:moveTo>
                  <a:pt x="0" y="0"/>
                </a:moveTo>
                <a:lnTo>
                  <a:pt x="493277" y="0"/>
                </a:lnTo>
                <a:lnTo>
                  <a:pt x="493277" y="563746"/>
                </a:lnTo>
                <a:lnTo>
                  <a:pt x="0" y="56374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4" id="34"/>
          <p:cNvSpPr/>
          <p:nvPr/>
        </p:nvSpPr>
        <p:spPr>
          <a:xfrm flipH="false" flipV="false" rot="0">
            <a:off x="12013154" y="7423170"/>
            <a:ext cx="493277" cy="563745"/>
          </a:xfrm>
          <a:custGeom>
            <a:avLst/>
            <a:gdLst/>
            <a:ahLst/>
            <a:cxnLst/>
            <a:rect r="r" b="b" t="t" l="l"/>
            <a:pathLst>
              <a:path h="563745" w="493277">
                <a:moveTo>
                  <a:pt x="0" y="0"/>
                </a:moveTo>
                <a:lnTo>
                  <a:pt x="493277" y="0"/>
                </a:lnTo>
                <a:lnTo>
                  <a:pt x="493277" y="563746"/>
                </a:lnTo>
                <a:lnTo>
                  <a:pt x="0" y="56374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5" id="35"/>
          <p:cNvSpPr/>
          <p:nvPr/>
        </p:nvSpPr>
        <p:spPr>
          <a:xfrm flipH="false" flipV="false" rot="0">
            <a:off x="10660604" y="6332339"/>
            <a:ext cx="493277" cy="563745"/>
          </a:xfrm>
          <a:custGeom>
            <a:avLst/>
            <a:gdLst/>
            <a:ahLst/>
            <a:cxnLst/>
            <a:rect r="r" b="b" t="t" l="l"/>
            <a:pathLst>
              <a:path h="563745" w="493277">
                <a:moveTo>
                  <a:pt x="0" y="0"/>
                </a:moveTo>
                <a:lnTo>
                  <a:pt x="493277" y="0"/>
                </a:lnTo>
                <a:lnTo>
                  <a:pt x="493277" y="563745"/>
                </a:lnTo>
                <a:lnTo>
                  <a:pt x="0" y="56374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3643882" y="-5037230"/>
            <a:ext cx="25575765" cy="17364946"/>
            <a:chOff x="0" y="0"/>
            <a:chExt cx="34101020" cy="23153262"/>
          </a:xfrm>
        </p:grpSpPr>
        <p:sp>
          <p:nvSpPr>
            <p:cNvPr name="Freeform 3" id="3"/>
            <p:cNvSpPr/>
            <p:nvPr/>
          </p:nvSpPr>
          <p:spPr>
            <a:xfrm flipH="false" flipV="false" rot="3457183">
              <a:off x="13819464" y="5636132"/>
              <a:ext cx="19881958" cy="11880998"/>
            </a:xfrm>
            <a:custGeom>
              <a:avLst/>
              <a:gdLst/>
              <a:ahLst/>
              <a:cxnLst/>
              <a:rect r="r" b="b" t="t" l="l"/>
              <a:pathLst>
                <a:path h="11880998" w="19881958">
                  <a:moveTo>
                    <a:pt x="0" y="0"/>
                  </a:moveTo>
                  <a:lnTo>
                    <a:pt x="19881957" y="0"/>
                  </a:lnTo>
                  <a:lnTo>
                    <a:pt x="19881957" y="11880998"/>
                  </a:lnTo>
                  <a:lnTo>
                    <a:pt x="0" y="11880998"/>
                  </a:lnTo>
                  <a:lnTo>
                    <a:pt x="0"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sp>
          <p:nvSpPr>
            <p:cNvPr name="Freeform 4" id="4"/>
            <p:cNvSpPr/>
            <p:nvPr/>
          </p:nvSpPr>
          <p:spPr>
            <a:xfrm flipH="true" flipV="false" rot="-3456000">
              <a:off x="401393" y="5636132"/>
              <a:ext cx="19881958" cy="11880998"/>
            </a:xfrm>
            <a:custGeom>
              <a:avLst/>
              <a:gdLst/>
              <a:ahLst/>
              <a:cxnLst/>
              <a:rect r="r" b="b" t="t" l="l"/>
              <a:pathLst>
                <a:path h="11880998" w="19881958">
                  <a:moveTo>
                    <a:pt x="19881958" y="0"/>
                  </a:moveTo>
                  <a:lnTo>
                    <a:pt x="0" y="0"/>
                  </a:lnTo>
                  <a:lnTo>
                    <a:pt x="0" y="11880998"/>
                  </a:lnTo>
                  <a:lnTo>
                    <a:pt x="19881958" y="11880998"/>
                  </a:lnTo>
                  <a:lnTo>
                    <a:pt x="19881958" y="0"/>
                  </a:lnTo>
                  <a:close/>
                </a:path>
              </a:pathLst>
            </a:custGeom>
            <a:blipFill>
              <a:blip r:embed="rId4">
                <a:alphaModFix amt="28000"/>
                <a:extLst>
                  <a:ext uri="{96DAC541-7B7A-43D3-8B79-37D633B846F1}">
                    <asvg:svgBlip xmlns:asvg="http://schemas.microsoft.com/office/drawing/2016/SVG/main" r:embed="rId5"/>
                  </a:ext>
                </a:extLst>
              </a:blip>
              <a:stretch>
                <a:fillRect l="0" t="-18661" r="0" b="0"/>
              </a:stretch>
            </a:blipFill>
          </p:spPr>
        </p:sp>
      </p:grpSp>
      <p:grpSp>
        <p:nvGrpSpPr>
          <p:cNvPr name="Group 5" id="5"/>
          <p:cNvGrpSpPr/>
          <p:nvPr/>
        </p:nvGrpSpPr>
        <p:grpSpPr>
          <a:xfrm rot="0">
            <a:off x="1614307" y="3882896"/>
            <a:ext cx="4362450" cy="436245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6EA"/>
            </a:solidFill>
            <a:ln w="85725" cap="sq">
              <a:solidFill>
                <a:srgbClr val="FA643F"/>
              </a:solidFill>
              <a:prstDash val="solid"/>
              <a:miter/>
            </a:ln>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grpSp>
        <p:nvGrpSpPr>
          <p:cNvPr name="Group 8" id="8"/>
          <p:cNvGrpSpPr/>
          <p:nvPr/>
        </p:nvGrpSpPr>
        <p:grpSpPr>
          <a:xfrm rot="0">
            <a:off x="6962775" y="3882896"/>
            <a:ext cx="4362450" cy="4362450"/>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6EA"/>
            </a:solidFill>
            <a:ln w="85725" cap="sq">
              <a:solidFill>
                <a:srgbClr val="FA643F"/>
              </a:solidFill>
              <a:prstDash val="solid"/>
              <a:miter/>
            </a:ln>
          </p:spPr>
        </p:sp>
        <p:sp>
          <p:nvSpPr>
            <p:cNvPr name="TextBox 10" id="10"/>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grpSp>
        <p:nvGrpSpPr>
          <p:cNvPr name="Group 11" id="11"/>
          <p:cNvGrpSpPr/>
          <p:nvPr/>
        </p:nvGrpSpPr>
        <p:grpSpPr>
          <a:xfrm rot="0">
            <a:off x="12490699" y="3882896"/>
            <a:ext cx="4362450" cy="436245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6EA"/>
            </a:solidFill>
            <a:ln w="85725" cap="sq">
              <a:solidFill>
                <a:srgbClr val="FA643F"/>
              </a:solidFill>
              <a:prstDash val="solid"/>
              <a:miter/>
            </a:ln>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sp>
        <p:nvSpPr>
          <p:cNvPr name="TextBox 14" id="14"/>
          <p:cNvSpPr txBox="true"/>
          <p:nvPr/>
        </p:nvSpPr>
        <p:spPr>
          <a:xfrm rot="0">
            <a:off x="2142495" y="9241155"/>
            <a:ext cx="3306074" cy="356235"/>
          </a:xfrm>
          <a:prstGeom prst="rect">
            <a:avLst/>
          </a:prstGeom>
        </p:spPr>
        <p:txBody>
          <a:bodyPr anchor="t" rtlCol="false" tIns="0" lIns="0" bIns="0" rIns="0">
            <a:spAutoFit/>
          </a:bodyPr>
          <a:lstStyle/>
          <a:p>
            <a:pPr algn="ctr" marL="0" indent="0" lvl="1">
              <a:lnSpc>
                <a:spcPts val="2850"/>
              </a:lnSpc>
              <a:spcBef>
                <a:spcPct val="0"/>
              </a:spcBef>
            </a:pPr>
            <a:r>
              <a:rPr lang="en-US" sz="1900">
                <a:solidFill>
                  <a:srgbClr val="FFFFFF"/>
                </a:solidFill>
                <a:latin typeface="Fibre"/>
              </a:rPr>
              <a:t>Title or position</a:t>
            </a:r>
          </a:p>
        </p:txBody>
      </p:sp>
      <p:sp>
        <p:nvSpPr>
          <p:cNvPr name="TextBox 15" id="15"/>
          <p:cNvSpPr txBox="true"/>
          <p:nvPr/>
        </p:nvSpPr>
        <p:spPr>
          <a:xfrm rot="0">
            <a:off x="7490963" y="9241155"/>
            <a:ext cx="3306074" cy="356235"/>
          </a:xfrm>
          <a:prstGeom prst="rect">
            <a:avLst/>
          </a:prstGeom>
        </p:spPr>
        <p:txBody>
          <a:bodyPr anchor="t" rtlCol="false" tIns="0" lIns="0" bIns="0" rIns="0">
            <a:spAutoFit/>
          </a:bodyPr>
          <a:lstStyle/>
          <a:p>
            <a:pPr algn="ctr" marL="0" indent="0" lvl="1">
              <a:lnSpc>
                <a:spcPts val="2850"/>
              </a:lnSpc>
              <a:spcBef>
                <a:spcPct val="0"/>
              </a:spcBef>
            </a:pPr>
            <a:r>
              <a:rPr lang="en-US" sz="1900">
                <a:solidFill>
                  <a:srgbClr val="FFFFFF"/>
                </a:solidFill>
                <a:latin typeface="Fibre"/>
              </a:rPr>
              <a:t>Title or position</a:t>
            </a:r>
          </a:p>
        </p:txBody>
      </p:sp>
      <p:sp>
        <p:nvSpPr>
          <p:cNvPr name="TextBox 16" id="16"/>
          <p:cNvSpPr txBox="true"/>
          <p:nvPr/>
        </p:nvSpPr>
        <p:spPr>
          <a:xfrm rot="0">
            <a:off x="13018887" y="9241155"/>
            <a:ext cx="3306074" cy="356235"/>
          </a:xfrm>
          <a:prstGeom prst="rect">
            <a:avLst/>
          </a:prstGeom>
        </p:spPr>
        <p:txBody>
          <a:bodyPr anchor="t" rtlCol="false" tIns="0" lIns="0" bIns="0" rIns="0">
            <a:spAutoFit/>
          </a:bodyPr>
          <a:lstStyle/>
          <a:p>
            <a:pPr algn="ctr" marL="0" indent="0" lvl="1">
              <a:lnSpc>
                <a:spcPts val="2850"/>
              </a:lnSpc>
              <a:spcBef>
                <a:spcPct val="0"/>
              </a:spcBef>
            </a:pPr>
            <a:r>
              <a:rPr lang="en-US" sz="1900">
                <a:solidFill>
                  <a:srgbClr val="FFFFFF"/>
                </a:solidFill>
                <a:latin typeface="Fibre"/>
              </a:rPr>
              <a:t>Title or position</a:t>
            </a:r>
          </a:p>
        </p:txBody>
      </p:sp>
      <p:sp>
        <p:nvSpPr>
          <p:cNvPr name="TextBox 17" id="17"/>
          <p:cNvSpPr txBox="true"/>
          <p:nvPr/>
        </p:nvSpPr>
        <p:spPr>
          <a:xfrm rot="0">
            <a:off x="1893205" y="8526780"/>
            <a:ext cx="3804653" cy="781050"/>
          </a:xfrm>
          <a:prstGeom prst="rect">
            <a:avLst/>
          </a:prstGeom>
        </p:spPr>
        <p:txBody>
          <a:bodyPr anchor="t" rtlCol="false" tIns="0" lIns="0" bIns="0" rIns="0">
            <a:spAutoFit/>
          </a:bodyPr>
          <a:lstStyle/>
          <a:p>
            <a:pPr algn="ctr" marL="0" indent="0" lvl="0">
              <a:lnSpc>
                <a:spcPts val="6299"/>
              </a:lnSpc>
              <a:spcBef>
                <a:spcPct val="0"/>
              </a:spcBef>
            </a:pPr>
            <a:r>
              <a:rPr lang="en-US" sz="4500">
                <a:solidFill>
                  <a:srgbClr val="FDF6EA"/>
                </a:solidFill>
                <a:latin typeface="Fibre"/>
              </a:rPr>
              <a:t>Name</a:t>
            </a:r>
          </a:p>
        </p:txBody>
      </p:sp>
      <p:sp>
        <p:nvSpPr>
          <p:cNvPr name="TextBox 18" id="18"/>
          <p:cNvSpPr txBox="true"/>
          <p:nvPr/>
        </p:nvSpPr>
        <p:spPr>
          <a:xfrm rot="0">
            <a:off x="7241673" y="8526780"/>
            <a:ext cx="3804653" cy="781050"/>
          </a:xfrm>
          <a:prstGeom prst="rect">
            <a:avLst/>
          </a:prstGeom>
        </p:spPr>
        <p:txBody>
          <a:bodyPr anchor="t" rtlCol="false" tIns="0" lIns="0" bIns="0" rIns="0">
            <a:spAutoFit/>
          </a:bodyPr>
          <a:lstStyle/>
          <a:p>
            <a:pPr algn="ctr" marL="0" indent="0" lvl="0">
              <a:lnSpc>
                <a:spcPts val="6299"/>
              </a:lnSpc>
              <a:spcBef>
                <a:spcPct val="0"/>
              </a:spcBef>
            </a:pPr>
            <a:r>
              <a:rPr lang="en-US" sz="4500">
                <a:solidFill>
                  <a:srgbClr val="FDF6EA"/>
                </a:solidFill>
                <a:latin typeface="Fibre"/>
              </a:rPr>
              <a:t>Name</a:t>
            </a:r>
          </a:p>
        </p:txBody>
      </p:sp>
      <p:sp>
        <p:nvSpPr>
          <p:cNvPr name="TextBox 19" id="19"/>
          <p:cNvSpPr txBox="true"/>
          <p:nvPr/>
        </p:nvSpPr>
        <p:spPr>
          <a:xfrm rot="0">
            <a:off x="12769598" y="8526780"/>
            <a:ext cx="3804653" cy="781050"/>
          </a:xfrm>
          <a:prstGeom prst="rect">
            <a:avLst/>
          </a:prstGeom>
        </p:spPr>
        <p:txBody>
          <a:bodyPr anchor="t" rtlCol="false" tIns="0" lIns="0" bIns="0" rIns="0">
            <a:spAutoFit/>
          </a:bodyPr>
          <a:lstStyle/>
          <a:p>
            <a:pPr algn="ctr" marL="0" indent="0" lvl="0">
              <a:lnSpc>
                <a:spcPts val="6299"/>
              </a:lnSpc>
              <a:spcBef>
                <a:spcPct val="0"/>
              </a:spcBef>
            </a:pPr>
            <a:r>
              <a:rPr lang="en-US" sz="4500">
                <a:solidFill>
                  <a:srgbClr val="FDF6EA"/>
                </a:solidFill>
                <a:latin typeface="Fibre"/>
              </a:rPr>
              <a:t>Name</a:t>
            </a:r>
          </a:p>
        </p:txBody>
      </p:sp>
      <p:grpSp>
        <p:nvGrpSpPr>
          <p:cNvPr name="Group 20" id="20"/>
          <p:cNvGrpSpPr/>
          <p:nvPr/>
        </p:nvGrpSpPr>
        <p:grpSpPr>
          <a:xfrm rot="0">
            <a:off x="0" y="0"/>
            <a:ext cx="18288000" cy="2854219"/>
            <a:chOff x="0" y="0"/>
            <a:chExt cx="4816593" cy="751728"/>
          </a:xfrm>
        </p:grpSpPr>
        <p:sp>
          <p:nvSpPr>
            <p:cNvPr name="Freeform 21" id="21"/>
            <p:cNvSpPr/>
            <p:nvPr/>
          </p:nvSpPr>
          <p:spPr>
            <a:xfrm flipH="false" flipV="false" rot="0">
              <a:off x="0" y="0"/>
              <a:ext cx="4816592" cy="751728"/>
            </a:xfrm>
            <a:custGeom>
              <a:avLst/>
              <a:gdLst/>
              <a:ahLst/>
              <a:cxnLst/>
              <a:rect r="r" b="b" t="t" l="l"/>
              <a:pathLst>
                <a:path h="751728" w="4816592">
                  <a:moveTo>
                    <a:pt x="0" y="0"/>
                  </a:moveTo>
                  <a:lnTo>
                    <a:pt x="4816592" y="0"/>
                  </a:lnTo>
                  <a:lnTo>
                    <a:pt x="4816592" y="751728"/>
                  </a:lnTo>
                  <a:lnTo>
                    <a:pt x="0" y="751728"/>
                  </a:lnTo>
                  <a:close/>
                </a:path>
              </a:pathLst>
            </a:custGeom>
            <a:solidFill>
              <a:srgbClr val="FA643F"/>
            </a:solidFill>
          </p:spPr>
        </p:sp>
        <p:sp>
          <p:nvSpPr>
            <p:cNvPr name="TextBox 22" id="22"/>
            <p:cNvSpPr txBox="true"/>
            <p:nvPr/>
          </p:nvSpPr>
          <p:spPr>
            <a:xfrm>
              <a:off x="0" y="-28575"/>
              <a:ext cx="4816593" cy="780303"/>
            </a:xfrm>
            <a:prstGeom prst="rect">
              <a:avLst/>
            </a:prstGeom>
          </p:spPr>
          <p:txBody>
            <a:bodyPr anchor="ctr" rtlCol="false" tIns="50800" lIns="50800" bIns="50800" rIns="50800"/>
            <a:lstStyle/>
            <a:p>
              <a:pPr algn="ctr">
                <a:lnSpc>
                  <a:spcPts val="2600"/>
                </a:lnSpc>
              </a:pPr>
            </a:p>
          </p:txBody>
        </p:sp>
      </p:grpSp>
      <p:grpSp>
        <p:nvGrpSpPr>
          <p:cNvPr name="Group 23" id="23"/>
          <p:cNvGrpSpPr/>
          <p:nvPr/>
        </p:nvGrpSpPr>
        <p:grpSpPr>
          <a:xfrm rot="0">
            <a:off x="0" y="0"/>
            <a:ext cx="23317200" cy="170742"/>
            <a:chOff x="0" y="0"/>
            <a:chExt cx="31089600" cy="227656"/>
          </a:xfrm>
        </p:grpSpPr>
        <p:sp>
          <p:nvSpPr>
            <p:cNvPr name="Freeform 24" id="24"/>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6">
                <a:extLst>
                  <a:ext uri="{96DAC541-7B7A-43D3-8B79-37D633B846F1}">
                    <asvg:svgBlip xmlns:asvg="http://schemas.microsoft.com/office/drawing/2016/SVG/main" r:embed="rId7"/>
                  </a:ext>
                </a:extLst>
              </a:blip>
              <a:stretch>
                <a:fillRect l="-4963617" t="-2462" r="-32736" b="-2527"/>
              </a:stretch>
            </a:blipFill>
          </p:spPr>
        </p:sp>
        <p:sp>
          <p:nvSpPr>
            <p:cNvPr name="Freeform 25" id="25"/>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6">
                <a:extLst>
                  <a:ext uri="{96DAC541-7B7A-43D3-8B79-37D633B846F1}">
                    <asvg:svgBlip xmlns:asvg="http://schemas.microsoft.com/office/drawing/2016/SVG/main" r:embed="rId7"/>
                  </a:ext>
                </a:extLst>
              </a:blip>
              <a:stretch>
                <a:fillRect l="-4963617" t="-2462" r="-32736" b="-2527"/>
              </a:stretch>
            </a:blipFill>
          </p:spPr>
        </p:sp>
      </p:grpSp>
      <p:grpSp>
        <p:nvGrpSpPr>
          <p:cNvPr name="Group 26" id="26"/>
          <p:cNvGrpSpPr/>
          <p:nvPr/>
        </p:nvGrpSpPr>
        <p:grpSpPr>
          <a:xfrm rot="-10800000">
            <a:off x="0" y="2682311"/>
            <a:ext cx="23317200" cy="170742"/>
            <a:chOff x="0" y="0"/>
            <a:chExt cx="31089600" cy="227656"/>
          </a:xfrm>
        </p:grpSpPr>
        <p:sp>
          <p:nvSpPr>
            <p:cNvPr name="Freeform 27" id="27"/>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6">
                <a:extLst>
                  <a:ext uri="{96DAC541-7B7A-43D3-8B79-37D633B846F1}">
                    <asvg:svgBlip xmlns:asvg="http://schemas.microsoft.com/office/drawing/2016/SVG/main" r:embed="rId7"/>
                  </a:ext>
                </a:extLst>
              </a:blip>
              <a:stretch>
                <a:fillRect l="-4963617" t="-2462" r="-32736" b="-2527"/>
              </a:stretch>
            </a:blipFill>
          </p:spPr>
        </p:sp>
        <p:sp>
          <p:nvSpPr>
            <p:cNvPr name="Freeform 28" id="28"/>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6">
                <a:extLst>
                  <a:ext uri="{96DAC541-7B7A-43D3-8B79-37D633B846F1}">
                    <asvg:svgBlip xmlns:asvg="http://schemas.microsoft.com/office/drawing/2016/SVG/main" r:embed="rId7"/>
                  </a:ext>
                </a:extLst>
              </a:blip>
              <a:stretch>
                <a:fillRect l="-4963617" t="-2462" r="-32736" b="-2527"/>
              </a:stretch>
            </a:blipFill>
          </p:spPr>
        </p:sp>
      </p:grpSp>
      <p:sp>
        <p:nvSpPr>
          <p:cNvPr name="TextBox 29" id="29"/>
          <p:cNvSpPr txBox="true"/>
          <p:nvPr/>
        </p:nvSpPr>
        <p:spPr>
          <a:xfrm rot="0">
            <a:off x="598223" y="752934"/>
            <a:ext cx="17091555" cy="1596002"/>
          </a:xfrm>
          <a:prstGeom prst="rect">
            <a:avLst/>
          </a:prstGeom>
        </p:spPr>
        <p:txBody>
          <a:bodyPr anchor="t" rtlCol="false" tIns="0" lIns="0" bIns="0" rIns="0">
            <a:spAutoFit/>
          </a:bodyPr>
          <a:lstStyle/>
          <a:p>
            <a:pPr algn="ctr" marL="0" indent="0" lvl="0">
              <a:lnSpc>
                <a:spcPts val="11898"/>
              </a:lnSpc>
              <a:spcBef>
                <a:spcPct val="0"/>
              </a:spcBef>
            </a:pPr>
            <a:r>
              <a:rPr lang="en-US" sz="12141">
                <a:solidFill>
                  <a:srgbClr val="000000"/>
                </a:solidFill>
                <a:latin typeface="Londrina Solid Heavy"/>
              </a:rPr>
              <a:t> TEAM MEMBERS PAGE</a:t>
            </a:r>
          </a:p>
        </p:txBody>
      </p:sp>
      <p:grpSp>
        <p:nvGrpSpPr>
          <p:cNvPr name="Group 30" id="30"/>
          <p:cNvGrpSpPr>
            <a:grpSpLocks noChangeAspect="true"/>
          </p:cNvGrpSpPr>
          <p:nvPr/>
        </p:nvGrpSpPr>
        <p:grpSpPr>
          <a:xfrm rot="0">
            <a:off x="1604782" y="3860430"/>
            <a:ext cx="4407400" cy="4407383"/>
            <a:chOff x="0" y="0"/>
            <a:chExt cx="6350000" cy="6349975"/>
          </a:xfrm>
        </p:grpSpPr>
        <p:sp>
          <p:nvSpPr>
            <p:cNvPr name="Freeform 31" id="31"/>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25046" t="0" r="-25046" b="0"/>
              </a:stretch>
            </a:blipFill>
          </p:spPr>
        </p:sp>
      </p:grpSp>
      <p:grpSp>
        <p:nvGrpSpPr>
          <p:cNvPr name="Group 32" id="32"/>
          <p:cNvGrpSpPr>
            <a:grpSpLocks noChangeAspect="true"/>
          </p:cNvGrpSpPr>
          <p:nvPr/>
        </p:nvGrpSpPr>
        <p:grpSpPr>
          <a:xfrm rot="0">
            <a:off x="6638926" y="3235219"/>
            <a:ext cx="5010147" cy="5010127"/>
            <a:chOff x="0" y="0"/>
            <a:chExt cx="6350000" cy="6349975"/>
          </a:xfrm>
        </p:grpSpPr>
        <p:sp>
          <p:nvSpPr>
            <p:cNvPr name="Freeform 33" id="3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40495" t="-21778" r="-41943" b="0"/>
              </a:stretch>
            </a:blipFill>
          </p:spPr>
        </p:sp>
      </p:grpSp>
      <p:grpSp>
        <p:nvGrpSpPr>
          <p:cNvPr name="Group 34" id="34"/>
          <p:cNvGrpSpPr>
            <a:grpSpLocks noChangeAspect="true"/>
          </p:cNvGrpSpPr>
          <p:nvPr/>
        </p:nvGrpSpPr>
        <p:grpSpPr>
          <a:xfrm rot="0">
            <a:off x="12277724" y="3612780"/>
            <a:ext cx="4655051" cy="4655033"/>
            <a:chOff x="0" y="0"/>
            <a:chExt cx="6350000" cy="6349975"/>
          </a:xfrm>
        </p:grpSpPr>
        <p:sp>
          <p:nvSpPr>
            <p:cNvPr name="Freeform 35" id="35"/>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0" t="-25047" r="0" b="-25047"/>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5400000">
            <a:off x="6484715" y="-9301020"/>
            <a:ext cx="2755317" cy="21281156"/>
            <a:chOff x="0" y="0"/>
            <a:chExt cx="366262" cy="2828884"/>
          </a:xfrm>
        </p:grpSpPr>
        <p:sp>
          <p:nvSpPr>
            <p:cNvPr name="Freeform 3" id="3"/>
            <p:cNvSpPr/>
            <p:nvPr/>
          </p:nvSpPr>
          <p:spPr>
            <a:xfrm flipH="false" flipV="false" rot="0">
              <a:off x="0" y="0"/>
              <a:ext cx="366262" cy="2828884"/>
            </a:xfrm>
            <a:custGeom>
              <a:avLst/>
              <a:gdLst/>
              <a:ahLst/>
              <a:cxnLst/>
              <a:rect r="r" b="b" t="t" l="l"/>
              <a:pathLst>
                <a:path h="2828884" w="366262">
                  <a:moveTo>
                    <a:pt x="0" y="0"/>
                  </a:moveTo>
                  <a:lnTo>
                    <a:pt x="366262" y="0"/>
                  </a:lnTo>
                  <a:lnTo>
                    <a:pt x="366262" y="2828884"/>
                  </a:lnTo>
                  <a:lnTo>
                    <a:pt x="0" y="2828884"/>
                  </a:lnTo>
                  <a:close/>
                </a:path>
              </a:pathLst>
            </a:custGeom>
            <a:solidFill>
              <a:srgbClr val="FA643F"/>
            </a:solidFill>
          </p:spPr>
        </p:sp>
        <p:sp>
          <p:nvSpPr>
            <p:cNvPr name="TextBox 4" id="4"/>
            <p:cNvSpPr txBox="true"/>
            <p:nvPr/>
          </p:nvSpPr>
          <p:spPr>
            <a:xfrm>
              <a:off x="0" y="-28575"/>
              <a:ext cx="366262" cy="2857459"/>
            </a:xfrm>
            <a:prstGeom prst="rect">
              <a:avLst/>
            </a:prstGeom>
          </p:spPr>
          <p:txBody>
            <a:bodyPr anchor="ctr" rtlCol="false" tIns="50800" lIns="50800" bIns="50800" rIns="50800"/>
            <a:lstStyle/>
            <a:p>
              <a:pPr algn="ctr">
                <a:lnSpc>
                  <a:spcPts val="2600"/>
                </a:lnSpc>
              </a:pPr>
            </a:p>
          </p:txBody>
        </p:sp>
      </p:grpSp>
      <p:grpSp>
        <p:nvGrpSpPr>
          <p:cNvPr name="Group 5" id="5"/>
          <p:cNvGrpSpPr/>
          <p:nvPr/>
        </p:nvGrpSpPr>
        <p:grpSpPr>
          <a:xfrm rot="5400000">
            <a:off x="6484715" y="-2361330"/>
            <a:ext cx="2755317" cy="21281156"/>
            <a:chOff x="0" y="0"/>
            <a:chExt cx="366262" cy="2828884"/>
          </a:xfrm>
        </p:grpSpPr>
        <p:sp>
          <p:nvSpPr>
            <p:cNvPr name="Freeform 6" id="6"/>
            <p:cNvSpPr/>
            <p:nvPr/>
          </p:nvSpPr>
          <p:spPr>
            <a:xfrm flipH="false" flipV="false" rot="0">
              <a:off x="0" y="0"/>
              <a:ext cx="366262" cy="2828884"/>
            </a:xfrm>
            <a:custGeom>
              <a:avLst/>
              <a:gdLst/>
              <a:ahLst/>
              <a:cxnLst/>
              <a:rect r="r" b="b" t="t" l="l"/>
              <a:pathLst>
                <a:path h="2828884" w="366262">
                  <a:moveTo>
                    <a:pt x="0" y="0"/>
                  </a:moveTo>
                  <a:lnTo>
                    <a:pt x="366262" y="0"/>
                  </a:lnTo>
                  <a:lnTo>
                    <a:pt x="366262" y="2828884"/>
                  </a:lnTo>
                  <a:lnTo>
                    <a:pt x="0" y="2828884"/>
                  </a:lnTo>
                  <a:close/>
                </a:path>
              </a:pathLst>
            </a:custGeom>
            <a:solidFill>
              <a:srgbClr val="FA643F"/>
            </a:solidFill>
          </p:spPr>
        </p:sp>
        <p:sp>
          <p:nvSpPr>
            <p:cNvPr name="TextBox 7" id="7"/>
            <p:cNvSpPr txBox="true"/>
            <p:nvPr/>
          </p:nvSpPr>
          <p:spPr>
            <a:xfrm>
              <a:off x="0" y="-28575"/>
              <a:ext cx="366262" cy="2857459"/>
            </a:xfrm>
            <a:prstGeom prst="rect">
              <a:avLst/>
            </a:prstGeom>
          </p:spPr>
          <p:txBody>
            <a:bodyPr anchor="ctr" rtlCol="false" tIns="50800" lIns="50800" bIns="50800" rIns="50800"/>
            <a:lstStyle/>
            <a:p>
              <a:pPr algn="ctr">
                <a:lnSpc>
                  <a:spcPts val="2600"/>
                </a:lnSpc>
              </a:pPr>
            </a:p>
          </p:txBody>
        </p:sp>
      </p:grpSp>
      <p:grpSp>
        <p:nvGrpSpPr>
          <p:cNvPr name="Group 8" id="8"/>
          <p:cNvGrpSpPr/>
          <p:nvPr/>
        </p:nvGrpSpPr>
        <p:grpSpPr>
          <a:xfrm rot="5400000">
            <a:off x="7945309" y="-7220690"/>
            <a:ext cx="733487" cy="20381799"/>
            <a:chOff x="0" y="0"/>
            <a:chExt cx="97502" cy="2709333"/>
          </a:xfrm>
        </p:grpSpPr>
        <p:sp>
          <p:nvSpPr>
            <p:cNvPr name="Freeform 9" id="9"/>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p:spPr>
        </p:sp>
        <p:sp>
          <p:nvSpPr>
            <p:cNvPr name="TextBox 10" id="10"/>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grpSp>
        <p:nvGrpSpPr>
          <p:cNvPr name="Group 11" id="11"/>
          <p:cNvGrpSpPr/>
          <p:nvPr/>
        </p:nvGrpSpPr>
        <p:grpSpPr>
          <a:xfrm rot="5400000">
            <a:off x="7945309" y="-281000"/>
            <a:ext cx="733487" cy="20381799"/>
            <a:chOff x="0" y="0"/>
            <a:chExt cx="97502" cy="2709333"/>
          </a:xfrm>
        </p:grpSpPr>
        <p:sp>
          <p:nvSpPr>
            <p:cNvPr name="Freeform 12" id="12"/>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p:spPr>
        </p:sp>
        <p:sp>
          <p:nvSpPr>
            <p:cNvPr name="TextBox 13" id="13"/>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sp>
        <p:nvSpPr>
          <p:cNvPr name="Freeform 14" id="14"/>
          <p:cNvSpPr/>
          <p:nvPr/>
        </p:nvSpPr>
        <p:spPr>
          <a:xfrm flipH="false" flipV="true" rot="5400000">
            <a:off x="8267885" y="-15575234"/>
            <a:ext cx="546247" cy="37298842"/>
          </a:xfrm>
          <a:custGeom>
            <a:avLst/>
            <a:gdLst/>
            <a:ahLst/>
            <a:cxnLst/>
            <a:rect r="r" b="b" t="t" l="l"/>
            <a:pathLst>
              <a:path h="37298842" w="546247">
                <a:moveTo>
                  <a:pt x="0" y="37298841"/>
                </a:moveTo>
                <a:lnTo>
                  <a:pt x="546247" y="37298841"/>
                </a:lnTo>
                <a:lnTo>
                  <a:pt x="546247" y="0"/>
                </a:lnTo>
                <a:lnTo>
                  <a:pt x="0" y="0"/>
                </a:lnTo>
                <a:lnTo>
                  <a:pt x="0" y="37298841"/>
                </a:lnTo>
                <a:close/>
              </a:path>
            </a:pathLst>
          </a:custGeom>
          <a:blipFill>
            <a:blip r:embed="rId2">
              <a:extLst>
                <a:ext uri="{96DAC541-7B7A-43D3-8B79-37D633B846F1}">
                  <asvg:svgBlip xmlns:asvg="http://schemas.microsoft.com/office/drawing/2016/SVG/main" r:embed="rId3"/>
                </a:ext>
              </a:extLst>
            </a:blip>
            <a:stretch>
              <a:fillRect l="-4963617" t="-2462" r="-32736" b="-2527"/>
            </a:stretch>
          </a:blipFill>
        </p:spPr>
      </p:sp>
      <p:sp>
        <p:nvSpPr>
          <p:cNvPr name="Freeform 15" id="15"/>
          <p:cNvSpPr/>
          <p:nvPr/>
        </p:nvSpPr>
        <p:spPr>
          <a:xfrm flipH="false" flipV="true" rot="5400000">
            <a:off x="8267885" y="-8635545"/>
            <a:ext cx="546247" cy="37298842"/>
          </a:xfrm>
          <a:custGeom>
            <a:avLst/>
            <a:gdLst/>
            <a:ahLst/>
            <a:cxnLst/>
            <a:rect r="r" b="b" t="t" l="l"/>
            <a:pathLst>
              <a:path h="37298842" w="546247">
                <a:moveTo>
                  <a:pt x="0" y="37298842"/>
                </a:moveTo>
                <a:lnTo>
                  <a:pt x="546247" y="37298842"/>
                </a:lnTo>
                <a:lnTo>
                  <a:pt x="546247" y="0"/>
                </a:lnTo>
                <a:lnTo>
                  <a:pt x="0" y="0"/>
                </a:lnTo>
                <a:lnTo>
                  <a:pt x="0" y="37298842"/>
                </a:lnTo>
                <a:close/>
              </a:path>
            </a:pathLst>
          </a:custGeom>
          <a:blipFill>
            <a:blip r:embed="rId2">
              <a:extLst>
                <a:ext uri="{96DAC541-7B7A-43D3-8B79-37D633B846F1}">
                  <asvg:svgBlip xmlns:asvg="http://schemas.microsoft.com/office/drawing/2016/SVG/main" r:embed="rId3"/>
                </a:ext>
              </a:extLst>
            </a:blip>
            <a:stretch>
              <a:fillRect l="-4963617" t="-2462" r="-32736" b="-2527"/>
            </a:stretch>
          </a:blipFill>
        </p:spPr>
      </p:sp>
      <p:grpSp>
        <p:nvGrpSpPr>
          <p:cNvPr name="Group 16" id="16"/>
          <p:cNvGrpSpPr/>
          <p:nvPr/>
        </p:nvGrpSpPr>
        <p:grpSpPr>
          <a:xfrm rot="-5400000">
            <a:off x="7945309" y="-9843384"/>
            <a:ext cx="733487" cy="20381799"/>
            <a:chOff x="0" y="0"/>
            <a:chExt cx="97502" cy="2709333"/>
          </a:xfrm>
        </p:grpSpPr>
        <p:sp>
          <p:nvSpPr>
            <p:cNvPr name="Freeform 17" id="17"/>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a:ln cap="sq">
              <a:noFill/>
              <a:prstDash val="solid"/>
              <a:miter/>
            </a:ln>
          </p:spPr>
        </p:sp>
        <p:sp>
          <p:nvSpPr>
            <p:cNvPr name="TextBox 18" id="18"/>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19" id="19"/>
          <p:cNvGrpSpPr/>
          <p:nvPr/>
        </p:nvGrpSpPr>
        <p:grpSpPr>
          <a:xfrm rot="-5400000">
            <a:off x="7945309" y="-2903694"/>
            <a:ext cx="733487" cy="20381799"/>
            <a:chOff x="0" y="0"/>
            <a:chExt cx="97502" cy="2709333"/>
          </a:xfrm>
        </p:grpSpPr>
        <p:sp>
          <p:nvSpPr>
            <p:cNvPr name="Freeform 20" id="20"/>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a:ln cap="sq">
              <a:noFill/>
              <a:prstDash val="solid"/>
              <a:miter/>
            </a:ln>
          </p:spPr>
        </p:sp>
        <p:sp>
          <p:nvSpPr>
            <p:cNvPr name="TextBox 21" id="21"/>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sp>
        <p:nvSpPr>
          <p:cNvPr name="Freeform 22" id="22"/>
          <p:cNvSpPr/>
          <p:nvPr/>
        </p:nvSpPr>
        <p:spPr>
          <a:xfrm flipH="false" flipV="true" rot="-5400000">
            <a:off x="8296460" y="-18414397"/>
            <a:ext cx="546247" cy="37298842"/>
          </a:xfrm>
          <a:custGeom>
            <a:avLst/>
            <a:gdLst/>
            <a:ahLst/>
            <a:cxnLst/>
            <a:rect r="r" b="b" t="t" l="l"/>
            <a:pathLst>
              <a:path h="37298842" w="546247">
                <a:moveTo>
                  <a:pt x="0" y="37298842"/>
                </a:moveTo>
                <a:lnTo>
                  <a:pt x="546247" y="37298842"/>
                </a:lnTo>
                <a:lnTo>
                  <a:pt x="546247" y="0"/>
                </a:lnTo>
                <a:lnTo>
                  <a:pt x="0" y="0"/>
                </a:lnTo>
                <a:lnTo>
                  <a:pt x="0" y="37298842"/>
                </a:lnTo>
                <a:close/>
              </a:path>
            </a:pathLst>
          </a:custGeom>
          <a:blipFill>
            <a:blip r:embed="rId2">
              <a:extLst>
                <a:ext uri="{96DAC541-7B7A-43D3-8B79-37D633B846F1}">
                  <asvg:svgBlip xmlns:asvg="http://schemas.microsoft.com/office/drawing/2016/SVG/main" r:embed="rId3"/>
                </a:ext>
              </a:extLst>
            </a:blip>
            <a:stretch>
              <a:fillRect l="-4963617" t="-2462" r="-32736" b="-2527"/>
            </a:stretch>
          </a:blipFill>
        </p:spPr>
      </p:sp>
      <p:sp>
        <p:nvSpPr>
          <p:cNvPr name="Freeform 23" id="23"/>
          <p:cNvSpPr/>
          <p:nvPr/>
        </p:nvSpPr>
        <p:spPr>
          <a:xfrm flipH="false" flipV="true" rot="-5400000">
            <a:off x="8296460" y="-11474707"/>
            <a:ext cx="546247" cy="37298842"/>
          </a:xfrm>
          <a:custGeom>
            <a:avLst/>
            <a:gdLst/>
            <a:ahLst/>
            <a:cxnLst/>
            <a:rect r="r" b="b" t="t" l="l"/>
            <a:pathLst>
              <a:path h="37298842" w="546247">
                <a:moveTo>
                  <a:pt x="0" y="37298841"/>
                </a:moveTo>
                <a:lnTo>
                  <a:pt x="546247" y="37298841"/>
                </a:lnTo>
                <a:lnTo>
                  <a:pt x="546247" y="0"/>
                </a:lnTo>
                <a:lnTo>
                  <a:pt x="0" y="0"/>
                </a:lnTo>
                <a:lnTo>
                  <a:pt x="0" y="37298841"/>
                </a:lnTo>
                <a:close/>
              </a:path>
            </a:pathLst>
          </a:custGeom>
          <a:blipFill>
            <a:blip r:embed="rId2">
              <a:extLst>
                <a:ext uri="{96DAC541-7B7A-43D3-8B79-37D633B846F1}">
                  <asvg:svgBlip xmlns:asvg="http://schemas.microsoft.com/office/drawing/2016/SVG/main" r:embed="rId3"/>
                </a:ext>
              </a:extLst>
            </a:blip>
            <a:stretch>
              <a:fillRect l="-4963617" t="-2462" r="-32736" b="-2527"/>
            </a:stretch>
          </a:blipFill>
        </p:spPr>
      </p:sp>
      <p:sp>
        <p:nvSpPr>
          <p:cNvPr name="Freeform 24" id="24"/>
          <p:cNvSpPr/>
          <p:nvPr/>
        </p:nvSpPr>
        <p:spPr>
          <a:xfrm flipH="false" flipV="false" rot="0">
            <a:off x="152400" y="7853732"/>
            <a:ext cx="7315200" cy="1489641"/>
          </a:xfrm>
          <a:custGeom>
            <a:avLst/>
            <a:gdLst/>
            <a:ahLst/>
            <a:cxnLst/>
            <a:rect r="r" b="b" t="t" l="l"/>
            <a:pathLst>
              <a:path h="1489641" w="7315200">
                <a:moveTo>
                  <a:pt x="0" y="0"/>
                </a:moveTo>
                <a:lnTo>
                  <a:pt x="7315200" y="0"/>
                </a:lnTo>
                <a:lnTo>
                  <a:pt x="7315200" y="1489641"/>
                </a:lnTo>
                <a:lnTo>
                  <a:pt x="0" y="14896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5" id="25"/>
          <p:cNvSpPr/>
          <p:nvPr/>
        </p:nvSpPr>
        <p:spPr>
          <a:xfrm flipH="false" flipV="false" rot="0">
            <a:off x="152400" y="913801"/>
            <a:ext cx="7315200" cy="1489641"/>
          </a:xfrm>
          <a:custGeom>
            <a:avLst/>
            <a:gdLst/>
            <a:ahLst/>
            <a:cxnLst/>
            <a:rect r="r" b="b" t="t" l="l"/>
            <a:pathLst>
              <a:path h="1489641" w="7315200">
                <a:moveTo>
                  <a:pt x="0" y="0"/>
                </a:moveTo>
                <a:lnTo>
                  <a:pt x="7315200" y="0"/>
                </a:lnTo>
                <a:lnTo>
                  <a:pt x="7315200" y="1489640"/>
                </a:lnTo>
                <a:lnTo>
                  <a:pt x="0" y="14896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6" id="26"/>
          <p:cNvSpPr/>
          <p:nvPr/>
        </p:nvSpPr>
        <p:spPr>
          <a:xfrm flipH="false" flipV="false" rot="0">
            <a:off x="7467600" y="7853732"/>
            <a:ext cx="6057900" cy="1489641"/>
          </a:xfrm>
          <a:custGeom>
            <a:avLst/>
            <a:gdLst/>
            <a:ahLst/>
            <a:cxnLst/>
            <a:rect r="r" b="b" t="t" l="l"/>
            <a:pathLst>
              <a:path h="1489641" w="6057900">
                <a:moveTo>
                  <a:pt x="0" y="0"/>
                </a:moveTo>
                <a:lnTo>
                  <a:pt x="6057900" y="0"/>
                </a:lnTo>
                <a:lnTo>
                  <a:pt x="6057900" y="1489641"/>
                </a:lnTo>
                <a:lnTo>
                  <a:pt x="0" y="1489641"/>
                </a:lnTo>
                <a:lnTo>
                  <a:pt x="0" y="0"/>
                </a:lnTo>
                <a:close/>
              </a:path>
            </a:pathLst>
          </a:custGeom>
          <a:blipFill>
            <a:blip r:embed="rId4">
              <a:extLst>
                <a:ext uri="{96DAC541-7B7A-43D3-8B79-37D633B846F1}">
                  <asvg:svgBlip xmlns:asvg="http://schemas.microsoft.com/office/drawing/2016/SVG/main" r:embed="rId5"/>
                </a:ext>
              </a:extLst>
            </a:blip>
            <a:stretch>
              <a:fillRect l="-20754" t="0" r="0" b="0"/>
            </a:stretch>
          </a:blipFill>
        </p:spPr>
      </p:sp>
      <p:sp>
        <p:nvSpPr>
          <p:cNvPr name="Freeform 27" id="27"/>
          <p:cNvSpPr/>
          <p:nvPr/>
        </p:nvSpPr>
        <p:spPr>
          <a:xfrm flipH="false" flipV="false" rot="0">
            <a:off x="7467600" y="913801"/>
            <a:ext cx="6057900" cy="1489641"/>
          </a:xfrm>
          <a:custGeom>
            <a:avLst/>
            <a:gdLst/>
            <a:ahLst/>
            <a:cxnLst/>
            <a:rect r="r" b="b" t="t" l="l"/>
            <a:pathLst>
              <a:path h="1489641" w="6057900">
                <a:moveTo>
                  <a:pt x="0" y="0"/>
                </a:moveTo>
                <a:lnTo>
                  <a:pt x="6057900" y="0"/>
                </a:lnTo>
                <a:lnTo>
                  <a:pt x="6057900" y="1489640"/>
                </a:lnTo>
                <a:lnTo>
                  <a:pt x="0" y="1489640"/>
                </a:lnTo>
                <a:lnTo>
                  <a:pt x="0" y="0"/>
                </a:lnTo>
                <a:close/>
              </a:path>
            </a:pathLst>
          </a:custGeom>
          <a:blipFill>
            <a:blip r:embed="rId4">
              <a:extLst>
                <a:ext uri="{96DAC541-7B7A-43D3-8B79-37D633B846F1}">
                  <asvg:svgBlip xmlns:asvg="http://schemas.microsoft.com/office/drawing/2016/SVG/main" r:embed="rId5"/>
                </a:ext>
              </a:extLst>
            </a:blip>
            <a:stretch>
              <a:fillRect l="-20754" t="0" r="0" b="0"/>
            </a:stretch>
          </a:blipFill>
        </p:spPr>
      </p:sp>
      <p:sp>
        <p:nvSpPr>
          <p:cNvPr name="Freeform 28" id="28"/>
          <p:cNvSpPr/>
          <p:nvPr/>
        </p:nvSpPr>
        <p:spPr>
          <a:xfrm flipH="false" flipV="false" rot="0">
            <a:off x="13525500" y="7853732"/>
            <a:ext cx="6057900" cy="1489641"/>
          </a:xfrm>
          <a:custGeom>
            <a:avLst/>
            <a:gdLst/>
            <a:ahLst/>
            <a:cxnLst/>
            <a:rect r="r" b="b" t="t" l="l"/>
            <a:pathLst>
              <a:path h="1489641" w="6057900">
                <a:moveTo>
                  <a:pt x="0" y="0"/>
                </a:moveTo>
                <a:lnTo>
                  <a:pt x="6057900" y="0"/>
                </a:lnTo>
                <a:lnTo>
                  <a:pt x="6057900" y="1489641"/>
                </a:lnTo>
                <a:lnTo>
                  <a:pt x="0" y="1489641"/>
                </a:lnTo>
                <a:lnTo>
                  <a:pt x="0" y="0"/>
                </a:lnTo>
                <a:close/>
              </a:path>
            </a:pathLst>
          </a:custGeom>
          <a:blipFill>
            <a:blip r:embed="rId4">
              <a:extLst>
                <a:ext uri="{96DAC541-7B7A-43D3-8B79-37D633B846F1}">
                  <asvg:svgBlip xmlns:asvg="http://schemas.microsoft.com/office/drawing/2016/SVG/main" r:embed="rId5"/>
                </a:ext>
              </a:extLst>
            </a:blip>
            <a:stretch>
              <a:fillRect l="-20754" t="0" r="0" b="0"/>
            </a:stretch>
          </a:blipFill>
        </p:spPr>
      </p:sp>
      <p:sp>
        <p:nvSpPr>
          <p:cNvPr name="Freeform 29" id="29"/>
          <p:cNvSpPr/>
          <p:nvPr/>
        </p:nvSpPr>
        <p:spPr>
          <a:xfrm flipH="false" flipV="false" rot="0">
            <a:off x="13525500" y="913801"/>
            <a:ext cx="6057900" cy="1489641"/>
          </a:xfrm>
          <a:custGeom>
            <a:avLst/>
            <a:gdLst/>
            <a:ahLst/>
            <a:cxnLst/>
            <a:rect r="r" b="b" t="t" l="l"/>
            <a:pathLst>
              <a:path h="1489641" w="6057900">
                <a:moveTo>
                  <a:pt x="0" y="0"/>
                </a:moveTo>
                <a:lnTo>
                  <a:pt x="6057900" y="0"/>
                </a:lnTo>
                <a:lnTo>
                  <a:pt x="6057900" y="1489640"/>
                </a:lnTo>
                <a:lnTo>
                  <a:pt x="0" y="1489640"/>
                </a:lnTo>
                <a:lnTo>
                  <a:pt x="0" y="0"/>
                </a:lnTo>
                <a:close/>
              </a:path>
            </a:pathLst>
          </a:custGeom>
          <a:blipFill>
            <a:blip r:embed="rId4">
              <a:extLst>
                <a:ext uri="{96DAC541-7B7A-43D3-8B79-37D633B846F1}">
                  <asvg:svgBlip xmlns:asvg="http://schemas.microsoft.com/office/drawing/2016/SVG/main" r:embed="rId5"/>
                </a:ext>
              </a:extLst>
            </a:blip>
            <a:stretch>
              <a:fillRect l="-20754" t="0" r="0" b="0"/>
            </a:stretch>
          </a:blipFill>
        </p:spPr>
      </p:sp>
      <p:sp>
        <p:nvSpPr>
          <p:cNvPr name="TextBox 30" id="30"/>
          <p:cNvSpPr txBox="true"/>
          <p:nvPr/>
        </p:nvSpPr>
        <p:spPr>
          <a:xfrm rot="0">
            <a:off x="1428750" y="3931018"/>
            <a:ext cx="15478408" cy="1596538"/>
          </a:xfrm>
          <a:prstGeom prst="rect">
            <a:avLst/>
          </a:prstGeom>
        </p:spPr>
        <p:txBody>
          <a:bodyPr anchor="t" rtlCol="false" tIns="0" lIns="0" bIns="0" rIns="0">
            <a:spAutoFit/>
          </a:bodyPr>
          <a:lstStyle/>
          <a:p>
            <a:pPr algn="ctr" marL="0" indent="0" lvl="0">
              <a:lnSpc>
                <a:spcPts val="11898"/>
              </a:lnSpc>
              <a:spcBef>
                <a:spcPct val="0"/>
              </a:spcBef>
            </a:pPr>
            <a:r>
              <a:rPr lang="en-US" sz="12141">
                <a:solidFill>
                  <a:srgbClr val="FDF0E1"/>
                </a:solidFill>
                <a:latin typeface="Londrina Solid Heavy"/>
              </a:rPr>
              <a:t>THANK YOU</a:t>
            </a:r>
          </a:p>
        </p:txBody>
      </p:sp>
      <p:sp>
        <p:nvSpPr>
          <p:cNvPr name="TextBox 31" id="31"/>
          <p:cNvSpPr txBox="true"/>
          <p:nvPr/>
        </p:nvSpPr>
        <p:spPr>
          <a:xfrm rot="0">
            <a:off x="2101158" y="5825122"/>
            <a:ext cx="14133591" cy="778510"/>
          </a:xfrm>
          <a:prstGeom prst="rect">
            <a:avLst/>
          </a:prstGeom>
        </p:spPr>
        <p:txBody>
          <a:bodyPr anchor="t" rtlCol="false" tIns="0" lIns="0" bIns="0" rIns="0">
            <a:spAutoFit/>
          </a:bodyPr>
          <a:lstStyle/>
          <a:p>
            <a:pPr algn="ctr" marL="0" indent="0" lvl="0">
              <a:lnSpc>
                <a:spcPts val="6299"/>
              </a:lnSpc>
              <a:spcBef>
                <a:spcPct val="0"/>
              </a:spcBef>
            </a:pPr>
            <a:r>
              <a:rPr lang="en-US" sz="4499">
                <a:solidFill>
                  <a:srgbClr val="FDF6EA"/>
                </a:solidFill>
                <a:latin typeface="Fibre"/>
              </a:rPr>
              <a:t>Write a closing statement or call-to-action here.</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5047602" y="0"/>
            <a:ext cx="631671" cy="10740919"/>
            <a:chOff x="0" y="0"/>
            <a:chExt cx="166366" cy="2828884"/>
          </a:xfrm>
        </p:grpSpPr>
        <p:sp>
          <p:nvSpPr>
            <p:cNvPr name="Freeform 3" id="3"/>
            <p:cNvSpPr/>
            <p:nvPr/>
          </p:nvSpPr>
          <p:spPr>
            <a:xfrm flipH="false" flipV="false" rot="0">
              <a:off x="0" y="0"/>
              <a:ext cx="166366" cy="2828884"/>
            </a:xfrm>
            <a:custGeom>
              <a:avLst/>
              <a:gdLst/>
              <a:ahLst/>
              <a:cxnLst/>
              <a:rect r="r" b="b" t="t" l="l"/>
              <a:pathLst>
                <a:path h="2828884" w="166366">
                  <a:moveTo>
                    <a:pt x="0" y="0"/>
                  </a:moveTo>
                  <a:lnTo>
                    <a:pt x="166366" y="0"/>
                  </a:lnTo>
                  <a:lnTo>
                    <a:pt x="166366" y="2828884"/>
                  </a:lnTo>
                  <a:lnTo>
                    <a:pt x="0" y="2828884"/>
                  </a:lnTo>
                  <a:close/>
                </a:path>
              </a:pathLst>
            </a:custGeom>
            <a:solidFill>
              <a:srgbClr val="FA643F"/>
            </a:solidFill>
          </p:spPr>
        </p:sp>
        <p:sp>
          <p:nvSpPr>
            <p:cNvPr name="TextBox 4" id="4"/>
            <p:cNvSpPr txBox="true"/>
            <p:nvPr/>
          </p:nvSpPr>
          <p:spPr>
            <a:xfrm>
              <a:off x="0" y="-28575"/>
              <a:ext cx="166366" cy="2857459"/>
            </a:xfrm>
            <a:prstGeom prst="rect">
              <a:avLst/>
            </a:prstGeom>
          </p:spPr>
          <p:txBody>
            <a:bodyPr anchor="ctr" rtlCol="false" tIns="50800" lIns="50800" bIns="50800" rIns="50800"/>
            <a:lstStyle/>
            <a:p>
              <a:pPr algn="ctr">
                <a:lnSpc>
                  <a:spcPts val="2600"/>
                </a:lnSpc>
              </a:pPr>
            </a:p>
          </p:txBody>
        </p:sp>
      </p:grpSp>
      <p:grpSp>
        <p:nvGrpSpPr>
          <p:cNvPr name="Group 5" id="5"/>
          <p:cNvGrpSpPr/>
          <p:nvPr/>
        </p:nvGrpSpPr>
        <p:grpSpPr>
          <a:xfrm rot="0">
            <a:off x="5047602" y="135088"/>
            <a:ext cx="631671" cy="10016823"/>
            <a:chOff x="0" y="0"/>
            <a:chExt cx="842228" cy="13355765"/>
          </a:xfrm>
        </p:grpSpPr>
        <p:sp>
          <p:nvSpPr>
            <p:cNvPr name="Freeform 6" id="6"/>
            <p:cNvSpPr/>
            <p:nvPr/>
          </p:nvSpPr>
          <p:spPr>
            <a:xfrm flipH="false" flipV="false" rot="0">
              <a:off x="0" y="0"/>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true" flipV="false" rot="0">
              <a:off x="0" y="0"/>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0" y="1144677"/>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true" flipV="false" rot="0">
              <a:off x="0" y="1144677"/>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0" y="228935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true" flipV="false" rot="0">
              <a:off x="0" y="228935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false" rot="0">
              <a:off x="0" y="3434030"/>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3" id="13"/>
            <p:cNvSpPr/>
            <p:nvPr/>
          </p:nvSpPr>
          <p:spPr>
            <a:xfrm flipH="true" flipV="false" rot="0">
              <a:off x="0" y="3434030"/>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457870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true" flipV="false" rot="0">
              <a:off x="0" y="457870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6" id="16"/>
            <p:cNvSpPr/>
            <p:nvPr/>
          </p:nvSpPr>
          <p:spPr>
            <a:xfrm flipH="false" flipV="false" rot="0">
              <a:off x="0" y="572338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7" id="17"/>
            <p:cNvSpPr/>
            <p:nvPr/>
          </p:nvSpPr>
          <p:spPr>
            <a:xfrm flipH="true" flipV="false" rot="0">
              <a:off x="0" y="572338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false" flipV="false" rot="0">
              <a:off x="0" y="6868060"/>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9" id="19"/>
            <p:cNvSpPr/>
            <p:nvPr/>
          </p:nvSpPr>
          <p:spPr>
            <a:xfrm flipH="true" flipV="false" rot="0">
              <a:off x="0" y="6868060"/>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0" id="20"/>
            <p:cNvSpPr/>
            <p:nvPr/>
          </p:nvSpPr>
          <p:spPr>
            <a:xfrm flipH="false" flipV="false" rot="0">
              <a:off x="0" y="801273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1" id="21"/>
            <p:cNvSpPr/>
            <p:nvPr/>
          </p:nvSpPr>
          <p:spPr>
            <a:xfrm flipH="true" flipV="false" rot="0">
              <a:off x="0" y="801273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2" id="22"/>
            <p:cNvSpPr/>
            <p:nvPr/>
          </p:nvSpPr>
          <p:spPr>
            <a:xfrm flipH="false" flipV="false" rot="0">
              <a:off x="0" y="915741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3" id="23"/>
            <p:cNvSpPr/>
            <p:nvPr/>
          </p:nvSpPr>
          <p:spPr>
            <a:xfrm flipH="true" flipV="false" rot="0">
              <a:off x="0" y="915741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4" id="24"/>
            <p:cNvSpPr/>
            <p:nvPr/>
          </p:nvSpPr>
          <p:spPr>
            <a:xfrm flipH="false" flipV="false" rot="0">
              <a:off x="0" y="10302090"/>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5" id="25"/>
            <p:cNvSpPr/>
            <p:nvPr/>
          </p:nvSpPr>
          <p:spPr>
            <a:xfrm flipH="true" flipV="false" rot="0">
              <a:off x="0" y="10302090"/>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6" id="26"/>
            <p:cNvSpPr/>
            <p:nvPr/>
          </p:nvSpPr>
          <p:spPr>
            <a:xfrm flipH="false" flipV="false" rot="0">
              <a:off x="0" y="1144676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7" id="27"/>
            <p:cNvSpPr/>
            <p:nvPr/>
          </p:nvSpPr>
          <p:spPr>
            <a:xfrm flipH="true" flipV="false" rot="0">
              <a:off x="0" y="1144676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8" id="28"/>
            <p:cNvSpPr/>
            <p:nvPr/>
          </p:nvSpPr>
          <p:spPr>
            <a:xfrm flipH="false" flipV="false" rot="0">
              <a:off x="0" y="1259144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9" id="29"/>
            <p:cNvSpPr/>
            <p:nvPr/>
          </p:nvSpPr>
          <p:spPr>
            <a:xfrm flipH="true" flipV="false" rot="0">
              <a:off x="0" y="1259144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TextBox 30" id="30"/>
          <p:cNvSpPr txBox="true"/>
          <p:nvPr/>
        </p:nvSpPr>
        <p:spPr>
          <a:xfrm rot="0">
            <a:off x="647015" y="908626"/>
            <a:ext cx="3960540" cy="1792395"/>
          </a:xfrm>
          <a:prstGeom prst="rect">
            <a:avLst/>
          </a:prstGeom>
        </p:spPr>
        <p:txBody>
          <a:bodyPr anchor="t" rtlCol="false" tIns="0" lIns="0" bIns="0" rIns="0">
            <a:spAutoFit/>
          </a:bodyPr>
          <a:lstStyle/>
          <a:p>
            <a:pPr algn="just" marL="0" indent="0" lvl="0">
              <a:lnSpc>
                <a:spcPts val="6841"/>
              </a:lnSpc>
              <a:spcBef>
                <a:spcPct val="0"/>
              </a:spcBef>
            </a:pPr>
            <a:r>
              <a:rPr lang="en-US" sz="6981" strike="noStrike" u="none">
                <a:solidFill>
                  <a:srgbClr val="FDF0E1"/>
                </a:solidFill>
                <a:latin typeface="Londrina Solid Heavy"/>
              </a:rPr>
              <a:t>RESOURCE </a:t>
            </a:r>
          </a:p>
          <a:p>
            <a:pPr algn="just" marL="0" indent="0" lvl="0">
              <a:lnSpc>
                <a:spcPts val="6841"/>
              </a:lnSpc>
              <a:spcBef>
                <a:spcPct val="0"/>
              </a:spcBef>
            </a:pPr>
            <a:r>
              <a:rPr lang="en-US" sz="6981" strike="noStrike" u="none">
                <a:solidFill>
                  <a:srgbClr val="FDF0E1"/>
                </a:solidFill>
                <a:latin typeface="Londrina Solid Heavy"/>
              </a:rPr>
              <a:t>PAGE</a:t>
            </a:r>
          </a:p>
        </p:txBody>
      </p:sp>
      <p:sp>
        <p:nvSpPr>
          <p:cNvPr name="TextBox 31" id="31"/>
          <p:cNvSpPr txBox="true"/>
          <p:nvPr/>
        </p:nvSpPr>
        <p:spPr>
          <a:xfrm rot="0">
            <a:off x="647015" y="3719487"/>
            <a:ext cx="3724265" cy="718185"/>
          </a:xfrm>
          <a:prstGeom prst="rect">
            <a:avLst/>
          </a:prstGeom>
        </p:spPr>
        <p:txBody>
          <a:bodyPr anchor="t" rtlCol="false" tIns="0" lIns="0" bIns="0" rIns="0">
            <a:spAutoFit/>
          </a:bodyPr>
          <a:lstStyle/>
          <a:p>
            <a:pPr algn="l" marL="0" indent="0" lvl="1">
              <a:lnSpc>
                <a:spcPts val="2850"/>
              </a:lnSpc>
              <a:spcBef>
                <a:spcPct val="0"/>
              </a:spcBef>
            </a:pPr>
            <a:r>
              <a:rPr lang="en-US" sz="1900" strike="noStrike" u="none">
                <a:solidFill>
                  <a:srgbClr val="FFFFFF"/>
                </a:solidFill>
                <a:latin typeface="Fibre"/>
              </a:rPr>
              <a:t>Use these design resources in your Canva Presentation.</a:t>
            </a:r>
          </a:p>
        </p:txBody>
      </p:sp>
      <p:sp>
        <p:nvSpPr>
          <p:cNvPr name="TextBox 32" id="32"/>
          <p:cNvSpPr txBox="true"/>
          <p:nvPr/>
        </p:nvSpPr>
        <p:spPr>
          <a:xfrm rot="0">
            <a:off x="647015" y="4845384"/>
            <a:ext cx="3724265" cy="716240"/>
          </a:xfrm>
          <a:prstGeom prst="rect">
            <a:avLst/>
          </a:prstGeom>
        </p:spPr>
        <p:txBody>
          <a:bodyPr anchor="t" rtlCol="false" tIns="0" lIns="0" bIns="0" rIns="0">
            <a:spAutoFit/>
          </a:bodyPr>
          <a:lstStyle/>
          <a:p>
            <a:pPr algn="l" marL="0" indent="0" lvl="1">
              <a:lnSpc>
                <a:spcPts val="2850"/>
              </a:lnSpc>
              <a:spcBef>
                <a:spcPct val="0"/>
              </a:spcBef>
            </a:pPr>
            <a:r>
              <a:rPr lang="en-US" sz="1900" strike="noStrike" u="none">
                <a:solidFill>
                  <a:srgbClr val="FFFFFF"/>
                </a:solidFill>
                <a:latin typeface="Fibre"/>
              </a:rPr>
              <a:t>This presentation template uses the following free fonts:</a:t>
            </a:r>
          </a:p>
        </p:txBody>
      </p:sp>
      <p:sp>
        <p:nvSpPr>
          <p:cNvPr name="TextBox 33" id="33"/>
          <p:cNvSpPr txBox="true"/>
          <p:nvPr/>
        </p:nvSpPr>
        <p:spPr>
          <a:xfrm rot="0">
            <a:off x="647015" y="5969336"/>
            <a:ext cx="2804077" cy="1077217"/>
          </a:xfrm>
          <a:prstGeom prst="rect">
            <a:avLst/>
          </a:prstGeom>
        </p:spPr>
        <p:txBody>
          <a:bodyPr anchor="t" rtlCol="false" tIns="0" lIns="0" bIns="0" rIns="0">
            <a:spAutoFit/>
          </a:bodyPr>
          <a:lstStyle/>
          <a:p>
            <a:pPr algn="l" marL="0" indent="0" lvl="1">
              <a:lnSpc>
                <a:spcPts val="2850"/>
              </a:lnSpc>
              <a:spcBef>
                <a:spcPct val="0"/>
              </a:spcBef>
            </a:pPr>
            <a:r>
              <a:rPr lang="en-US" sz="1900" strike="noStrike" u="none">
                <a:solidFill>
                  <a:srgbClr val="ED7843"/>
                </a:solidFill>
                <a:latin typeface="Fibre"/>
              </a:rPr>
              <a:t>Titles: Londrina Solid</a:t>
            </a:r>
          </a:p>
          <a:p>
            <a:pPr algn="l" marL="0" indent="0" lvl="1">
              <a:lnSpc>
                <a:spcPts val="2850"/>
              </a:lnSpc>
              <a:spcBef>
                <a:spcPct val="0"/>
              </a:spcBef>
            </a:pPr>
            <a:r>
              <a:rPr lang="en-US" sz="1900" strike="noStrike" u="none">
                <a:solidFill>
                  <a:srgbClr val="ED7843"/>
                </a:solidFill>
                <a:latin typeface="Fibre"/>
              </a:rPr>
              <a:t>Headers: Fibre</a:t>
            </a:r>
          </a:p>
          <a:p>
            <a:pPr algn="l" marL="0" indent="0" lvl="1">
              <a:lnSpc>
                <a:spcPts val="2850"/>
              </a:lnSpc>
              <a:spcBef>
                <a:spcPct val="0"/>
              </a:spcBef>
            </a:pPr>
            <a:r>
              <a:rPr lang="en-US" sz="1900" strike="noStrike" u="none">
                <a:solidFill>
                  <a:srgbClr val="ED7843"/>
                </a:solidFill>
                <a:latin typeface="Fibre"/>
              </a:rPr>
              <a:t>Body Copy: Fibre</a:t>
            </a:r>
          </a:p>
        </p:txBody>
      </p:sp>
      <p:sp>
        <p:nvSpPr>
          <p:cNvPr name="TextBox 34" id="34"/>
          <p:cNvSpPr txBox="true"/>
          <p:nvPr/>
        </p:nvSpPr>
        <p:spPr>
          <a:xfrm rot="0">
            <a:off x="647015" y="7454265"/>
            <a:ext cx="3599148" cy="1804035"/>
          </a:xfrm>
          <a:prstGeom prst="rect">
            <a:avLst/>
          </a:prstGeom>
        </p:spPr>
        <p:txBody>
          <a:bodyPr anchor="t" rtlCol="false" tIns="0" lIns="0" bIns="0" rIns="0">
            <a:spAutoFit/>
          </a:bodyPr>
          <a:lstStyle/>
          <a:p>
            <a:pPr algn="l" marL="0" indent="0" lvl="1">
              <a:lnSpc>
                <a:spcPts val="2850"/>
              </a:lnSpc>
              <a:spcBef>
                <a:spcPct val="0"/>
              </a:spcBef>
            </a:pPr>
            <a:r>
              <a:rPr lang="en-US" sz="1900" strike="noStrike" u="none">
                <a:solidFill>
                  <a:srgbClr val="FFFFFF"/>
                </a:solidFill>
                <a:latin typeface="Fibre"/>
              </a:rPr>
              <a:t>You can find these fonts online too. Happy designing! </a:t>
            </a:r>
          </a:p>
          <a:p>
            <a:pPr algn="l" marL="0" indent="0" lvl="1">
              <a:lnSpc>
                <a:spcPts val="2850"/>
              </a:lnSpc>
              <a:spcBef>
                <a:spcPct val="0"/>
              </a:spcBef>
            </a:pPr>
          </a:p>
          <a:p>
            <a:pPr algn="l" marL="0" indent="0" lvl="1">
              <a:lnSpc>
                <a:spcPts val="2850"/>
              </a:lnSpc>
              <a:spcBef>
                <a:spcPct val="0"/>
              </a:spcBef>
            </a:pPr>
            <a:r>
              <a:rPr lang="en-US" sz="1900" strike="noStrike" u="none">
                <a:solidFill>
                  <a:srgbClr val="FFFFFF"/>
                </a:solidFill>
                <a:latin typeface="Fibre"/>
              </a:rPr>
              <a:t>Don't forget to delete this page before presenting. </a:t>
            </a:r>
          </a:p>
        </p:txBody>
      </p:sp>
      <p:sp>
        <p:nvSpPr>
          <p:cNvPr name="Freeform 35" id="35"/>
          <p:cNvSpPr/>
          <p:nvPr/>
        </p:nvSpPr>
        <p:spPr>
          <a:xfrm flipH="false" flipV="false" rot="0">
            <a:off x="10847573" y="789283"/>
            <a:ext cx="5893138" cy="5023900"/>
          </a:xfrm>
          <a:custGeom>
            <a:avLst/>
            <a:gdLst/>
            <a:ahLst/>
            <a:cxnLst/>
            <a:rect r="r" b="b" t="t" l="l"/>
            <a:pathLst>
              <a:path h="5023900" w="5893138">
                <a:moveTo>
                  <a:pt x="0" y="0"/>
                </a:moveTo>
                <a:lnTo>
                  <a:pt x="5893138" y="0"/>
                </a:lnTo>
                <a:lnTo>
                  <a:pt x="5893138" y="5023900"/>
                </a:lnTo>
                <a:lnTo>
                  <a:pt x="0" y="5023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36" id="36"/>
          <p:cNvSpPr/>
          <p:nvPr/>
        </p:nvSpPr>
        <p:spPr>
          <a:xfrm flipH="false" flipV="false" rot="0">
            <a:off x="6479373" y="5001649"/>
            <a:ext cx="4636090" cy="5023900"/>
          </a:xfrm>
          <a:custGeom>
            <a:avLst/>
            <a:gdLst/>
            <a:ahLst/>
            <a:cxnLst/>
            <a:rect r="r" b="b" t="t" l="l"/>
            <a:pathLst>
              <a:path h="5023900" w="4636090">
                <a:moveTo>
                  <a:pt x="0" y="0"/>
                </a:moveTo>
                <a:lnTo>
                  <a:pt x="4636091" y="0"/>
                </a:lnTo>
                <a:lnTo>
                  <a:pt x="4636091" y="5023900"/>
                </a:lnTo>
                <a:lnTo>
                  <a:pt x="0" y="50239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7" id="37"/>
          <p:cNvSpPr/>
          <p:nvPr/>
        </p:nvSpPr>
        <p:spPr>
          <a:xfrm flipH="true" flipV="false" rot="0">
            <a:off x="7002755" y="1826180"/>
            <a:ext cx="2980613" cy="2639197"/>
          </a:xfrm>
          <a:custGeom>
            <a:avLst/>
            <a:gdLst/>
            <a:ahLst/>
            <a:cxnLst/>
            <a:rect r="r" b="b" t="t" l="l"/>
            <a:pathLst>
              <a:path h="2639197" w="2980613">
                <a:moveTo>
                  <a:pt x="2980613" y="0"/>
                </a:moveTo>
                <a:lnTo>
                  <a:pt x="0" y="0"/>
                </a:lnTo>
                <a:lnTo>
                  <a:pt x="0" y="2639197"/>
                </a:lnTo>
                <a:lnTo>
                  <a:pt x="2980613" y="2639197"/>
                </a:lnTo>
                <a:lnTo>
                  <a:pt x="2980613"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8" id="38"/>
          <p:cNvSpPr/>
          <p:nvPr/>
        </p:nvSpPr>
        <p:spPr>
          <a:xfrm flipH="false" flipV="false" rot="-6512327">
            <a:off x="14071095" y="6894008"/>
            <a:ext cx="3595815" cy="2148776"/>
          </a:xfrm>
          <a:custGeom>
            <a:avLst/>
            <a:gdLst/>
            <a:ahLst/>
            <a:cxnLst/>
            <a:rect r="r" b="b" t="t" l="l"/>
            <a:pathLst>
              <a:path h="2148776" w="3595815">
                <a:moveTo>
                  <a:pt x="0" y="0"/>
                </a:moveTo>
                <a:lnTo>
                  <a:pt x="3595815" y="0"/>
                </a:lnTo>
                <a:lnTo>
                  <a:pt x="3595815" y="2148776"/>
                </a:lnTo>
                <a:lnTo>
                  <a:pt x="0" y="2148776"/>
                </a:lnTo>
                <a:lnTo>
                  <a:pt x="0" y="0"/>
                </a:lnTo>
                <a:close/>
              </a:path>
            </a:pathLst>
          </a:custGeom>
          <a:blipFill>
            <a:blip r:embed="rId10">
              <a:extLst>
                <a:ext uri="{96DAC541-7B7A-43D3-8B79-37D633B846F1}">
                  <asvg:svgBlip xmlns:asvg="http://schemas.microsoft.com/office/drawing/2016/SVG/main" r:embed="rId11"/>
                </a:ext>
              </a:extLst>
            </a:blip>
            <a:stretch>
              <a:fillRect l="0" t="-18661" r="0" b="0"/>
            </a:stretch>
          </a:blipFill>
        </p:spPr>
      </p:sp>
      <p:grpSp>
        <p:nvGrpSpPr>
          <p:cNvPr name="Group 39" id="39"/>
          <p:cNvGrpSpPr/>
          <p:nvPr/>
        </p:nvGrpSpPr>
        <p:grpSpPr>
          <a:xfrm rot="0">
            <a:off x="15696522" y="4005274"/>
            <a:ext cx="1762756" cy="1599701"/>
            <a:chOff x="0" y="0"/>
            <a:chExt cx="2350341" cy="2132935"/>
          </a:xfrm>
        </p:grpSpPr>
        <p:sp>
          <p:nvSpPr>
            <p:cNvPr name="Freeform 40" id="40"/>
            <p:cNvSpPr/>
            <p:nvPr/>
          </p:nvSpPr>
          <p:spPr>
            <a:xfrm flipH="true" flipV="false" rot="0">
              <a:off x="0" y="0"/>
              <a:ext cx="2350341" cy="2132935"/>
            </a:xfrm>
            <a:custGeom>
              <a:avLst/>
              <a:gdLst/>
              <a:ahLst/>
              <a:cxnLst/>
              <a:rect r="r" b="b" t="t" l="l"/>
              <a:pathLst>
                <a:path h="2132935" w="2350341">
                  <a:moveTo>
                    <a:pt x="2350341" y="0"/>
                  </a:moveTo>
                  <a:lnTo>
                    <a:pt x="0" y="0"/>
                  </a:lnTo>
                  <a:lnTo>
                    <a:pt x="0" y="2132935"/>
                  </a:lnTo>
                  <a:lnTo>
                    <a:pt x="2350341" y="2132935"/>
                  </a:lnTo>
                  <a:lnTo>
                    <a:pt x="2350341"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41" id="41"/>
            <p:cNvSpPr/>
            <p:nvPr/>
          </p:nvSpPr>
          <p:spPr>
            <a:xfrm flipH="false" flipV="false" rot="0">
              <a:off x="0" y="0"/>
              <a:ext cx="2350341" cy="2132935"/>
            </a:xfrm>
            <a:custGeom>
              <a:avLst/>
              <a:gdLst/>
              <a:ahLst/>
              <a:cxnLst/>
              <a:rect r="r" b="b" t="t" l="l"/>
              <a:pathLst>
                <a:path h="2132935" w="2350341">
                  <a:moveTo>
                    <a:pt x="0" y="0"/>
                  </a:moveTo>
                  <a:lnTo>
                    <a:pt x="2350341" y="0"/>
                  </a:lnTo>
                  <a:lnTo>
                    <a:pt x="2350341" y="2132935"/>
                  </a:lnTo>
                  <a:lnTo>
                    <a:pt x="0" y="213293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sp>
        <p:nvSpPr>
          <p:cNvPr name="Freeform 42" id="42"/>
          <p:cNvSpPr/>
          <p:nvPr/>
        </p:nvSpPr>
        <p:spPr>
          <a:xfrm flipH="true" flipV="false" rot="0">
            <a:off x="10847573" y="6769124"/>
            <a:ext cx="3747766" cy="3316773"/>
          </a:xfrm>
          <a:custGeom>
            <a:avLst/>
            <a:gdLst/>
            <a:ahLst/>
            <a:cxnLst/>
            <a:rect r="r" b="b" t="t" l="l"/>
            <a:pathLst>
              <a:path h="3316773" w="3747766">
                <a:moveTo>
                  <a:pt x="3747766" y="0"/>
                </a:moveTo>
                <a:lnTo>
                  <a:pt x="0" y="0"/>
                </a:lnTo>
                <a:lnTo>
                  <a:pt x="0" y="3316773"/>
                </a:lnTo>
                <a:lnTo>
                  <a:pt x="3747766" y="3316773"/>
                </a:lnTo>
                <a:lnTo>
                  <a:pt x="3747766"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43" id="43"/>
          <p:cNvSpPr/>
          <p:nvPr/>
        </p:nvSpPr>
        <p:spPr>
          <a:xfrm flipH="false" flipV="false" rot="0">
            <a:off x="6661888" y="4973389"/>
            <a:ext cx="1105275" cy="1263172"/>
          </a:xfrm>
          <a:custGeom>
            <a:avLst/>
            <a:gdLst/>
            <a:ahLst/>
            <a:cxnLst/>
            <a:rect r="r" b="b" t="t" l="l"/>
            <a:pathLst>
              <a:path h="1263172" w="1105275">
                <a:moveTo>
                  <a:pt x="0" y="0"/>
                </a:moveTo>
                <a:lnTo>
                  <a:pt x="1105275" y="0"/>
                </a:lnTo>
                <a:lnTo>
                  <a:pt x="1105275" y="1263172"/>
                </a:lnTo>
                <a:lnTo>
                  <a:pt x="0" y="126317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44" id="44"/>
          <p:cNvSpPr/>
          <p:nvPr/>
        </p:nvSpPr>
        <p:spPr>
          <a:xfrm flipH="false" flipV="false" rot="0">
            <a:off x="11586737" y="5069431"/>
            <a:ext cx="1163985" cy="1330269"/>
          </a:xfrm>
          <a:custGeom>
            <a:avLst/>
            <a:gdLst/>
            <a:ahLst/>
            <a:cxnLst/>
            <a:rect r="r" b="b" t="t" l="l"/>
            <a:pathLst>
              <a:path h="1330269" w="1163985">
                <a:moveTo>
                  <a:pt x="0" y="0"/>
                </a:moveTo>
                <a:lnTo>
                  <a:pt x="1163985" y="0"/>
                </a:lnTo>
                <a:lnTo>
                  <a:pt x="1163985" y="1330269"/>
                </a:lnTo>
                <a:lnTo>
                  <a:pt x="0" y="1330269"/>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45" id="45"/>
          <p:cNvSpPr/>
          <p:nvPr/>
        </p:nvSpPr>
        <p:spPr>
          <a:xfrm flipH="false" flipV="false" rot="0">
            <a:off x="9420535" y="502967"/>
            <a:ext cx="4588827" cy="901993"/>
          </a:xfrm>
          <a:custGeom>
            <a:avLst/>
            <a:gdLst/>
            <a:ahLst/>
            <a:cxnLst/>
            <a:rect r="r" b="b" t="t" l="l"/>
            <a:pathLst>
              <a:path h="901993" w="4588827">
                <a:moveTo>
                  <a:pt x="0" y="0"/>
                </a:moveTo>
                <a:lnTo>
                  <a:pt x="4588827" y="0"/>
                </a:lnTo>
                <a:lnTo>
                  <a:pt x="4588827" y="901993"/>
                </a:lnTo>
                <a:lnTo>
                  <a:pt x="0" y="901993"/>
                </a:lnTo>
                <a:lnTo>
                  <a:pt x="0" y="0"/>
                </a:lnTo>
                <a:close/>
              </a:path>
            </a:pathLst>
          </a:custGeom>
          <a:blipFill>
            <a:blip r:embed="rId20">
              <a:extLst>
                <a:ext uri="{96DAC541-7B7A-43D3-8B79-37D633B846F1}">
                  <asvg:svgBlip xmlns:asvg="http://schemas.microsoft.com/office/drawing/2016/SVG/main" r:embed="rId21"/>
                </a:ext>
              </a:extLst>
            </a:blip>
            <a:stretch>
              <a:fillRect l="0" t="0" r="0" b="-3598"/>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2818025" y="939719"/>
            <a:ext cx="12651949" cy="8407562"/>
            <a:chOff x="0" y="0"/>
            <a:chExt cx="16869265" cy="11210082"/>
          </a:xfrm>
        </p:grpSpPr>
        <p:sp>
          <p:nvSpPr>
            <p:cNvPr name="Freeform 3" id="3"/>
            <p:cNvSpPr/>
            <p:nvPr/>
          </p:nvSpPr>
          <p:spPr>
            <a:xfrm flipH="false" flipV="false" rot="0">
              <a:off x="5208956" y="0"/>
              <a:ext cx="6451353" cy="1630433"/>
            </a:xfrm>
            <a:custGeom>
              <a:avLst/>
              <a:gdLst/>
              <a:ahLst/>
              <a:cxnLst/>
              <a:rect r="r" b="b" t="t" l="l"/>
              <a:pathLst>
                <a:path h="1630433" w="6451353">
                  <a:moveTo>
                    <a:pt x="0" y="0"/>
                  </a:moveTo>
                  <a:lnTo>
                    <a:pt x="6451353" y="0"/>
                  </a:lnTo>
                  <a:lnTo>
                    <a:pt x="6451353" y="1630433"/>
                  </a:lnTo>
                  <a:lnTo>
                    <a:pt x="0" y="163043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434230" y="2658478"/>
              <a:ext cx="15747172" cy="3593831"/>
            </a:xfrm>
            <a:prstGeom prst="rect">
              <a:avLst/>
            </a:prstGeom>
          </p:spPr>
          <p:txBody>
            <a:bodyPr anchor="t" rtlCol="false" tIns="0" lIns="0" bIns="0" rIns="0">
              <a:spAutoFit/>
            </a:bodyPr>
            <a:lstStyle/>
            <a:p>
              <a:pPr algn="ctr" marL="0" indent="0" lvl="0">
                <a:lnSpc>
                  <a:spcPts val="6841"/>
                </a:lnSpc>
                <a:spcBef>
                  <a:spcPct val="0"/>
                </a:spcBef>
              </a:pPr>
              <a:r>
                <a:rPr lang="en-US" sz="6981" strike="noStrike" u="none">
                  <a:solidFill>
                    <a:srgbClr val="FDF0E1"/>
                  </a:solidFill>
                  <a:latin typeface="Londrina Solid Heavy"/>
                </a:rPr>
                <a:t>THIS PRESENTATION TEMPLATE IS FREE FOR EVERYONE TO USE THANKS TO THE FOLLOWING:</a:t>
              </a:r>
            </a:p>
          </p:txBody>
        </p:sp>
        <p:sp>
          <p:nvSpPr>
            <p:cNvPr name="TextBox 5" id="5"/>
            <p:cNvSpPr txBox="true"/>
            <p:nvPr/>
          </p:nvSpPr>
          <p:spPr>
            <a:xfrm rot="0">
              <a:off x="0" y="7175580"/>
              <a:ext cx="16869265" cy="1724025"/>
            </a:xfrm>
            <a:prstGeom prst="rect">
              <a:avLst/>
            </a:prstGeom>
          </p:spPr>
          <p:txBody>
            <a:bodyPr anchor="t" rtlCol="false" tIns="0" lIns="0" bIns="0" rIns="0">
              <a:spAutoFit/>
            </a:bodyPr>
            <a:lstStyle/>
            <a:p>
              <a:pPr algn="ctr" marL="0" indent="0" lvl="0">
                <a:lnSpc>
                  <a:spcPts val="4950"/>
                </a:lnSpc>
              </a:pPr>
              <a:r>
                <a:rPr lang="en-US" sz="4500" strike="noStrike" u="none">
                  <a:solidFill>
                    <a:srgbClr val="FDF6EA"/>
                  </a:solidFill>
                  <a:latin typeface="Fibre"/>
                </a:rPr>
                <a:t>SlidesCarnival for the presentation template</a:t>
              </a:r>
            </a:p>
            <a:p>
              <a:pPr algn="ctr" marL="0" indent="0" lvl="0">
                <a:lnSpc>
                  <a:spcPts val="4950"/>
                </a:lnSpc>
              </a:pPr>
              <a:r>
                <a:rPr lang="en-US" sz="4500" strike="noStrike" u="none">
                  <a:solidFill>
                    <a:srgbClr val="FDF6EA"/>
                  </a:solidFill>
                  <a:latin typeface="Fibre"/>
                </a:rPr>
                <a:t>Pexels for the photos</a:t>
              </a:r>
            </a:p>
          </p:txBody>
        </p:sp>
        <p:sp>
          <p:nvSpPr>
            <p:cNvPr name="TextBox 6" id="6"/>
            <p:cNvSpPr txBox="true"/>
            <p:nvPr/>
          </p:nvSpPr>
          <p:spPr>
            <a:xfrm rot="0">
              <a:off x="0" y="9927651"/>
              <a:ext cx="16869265" cy="1282431"/>
            </a:xfrm>
            <a:prstGeom prst="rect">
              <a:avLst/>
            </a:prstGeom>
          </p:spPr>
          <p:txBody>
            <a:bodyPr anchor="t" rtlCol="false" tIns="0" lIns="0" bIns="0" rIns="0">
              <a:spAutoFit/>
            </a:bodyPr>
            <a:lstStyle/>
            <a:p>
              <a:pPr algn="ctr" marL="0" indent="0" lvl="0">
                <a:lnSpc>
                  <a:spcPts val="6841"/>
                </a:lnSpc>
                <a:spcBef>
                  <a:spcPct val="0"/>
                </a:spcBef>
              </a:pPr>
              <a:r>
                <a:rPr lang="en-US" sz="6981" strike="noStrike" u="none">
                  <a:solidFill>
                    <a:srgbClr val="FDF0E1"/>
                  </a:solidFill>
                  <a:latin typeface="Londrina Solid Heavy"/>
                </a:rPr>
                <a:t>HAPPY DESIGNING! </a:t>
              </a:r>
            </a:p>
          </p:txBody>
        </p:sp>
      </p:grpSp>
      <p:sp>
        <p:nvSpPr>
          <p:cNvPr name="Freeform 7" id="7"/>
          <p:cNvSpPr/>
          <p:nvPr/>
        </p:nvSpPr>
        <p:spPr>
          <a:xfrm flipH="false" flipV="false" rot="-763784">
            <a:off x="930809" y="-148368"/>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763784">
            <a:off x="16170809" y="-148368"/>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763784">
            <a:off x="930809" y="8249750"/>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763784">
            <a:off x="16170809" y="8249750"/>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763784">
            <a:off x="930809" y="4051517"/>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763784">
            <a:off x="16170809" y="4051517"/>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3332834">
            <a:off x="331072" y="841188"/>
            <a:ext cx="2229760" cy="2023507"/>
          </a:xfrm>
          <a:custGeom>
            <a:avLst/>
            <a:gdLst/>
            <a:ahLst/>
            <a:cxnLst/>
            <a:rect r="r" b="b" t="t" l="l"/>
            <a:pathLst>
              <a:path h="2023507" w="2229760">
                <a:moveTo>
                  <a:pt x="0" y="0"/>
                </a:moveTo>
                <a:lnTo>
                  <a:pt x="2229760" y="0"/>
                </a:lnTo>
                <a:lnTo>
                  <a:pt x="2229760"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3332834">
            <a:off x="15571072" y="841188"/>
            <a:ext cx="2229760" cy="2023507"/>
          </a:xfrm>
          <a:custGeom>
            <a:avLst/>
            <a:gdLst/>
            <a:ahLst/>
            <a:cxnLst/>
            <a:rect r="r" b="b" t="t" l="l"/>
            <a:pathLst>
              <a:path h="2023507" w="2229760">
                <a:moveTo>
                  <a:pt x="0" y="0"/>
                </a:moveTo>
                <a:lnTo>
                  <a:pt x="2229760" y="0"/>
                </a:lnTo>
                <a:lnTo>
                  <a:pt x="2229760"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false" flipV="false" rot="3332834">
            <a:off x="331072" y="9239306"/>
            <a:ext cx="2229760" cy="2023507"/>
          </a:xfrm>
          <a:custGeom>
            <a:avLst/>
            <a:gdLst/>
            <a:ahLst/>
            <a:cxnLst/>
            <a:rect r="r" b="b" t="t" l="l"/>
            <a:pathLst>
              <a:path h="2023507" w="2229760">
                <a:moveTo>
                  <a:pt x="0" y="0"/>
                </a:moveTo>
                <a:lnTo>
                  <a:pt x="2229760" y="0"/>
                </a:lnTo>
                <a:lnTo>
                  <a:pt x="2229760" y="2023506"/>
                </a:lnTo>
                <a:lnTo>
                  <a:pt x="0" y="20235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3332834">
            <a:off x="15571072" y="9239306"/>
            <a:ext cx="2229760" cy="2023507"/>
          </a:xfrm>
          <a:custGeom>
            <a:avLst/>
            <a:gdLst/>
            <a:ahLst/>
            <a:cxnLst/>
            <a:rect r="r" b="b" t="t" l="l"/>
            <a:pathLst>
              <a:path h="2023507" w="2229760">
                <a:moveTo>
                  <a:pt x="0" y="0"/>
                </a:moveTo>
                <a:lnTo>
                  <a:pt x="2229760" y="0"/>
                </a:lnTo>
                <a:lnTo>
                  <a:pt x="2229760" y="2023506"/>
                </a:lnTo>
                <a:lnTo>
                  <a:pt x="0" y="20235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7" id="17"/>
          <p:cNvSpPr/>
          <p:nvPr/>
        </p:nvSpPr>
        <p:spPr>
          <a:xfrm flipH="false" flipV="false" rot="3332834">
            <a:off x="331072" y="5041073"/>
            <a:ext cx="2229760" cy="2023507"/>
          </a:xfrm>
          <a:custGeom>
            <a:avLst/>
            <a:gdLst/>
            <a:ahLst/>
            <a:cxnLst/>
            <a:rect r="r" b="b" t="t" l="l"/>
            <a:pathLst>
              <a:path h="2023507" w="2229760">
                <a:moveTo>
                  <a:pt x="0" y="0"/>
                </a:moveTo>
                <a:lnTo>
                  <a:pt x="2229760" y="0"/>
                </a:lnTo>
                <a:lnTo>
                  <a:pt x="2229760"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8" id="18"/>
          <p:cNvSpPr/>
          <p:nvPr/>
        </p:nvSpPr>
        <p:spPr>
          <a:xfrm flipH="false" flipV="false" rot="3332834">
            <a:off x="15571072" y="5041073"/>
            <a:ext cx="2229760" cy="2023507"/>
          </a:xfrm>
          <a:custGeom>
            <a:avLst/>
            <a:gdLst/>
            <a:ahLst/>
            <a:cxnLst/>
            <a:rect r="r" b="b" t="t" l="l"/>
            <a:pathLst>
              <a:path h="2023507" w="2229760">
                <a:moveTo>
                  <a:pt x="0" y="0"/>
                </a:moveTo>
                <a:lnTo>
                  <a:pt x="2229760" y="0"/>
                </a:lnTo>
                <a:lnTo>
                  <a:pt x="2229760"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false" flipV="false" rot="3332834">
            <a:off x="709387" y="-2436524"/>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0" id="20"/>
          <p:cNvSpPr/>
          <p:nvPr/>
        </p:nvSpPr>
        <p:spPr>
          <a:xfrm flipH="false" flipV="false" rot="3332834">
            <a:off x="15949387" y="-2436524"/>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1" id="21"/>
          <p:cNvSpPr/>
          <p:nvPr/>
        </p:nvSpPr>
        <p:spPr>
          <a:xfrm flipH="false" flipV="false" rot="3332834">
            <a:off x="709387" y="5961594"/>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2" id="22"/>
          <p:cNvSpPr/>
          <p:nvPr/>
        </p:nvSpPr>
        <p:spPr>
          <a:xfrm flipH="false" flipV="false" rot="3332834">
            <a:off x="15949387" y="5961594"/>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3" id="23"/>
          <p:cNvSpPr/>
          <p:nvPr/>
        </p:nvSpPr>
        <p:spPr>
          <a:xfrm flipH="false" flipV="false" rot="3332834">
            <a:off x="709387" y="1763361"/>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4" id="24"/>
          <p:cNvSpPr/>
          <p:nvPr/>
        </p:nvSpPr>
        <p:spPr>
          <a:xfrm flipH="false" flipV="false" rot="3332834">
            <a:off x="15949387" y="1763361"/>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5" id="25"/>
          <p:cNvSpPr/>
          <p:nvPr/>
        </p:nvSpPr>
        <p:spPr>
          <a:xfrm flipH="false" flipV="false" rot="3332834">
            <a:off x="709387" y="10161478"/>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6" id="26"/>
          <p:cNvSpPr/>
          <p:nvPr/>
        </p:nvSpPr>
        <p:spPr>
          <a:xfrm flipH="false" flipV="false" rot="3332834">
            <a:off x="15949387" y="10161478"/>
            <a:ext cx="2229760" cy="2023507"/>
          </a:xfrm>
          <a:custGeom>
            <a:avLst/>
            <a:gdLst/>
            <a:ahLst/>
            <a:cxnLst/>
            <a:rect r="r" b="b" t="t" l="l"/>
            <a:pathLst>
              <a:path h="2023507" w="2229760">
                <a:moveTo>
                  <a:pt x="0" y="0"/>
                </a:moveTo>
                <a:lnTo>
                  <a:pt x="2229759" y="0"/>
                </a:lnTo>
                <a:lnTo>
                  <a:pt x="2229759"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7" id="27"/>
          <p:cNvSpPr/>
          <p:nvPr/>
        </p:nvSpPr>
        <p:spPr>
          <a:xfrm flipH="false" flipV="false" rot="380796">
            <a:off x="157998" y="-1392183"/>
            <a:ext cx="2229760" cy="2023507"/>
          </a:xfrm>
          <a:custGeom>
            <a:avLst/>
            <a:gdLst/>
            <a:ahLst/>
            <a:cxnLst/>
            <a:rect r="r" b="b" t="t" l="l"/>
            <a:pathLst>
              <a:path h="2023507" w="2229760">
                <a:moveTo>
                  <a:pt x="0" y="0"/>
                </a:moveTo>
                <a:lnTo>
                  <a:pt x="2229760" y="0"/>
                </a:lnTo>
                <a:lnTo>
                  <a:pt x="2229760" y="2023506"/>
                </a:lnTo>
                <a:lnTo>
                  <a:pt x="0" y="20235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8" id="28"/>
          <p:cNvSpPr/>
          <p:nvPr/>
        </p:nvSpPr>
        <p:spPr>
          <a:xfrm flipH="false" flipV="false" rot="380796">
            <a:off x="15397998" y="-1392183"/>
            <a:ext cx="2229760" cy="2023507"/>
          </a:xfrm>
          <a:custGeom>
            <a:avLst/>
            <a:gdLst/>
            <a:ahLst/>
            <a:cxnLst/>
            <a:rect r="r" b="b" t="t" l="l"/>
            <a:pathLst>
              <a:path h="2023507" w="2229760">
                <a:moveTo>
                  <a:pt x="0" y="0"/>
                </a:moveTo>
                <a:lnTo>
                  <a:pt x="2229760" y="0"/>
                </a:lnTo>
                <a:lnTo>
                  <a:pt x="2229760" y="2023506"/>
                </a:lnTo>
                <a:lnTo>
                  <a:pt x="0" y="20235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9" id="29"/>
          <p:cNvSpPr/>
          <p:nvPr/>
        </p:nvSpPr>
        <p:spPr>
          <a:xfrm flipH="false" flipV="false" rot="380796">
            <a:off x="157998" y="7005934"/>
            <a:ext cx="2229760" cy="2023507"/>
          </a:xfrm>
          <a:custGeom>
            <a:avLst/>
            <a:gdLst/>
            <a:ahLst/>
            <a:cxnLst/>
            <a:rect r="r" b="b" t="t" l="l"/>
            <a:pathLst>
              <a:path h="2023507" w="2229760">
                <a:moveTo>
                  <a:pt x="0" y="0"/>
                </a:moveTo>
                <a:lnTo>
                  <a:pt x="2229760" y="0"/>
                </a:lnTo>
                <a:lnTo>
                  <a:pt x="2229760"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30" id="30"/>
          <p:cNvSpPr/>
          <p:nvPr/>
        </p:nvSpPr>
        <p:spPr>
          <a:xfrm flipH="false" flipV="false" rot="380796">
            <a:off x="15397998" y="7005934"/>
            <a:ext cx="2229760" cy="2023507"/>
          </a:xfrm>
          <a:custGeom>
            <a:avLst/>
            <a:gdLst/>
            <a:ahLst/>
            <a:cxnLst/>
            <a:rect r="r" b="b" t="t" l="l"/>
            <a:pathLst>
              <a:path h="2023507" w="2229760">
                <a:moveTo>
                  <a:pt x="0" y="0"/>
                </a:moveTo>
                <a:lnTo>
                  <a:pt x="2229760" y="0"/>
                </a:lnTo>
                <a:lnTo>
                  <a:pt x="2229760"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31" id="31"/>
          <p:cNvSpPr/>
          <p:nvPr/>
        </p:nvSpPr>
        <p:spPr>
          <a:xfrm flipH="false" flipV="false" rot="380796">
            <a:off x="157998" y="2807701"/>
            <a:ext cx="2229760" cy="2023507"/>
          </a:xfrm>
          <a:custGeom>
            <a:avLst/>
            <a:gdLst/>
            <a:ahLst/>
            <a:cxnLst/>
            <a:rect r="r" b="b" t="t" l="l"/>
            <a:pathLst>
              <a:path h="2023507" w="2229760">
                <a:moveTo>
                  <a:pt x="0" y="0"/>
                </a:moveTo>
                <a:lnTo>
                  <a:pt x="2229760" y="0"/>
                </a:lnTo>
                <a:lnTo>
                  <a:pt x="2229760"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32" id="32"/>
          <p:cNvSpPr/>
          <p:nvPr/>
        </p:nvSpPr>
        <p:spPr>
          <a:xfrm flipH="false" flipV="false" rot="380796">
            <a:off x="15397998" y="2807701"/>
            <a:ext cx="2229760" cy="2023507"/>
          </a:xfrm>
          <a:custGeom>
            <a:avLst/>
            <a:gdLst/>
            <a:ahLst/>
            <a:cxnLst/>
            <a:rect r="r" b="b" t="t" l="l"/>
            <a:pathLst>
              <a:path h="2023507" w="2229760">
                <a:moveTo>
                  <a:pt x="0" y="0"/>
                </a:moveTo>
                <a:lnTo>
                  <a:pt x="2229760" y="0"/>
                </a:lnTo>
                <a:lnTo>
                  <a:pt x="2229760" y="2023507"/>
                </a:lnTo>
                <a:lnTo>
                  <a:pt x="0" y="2023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33" id="33"/>
          <p:cNvSpPr/>
          <p:nvPr/>
        </p:nvSpPr>
        <p:spPr>
          <a:xfrm flipH="false" flipV="false" rot="-763784">
            <a:off x="714388" y="271663"/>
            <a:ext cx="1770569" cy="2023507"/>
          </a:xfrm>
          <a:custGeom>
            <a:avLst/>
            <a:gdLst/>
            <a:ahLst/>
            <a:cxnLst/>
            <a:rect r="r" b="b" t="t" l="l"/>
            <a:pathLst>
              <a:path h="2023507" w="1770569">
                <a:moveTo>
                  <a:pt x="0" y="0"/>
                </a:moveTo>
                <a:lnTo>
                  <a:pt x="1770569" y="0"/>
                </a:lnTo>
                <a:lnTo>
                  <a:pt x="1770569" y="2023507"/>
                </a:lnTo>
                <a:lnTo>
                  <a:pt x="0" y="202350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4" id="34"/>
          <p:cNvSpPr/>
          <p:nvPr/>
        </p:nvSpPr>
        <p:spPr>
          <a:xfrm flipH="false" flipV="false" rot="-763784">
            <a:off x="15954388" y="271663"/>
            <a:ext cx="1770569" cy="2023507"/>
          </a:xfrm>
          <a:custGeom>
            <a:avLst/>
            <a:gdLst/>
            <a:ahLst/>
            <a:cxnLst/>
            <a:rect r="r" b="b" t="t" l="l"/>
            <a:pathLst>
              <a:path h="2023507" w="1770569">
                <a:moveTo>
                  <a:pt x="0" y="0"/>
                </a:moveTo>
                <a:lnTo>
                  <a:pt x="1770569" y="0"/>
                </a:lnTo>
                <a:lnTo>
                  <a:pt x="1770569" y="2023507"/>
                </a:lnTo>
                <a:lnTo>
                  <a:pt x="0" y="202350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5" id="35"/>
          <p:cNvSpPr/>
          <p:nvPr/>
        </p:nvSpPr>
        <p:spPr>
          <a:xfrm flipH="false" flipV="false" rot="-763784">
            <a:off x="714388" y="8669781"/>
            <a:ext cx="1770569" cy="2023507"/>
          </a:xfrm>
          <a:custGeom>
            <a:avLst/>
            <a:gdLst/>
            <a:ahLst/>
            <a:cxnLst/>
            <a:rect r="r" b="b" t="t" l="l"/>
            <a:pathLst>
              <a:path h="2023507" w="1770569">
                <a:moveTo>
                  <a:pt x="0" y="0"/>
                </a:moveTo>
                <a:lnTo>
                  <a:pt x="1770569" y="0"/>
                </a:lnTo>
                <a:lnTo>
                  <a:pt x="1770569" y="2023506"/>
                </a:lnTo>
                <a:lnTo>
                  <a:pt x="0" y="202350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6" id="36"/>
          <p:cNvSpPr/>
          <p:nvPr/>
        </p:nvSpPr>
        <p:spPr>
          <a:xfrm flipH="false" flipV="false" rot="-763784">
            <a:off x="15954388" y="8669781"/>
            <a:ext cx="1770569" cy="2023507"/>
          </a:xfrm>
          <a:custGeom>
            <a:avLst/>
            <a:gdLst/>
            <a:ahLst/>
            <a:cxnLst/>
            <a:rect r="r" b="b" t="t" l="l"/>
            <a:pathLst>
              <a:path h="2023507" w="1770569">
                <a:moveTo>
                  <a:pt x="0" y="0"/>
                </a:moveTo>
                <a:lnTo>
                  <a:pt x="1770569" y="0"/>
                </a:lnTo>
                <a:lnTo>
                  <a:pt x="1770569" y="2023506"/>
                </a:lnTo>
                <a:lnTo>
                  <a:pt x="0" y="202350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7" id="37"/>
          <p:cNvSpPr/>
          <p:nvPr/>
        </p:nvSpPr>
        <p:spPr>
          <a:xfrm flipH="false" flipV="false" rot="-763784">
            <a:off x="714388" y="4471548"/>
            <a:ext cx="1770569" cy="2023507"/>
          </a:xfrm>
          <a:custGeom>
            <a:avLst/>
            <a:gdLst/>
            <a:ahLst/>
            <a:cxnLst/>
            <a:rect r="r" b="b" t="t" l="l"/>
            <a:pathLst>
              <a:path h="2023507" w="1770569">
                <a:moveTo>
                  <a:pt x="0" y="0"/>
                </a:moveTo>
                <a:lnTo>
                  <a:pt x="1770569" y="0"/>
                </a:lnTo>
                <a:lnTo>
                  <a:pt x="1770569" y="2023507"/>
                </a:lnTo>
                <a:lnTo>
                  <a:pt x="0" y="202350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8" id="38"/>
          <p:cNvSpPr/>
          <p:nvPr/>
        </p:nvSpPr>
        <p:spPr>
          <a:xfrm flipH="false" flipV="false" rot="-763784">
            <a:off x="15954388" y="4471548"/>
            <a:ext cx="1770569" cy="2023507"/>
          </a:xfrm>
          <a:custGeom>
            <a:avLst/>
            <a:gdLst/>
            <a:ahLst/>
            <a:cxnLst/>
            <a:rect r="r" b="b" t="t" l="l"/>
            <a:pathLst>
              <a:path h="2023507" w="1770569">
                <a:moveTo>
                  <a:pt x="0" y="0"/>
                </a:moveTo>
                <a:lnTo>
                  <a:pt x="1770569" y="0"/>
                </a:lnTo>
                <a:lnTo>
                  <a:pt x="1770569" y="2023507"/>
                </a:lnTo>
                <a:lnTo>
                  <a:pt x="0" y="202350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9" id="39"/>
          <p:cNvSpPr/>
          <p:nvPr/>
        </p:nvSpPr>
        <p:spPr>
          <a:xfrm flipH="true" flipV="false" rot="761999">
            <a:off x="585105" y="-1789811"/>
            <a:ext cx="1770569" cy="2023507"/>
          </a:xfrm>
          <a:custGeom>
            <a:avLst/>
            <a:gdLst/>
            <a:ahLst/>
            <a:cxnLst/>
            <a:rect r="r" b="b" t="t" l="l"/>
            <a:pathLst>
              <a:path h="2023507" w="1770569">
                <a:moveTo>
                  <a:pt x="1770568" y="0"/>
                </a:moveTo>
                <a:lnTo>
                  <a:pt x="0" y="0"/>
                </a:lnTo>
                <a:lnTo>
                  <a:pt x="0" y="2023507"/>
                </a:lnTo>
                <a:lnTo>
                  <a:pt x="1770568" y="2023507"/>
                </a:lnTo>
                <a:lnTo>
                  <a:pt x="177056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0" id="40"/>
          <p:cNvSpPr/>
          <p:nvPr/>
        </p:nvSpPr>
        <p:spPr>
          <a:xfrm flipH="true" flipV="false" rot="761999">
            <a:off x="15825105" y="-1789811"/>
            <a:ext cx="1770569" cy="2023507"/>
          </a:xfrm>
          <a:custGeom>
            <a:avLst/>
            <a:gdLst/>
            <a:ahLst/>
            <a:cxnLst/>
            <a:rect r="r" b="b" t="t" l="l"/>
            <a:pathLst>
              <a:path h="2023507" w="1770569">
                <a:moveTo>
                  <a:pt x="1770568" y="0"/>
                </a:moveTo>
                <a:lnTo>
                  <a:pt x="0" y="0"/>
                </a:lnTo>
                <a:lnTo>
                  <a:pt x="0" y="2023507"/>
                </a:lnTo>
                <a:lnTo>
                  <a:pt x="1770568" y="2023507"/>
                </a:lnTo>
                <a:lnTo>
                  <a:pt x="177056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1" id="41"/>
          <p:cNvSpPr/>
          <p:nvPr/>
        </p:nvSpPr>
        <p:spPr>
          <a:xfrm flipH="true" flipV="false" rot="761999">
            <a:off x="585105" y="6608306"/>
            <a:ext cx="1770569" cy="2023507"/>
          </a:xfrm>
          <a:custGeom>
            <a:avLst/>
            <a:gdLst/>
            <a:ahLst/>
            <a:cxnLst/>
            <a:rect r="r" b="b" t="t" l="l"/>
            <a:pathLst>
              <a:path h="2023507" w="1770569">
                <a:moveTo>
                  <a:pt x="1770568" y="0"/>
                </a:moveTo>
                <a:lnTo>
                  <a:pt x="0" y="0"/>
                </a:lnTo>
                <a:lnTo>
                  <a:pt x="0" y="2023507"/>
                </a:lnTo>
                <a:lnTo>
                  <a:pt x="1770568" y="2023507"/>
                </a:lnTo>
                <a:lnTo>
                  <a:pt x="177056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2" id="42"/>
          <p:cNvSpPr/>
          <p:nvPr/>
        </p:nvSpPr>
        <p:spPr>
          <a:xfrm flipH="true" flipV="false" rot="761999">
            <a:off x="15825105" y="6608306"/>
            <a:ext cx="1770569" cy="2023507"/>
          </a:xfrm>
          <a:custGeom>
            <a:avLst/>
            <a:gdLst/>
            <a:ahLst/>
            <a:cxnLst/>
            <a:rect r="r" b="b" t="t" l="l"/>
            <a:pathLst>
              <a:path h="2023507" w="1770569">
                <a:moveTo>
                  <a:pt x="1770568" y="0"/>
                </a:moveTo>
                <a:lnTo>
                  <a:pt x="0" y="0"/>
                </a:lnTo>
                <a:lnTo>
                  <a:pt x="0" y="2023507"/>
                </a:lnTo>
                <a:lnTo>
                  <a:pt x="1770568" y="2023507"/>
                </a:lnTo>
                <a:lnTo>
                  <a:pt x="177056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3" id="43"/>
          <p:cNvSpPr/>
          <p:nvPr/>
        </p:nvSpPr>
        <p:spPr>
          <a:xfrm flipH="true" flipV="false" rot="761999">
            <a:off x="585105" y="2410074"/>
            <a:ext cx="1770569" cy="2023507"/>
          </a:xfrm>
          <a:custGeom>
            <a:avLst/>
            <a:gdLst/>
            <a:ahLst/>
            <a:cxnLst/>
            <a:rect r="r" b="b" t="t" l="l"/>
            <a:pathLst>
              <a:path h="2023507" w="1770569">
                <a:moveTo>
                  <a:pt x="1770568" y="0"/>
                </a:moveTo>
                <a:lnTo>
                  <a:pt x="0" y="0"/>
                </a:lnTo>
                <a:lnTo>
                  <a:pt x="0" y="2023507"/>
                </a:lnTo>
                <a:lnTo>
                  <a:pt x="1770568" y="2023507"/>
                </a:lnTo>
                <a:lnTo>
                  <a:pt x="177056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44" id="44"/>
          <p:cNvSpPr/>
          <p:nvPr/>
        </p:nvSpPr>
        <p:spPr>
          <a:xfrm flipH="true" flipV="false" rot="761999">
            <a:off x="15825105" y="2410074"/>
            <a:ext cx="1770569" cy="2023507"/>
          </a:xfrm>
          <a:custGeom>
            <a:avLst/>
            <a:gdLst/>
            <a:ahLst/>
            <a:cxnLst/>
            <a:rect r="r" b="b" t="t" l="l"/>
            <a:pathLst>
              <a:path h="2023507" w="1770569">
                <a:moveTo>
                  <a:pt x="1770568" y="0"/>
                </a:moveTo>
                <a:lnTo>
                  <a:pt x="0" y="0"/>
                </a:lnTo>
                <a:lnTo>
                  <a:pt x="0" y="2023507"/>
                </a:lnTo>
                <a:lnTo>
                  <a:pt x="1770568" y="2023507"/>
                </a:lnTo>
                <a:lnTo>
                  <a:pt x="1770568"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3643882" y="-5037230"/>
            <a:ext cx="25575765" cy="17364946"/>
            <a:chOff x="0" y="0"/>
            <a:chExt cx="34101020" cy="23153262"/>
          </a:xfrm>
        </p:grpSpPr>
        <p:sp>
          <p:nvSpPr>
            <p:cNvPr name="Freeform 3" id="3"/>
            <p:cNvSpPr/>
            <p:nvPr/>
          </p:nvSpPr>
          <p:spPr>
            <a:xfrm flipH="false" flipV="false" rot="3457183">
              <a:off x="13819464" y="5636132"/>
              <a:ext cx="19881958" cy="11880998"/>
            </a:xfrm>
            <a:custGeom>
              <a:avLst/>
              <a:gdLst/>
              <a:ahLst/>
              <a:cxnLst/>
              <a:rect r="r" b="b" t="t" l="l"/>
              <a:pathLst>
                <a:path h="11880998" w="19881958">
                  <a:moveTo>
                    <a:pt x="0" y="0"/>
                  </a:moveTo>
                  <a:lnTo>
                    <a:pt x="19881957" y="0"/>
                  </a:lnTo>
                  <a:lnTo>
                    <a:pt x="19881957" y="11880998"/>
                  </a:lnTo>
                  <a:lnTo>
                    <a:pt x="0" y="11880998"/>
                  </a:lnTo>
                  <a:lnTo>
                    <a:pt x="0"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sp>
          <p:nvSpPr>
            <p:cNvPr name="Freeform 4" id="4"/>
            <p:cNvSpPr/>
            <p:nvPr/>
          </p:nvSpPr>
          <p:spPr>
            <a:xfrm flipH="true" flipV="false" rot="-3456000">
              <a:off x="401393" y="5636132"/>
              <a:ext cx="19881958" cy="11880998"/>
            </a:xfrm>
            <a:custGeom>
              <a:avLst/>
              <a:gdLst/>
              <a:ahLst/>
              <a:cxnLst/>
              <a:rect r="r" b="b" t="t" l="l"/>
              <a:pathLst>
                <a:path h="11880998" w="19881958">
                  <a:moveTo>
                    <a:pt x="19881958" y="0"/>
                  </a:moveTo>
                  <a:lnTo>
                    <a:pt x="0" y="0"/>
                  </a:lnTo>
                  <a:lnTo>
                    <a:pt x="0" y="11880998"/>
                  </a:lnTo>
                  <a:lnTo>
                    <a:pt x="19881958" y="11880998"/>
                  </a:lnTo>
                  <a:lnTo>
                    <a:pt x="19881958" y="0"/>
                  </a:lnTo>
                  <a:close/>
                </a:path>
              </a:pathLst>
            </a:custGeom>
            <a:blipFill>
              <a:blip r:embed="rId4">
                <a:alphaModFix amt="28000"/>
                <a:extLst>
                  <a:ext uri="{96DAC541-7B7A-43D3-8B79-37D633B846F1}">
                    <asvg:svgBlip xmlns:asvg="http://schemas.microsoft.com/office/drawing/2016/SVG/main" r:embed="rId5"/>
                  </a:ext>
                </a:extLst>
              </a:blip>
              <a:stretch>
                <a:fillRect l="0" t="-18661" r="0" b="0"/>
              </a:stretch>
            </a:blipFill>
          </p:spPr>
        </p:sp>
      </p:grpSp>
      <p:grpSp>
        <p:nvGrpSpPr>
          <p:cNvPr name="Group 5" id="5"/>
          <p:cNvGrpSpPr/>
          <p:nvPr/>
        </p:nvGrpSpPr>
        <p:grpSpPr>
          <a:xfrm rot="0">
            <a:off x="1730712" y="911311"/>
            <a:ext cx="14826576" cy="3105384"/>
            <a:chOff x="0" y="0"/>
            <a:chExt cx="3904942" cy="817879"/>
          </a:xfrm>
        </p:grpSpPr>
        <p:sp>
          <p:nvSpPr>
            <p:cNvPr name="Freeform 6" id="6"/>
            <p:cNvSpPr/>
            <p:nvPr/>
          </p:nvSpPr>
          <p:spPr>
            <a:xfrm flipH="false" flipV="false" rot="0">
              <a:off x="0" y="0"/>
              <a:ext cx="3904942" cy="817879"/>
            </a:xfrm>
            <a:custGeom>
              <a:avLst/>
              <a:gdLst/>
              <a:ahLst/>
              <a:cxnLst/>
              <a:rect r="r" b="b" t="t" l="l"/>
              <a:pathLst>
                <a:path h="817879" w="3904942">
                  <a:moveTo>
                    <a:pt x="0" y="0"/>
                  </a:moveTo>
                  <a:lnTo>
                    <a:pt x="3904942" y="0"/>
                  </a:lnTo>
                  <a:lnTo>
                    <a:pt x="3904942" y="817879"/>
                  </a:lnTo>
                  <a:lnTo>
                    <a:pt x="0" y="817879"/>
                  </a:lnTo>
                  <a:close/>
                </a:path>
              </a:pathLst>
            </a:custGeom>
            <a:solidFill>
              <a:srgbClr val="FA643F"/>
            </a:solidFill>
          </p:spPr>
        </p:sp>
        <p:sp>
          <p:nvSpPr>
            <p:cNvPr name="TextBox 7" id="7"/>
            <p:cNvSpPr txBox="true"/>
            <p:nvPr/>
          </p:nvSpPr>
          <p:spPr>
            <a:xfrm>
              <a:off x="0" y="-28575"/>
              <a:ext cx="3904942" cy="846454"/>
            </a:xfrm>
            <a:prstGeom prst="rect">
              <a:avLst/>
            </a:prstGeom>
          </p:spPr>
          <p:txBody>
            <a:bodyPr anchor="ctr" rtlCol="false" tIns="50800" lIns="50800" bIns="50800" rIns="50800"/>
            <a:lstStyle/>
            <a:p>
              <a:pPr algn="ctr">
                <a:lnSpc>
                  <a:spcPts val="2600"/>
                </a:lnSpc>
              </a:pPr>
            </a:p>
          </p:txBody>
        </p:sp>
      </p:grpSp>
      <p:grpSp>
        <p:nvGrpSpPr>
          <p:cNvPr name="Group 8" id="8"/>
          <p:cNvGrpSpPr/>
          <p:nvPr/>
        </p:nvGrpSpPr>
        <p:grpSpPr>
          <a:xfrm rot="0">
            <a:off x="0" y="0"/>
            <a:ext cx="18288000" cy="3105384"/>
            <a:chOff x="0" y="0"/>
            <a:chExt cx="4816593" cy="817879"/>
          </a:xfrm>
        </p:grpSpPr>
        <p:sp>
          <p:nvSpPr>
            <p:cNvPr name="Freeform 9" id="9"/>
            <p:cNvSpPr/>
            <p:nvPr/>
          </p:nvSpPr>
          <p:spPr>
            <a:xfrm flipH="false" flipV="false" rot="0">
              <a:off x="0" y="0"/>
              <a:ext cx="4816592" cy="817879"/>
            </a:xfrm>
            <a:custGeom>
              <a:avLst/>
              <a:gdLst/>
              <a:ahLst/>
              <a:cxnLst/>
              <a:rect r="r" b="b" t="t" l="l"/>
              <a:pathLst>
                <a:path h="817879" w="4816592">
                  <a:moveTo>
                    <a:pt x="0" y="0"/>
                  </a:moveTo>
                  <a:lnTo>
                    <a:pt x="4816592" y="0"/>
                  </a:lnTo>
                  <a:lnTo>
                    <a:pt x="4816592" y="817879"/>
                  </a:lnTo>
                  <a:lnTo>
                    <a:pt x="0" y="817879"/>
                  </a:lnTo>
                  <a:close/>
                </a:path>
              </a:pathLst>
            </a:custGeom>
            <a:solidFill>
              <a:srgbClr val="FA643F"/>
            </a:solidFill>
          </p:spPr>
        </p:sp>
        <p:sp>
          <p:nvSpPr>
            <p:cNvPr name="TextBox 10" id="10"/>
            <p:cNvSpPr txBox="true"/>
            <p:nvPr/>
          </p:nvSpPr>
          <p:spPr>
            <a:xfrm>
              <a:off x="0" y="-28575"/>
              <a:ext cx="4816593" cy="846454"/>
            </a:xfrm>
            <a:prstGeom prst="rect">
              <a:avLst/>
            </a:prstGeom>
          </p:spPr>
          <p:txBody>
            <a:bodyPr anchor="ctr" rtlCol="false" tIns="50800" lIns="50800" bIns="50800" rIns="50800"/>
            <a:lstStyle/>
            <a:p>
              <a:pPr algn="ctr">
                <a:lnSpc>
                  <a:spcPts val="2600"/>
                </a:lnSpc>
              </a:pPr>
            </a:p>
          </p:txBody>
        </p:sp>
      </p:grpSp>
      <p:sp>
        <p:nvSpPr>
          <p:cNvPr name="Freeform 11" id="11"/>
          <p:cNvSpPr/>
          <p:nvPr/>
        </p:nvSpPr>
        <p:spPr>
          <a:xfrm flipH="false" flipV="false" rot="0">
            <a:off x="-667996" y="330289"/>
            <a:ext cx="4679714" cy="4141547"/>
          </a:xfrm>
          <a:custGeom>
            <a:avLst/>
            <a:gdLst/>
            <a:ahLst/>
            <a:cxnLst/>
            <a:rect r="r" b="b" t="t" l="l"/>
            <a:pathLst>
              <a:path h="4141547" w="4679714">
                <a:moveTo>
                  <a:pt x="0" y="0"/>
                </a:moveTo>
                <a:lnTo>
                  <a:pt x="4679714" y="0"/>
                </a:lnTo>
                <a:lnTo>
                  <a:pt x="4679714" y="4141547"/>
                </a:lnTo>
                <a:lnTo>
                  <a:pt x="0" y="414154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12" id="12"/>
          <p:cNvSpPr/>
          <p:nvPr/>
        </p:nvSpPr>
        <p:spPr>
          <a:xfrm flipH="true" flipV="false" rot="0">
            <a:off x="14009881" y="330289"/>
            <a:ext cx="4679714" cy="4141547"/>
          </a:xfrm>
          <a:custGeom>
            <a:avLst/>
            <a:gdLst/>
            <a:ahLst/>
            <a:cxnLst/>
            <a:rect r="r" b="b" t="t" l="l"/>
            <a:pathLst>
              <a:path h="4141547" w="4679714">
                <a:moveTo>
                  <a:pt x="4679714" y="0"/>
                </a:moveTo>
                <a:lnTo>
                  <a:pt x="0" y="0"/>
                </a:lnTo>
                <a:lnTo>
                  <a:pt x="0" y="4141547"/>
                </a:lnTo>
                <a:lnTo>
                  <a:pt x="4679714" y="4141547"/>
                </a:lnTo>
                <a:lnTo>
                  <a:pt x="4679714"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TextBox 13" id="13"/>
          <p:cNvSpPr txBox="true"/>
          <p:nvPr/>
        </p:nvSpPr>
        <p:spPr>
          <a:xfrm rot="0">
            <a:off x="3595389" y="581965"/>
            <a:ext cx="11097221" cy="3100415"/>
          </a:xfrm>
          <a:prstGeom prst="rect">
            <a:avLst/>
          </a:prstGeom>
        </p:spPr>
        <p:txBody>
          <a:bodyPr anchor="t" rtlCol="false" tIns="0" lIns="0" bIns="0" rIns="0">
            <a:spAutoFit/>
          </a:bodyPr>
          <a:lstStyle/>
          <a:p>
            <a:pPr algn="ctr" marL="0" indent="0" lvl="0">
              <a:lnSpc>
                <a:spcPts val="11898"/>
              </a:lnSpc>
              <a:spcBef>
                <a:spcPct val="0"/>
              </a:spcBef>
            </a:pPr>
            <a:r>
              <a:rPr lang="en-US" sz="12141" strike="noStrike" u="none">
                <a:solidFill>
                  <a:srgbClr val="000000"/>
                </a:solidFill>
                <a:latin typeface="Londrina Solid Heavy"/>
              </a:rPr>
              <a:t>HOW TO USE THIS PRESENTATION</a:t>
            </a:r>
          </a:p>
        </p:txBody>
      </p:sp>
      <p:sp>
        <p:nvSpPr>
          <p:cNvPr name="TextBox 14" id="14"/>
          <p:cNvSpPr txBox="true"/>
          <p:nvPr/>
        </p:nvSpPr>
        <p:spPr>
          <a:xfrm rot="0">
            <a:off x="1618050" y="4772025"/>
            <a:ext cx="4090977"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A643F"/>
                </a:solidFill>
                <a:latin typeface="Fibre"/>
              </a:rPr>
              <a:t>Google Slides</a:t>
            </a:r>
          </a:p>
        </p:txBody>
      </p:sp>
      <p:sp>
        <p:nvSpPr>
          <p:cNvPr name="TextBox 15" id="15"/>
          <p:cNvSpPr txBox="true"/>
          <p:nvPr/>
        </p:nvSpPr>
        <p:spPr>
          <a:xfrm rot="0">
            <a:off x="12940595" y="4772025"/>
            <a:ext cx="3504031"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A643F"/>
                </a:solidFill>
                <a:latin typeface="Fibre"/>
              </a:rPr>
              <a:t>Canva</a:t>
            </a:r>
          </a:p>
        </p:txBody>
      </p:sp>
      <p:sp>
        <p:nvSpPr>
          <p:cNvPr name="Freeform 16" id="16"/>
          <p:cNvSpPr/>
          <p:nvPr/>
        </p:nvSpPr>
        <p:spPr>
          <a:xfrm flipH="true" flipV="false" rot="-5400000">
            <a:off x="9058629" y="-1897976"/>
            <a:ext cx="170742" cy="11658600"/>
          </a:xfrm>
          <a:custGeom>
            <a:avLst/>
            <a:gdLst/>
            <a:ahLst/>
            <a:cxnLst/>
            <a:rect r="r" b="b" t="t" l="l"/>
            <a:pathLst>
              <a:path h="11658600" w="170742">
                <a:moveTo>
                  <a:pt x="170742" y="0"/>
                </a:moveTo>
                <a:lnTo>
                  <a:pt x="0" y="0"/>
                </a:lnTo>
                <a:lnTo>
                  <a:pt x="0" y="11658600"/>
                </a:lnTo>
                <a:lnTo>
                  <a:pt x="170742" y="11658600"/>
                </a:lnTo>
                <a:lnTo>
                  <a:pt x="170742" y="0"/>
                </a:lnTo>
                <a:close/>
              </a:path>
            </a:pathLst>
          </a:custGeom>
          <a:blipFill>
            <a:blip r:embed="rId8">
              <a:extLst>
                <a:ext uri="{96DAC541-7B7A-43D3-8B79-37D633B846F1}">
                  <asvg:svgBlip xmlns:asvg="http://schemas.microsoft.com/office/drawing/2016/SVG/main" r:embed="rId9"/>
                </a:ext>
              </a:extLst>
            </a:blip>
            <a:stretch>
              <a:fillRect l="-4963617" t="-2462" r="-32736" b="-2527"/>
            </a:stretch>
          </a:blipFill>
        </p:spPr>
      </p:sp>
      <p:grpSp>
        <p:nvGrpSpPr>
          <p:cNvPr name="Group 17" id="17"/>
          <p:cNvGrpSpPr/>
          <p:nvPr/>
        </p:nvGrpSpPr>
        <p:grpSpPr>
          <a:xfrm rot="0">
            <a:off x="0" y="0"/>
            <a:ext cx="23317200" cy="170742"/>
            <a:chOff x="0" y="0"/>
            <a:chExt cx="31089600" cy="227656"/>
          </a:xfrm>
        </p:grpSpPr>
        <p:sp>
          <p:nvSpPr>
            <p:cNvPr name="Freeform 18" id="18"/>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8">
                <a:extLst>
                  <a:ext uri="{96DAC541-7B7A-43D3-8B79-37D633B846F1}">
                    <asvg:svgBlip xmlns:asvg="http://schemas.microsoft.com/office/drawing/2016/SVG/main" r:embed="rId9"/>
                  </a:ext>
                </a:extLst>
              </a:blip>
              <a:stretch>
                <a:fillRect l="-4963617" t="-2462" r="-32736" b="-2527"/>
              </a:stretch>
            </a:blipFill>
          </p:spPr>
        </p:sp>
        <p:sp>
          <p:nvSpPr>
            <p:cNvPr name="Freeform 19" id="19"/>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8">
                <a:extLst>
                  <a:ext uri="{96DAC541-7B7A-43D3-8B79-37D633B846F1}">
                    <asvg:svgBlip xmlns:asvg="http://schemas.microsoft.com/office/drawing/2016/SVG/main" r:embed="rId9"/>
                  </a:ext>
                </a:extLst>
              </a:blip>
              <a:stretch>
                <a:fillRect l="-4963617" t="-2462" r="-32736" b="-2527"/>
              </a:stretch>
            </a:blipFill>
          </p:spPr>
        </p:sp>
      </p:grpSp>
      <p:sp>
        <p:nvSpPr>
          <p:cNvPr name="Freeform 20" id="20"/>
          <p:cNvSpPr/>
          <p:nvPr/>
        </p:nvSpPr>
        <p:spPr>
          <a:xfrm flipH="false" flipV="false" rot="0">
            <a:off x="-550294" y="604617"/>
            <a:ext cx="4679714" cy="4141547"/>
          </a:xfrm>
          <a:custGeom>
            <a:avLst/>
            <a:gdLst/>
            <a:ahLst/>
            <a:cxnLst/>
            <a:rect r="r" b="b" t="t" l="l"/>
            <a:pathLst>
              <a:path h="4141547" w="4679714">
                <a:moveTo>
                  <a:pt x="0" y="0"/>
                </a:moveTo>
                <a:lnTo>
                  <a:pt x="4679714" y="0"/>
                </a:lnTo>
                <a:lnTo>
                  <a:pt x="4679714" y="4141547"/>
                </a:lnTo>
                <a:lnTo>
                  <a:pt x="0" y="414154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1" id="21"/>
          <p:cNvSpPr/>
          <p:nvPr/>
        </p:nvSpPr>
        <p:spPr>
          <a:xfrm flipH="true" flipV="false" rot="0">
            <a:off x="14009881" y="604617"/>
            <a:ext cx="4679714" cy="4141547"/>
          </a:xfrm>
          <a:custGeom>
            <a:avLst/>
            <a:gdLst/>
            <a:ahLst/>
            <a:cxnLst/>
            <a:rect r="r" b="b" t="t" l="l"/>
            <a:pathLst>
              <a:path h="4141547" w="4679714">
                <a:moveTo>
                  <a:pt x="4679714" y="0"/>
                </a:moveTo>
                <a:lnTo>
                  <a:pt x="0" y="0"/>
                </a:lnTo>
                <a:lnTo>
                  <a:pt x="0" y="4141547"/>
                </a:lnTo>
                <a:lnTo>
                  <a:pt x="4679714" y="4141547"/>
                </a:lnTo>
                <a:lnTo>
                  <a:pt x="4679714"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2" id="22"/>
          <p:cNvSpPr txBox="true"/>
          <p:nvPr/>
        </p:nvSpPr>
        <p:spPr>
          <a:xfrm rot="0">
            <a:off x="7379830" y="5667419"/>
            <a:ext cx="4278770" cy="3613785"/>
          </a:xfrm>
          <a:prstGeom prst="rect">
            <a:avLst/>
          </a:prstGeom>
        </p:spPr>
        <p:txBody>
          <a:bodyPr anchor="t" rtlCol="false" tIns="0" lIns="0" bIns="0" rIns="0">
            <a:spAutoFit/>
          </a:bodyPr>
          <a:lstStyle/>
          <a:p>
            <a:pPr algn="ctr" marL="0" indent="0" lvl="1">
              <a:lnSpc>
                <a:spcPts val="2850"/>
              </a:lnSpc>
              <a:spcBef>
                <a:spcPct val="0"/>
              </a:spcBef>
            </a:pPr>
            <a:r>
              <a:rPr lang="en-US" sz="1900" strike="noStrike">
                <a:solidFill>
                  <a:srgbClr val="FFFFFF"/>
                </a:solidFill>
                <a:latin typeface="Fibre"/>
              </a:rPr>
              <a:t>Click on the "PowerPoint" button below this presentation preview. Start editing</a:t>
            </a:r>
          </a:p>
          <a:p>
            <a:pPr algn="ctr">
              <a:lnSpc>
                <a:spcPts val="2850"/>
              </a:lnSpc>
              <a:spcBef>
                <a:spcPct val="0"/>
              </a:spcBef>
            </a:pPr>
            <a:r>
              <a:rPr lang="en-US" sz="1900" strike="noStrike">
                <a:solidFill>
                  <a:srgbClr val="FFFFFF"/>
                </a:solidFill>
                <a:latin typeface="Fibre"/>
              </a:rPr>
              <a:t>your presentation.</a:t>
            </a:r>
          </a:p>
          <a:p>
            <a:pPr algn="ctr" marL="0" indent="0" lvl="1">
              <a:lnSpc>
                <a:spcPts val="2850"/>
              </a:lnSpc>
              <a:spcBef>
                <a:spcPct val="0"/>
              </a:spcBef>
            </a:pPr>
          </a:p>
          <a:p>
            <a:pPr algn="ctr" marL="0" indent="0" lvl="1">
              <a:lnSpc>
                <a:spcPts val="2850"/>
              </a:lnSpc>
              <a:spcBef>
                <a:spcPct val="0"/>
              </a:spcBef>
            </a:pPr>
            <a:r>
              <a:rPr lang="en-US" sz="1900" strike="noStrike">
                <a:solidFill>
                  <a:srgbClr val="FFFFFF"/>
                </a:solidFill>
                <a:latin typeface="Fibre"/>
              </a:rPr>
              <a:t>Alternative: From Canva template file, Click on the "Share" button on the top right corner in Canva and click on "More" at the bottom of the menu. Enter "PowerPoint" in the search bar and click on the PowerPoint icon to download.</a:t>
            </a:r>
          </a:p>
        </p:txBody>
      </p:sp>
      <p:sp>
        <p:nvSpPr>
          <p:cNvPr name="TextBox 23" id="23"/>
          <p:cNvSpPr txBox="true"/>
          <p:nvPr/>
        </p:nvSpPr>
        <p:spPr>
          <a:xfrm rot="0">
            <a:off x="1261662" y="5667419"/>
            <a:ext cx="4803754" cy="3613785"/>
          </a:xfrm>
          <a:prstGeom prst="rect">
            <a:avLst/>
          </a:prstGeom>
        </p:spPr>
        <p:txBody>
          <a:bodyPr anchor="t" rtlCol="false" tIns="0" lIns="0" bIns="0" rIns="0">
            <a:spAutoFit/>
          </a:bodyPr>
          <a:lstStyle/>
          <a:p>
            <a:pPr algn="ctr">
              <a:lnSpc>
                <a:spcPts val="2850"/>
              </a:lnSpc>
            </a:pPr>
            <a:r>
              <a:rPr lang="en-US" sz="1900">
                <a:solidFill>
                  <a:srgbClr val="FFFFFF"/>
                </a:solidFill>
                <a:latin typeface="Fibre"/>
              </a:rPr>
              <a:t>Click on the "Google Slides" button below this presentation preview. Make sure to sign in to your Google account. </a:t>
            </a:r>
            <a:r>
              <a:rPr lang="en-US" sz="1900">
                <a:solidFill>
                  <a:srgbClr val="FFFFFF"/>
                </a:solidFill>
                <a:latin typeface="Fibre"/>
              </a:rPr>
              <a:t>Click on "Make a copy." Start editing your presentation.</a:t>
            </a:r>
          </a:p>
          <a:p>
            <a:pPr algn="ctr">
              <a:lnSpc>
                <a:spcPts val="2850"/>
              </a:lnSpc>
            </a:pPr>
          </a:p>
          <a:p>
            <a:pPr algn="ctr">
              <a:lnSpc>
                <a:spcPts val="2850"/>
              </a:lnSpc>
            </a:pPr>
            <a:r>
              <a:rPr lang="en-US" sz="1900">
                <a:solidFill>
                  <a:srgbClr val="FFFFFF"/>
                </a:solidFill>
                <a:latin typeface="Fibre"/>
              </a:rPr>
              <a:t>Alternative: Click on the "Share" button on the top right corner in Canva and click on "More" at the bottom of the menu. Enter "Google Drive" in the search bar and click on the GDrive icon to add this design as a Google slide in your GDrive.</a:t>
            </a:r>
          </a:p>
        </p:txBody>
      </p:sp>
      <p:sp>
        <p:nvSpPr>
          <p:cNvPr name="TextBox 24" id="24"/>
          <p:cNvSpPr txBox="true"/>
          <p:nvPr/>
        </p:nvSpPr>
        <p:spPr>
          <a:xfrm rot="0">
            <a:off x="6948565" y="4772025"/>
            <a:ext cx="5141301"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A643F"/>
                </a:solidFill>
                <a:latin typeface="Fibre"/>
              </a:rPr>
              <a:t>PowerPoint</a:t>
            </a:r>
          </a:p>
        </p:txBody>
      </p:sp>
      <p:sp>
        <p:nvSpPr>
          <p:cNvPr name="TextBox 25" id="25"/>
          <p:cNvSpPr txBox="true"/>
          <p:nvPr/>
        </p:nvSpPr>
        <p:spPr>
          <a:xfrm rot="0">
            <a:off x="12383053" y="5667419"/>
            <a:ext cx="4619115" cy="1442085"/>
          </a:xfrm>
          <a:prstGeom prst="rect">
            <a:avLst/>
          </a:prstGeom>
        </p:spPr>
        <p:txBody>
          <a:bodyPr anchor="t" rtlCol="false" tIns="0" lIns="0" bIns="0" rIns="0">
            <a:spAutoFit/>
          </a:bodyPr>
          <a:lstStyle/>
          <a:p>
            <a:pPr algn="ctr" marL="0" indent="0" lvl="1">
              <a:lnSpc>
                <a:spcPts val="2850"/>
              </a:lnSpc>
              <a:spcBef>
                <a:spcPct val="0"/>
              </a:spcBef>
            </a:pPr>
            <a:r>
              <a:rPr lang="en-US" sz="1900" strike="noStrike">
                <a:solidFill>
                  <a:srgbClr val="FFFFFF"/>
                </a:solidFill>
                <a:latin typeface="Fibre"/>
              </a:rPr>
              <a:t>Click on the "Canva" button under this presentation preview. Start editing your presentation. You need to sign in to your</a:t>
            </a:r>
          </a:p>
          <a:p>
            <a:pPr algn="ctr" marL="0" indent="0" lvl="1">
              <a:lnSpc>
                <a:spcPts val="2850"/>
              </a:lnSpc>
              <a:spcBef>
                <a:spcPct val="0"/>
              </a:spcBef>
            </a:pPr>
            <a:r>
              <a:rPr lang="en-US" sz="1900" strike="noStrike">
                <a:solidFill>
                  <a:srgbClr val="FFFFFF"/>
                </a:solidFill>
                <a:latin typeface="Fibre"/>
              </a:rPr>
              <a:t>Canva account.</a:t>
            </a:r>
          </a:p>
        </p:txBody>
      </p:sp>
      <p:grpSp>
        <p:nvGrpSpPr>
          <p:cNvPr name="Group 26" id="26"/>
          <p:cNvGrpSpPr/>
          <p:nvPr/>
        </p:nvGrpSpPr>
        <p:grpSpPr>
          <a:xfrm rot="0">
            <a:off x="13970723" y="7808557"/>
            <a:ext cx="1443776" cy="1310227"/>
            <a:chOff x="0" y="0"/>
            <a:chExt cx="1925035" cy="1746969"/>
          </a:xfrm>
        </p:grpSpPr>
        <p:sp>
          <p:nvSpPr>
            <p:cNvPr name="Freeform 27" id="27"/>
            <p:cNvSpPr/>
            <p:nvPr/>
          </p:nvSpPr>
          <p:spPr>
            <a:xfrm flipH="true" flipV="false" rot="0">
              <a:off x="0" y="0"/>
              <a:ext cx="1925035" cy="1746969"/>
            </a:xfrm>
            <a:custGeom>
              <a:avLst/>
              <a:gdLst/>
              <a:ahLst/>
              <a:cxnLst/>
              <a:rect r="r" b="b" t="t" l="l"/>
              <a:pathLst>
                <a:path h="1746969" w="1925035">
                  <a:moveTo>
                    <a:pt x="1925035" y="0"/>
                  </a:moveTo>
                  <a:lnTo>
                    <a:pt x="0" y="0"/>
                  </a:lnTo>
                  <a:lnTo>
                    <a:pt x="0" y="1746969"/>
                  </a:lnTo>
                  <a:lnTo>
                    <a:pt x="1925035" y="1746969"/>
                  </a:lnTo>
                  <a:lnTo>
                    <a:pt x="1925035"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8" id="28"/>
            <p:cNvSpPr/>
            <p:nvPr/>
          </p:nvSpPr>
          <p:spPr>
            <a:xfrm flipH="false" flipV="false" rot="0">
              <a:off x="0" y="0"/>
              <a:ext cx="1925035" cy="1746969"/>
            </a:xfrm>
            <a:custGeom>
              <a:avLst/>
              <a:gdLst/>
              <a:ahLst/>
              <a:cxnLst/>
              <a:rect r="r" b="b" t="t" l="l"/>
              <a:pathLst>
                <a:path h="1746969" w="1925035">
                  <a:moveTo>
                    <a:pt x="0" y="0"/>
                  </a:moveTo>
                  <a:lnTo>
                    <a:pt x="1925035" y="0"/>
                  </a:lnTo>
                  <a:lnTo>
                    <a:pt x="1925035" y="1746969"/>
                  </a:lnTo>
                  <a:lnTo>
                    <a:pt x="0" y="174696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DF6EA"/>
        </a:solidFill>
      </p:bgPr>
    </p:bg>
    <p:spTree>
      <p:nvGrpSpPr>
        <p:cNvPr id="1" name=""/>
        <p:cNvGrpSpPr/>
        <p:nvPr/>
      </p:nvGrpSpPr>
      <p:grpSpPr>
        <a:xfrm>
          <a:off x="0" y="0"/>
          <a:ext cx="0" cy="0"/>
          <a:chOff x="0" y="0"/>
          <a:chExt cx="0" cy="0"/>
        </a:xfrm>
      </p:grpSpPr>
      <p:sp>
        <p:nvSpPr>
          <p:cNvPr name="Freeform 2" id="2"/>
          <p:cNvSpPr/>
          <p:nvPr/>
        </p:nvSpPr>
        <p:spPr>
          <a:xfrm flipH="false" flipV="false" rot="3457183">
            <a:off x="10371275" y="-3426674"/>
            <a:ext cx="14911468" cy="8910748"/>
          </a:xfrm>
          <a:custGeom>
            <a:avLst/>
            <a:gdLst/>
            <a:ahLst/>
            <a:cxnLst/>
            <a:rect r="r" b="b" t="t" l="l"/>
            <a:pathLst>
              <a:path h="8910748" w="14911468">
                <a:moveTo>
                  <a:pt x="0" y="0"/>
                </a:moveTo>
                <a:lnTo>
                  <a:pt x="14911468" y="0"/>
                </a:lnTo>
                <a:lnTo>
                  <a:pt x="14911468" y="8910748"/>
                </a:lnTo>
                <a:lnTo>
                  <a:pt x="0" y="8910748"/>
                </a:lnTo>
                <a:lnTo>
                  <a:pt x="0"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sp>
        <p:nvSpPr>
          <p:cNvPr name="Freeform 3" id="3"/>
          <p:cNvSpPr/>
          <p:nvPr/>
        </p:nvSpPr>
        <p:spPr>
          <a:xfrm flipH="true" flipV="true" rot="3457183">
            <a:off x="2377382" y="7052608"/>
            <a:ext cx="14911468" cy="8910748"/>
          </a:xfrm>
          <a:custGeom>
            <a:avLst/>
            <a:gdLst/>
            <a:ahLst/>
            <a:cxnLst/>
            <a:rect r="r" b="b" t="t" l="l"/>
            <a:pathLst>
              <a:path h="8910748" w="14911468">
                <a:moveTo>
                  <a:pt x="14911468" y="8910748"/>
                </a:moveTo>
                <a:lnTo>
                  <a:pt x="0" y="8910748"/>
                </a:lnTo>
                <a:lnTo>
                  <a:pt x="0" y="0"/>
                </a:lnTo>
                <a:lnTo>
                  <a:pt x="14911468" y="0"/>
                </a:lnTo>
                <a:lnTo>
                  <a:pt x="14911468" y="8910748"/>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grpSp>
        <p:nvGrpSpPr>
          <p:cNvPr name="Group 4" id="4"/>
          <p:cNvGrpSpPr/>
          <p:nvPr/>
        </p:nvGrpSpPr>
        <p:grpSpPr>
          <a:xfrm rot="0">
            <a:off x="0" y="0"/>
            <a:ext cx="8102705" cy="10287000"/>
            <a:chOff x="0" y="0"/>
            <a:chExt cx="2134046" cy="2709333"/>
          </a:xfrm>
        </p:grpSpPr>
        <p:sp>
          <p:nvSpPr>
            <p:cNvPr name="Freeform 5" id="5"/>
            <p:cNvSpPr/>
            <p:nvPr/>
          </p:nvSpPr>
          <p:spPr>
            <a:xfrm flipH="false" flipV="false" rot="0">
              <a:off x="0" y="0"/>
              <a:ext cx="2134046" cy="2709333"/>
            </a:xfrm>
            <a:custGeom>
              <a:avLst/>
              <a:gdLst/>
              <a:ahLst/>
              <a:cxnLst/>
              <a:rect r="r" b="b" t="t" l="l"/>
              <a:pathLst>
                <a:path h="2709333" w="2134046">
                  <a:moveTo>
                    <a:pt x="0" y="0"/>
                  </a:moveTo>
                  <a:lnTo>
                    <a:pt x="2134046" y="0"/>
                  </a:lnTo>
                  <a:lnTo>
                    <a:pt x="2134046" y="2709333"/>
                  </a:lnTo>
                  <a:lnTo>
                    <a:pt x="0" y="2709333"/>
                  </a:lnTo>
                  <a:close/>
                </a:path>
              </a:pathLst>
            </a:custGeom>
            <a:solidFill>
              <a:srgbClr val="000000"/>
            </a:solidFill>
          </p:spPr>
        </p:sp>
        <p:sp>
          <p:nvSpPr>
            <p:cNvPr name="TextBox 6" id="6"/>
            <p:cNvSpPr txBox="true"/>
            <p:nvPr/>
          </p:nvSpPr>
          <p:spPr>
            <a:xfrm>
              <a:off x="0" y="-28575"/>
              <a:ext cx="2134046" cy="2737908"/>
            </a:xfrm>
            <a:prstGeom prst="rect">
              <a:avLst/>
            </a:prstGeom>
          </p:spPr>
          <p:txBody>
            <a:bodyPr anchor="ctr" rtlCol="false" tIns="50800" lIns="50800" bIns="50800" rIns="50800"/>
            <a:lstStyle/>
            <a:p>
              <a:pPr algn="ctr">
                <a:lnSpc>
                  <a:spcPts val="2600"/>
                </a:lnSpc>
              </a:pPr>
            </a:p>
          </p:txBody>
        </p:sp>
      </p:grpSp>
      <p:grpSp>
        <p:nvGrpSpPr>
          <p:cNvPr name="Group 7" id="7"/>
          <p:cNvGrpSpPr/>
          <p:nvPr/>
        </p:nvGrpSpPr>
        <p:grpSpPr>
          <a:xfrm rot="0">
            <a:off x="7732503" y="0"/>
            <a:ext cx="370202" cy="10287000"/>
            <a:chOff x="0" y="0"/>
            <a:chExt cx="97502" cy="2709333"/>
          </a:xfrm>
        </p:grpSpPr>
        <p:sp>
          <p:nvSpPr>
            <p:cNvPr name="Freeform 8" id="8"/>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A643F"/>
            </a:solidFill>
            <a:ln cap="sq">
              <a:noFill/>
              <a:prstDash val="solid"/>
              <a:miter/>
            </a:ln>
          </p:spPr>
        </p:sp>
        <p:sp>
          <p:nvSpPr>
            <p:cNvPr name="TextBox 9" id="9"/>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10" id="10"/>
          <p:cNvGrpSpPr/>
          <p:nvPr/>
        </p:nvGrpSpPr>
        <p:grpSpPr>
          <a:xfrm rot="0">
            <a:off x="0" y="0"/>
            <a:ext cx="370202" cy="10287000"/>
            <a:chOff x="0" y="0"/>
            <a:chExt cx="97502" cy="2709333"/>
          </a:xfrm>
        </p:grpSpPr>
        <p:sp>
          <p:nvSpPr>
            <p:cNvPr name="Freeform 11" id="11"/>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A643F"/>
            </a:solidFill>
          </p:spPr>
        </p:sp>
        <p:sp>
          <p:nvSpPr>
            <p:cNvPr name="TextBox 12" id="12"/>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grpSp>
        <p:nvGrpSpPr>
          <p:cNvPr name="Group 13" id="13"/>
          <p:cNvGrpSpPr/>
          <p:nvPr/>
        </p:nvGrpSpPr>
        <p:grpSpPr>
          <a:xfrm rot="0">
            <a:off x="17917798" y="0"/>
            <a:ext cx="370202" cy="10287000"/>
            <a:chOff x="0" y="0"/>
            <a:chExt cx="97502" cy="2709333"/>
          </a:xfrm>
        </p:grpSpPr>
        <p:sp>
          <p:nvSpPr>
            <p:cNvPr name="Freeform 14" id="14"/>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A643F"/>
            </a:solidFill>
            <a:ln cap="sq">
              <a:noFill/>
              <a:prstDash val="solid"/>
              <a:miter/>
            </a:ln>
          </p:spPr>
        </p:sp>
        <p:sp>
          <p:nvSpPr>
            <p:cNvPr name="TextBox 15" id="15"/>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sp>
        <p:nvSpPr>
          <p:cNvPr name="Freeform 16" id="16"/>
          <p:cNvSpPr/>
          <p:nvPr/>
        </p:nvSpPr>
        <p:spPr>
          <a:xfrm flipH="false" flipV="false" rot="-763784">
            <a:off x="2448118" y="4273411"/>
            <a:ext cx="5791589" cy="5255867"/>
          </a:xfrm>
          <a:custGeom>
            <a:avLst/>
            <a:gdLst/>
            <a:ahLst/>
            <a:cxnLst/>
            <a:rect r="r" b="b" t="t" l="l"/>
            <a:pathLst>
              <a:path h="5255867" w="5791589">
                <a:moveTo>
                  <a:pt x="0" y="0"/>
                </a:moveTo>
                <a:lnTo>
                  <a:pt x="5791589" y="0"/>
                </a:lnTo>
                <a:lnTo>
                  <a:pt x="5791589" y="5255867"/>
                </a:lnTo>
                <a:lnTo>
                  <a:pt x="0" y="52558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7" id="17"/>
          <p:cNvSpPr/>
          <p:nvPr/>
        </p:nvSpPr>
        <p:spPr>
          <a:xfrm flipH="false" flipV="false" rot="3332834">
            <a:off x="890359" y="6843688"/>
            <a:ext cx="5791589" cy="5255867"/>
          </a:xfrm>
          <a:custGeom>
            <a:avLst/>
            <a:gdLst/>
            <a:ahLst/>
            <a:cxnLst/>
            <a:rect r="r" b="b" t="t" l="l"/>
            <a:pathLst>
              <a:path h="5255867" w="5791589">
                <a:moveTo>
                  <a:pt x="0" y="0"/>
                </a:moveTo>
                <a:lnTo>
                  <a:pt x="5791589" y="0"/>
                </a:lnTo>
                <a:lnTo>
                  <a:pt x="5791589" y="5255867"/>
                </a:lnTo>
                <a:lnTo>
                  <a:pt x="0" y="52558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8" id="18"/>
          <p:cNvSpPr/>
          <p:nvPr/>
        </p:nvSpPr>
        <p:spPr>
          <a:xfrm flipH="false" flipV="false" rot="3332834">
            <a:off x="1872996" y="-1669858"/>
            <a:ext cx="5791589" cy="5255867"/>
          </a:xfrm>
          <a:custGeom>
            <a:avLst/>
            <a:gdLst/>
            <a:ahLst/>
            <a:cxnLst/>
            <a:rect r="r" b="b" t="t" l="l"/>
            <a:pathLst>
              <a:path h="5255867" w="5791589">
                <a:moveTo>
                  <a:pt x="0" y="0"/>
                </a:moveTo>
                <a:lnTo>
                  <a:pt x="5791589" y="0"/>
                </a:lnTo>
                <a:lnTo>
                  <a:pt x="5791589" y="5255867"/>
                </a:lnTo>
                <a:lnTo>
                  <a:pt x="0" y="52558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false" flipV="false" rot="380796">
            <a:off x="440815" y="1042717"/>
            <a:ext cx="5791589" cy="5255867"/>
          </a:xfrm>
          <a:custGeom>
            <a:avLst/>
            <a:gdLst/>
            <a:ahLst/>
            <a:cxnLst/>
            <a:rect r="r" b="b" t="t" l="l"/>
            <a:pathLst>
              <a:path h="5255867" w="5791589">
                <a:moveTo>
                  <a:pt x="0" y="0"/>
                </a:moveTo>
                <a:lnTo>
                  <a:pt x="5791590" y="0"/>
                </a:lnTo>
                <a:lnTo>
                  <a:pt x="5791590" y="5255867"/>
                </a:lnTo>
                <a:lnTo>
                  <a:pt x="0" y="52558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0" id="20"/>
          <p:cNvSpPr/>
          <p:nvPr/>
        </p:nvSpPr>
        <p:spPr>
          <a:xfrm flipH="false" flipV="false" rot="-763784">
            <a:off x="1885986" y="5364401"/>
            <a:ext cx="4598884" cy="5255867"/>
          </a:xfrm>
          <a:custGeom>
            <a:avLst/>
            <a:gdLst/>
            <a:ahLst/>
            <a:cxnLst/>
            <a:rect r="r" b="b" t="t" l="l"/>
            <a:pathLst>
              <a:path h="5255867" w="4598884">
                <a:moveTo>
                  <a:pt x="0" y="0"/>
                </a:moveTo>
                <a:lnTo>
                  <a:pt x="4598884" y="0"/>
                </a:lnTo>
                <a:lnTo>
                  <a:pt x="4598884" y="5255867"/>
                </a:lnTo>
                <a:lnTo>
                  <a:pt x="0" y="525586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1" id="21"/>
          <p:cNvSpPr/>
          <p:nvPr/>
        </p:nvSpPr>
        <p:spPr>
          <a:xfrm flipH="true" flipV="false" rot="761999">
            <a:off x="1550184" y="9917"/>
            <a:ext cx="4598884" cy="5255867"/>
          </a:xfrm>
          <a:custGeom>
            <a:avLst/>
            <a:gdLst/>
            <a:ahLst/>
            <a:cxnLst/>
            <a:rect r="r" b="b" t="t" l="l"/>
            <a:pathLst>
              <a:path h="5255867" w="4598884">
                <a:moveTo>
                  <a:pt x="4598884" y="0"/>
                </a:moveTo>
                <a:lnTo>
                  <a:pt x="0" y="0"/>
                </a:lnTo>
                <a:lnTo>
                  <a:pt x="0" y="5255867"/>
                </a:lnTo>
                <a:lnTo>
                  <a:pt x="4598884" y="5255867"/>
                </a:lnTo>
                <a:lnTo>
                  <a:pt x="4598884"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2" id="22"/>
          <p:cNvSpPr txBox="true"/>
          <p:nvPr/>
        </p:nvSpPr>
        <p:spPr>
          <a:xfrm rot="0">
            <a:off x="8952602" y="1014381"/>
            <a:ext cx="8115300" cy="3101488"/>
          </a:xfrm>
          <a:prstGeom prst="rect">
            <a:avLst/>
          </a:prstGeom>
        </p:spPr>
        <p:txBody>
          <a:bodyPr anchor="t" rtlCol="false" tIns="0" lIns="0" bIns="0" rIns="0">
            <a:spAutoFit/>
          </a:bodyPr>
          <a:lstStyle/>
          <a:p>
            <a:pPr algn="ctr" marL="0" indent="0" lvl="0">
              <a:lnSpc>
                <a:spcPts val="11898"/>
              </a:lnSpc>
              <a:spcBef>
                <a:spcPct val="0"/>
              </a:spcBef>
            </a:pPr>
            <a:r>
              <a:rPr lang="en-US" sz="12141" strike="noStrike" u="none">
                <a:solidFill>
                  <a:srgbClr val="000000"/>
                </a:solidFill>
                <a:latin typeface="Londrina Solid Heavy"/>
              </a:rPr>
              <a:t>ADD AN AGENDA PAGE</a:t>
            </a:r>
          </a:p>
        </p:txBody>
      </p:sp>
      <p:sp>
        <p:nvSpPr>
          <p:cNvPr name="TextBox 23" id="23"/>
          <p:cNvSpPr txBox="true"/>
          <p:nvPr/>
        </p:nvSpPr>
        <p:spPr>
          <a:xfrm rot="0">
            <a:off x="8431954" y="4576674"/>
            <a:ext cx="9156595"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000000"/>
                </a:solidFill>
                <a:latin typeface="Fibre"/>
              </a:rPr>
              <a:t>Write an agenda here.</a:t>
            </a:r>
          </a:p>
        </p:txBody>
      </p:sp>
      <p:sp>
        <p:nvSpPr>
          <p:cNvPr name="TextBox 24" id="24"/>
          <p:cNvSpPr txBox="true"/>
          <p:nvPr/>
        </p:nvSpPr>
        <p:spPr>
          <a:xfrm rot="0">
            <a:off x="8431954" y="5648860"/>
            <a:ext cx="9156595"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000000"/>
                </a:solidFill>
                <a:latin typeface="Fibre"/>
              </a:rPr>
              <a:t>Write an agenda here.</a:t>
            </a:r>
          </a:p>
        </p:txBody>
      </p:sp>
      <p:sp>
        <p:nvSpPr>
          <p:cNvPr name="TextBox 25" id="25"/>
          <p:cNvSpPr txBox="true"/>
          <p:nvPr/>
        </p:nvSpPr>
        <p:spPr>
          <a:xfrm rot="0">
            <a:off x="8431954" y="6721046"/>
            <a:ext cx="9156595"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000000"/>
                </a:solidFill>
                <a:latin typeface="Fibre"/>
              </a:rPr>
              <a:t>Write an agenda here.</a:t>
            </a:r>
          </a:p>
        </p:txBody>
      </p:sp>
      <p:sp>
        <p:nvSpPr>
          <p:cNvPr name="TextBox 26" id="26"/>
          <p:cNvSpPr txBox="true"/>
          <p:nvPr/>
        </p:nvSpPr>
        <p:spPr>
          <a:xfrm rot="0">
            <a:off x="8431954" y="7793232"/>
            <a:ext cx="9156595"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000000"/>
                </a:solidFill>
                <a:latin typeface="Fibre"/>
              </a:rPr>
              <a:t>Write an agenda here.</a:t>
            </a:r>
          </a:p>
        </p:txBody>
      </p:sp>
      <p:sp>
        <p:nvSpPr>
          <p:cNvPr name="TextBox 27" id="27"/>
          <p:cNvSpPr txBox="true"/>
          <p:nvPr/>
        </p:nvSpPr>
        <p:spPr>
          <a:xfrm rot="0">
            <a:off x="8431954" y="8865418"/>
            <a:ext cx="9156595"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000000"/>
                </a:solidFill>
                <a:latin typeface="Fibre"/>
              </a:rPr>
              <a:t>Write an agenda here.</a:t>
            </a:r>
          </a:p>
        </p:txBody>
      </p:sp>
      <p:sp>
        <p:nvSpPr>
          <p:cNvPr name="Freeform 28" id="28"/>
          <p:cNvSpPr/>
          <p:nvPr/>
        </p:nvSpPr>
        <p:spPr>
          <a:xfrm flipH="false" flipV="true" rot="0">
            <a:off x="7832233"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8">
              <a:extLst>
                <a:ext uri="{96DAC541-7B7A-43D3-8B79-37D633B846F1}">
                  <asvg:svgBlip xmlns:asvg="http://schemas.microsoft.com/office/drawing/2016/SVG/main" r:embed="rId9"/>
                </a:ext>
              </a:extLst>
            </a:blip>
            <a:stretch>
              <a:fillRect l="-4963617" t="-2462" r="-32736" b="-2527"/>
            </a:stretch>
          </a:blipFill>
        </p:spPr>
      </p:sp>
      <p:sp>
        <p:nvSpPr>
          <p:cNvPr name="Freeform 29" id="29"/>
          <p:cNvSpPr/>
          <p:nvPr/>
        </p:nvSpPr>
        <p:spPr>
          <a:xfrm flipH="true" flipV="true" rot="0">
            <a:off x="17931449" y="-4250093"/>
            <a:ext cx="275699" cy="18825285"/>
          </a:xfrm>
          <a:custGeom>
            <a:avLst/>
            <a:gdLst/>
            <a:ahLst/>
            <a:cxnLst/>
            <a:rect r="r" b="b" t="t" l="l"/>
            <a:pathLst>
              <a:path h="18825285" w="275699">
                <a:moveTo>
                  <a:pt x="275699" y="18825286"/>
                </a:moveTo>
                <a:lnTo>
                  <a:pt x="0" y="18825286"/>
                </a:lnTo>
                <a:lnTo>
                  <a:pt x="0" y="0"/>
                </a:lnTo>
                <a:lnTo>
                  <a:pt x="275699" y="0"/>
                </a:lnTo>
                <a:lnTo>
                  <a:pt x="275699" y="18825286"/>
                </a:lnTo>
                <a:close/>
              </a:path>
            </a:pathLst>
          </a:custGeom>
          <a:blipFill>
            <a:blip r:embed="rId8">
              <a:extLst>
                <a:ext uri="{96DAC541-7B7A-43D3-8B79-37D633B846F1}">
                  <asvg:svgBlip xmlns:asvg="http://schemas.microsoft.com/office/drawing/2016/SVG/main" r:embed="rId9"/>
                </a:ext>
              </a:extLst>
            </a:blip>
            <a:stretch>
              <a:fillRect l="-4963617" t="-2462" r="-32736" b="-2527"/>
            </a:stretch>
          </a:blipFill>
        </p:spPr>
      </p:sp>
      <p:sp>
        <p:nvSpPr>
          <p:cNvPr name="Freeform 30" id="30"/>
          <p:cNvSpPr/>
          <p:nvPr/>
        </p:nvSpPr>
        <p:spPr>
          <a:xfrm flipH="true" flipV="true" rot="0">
            <a:off x="0" y="-4250093"/>
            <a:ext cx="275699" cy="18825285"/>
          </a:xfrm>
          <a:custGeom>
            <a:avLst/>
            <a:gdLst/>
            <a:ahLst/>
            <a:cxnLst/>
            <a:rect r="r" b="b" t="t" l="l"/>
            <a:pathLst>
              <a:path h="18825285" w="275699">
                <a:moveTo>
                  <a:pt x="275699" y="18825286"/>
                </a:moveTo>
                <a:lnTo>
                  <a:pt x="0" y="18825286"/>
                </a:lnTo>
                <a:lnTo>
                  <a:pt x="0" y="0"/>
                </a:lnTo>
                <a:lnTo>
                  <a:pt x="275699" y="0"/>
                </a:lnTo>
                <a:lnTo>
                  <a:pt x="275699" y="18825286"/>
                </a:lnTo>
                <a:close/>
              </a:path>
            </a:pathLst>
          </a:custGeom>
          <a:blipFill>
            <a:blip r:embed="rId8">
              <a:extLst>
                <a:ext uri="{96DAC541-7B7A-43D3-8B79-37D633B846F1}">
                  <asvg:svgBlip xmlns:asvg="http://schemas.microsoft.com/office/drawing/2016/SVG/main" r:embed="rId9"/>
                </a:ext>
              </a:extLst>
            </a:blip>
            <a:stretch>
              <a:fillRect l="-4963617" t="-2462" r="-32736" b="-2527"/>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3457183">
            <a:off x="6720715" y="-5610731"/>
            <a:ext cx="14911468" cy="8910748"/>
          </a:xfrm>
          <a:custGeom>
            <a:avLst/>
            <a:gdLst/>
            <a:ahLst/>
            <a:cxnLst/>
            <a:rect r="r" b="b" t="t" l="l"/>
            <a:pathLst>
              <a:path h="8910748" w="14911468">
                <a:moveTo>
                  <a:pt x="0" y="0"/>
                </a:moveTo>
                <a:lnTo>
                  <a:pt x="14911469" y="0"/>
                </a:lnTo>
                <a:lnTo>
                  <a:pt x="14911469" y="8910748"/>
                </a:lnTo>
                <a:lnTo>
                  <a:pt x="0" y="8910748"/>
                </a:lnTo>
                <a:lnTo>
                  <a:pt x="0"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sp>
        <p:nvSpPr>
          <p:cNvPr name="Freeform 3" id="3"/>
          <p:cNvSpPr/>
          <p:nvPr/>
        </p:nvSpPr>
        <p:spPr>
          <a:xfrm flipH="true" flipV="false" rot="-3456000">
            <a:off x="-3342838" y="-5610731"/>
            <a:ext cx="14911468" cy="8910748"/>
          </a:xfrm>
          <a:custGeom>
            <a:avLst/>
            <a:gdLst/>
            <a:ahLst/>
            <a:cxnLst/>
            <a:rect r="r" b="b" t="t" l="l"/>
            <a:pathLst>
              <a:path h="8910748" w="14911468">
                <a:moveTo>
                  <a:pt x="14911469" y="0"/>
                </a:moveTo>
                <a:lnTo>
                  <a:pt x="0" y="0"/>
                </a:lnTo>
                <a:lnTo>
                  <a:pt x="0" y="8910748"/>
                </a:lnTo>
                <a:lnTo>
                  <a:pt x="14911469" y="8910748"/>
                </a:lnTo>
                <a:lnTo>
                  <a:pt x="14911469"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grpSp>
        <p:nvGrpSpPr>
          <p:cNvPr name="Group 4" id="4"/>
          <p:cNvGrpSpPr/>
          <p:nvPr/>
        </p:nvGrpSpPr>
        <p:grpSpPr>
          <a:xfrm rot="0">
            <a:off x="0" y="5663906"/>
            <a:ext cx="18288000" cy="4623094"/>
            <a:chOff x="0" y="0"/>
            <a:chExt cx="4816593" cy="1217605"/>
          </a:xfrm>
        </p:grpSpPr>
        <p:sp>
          <p:nvSpPr>
            <p:cNvPr name="Freeform 5" id="5"/>
            <p:cNvSpPr/>
            <p:nvPr/>
          </p:nvSpPr>
          <p:spPr>
            <a:xfrm flipH="false" flipV="false" rot="0">
              <a:off x="0" y="0"/>
              <a:ext cx="4816592" cy="1217605"/>
            </a:xfrm>
            <a:custGeom>
              <a:avLst/>
              <a:gdLst/>
              <a:ahLst/>
              <a:cxnLst/>
              <a:rect r="r" b="b" t="t" l="l"/>
              <a:pathLst>
                <a:path h="1217605" w="4816592">
                  <a:moveTo>
                    <a:pt x="0" y="0"/>
                  </a:moveTo>
                  <a:lnTo>
                    <a:pt x="4816592" y="0"/>
                  </a:lnTo>
                  <a:lnTo>
                    <a:pt x="4816592" y="1217605"/>
                  </a:lnTo>
                  <a:lnTo>
                    <a:pt x="0" y="1217605"/>
                  </a:lnTo>
                  <a:close/>
                </a:path>
              </a:pathLst>
            </a:custGeom>
            <a:solidFill>
              <a:srgbClr val="FA643F"/>
            </a:solidFill>
          </p:spPr>
        </p:sp>
        <p:sp>
          <p:nvSpPr>
            <p:cNvPr name="TextBox 6" id="6"/>
            <p:cNvSpPr txBox="true"/>
            <p:nvPr/>
          </p:nvSpPr>
          <p:spPr>
            <a:xfrm>
              <a:off x="0" y="-28575"/>
              <a:ext cx="4816593" cy="1246180"/>
            </a:xfrm>
            <a:prstGeom prst="rect">
              <a:avLst/>
            </a:prstGeom>
          </p:spPr>
          <p:txBody>
            <a:bodyPr anchor="ctr" rtlCol="false" tIns="50800" lIns="50800" bIns="50800" rIns="50800"/>
            <a:lstStyle/>
            <a:p>
              <a:pPr algn="ctr">
                <a:lnSpc>
                  <a:spcPts val="2600"/>
                </a:lnSpc>
              </a:pPr>
            </a:p>
          </p:txBody>
        </p:sp>
      </p:grpSp>
      <p:grpSp>
        <p:nvGrpSpPr>
          <p:cNvPr name="Group 7" id="7"/>
          <p:cNvGrpSpPr/>
          <p:nvPr/>
        </p:nvGrpSpPr>
        <p:grpSpPr>
          <a:xfrm rot="0">
            <a:off x="0" y="5663906"/>
            <a:ext cx="23317200" cy="170742"/>
            <a:chOff x="0" y="0"/>
            <a:chExt cx="31089600" cy="227656"/>
          </a:xfrm>
        </p:grpSpPr>
        <p:sp>
          <p:nvSpPr>
            <p:cNvPr name="Freeform 8" id="8"/>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sp>
          <p:nvSpPr>
            <p:cNvPr name="Freeform 9" id="9"/>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grpSp>
      <p:grpSp>
        <p:nvGrpSpPr>
          <p:cNvPr name="Group 10" id="10"/>
          <p:cNvGrpSpPr/>
          <p:nvPr/>
        </p:nvGrpSpPr>
        <p:grpSpPr>
          <a:xfrm rot="-10800000">
            <a:off x="0" y="10116258"/>
            <a:ext cx="23317200" cy="170742"/>
            <a:chOff x="0" y="0"/>
            <a:chExt cx="31089600" cy="227656"/>
          </a:xfrm>
        </p:grpSpPr>
        <p:sp>
          <p:nvSpPr>
            <p:cNvPr name="Freeform 11" id="11"/>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sp>
          <p:nvSpPr>
            <p:cNvPr name="Freeform 12" id="12"/>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grpSp>
      <p:grpSp>
        <p:nvGrpSpPr>
          <p:cNvPr name="Group 13" id="13"/>
          <p:cNvGrpSpPr/>
          <p:nvPr/>
        </p:nvGrpSpPr>
        <p:grpSpPr>
          <a:xfrm rot="0">
            <a:off x="6067425" y="323860"/>
            <a:ext cx="6153150" cy="6153150"/>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6EA"/>
            </a:solidFill>
            <a:ln w="85725" cap="sq">
              <a:solidFill>
                <a:srgbClr val="FA643F"/>
              </a:solidFill>
              <a:prstDash val="solid"/>
              <a:miter/>
            </a:ln>
          </p:spPr>
        </p:sp>
        <p:sp>
          <p:nvSpPr>
            <p:cNvPr name="TextBox 15" id="15"/>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grpSp>
        <p:nvGrpSpPr>
          <p:cNvPr name="Group 16" id="16"/>
          <p:cNvGrpSpPr>
            <a:grpSpLocks noChangeAspect="true"/>
          </p:cNvGrpSpPr>
          <p:nvPr/>
        </p:nvGrpSpPr>
        <p:grpSpPr>
          <a:xfrm rot="0">
            <a:off x="4631777" y="-1936407"/>
            <a:ext cx="8782057" cy="8782022"/>
            <a:chOff x="0" y="0"/>
            <a:chExt cx="6350000" cy="6349975"/>
          </a:xfrm>
        </p:grpSpPr>
        <p:sp>
          <p:nvSpPr>
            <p:cNvPr name="Freeform 17" id="17"/>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5046" t="0" r="-25046" b="0"/>
              </a:stretch>
            </a:blipFill>
          </p:spPr>
        </p:sp>
      </p:grpSp>
      <p:sp>
        <p:nvSpPr>
          <p:cNvPr name="TextBox 18" id="18"/>
          <p:cNvSpPr txBox="true"/>
          <p:nvPr/>
        </p:nvSpPr>
        <p:spPr>
          <a:xfrm rot="0">
            <a:off x="3042063" y="6724660"/>
            <a:ext cx="12203874" cy="1599179"/>
          </a:xfrm>
          <a:prstGeom prst="rect">
            <a:avLst/>
          </a:prstGeom>
        </p:spPr>
        <p:txBody>
          <a:bodyPr anchor="t" rtlCol="false" tIns="0" lIns="0" bIns="0" rIns="0">
            <a:spAutoFit/>
          </a:bodyPr>
          <a:lstStyle/>
          <a:p>
            <a:pPr algn="ctr" marL="0" indent="0" lvl="0">
              <a:lnSpc>
                <a:spcPts val="11898"/>
              </a:lnSpc>
              <a:spcBef>
                <a:spcPct val="0"/>
              </a:spcBef>
            </a:pPr>
            <a:r>
              <a:rPr lang="en-US" sz="12141" strike="noStrike" u="none">
                <a:solidFill>
                  <a:srgbClr val="000000"/>
                </a:solidFill>
                <a:latin typeface="Londrina Solid Heavy"/>
              </a:rPr>
              <a:t>HELLO THERE!</a:t>
            </a:r>
          </a:p>
        </p:txBody>
      </p:sp>
      <p:sp>
        <p:nvSpPr>
          <p:cNvPr name="TextBox 19" id="19"/>
          <p:cNvSpPr txBox="true"/>
          <p:nvPr/>
        </p:nvSpPr>
        <p:spPr>
          <a:xfrm rot="0">
            <a:off x="2629792" y="8388290"/>
            <a:ext cx="13028417" cy="1320561"/>
          </a:xfrm>
          <a:prstGeom prst="rect">
            <a:avLst/>
          </a:prstGeom>
        </p:spPr>
        <p:txBody>
          <a:bodyPr anchor="t" rtlCol="false" tIns="0" lIns="0" bIns="0" rIns="0">
            <a:spAutoFit/>
          </a:bodyPr>
          <a:lstStyle/>
          <a:p>
            <a:pPr algn="ctr" marL="0" indent="0" lvl="0">
              <a:lnSpc>
                <a:spcPts val="5275"/>
              </a:lnSpc>
              <a:spcBef>
                <a:spcPct val="0"/>
              </a:spcBef>
            </a:pPr>
            <a:r>
              <a:rPr lang="en-US" sz="3768" strike="noStrike" u="none">
                <a:solidFill>
                  <a:srgbClr val="FDF6EA"/>
                </a:solidFill>
                <a:latin typeface="Fibre"/>
              </a:rPr>
              <a:t>I'm Rain, and I'll be sharing with you my beautiful ideas.</a:t>
            </a:r>
          </a:p>
          <a:p>
            <a:pPr algn="ctr" marL="0" indent="0" lvl="0">
              <a:lnSpc>
                <a:spcPts val="5275"/>
              </a:lnSpc>
              <a:spcBef>
                <a:spcPct val="0"/>
              </a:spcBef>
            </a:pPr>
            <a:r>
              <a:rPr lang="en-US" sz="3768" strike="noStrike" u="none">
                <a:solidFill>
                  <a:srgbClr val="FDF6EA"/>
                </a:solidFill>
                <a:latin typeface="Fibre"/>
              </a:rPr>
              <a:t>Follow me at @reallygreatsite to learn more. </a:t>
            </a:r>
          </a:p>
        </p:txBody>
      </p:sp>
      <p:sp>
        <p:nvSpPr>
          <p:cNvPr name="Freeform 20" id="20"/>
          <p:cNvSpPr/>
          <p:nvPr/>
        </p:nvSpPr>
        <p:spPr>
          <a:xfrm flipH="false" flipV="false" rot="-788323">
            <a:off x="11366274" y="3400435"/>
            <a:ext cx="3771270" cy="3339288"/>
          </a:xfrm>
          <a:custGeom>
            <a:avLst/>
            <a:gdLst/>
            <a:ahLst/>
            <a:cxnLst/>
            <a:rect r="r" b="b" t="t" l="l"/>
            <a:pathLst>
              <a:path h="3339288" w="3771270">
                <a:moveTo>
                  <a:pt x="0" y="0"/>
                </a:moveTo>
                <a:lnTo>
                  <a:pt x="3771269" y="0"/>
                </a:lnTo>
                <a:lnTo>
                  <a:pt x="3771269" y="3339288"/>
                </a:lnTo>
                <a:lnTo>
                  <a:pt x="0" y="33392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Freeform 21" id="21"/>
          <p:cNvSpPr/>
          <p:nvPr/>
        </p:nvSpPr>
        <p:spPr>
          <a:xfrm flipH="false" flipV="false" rot="-788323">
            <a:off x="11077803" y="3400435"/>
            <a:ext cx="3771270" cy="3339288"/>
          </a:xfrm>
          <a:custGeom>
            <a:avLst/>
            <a:gdLst/>
            <a:ahLst/>
            <a:cxnLst/>
            <a:rect r="r" b="b" t="t" l="l"/>
            <a:pathLst>
              <a:path h="3339288" w="3771270">
                <a:moveTo>
                  <a:pt x="0" y="0"/>
                </a:moveTo>
                <a:lnTo>
                  <a:pt x="3771270" y="0"/>
                </a:lnTo>
                <a:lnTo>
                  <a:pt x="3771270" y="3339288"/>
                </a:lnTo>
                <a:lnTo>
                  <a:pt x="0" y="333928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a:ln cap="sq">
            <a:noFill/>
            <a:prstDash val="solid"/>
            <a:miter/>
          </a:ln>
        </p:spPr>
      </p:sp>
      <p:sp>
        <p:nvSpPr>
          <p:cNvPr name="Freeform 22" id="22"/>
          <p:cNvSpPr/>
          <p:nvPr/>
        </p:nvSpPr>
        <p:spPr>
          <a:xfrm flipH="true" flipV="false" rot="786000">
            <a:off x="3171417" y="3401421"/>
            <a:ext cx="3771270" cy="3339288"/>
          </a:xfrm>
          <a:custGeom>
            <a:avLst/>
            <a:gdLst/>
            <a:ahLst/>
            <a:cxnLst/>
            <a:rect r="r" b="b" t="t" l="l"/>
            <a:pathLst>
              <a:path h="3339288" w="3771270">
                <a:moveTo>
                  <a:pt x="3771270" y="0"/>
                </a:moveTo>
                <a:lnTo>
                  <a:pt x="0" y="0"/>
                </a:lnTo>
                <a:lnTo>
                  <a:pt x="0" y="3339287"/>
                </a:lnTo>
                <a:lnTo>
                  <a:pt x="3771270" y="3339287"/>
                </a:lnTo>
                <a:lnTo>
                  <a:pt x="377127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3" id="23"/>
          <p:cNvSpPr/>
          <p:nvPr/>
        </p:nvSpPr>
        <p:spPr>
          <a:xfrm flipH="true" flipV="false" rot="786000">
            <a:off x="3438117" y="3400435"/>
            <a:ext cx="3771270" cy="3339288"/>
          </a:xfrm>
          <a:custGeom>
            <a:avLst/>
            <a:gdLst/>
            <a:ahLst/>
            <a:cxnLst/>
            <a:rect r="r" b="b" t="t" l="l"/>
            <a:pathLst>
              <a:path h="3339288" w="3771270">
                <a:moveTo>
                  <a:pt x="3771270" y="0"/>
                </a:moveTo>
                <a:lnTo>
                  <a:pt x="0" y="0"/>
                </a:lnTo>
                <a:lnTo>
                  <a:pt x="0" y="3339288"/>
                </a:lnTo>
                <a:lnTo>
                  <a:pt x="3771270" y="3339288"/>
                </a:lnTo>
                <a:lnTo>
                  <a:pt x="377127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4" id="24"/>
          <p:cNvSpPr/>
          <p:nvPr/>
        </p:nvSpPr>
        <p:spPr>
          <a:xfrm flipH="false" flipV="false" rot="1379901">
            <a:off x="15177651" y="4621316"/>
            <a:ext cx="1623733" cy="1855695"/>
          </a:xfrm>
          <a:custGeom>
            <a:avLst/>
            <a:gdLst/>
            <a:ahLst/>
            <a:cxnLst/>
            <a:rect r="r" b="b" t="t" l="l"/>
            <a:pathLst>
              <a:path h="1855695" w="1623733">
                <a:moveTo>
                  <a:pt x="0" y="0"/>
                </a:moveTo>
                <a:lnTo>
                  <a:pt x="1623733" y="0"/>
                </a:lnTo>
                <a:lnTo>
                  <a:pt x="1623733" y="1855694"/>
                </a:lnTo>
                <a:lnTo>
                  <a:pt x="0" y="185569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5" id="25"/>
          <p:cNvSpPr/>
          <p:nvPr/>
        </p:nvSpPr>
        <p:spPr>
          <a:xfrm flipH="true" flipV="false" rot="-1380000">
            <a:off x="1486631" y="4621316"/>
            <a:ext cx="1623733" cy="1855695"/>
          </a:xfrm>
          <a:custGeom>
            <a:avLst/>
            <a:gdLst/>
            <a:ahLst/>
            <a:cxnLst/>
            <a:rect r="r" b="b" t="t" l="l"/>
            <a:pathLst>
              <a:path h="1855695" w="1623733">
                <a:moveTo>
                  <a:pt x="1623733" y="0"/>
                </a:moveTo>
                <a:lnTo>
                  <a:pt x="0" y="0"/>
                </a:lnTo>
                <a:lnTo>
                  <a:pt x="0" y="1855694"/>
                </a:lnTo>
                <a:lnTo>
                  <a:pt x="1623733" y="1855694"/>
                </a:lnTo>
                <a:lnTo>
                  <a:pt x="1623733"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6" id="26"/>
          <p:cNvSpPr/>
          <p:nvPr/>
        </p:nvSpPr>
        <p:spPr>
          <a:xfrm flipH="false" flipV="false" rot="-1310935">
            <a:off x="17049649" y="4997427"/>
            <a:ext cx="965538" cy="1103472"/>
          </a:xfrm>
          <a:custGeom>
            <a:avLst/>
            <a:gdLst/>
            <a:ahLst/>
            <a:cxnLst/>
            <a:rect r="r" b="b" t="t" l="l"/>
            <a:pathLst>
              <a:path h="1103472" w="965538">
                <a:moveTo>
                  <a:pt x="0" y="0"/>
                </a:moveTo>
                <a:lnTo>
                  <a:pt x="965538" y="0"/>
                </a:lnTo>
                <a:lnTo>
                  <a:pt x="965538" y="1103472"/>
                </a:lnTo>
                <a:lnTo>
                  <a:pt x="0" y="110347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7" id="27"/>
          <p:cNvSpPr/>
          <p:nvPr/>
        </p:nvSpPr>
        <p:spPr>
          <a:xfrm flipH="false" flipV="false" rot="1308000">
            <a:off x="272529" y="4997427"/>
            <a:ext cx="965538" cy="1103472"/>
          </a:xfrm>
          <a:custGeom>
            <a:avLst/>
            <a:gdLst/>
            <a:ahLst/>
            <a:cxnLst/>
            <a:rect r="r" b="b" t="t" l="l"/>
            <a:pathLst>
              <a:path h="1103472" w="965538">
                <a:moveTo>
                  <a:pt x="0" y="0"/>
                </a:moveTo>
                <a:lnTo>
                  <a:pt x="965538" y="0"/>
                </a:lnTo>
                <a:lnTo>
                  <a:pt x="965538" y="1103472"/>
                </a:lnTo>
                <a:lnTo>
                  <a:pt x="0" y="110347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10172700" y="0"/>
            <a:ext cx="7739871" cy="10287000"/>
            <a:chOff x="0" y="0"/>
            <a:chExt cx="2038485" cy="2709333"/>
          </a:xfrm>
        </p:grpSpPr>
        <p:sp>
          <p:nvSpPr>
            <p:cNvPr name="Freeform 3" id="3"/>
            <p:cNvSpPr/>
            <p:nvPr/>
          </p:nvSpPr>
          <p:spPr>
            <a:xfrm flipH="false" flipV="false" rot="0">
              <a:off x="0" y="0"/>
              <a:ext cx="2038484" cy="2709333"/>
            </a:xfrm>
            <a:custGeom>
              <a:avLst/>
              <a:gdLst/>
              <a:ahLst/>
              <a:cxnLst/>
              <a:rect r="r" b="b" t="t" l="l"/>
              <a:pathLst>
                <a:path h="2709333" w="2038484">
                  <a:moveTo>
                    <a:pt x="0" y="0"/>
                  </a:moveTo>
                  <a:lnTo>
                    <a:pt x="2038484" y="0"/>
                  </a:lnTo>
                  <a:lnTo>
                    <a:pt x="2038484" y="2709333"/>
                  </a:lnTo>
                  <a:lnTo>
                    <a:pt x="0" y="2709333"/>
                  </a:lnTo>
                  <a:close/>
                </a:path>
              </a:pathLst>
            </a:custGeom>
            <a:solidFill>
              <a:srgbClr val="FA643F"/>
            </a:solidFill>
          </p:spPr>
        </p:sp>
        <p:sp>
          <p:nvSpPr>
            <p:cNvPr name="TextBox 4" id="4"/>
            <p:cNvSpPr txBox="true"/>
            <p:nvPr/>
          </p:nvSpPr>
          <p:spPr>
            <a:xfrm>
              <a:off x="0" y="-38100"/>
              <a:ext cx="2038485" cy="2747433"/>
            </a:xfrm>
            <a:prstGeom prst="rect">
              <a:avLst/>
            </a:prstGeom>
          </p:spPr>
          <p:txBody>
            <a:bodyPr anchor="ctr" rtlCol="false" tIns="50800" lIns="50800" bIns="50800" rIns="50800"/>
            <a:lstStyle/>
            <a:p>
              <a:pPr algn="ctr">
                <a:lnSpc>
                  <a:spcPts val="3080"/>
                </a:lnSpc>
              </a:pPr>
            </a:p>
          </p:txBody>
        </p:sp>
      </p:grpSp>
      <p:sp>
        <p:nvSpPr>
          <p:cNvPr name="Freeform 5" id="5"/>
          <p:cNvSpPr/>
          <p:nvPr/>
        </p:nvSpPr>
        <p:spPr>
          <a:xfrm flipH="false" flipV="false" rot="3457183">
            <a:off x="7501765" y="-4569981"/>
            <a:ext cx="14911468" cy="8910748"/>
          </a:xfrm>
          <a:custGeom>
            <a:avLst/>
            <a:gdLst/>
            <a:ahLst/>
            <a:cxnLst/>
            <a:rect r="r" b="b" t="t" l="l"/>
            <a:pathLst>
              <a:path h="8910748" w="14911468">
                <a:moveTo>
                  <a:pt x="0" y="0"/>
                </a:moveTo>
                <a:lnTo>
                  <a:pt x="14911469" y="0"/>
                </a:lnTo>
                <a:lnTo>
                  <a:pt x="14911469" y="8910748"/>
                </a:lnTo>
                <a:lnTo>
                  <a:pt x="0" y="8910748"/>
                </a:lnTo>
                <a:lnTo>
                  <a:pt x="0"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sp>
        <p:nvSpPr>
          <p:cNvPr name="Freeform 6" id="6"/>
          <p:cNvSpPr/>
          <p:nvPr/>
        </p:nvSpPr>
        <p:spPr>
          <a:xfrm flipH="false" flipV="false" rot="-8267435">
            <a:off x="6187688" y="7393419"/>
            <a:ext cx="14911468" cy="8910748"/>
          </a:xfrm>
          <a:custGeom>
            <a:avLst/>
            <a:gdLst/>
            <a:ahLst/>
            <a:cxnLst/>
            <a:rect r="r" b="b" t="t" l="l"/>
            <a:pathLst>
              <a:path h="8910748" w="14911468">
                <a:moveTo>
                  <a:pt x="0" y="0"/>
                </a:moveTo>
                <a:lnTo>
                  <a:pt x="14911468" y="0"/>
                </a:lnTo>
                <a:lnTo>
                  <a:pt x="14911468" y="8910748"/>
                </a:lnTo>
                <a:lnTo>
                  <a:pt x="0" y="8910748"/>
                </a:lnTo>
                <a:lnTo>
                  <a:pt x="0"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grpSp>
        <p:nvGrpSpPr>
          <p:cNvPr name="Group 7" id="7"/>
          <p:cNvGrpSpPr/>
          <p:nvPr/>
        </p:nvGrpSpPr>
        <p:grpSpPr>
          <a:xfrm rot="0">
            <a:off x="379727" y="0"/>
            <a:ext cx="8093831" cy="10287000"/>
            <a:chOff x="0" y="0"/>
            <a:chExt cx="2131709" cy="2709333"/>
          </a:xfrm>
        </p:grpSpPr>
        <p:sp>
          <p:nvSpPr>
            <p:cNvPr name="Freeform 8" id="8"/>
            <p:cNvSpPr/>
            <p:nvPr/>
          </p:nvSpPr>
          <p:spPr>
            <a:xfrm flipH="false" flipV="false" rot="0">
              <a:off x="0" y="0"/>
              <a:ext cx="2131709" cy="2709333"/>
            </a:xfrm>
            <a:custGeom>
              <a:avLst/>
              <a:gdLst/>
              <a:ahLst/>
              <a:cxnLst/>
              <a:rect r="r" b="b" t="t" l="l"/>
              <a:pathLst>
                <a:path h="2709333" w="2131709">
                  <a:moveTo>
                    <a:pt x="0" y="0"/>
                  </a:moveTo>
                  <a:lnTo>
                    <a:pt x="2131709" y="0"/>
                  </a:lnTo>
                  <a:lnTo>
                    <a:pt x="2131709" y="2709333"/>
                  </a:lnTo>
                  <a:lnTo>
                    <a:pt x="0" y="2709333"/>
                  </a:lnTo>
                  <a:close/>
                </a:path>
              </a:pathLst>
            </a:custGeom>
            <a:solidFill>
              <a:srgbClr val="000000"/>
            </a:solidFill>
          </p:spPr>
        </p:sp>
        <p:sp>
          <p:nvSpPr>
            <p:cNvPr name="TextBox 9" id="9"/>
            <p:cNvSpPr txBox="true"/>
            <p:nvPr/>
          </p:nvSpPr>
          <p:spPr>
            <a:xfrm>
              <a:off x="0" y="-38100"/>
              <a:ext cx="2131709" cy="2747433"/>
            </a:xfrm>
            <a:prstGeom prst="rect">
              <a:avLst/>
            </a:prstGeom>
          </p:spPr>
          <p:txBody>
            <a:bodyPr anchor="ctr" rtlCol="false" tIns="50800" lIns="50800" bIns="50800" rIns="50800"/>
            <a:lstStyle/>
            <a:p>
              <a:pPr algn="ctr">
                <a:lnSpc>
                  <a:spcPts val="3080"/>
                </a:lnSpc>
              </a:pPr>
            </a:p>
          </p:txBody>
        </p:sp>
      </p:grpSp>
      <p:grpSp>
        <p:nvGrpSpPr>
          <p:cNvPr name="Group 10" id="10"/>
          <p:cNvGrpSpPr/>
          <p:nvPr/>
        </p:nvGrpSpPr>
        <p:grpSpPr>
          <a:xfrm rot="0">
            <a:off x="10618269" y="1719134"/>
            <a:ext cx="6848732" cy="6848732"/>
            <a:chOff x="0" y="0"/>
            <a:chExt cx="9131643" cy="9131643"/>
          </a:xfrm>
        </p:grpSpPr>
        <p:grpSp>
          <p:nvGrpSpPr>
            <p:cNvPr name="Group 11" id="11"/>
            <p:cNvGrpSpPr/>
            <p:nvPr/>
          </p:nvGrpSpPr>
          <p:grpSpPr>
            <a:xfrm rot="0">
              <a:off x="0" y="0"/>
              <a:ext cx="9131643" cy="9131643"/>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cap="sq">
                <a:noFill/>
                <a:prstDash val="solid"/>
                <a:miter/>
              </a:ln>
            </p:spPr>
          </p:sp>
          <p:sp>
            <p:nvSpPr>
              <p:cNvPr name="TextBox 13" id="13"/>
              <p:cNvSpPr txBox="true"/>
              <p:nvPr/>
            </p:nvSpPr>
            <p:spPr>
              <a:xfrm>
                <a:off x="76200" y="19050"/>
                <a:ext cx="660400" cy="7175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14" id="14"/>
            <p:cNvGrpSpPr/>
            <p:nvPr/>
          </p:nvGrpSpPr>
          <p:grpSpPr>
            <a:xfrm rot="0">
              <a:off x="271441" y="271441"/>
              <a:ext cx="8588762" cy="8588762"/>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F0E1"/>
              </a:solidFill>
              <a:ln cap="sq">
                <a:noFill/>
                <a:prstDash val="solid"/>
                <a:miter/>
              </a:ln>
            </p:spPr>
          </p:sp>
          <p:sp>
            <p:nvSpPr>
              <p:cNvPr name="TextBox 16" id="16"/>
              <p:cNvSpPr txBox="true"/>
              <p:nvPr/>
            </p:nvSpPr>
            <p:spPr>
              <a:xfrm>
                <a:off x="76200" y="19050"/>
                <a:ext cx="660400" cy="717550"/>
              </a:xfrm>
              <a:prstGeom prst="rect">
                <a:avLst/>
              </a:prstGeom>
            </p:spPr>
            <p:txBody>
              <a:bodyPr anchor="ctr" rtlCol="false" tIns="50800" lIns="50800" bIns="50800" rIns="50800"/>
              <a:lstStyle/>
              <a:p>
                <a:pPr algn="ctr" marL="0" indent="0" lvl="0">
                  <a:lnSpc>
                    <a:spcPts val="3220"/>
                  </a:lnSpc>
                  <a:spcBef>
                    <a:spcPct val="0"/>
                  </a:spcBef>
                </a:pPr>
              </a:p>
            </p:txBody>
          </p:sp>
        </p:grpSp>
        <p:grpSp>
          <p:nvGrpSpPr>
            <p:cNvPr name="Group 17" id="17"/>
            <p:cNvGrpSpPr>
              <a:grpSpLocks noChangeAspect="true"/>
            </p:cNvGrpSpPr>
            <p:nvPr/>
          </p:nvGrpSpPr>
          <p:grpSpPr>
            <a:xfrm rot="0">
              <a:off x="542636" y="542652"/>
              <a:ext cx="8046372" cy="8046340"/>
              <a:chOff x="0" y="0"/>
              <a:chExt cx="6350000" cy="6349975"/>
            </a:xfrm>
          </p:grpSpPr>
          <p:sp>
            <p:nvSpPr>
              <p:cNvPr name="Freeform 18" id="18"/>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4906" t="0" r="-24906" b="0"/>
                </a:stretch>
              </a:blipFill>
            </p:spPr>
          </p:sp>
        </p:grpSp>
      </p:grpSp>
      <p:grpSp>
        <p:nvGrpSpPr>
          <p:cNvPr name="Group 19" id="19"/>
          <p:cNvGrpSpPr/>
          <p:nvPr/>
        </p:nvGrpSpPr>
        <p:grpSpPr>
          <a:xfrm rot="0">
            <a:off x="577822" y="1582238"/>
            <a:ext cx="7733811" cy="7122524"/>
            <a:chOff x="0" y="0"/>
            <a:chExt cx="10311748" cy="9496698"/>
          </a:xfrm>
        </p:grpSpPr>
        <p:sp>
          <p:nvSpPr>
            <p:cNvPr name="TextBox 20" id="20"/>
            <p:cNvSpPr txBox="true"/>
            <p:nvPr/>
          </p:nvSpPr>
          <p:spPr>
            <a:xfrm rot="0">
              <a:off x="0" y="247650"/>
              <a:ext cx="10311748" cy="6224468"/>
            </a:xfrm>
            <a:prstGeom prst="rect">
              <a:avLst/>
            </a:prstGeom>
          </p:spPr>
          <p:txBody>
            <a:bodyPr anchor="t" rtlCol="false" tIns="0" lIns="0" bIns="0" rIns="0">
              <a:spAutoFit/>
            </a:bodyPr>
            <a:lstStyle/>
            <a:p>
              <a:pPr algn="ctr" marL="0" indent="0" lvl="0">
                <a:lnSpc>
                  <a:spcPts val="11898"/>
                </a:lnSpc>
                <a:spcBef>
                  <a:spcPct val="0"/>
                </a:spcBef>
              </a:pPr>
              <a:r>
                <a:rPr lang="en-US" sz="12141" strike="noStrike" u="none">
                  <a:solidFill>
                    <a:srgbClr val="FDF0E1"/>
                  </a:solidFill>
                  <a:latin typeface="Londrina Solid Heavy"/>
                </a:rPr>
                <a:t>WRITE</a:t>
              </a:r>
            </a:p>
            <a:p>
              <a:pPr algn="ctr" marL="0" indent="0" lvl="0">
                <a:lnSpc>
                  <a:spcPts val="11898"/>
                </a:lnSpc>
                <a:spcBef>
                  <a:spcPct val="0"/>
                </a:spcBef>
              </a:pPr>
              <a:r>
                <a:rPr lang="en-US" sz="12141" strike="noStrike" u="none">
                  <a:solidFill>
                    <a:srgbClr val="FDF0E1"/>
                  </a:solidFill>
                  <a:latin typeface="Londrina Solid Heavy"/>
                </a:rPr>
                <a:t>YOUR TOPIC OR IDEA</a:t>
              </a:r>
            </a:p>
          </p:txBody>
        </p:sp>
        <p:sp>
          <p:nvSpPr>
            <p:cNvPr name="TextBox 21" id="21"/>
            <p:cNvSpPr txBox="true"/>
            <p:nvPr/>
          </p:nvSpPr>
          <p:spPr>
            <a:xfrm rot="0">
              <a:off x="914400" y="7420248"/>
              <a:ext cx="8482948" cy="20764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A643F"/>
                  </a:solidFill>
                  <a:latin typeface="Fibre"/>
                </a:rPr>
                <a:t>Elaborate on what you want to discuss. </a:t>
              </a:r>
            </a:p>
          </p:txBody>
        </p:sp>
      </p:grpSp>
      <p:grpSp>
        <p:nvGrpSpPr>
          <p:cNvPr name="Group 22" id="22"/>
          <p:cNvGrpSpPr/>
          <p:nvPr/>
        </p:nvGrpSpPr>
        <p:grpSpPr>
          <a:xfrm rot="0">
            <a:off x="8464033" y="0"/>
            <a:ext cx="1390650" cy="10740919"/>
            <a:chOff x="0" y="0"/>
            <a:chExt cx="366262" cy="2828884"/>
          </a:xfrm>
        </p:grpSpPr>
        <p:sp>
          <p:nvSpPr>
            <p:cNvPr name="Freeform 23" id="23"/>
            <p:cNvSpPr/>
            <p:nvPr/>
          </p:nvSpPr>
          <p:spPr>
            <a:xfrm flipH="false" flipV="false" rot="0">
              <a:off x="0" y="0"/>
              <a:ext cx="366262" cy="2828884"/>
            </a:xfrm>
            <a:custGeom>
              <a:avLst/>
              <a:gdLst/>
              <a:ahLst/>
              <a:cxnLst/>
              <a:rect r="r" b="b" t="t" l="l"/>
              <a:pathLst>
                <a:path h="2828884" w="366262">
                  <a:moveTo>
                    <a:pt x="0" y="0"/>
                  </a:moveTo>
                  <a:lnTo>
                    <a:pt x="366262" y="0"/>
                  </a:lnTo>
                  <a:lnTo>
                    <a:pt x="366262" y="2828884"/>
                  </a:lnTo>
                  <a:lnTo>
                    <a:pt x="0" y="2828884"/>
                  </a:lnTo>
                  <a:close/>
                </a:path>
              </a:pathLst>
            </a:custGeom>
            <a:solidFill>
              <a:srgbClr val="FA643F"/>
            </a:solidFill>
          </p:spPr>
        </p:sp>
        <p:sp>
          <p:nvSpPr>
            <p:cNvPr name="TextBox 24" id="24"/>
            <p:cNvSpPr txBox="true"/>
            <p:nvPr/>
          </p:nvSpPr>
          <p:spPr>
            <a:xfrm>
              <a:off x="0" y="-28575"/>
              <a:ext cx="366262" cy="2857459"/>
            </a:xfrm>
            <a:prstGeom prst="rect">
              <a:avLst/>
            </a:prstGeom>
          </p:spPr>
          <p:txBody>
            <a:bodyPr anchor="ctr" rtlCol="false" tIns="50800" lIns="50800" bIns="50800" rIns="50800"/>
            <a:lstStyle/>
            <a:p>
              <a:pPr algn="ctr">
                <a:lnSpc>
                  <a:spcPts val="2600"/>
                </a:lnSpc>
              </a:pPr>
            </a:p>
          </p:txBody>
        </p:sp>
      </p:grpSp>
      <p:grpSp>
        <p:nvGrpSpPr>
          <p:cNvPr name="Group 25" id="25"/>
          <p:cNvGrpSpPr/>
          <p:nvPr/>
        </p:nvGrpSpPr>
        <p:grpSpPr>
          <a:xfrm rot="0">
            <a:off x="9797271" y="0"/>
            <a:ext cx="370202" cy="10287000"/>
            <a:chOff x="0" y="0"/>
            <a:chExt cx="97502" cy="2709333"/>
          </a:xfrm>
        </p:grpSpPr>
        <p:sp>
          <p:nvSpPr>
            <p:cNvPr name="Freeform 26" id="26"/>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p:spPr>
        </p:sp>
        <p:sp>
          <p:nvSpPr>
            <p:cNvPr name="TextBox 27" id="27"/>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grpSp>
        <p:nvGrpSpPr>
          <p:cNvPr name="Group 28" id="28"/>
          <p:cNvGrpSpPr/>
          <p:nvPr/>
        </p:nvGrpSpPr>
        <p:grpSpPr>
          <a:xfrm rot="0">
            <a:off x="17912571" y="0"/>
            <a:ext cx="370202" cy="10287000"/>
            <a:chOff x="0" y="0"/>
            <a:chExt cx="97502" cy="2709333"/>
          </a:xfrm>
        </p:grpSpPr>
        <p:sp>
          <p:nvSpPr>
            <p:cNvPr name="Freeform 29" id="29"/>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p:spPr>
        </p:sp>
        <p:sp>
          <p:nvSpPr>
            <p:cNvPr name="TextBox 30" id="30"/>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sp>
        <p:nvSpPr>
          <p:cNvPr name="Freeform 31" id="31"/>
          <p:cNvSpPr/>
          <p:nvPr/>
        </p:nvSpPr>
        <p:spPr>
          <a:xfrm flipH="false" flipV="true" rot="0">
            <a:off x="9897001"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5">
              <a:extLst>
                <a:ext uri="{96DAC541-7B7A-43D3-8B79-37D633B846F1}">
                  <asvg:svgBlip xmlns:asvg="http://schemas.microsoft.com/office/drawing/2016/SVG/main" r:embed="rId6"/>
                </a:ext>
              </a:extLst>
            </a:blip>
            <a:stretch>
              <a:fillRect l="-4963617" t="-2462" r="-32736" b="-2527"/>
            </a:stretch>
          </a:blipFill>
        </p:spPr>
      </p:sp>
      <p:sp>
        <p:nvSpPr>
          <p:cNvPr name="Freeform 32" id="32"/>
          <p:cNvSpPr/>
          <p:nvPr/>
        </p:nvSpPr>
        <p:spPr>
          <a:xfrm flipH="false" flipV="true" rot="0">
            <a:off x="18012301"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5">
              <a:extLst>
                <a:ext uri="{96DAC541-7B7A-43D3-8B79-37D633B846F1}">
                  <asvg:svgBlip xmlns:asvg="http://schemas.microsoft.com/office/drawing/2016/SVG/main" r:embed="rId6"/>
                </a:ext>
              </a:extLst>
            </a:blip>
            <a:stretch>
              <a:fillRect l="-4963617" t="-2462" r="-32736" b="-2527"/>
            </a:stretch>
          </a:blipFill>
        </p:spPr>
      </p:sp>
      <p:grpSp>
        <p:nvGrpSpPr>
          <p:cNvPr name="Group 33" id="33"/>
          <p:cNvGrpSpPr/>
          <p:nvPr/>
        </p:nvGrpSpPr>
        <p:grpSpPr>
          <a:xfrm rot="-10800000">
            <a:off x="8473558" y="0"/>
            <a:ext cx="370202" cy="10287000"/>
            <a:chOff x="0" y="0"/>
            <a:chExt cx="97502" cy="2709333"/>
          </a:xfrm>
        </p:grpSpPr>
        <p:sp>
          <p:nvSpPr>
            <p:cNvPr name="Freeform 34" id="34"/>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a:ln cap="sq">
              <a:noFill/>
              <a:prstDash val="solid"/>
              <a:miter/>
            </a:ln>
          </p:spPr>
        </p:sp>
        <p:sp>
          <p:nvSpPr>
            <p:cNvPr name="TextBox 35" id="35"/>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36" id="36"/>
          <p:cNvGrpSpPr/>
          <p:nvPr/>
        </p:nvGrpSpPr>
        <p:grpSpPr>
          <a:xfrm rot="-10800000">
            <a:off x="9525" y="0"/>
            <a:ext cx="370202" cy="10287000"/>
            <a:chOff x="0" y="0"/>
            <a:chExt cx="97502" cy="2709333"/>
          </a:xfrm>
        </p:grpSpPr>
        <p:sp>
          <p:nvSpPr>
            <p:cNvPr name="Freeform 37" id="37"/>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a:ln cap="sq">
              <a:noFill/>
              <a:prstDash val="solid"/>
              <a:miter/>
            </a:ln>
          </p:spPr>
        </p:sp>
        <p:sp>
          <p:nvSpPr>
            <p:cNvPr name="TextBox 38" id="38"/>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sp>
        <p:nvSpPr>
          <p:cNvPr name="Freeform 39" id="39"/>
          <p:cNvSpPr/>
          <p:nvPr/>
        </p:nvSpPr>
        <p:spPr>
          <a:xfrm flipH="false" flipV="true" rot="-10800000">
            <a:off x="8464033"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5">
              <a:extLst>
                <a:ext uri="{96DAC541-7B7A-43D3-8B79-37D633B846F1}">
                  <asvg:svgBlip xmlns:asvg="http://schemas.microsoft.com/office/drawing/2016/SVG/main" r:embed="rId6"/>
                </a:ext>
              </a:extLst>
            </a:blip>
            <a:stretch>
              <a:fillRect l="-4963617" t="-2462" r="-32736" b="-2527"/>
            </a:stretch>
          </a:blipFill>
        </p:spPr>
      </p:sp>
      <p:sp>
        <p:nvSpPr>
          <p:cNvPr name="Freeform 40" id="40"/>
          <p:cNvSpPr/>
          <p:nvPr/>
        </p:nvSpPr>
        <p:spPr>
          <a:xfrm flipH="false" flipV="true" rot="-10800000">
            <a:off x="0"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5">
              <a:extLst>
                <a:ext uri="{96DAC541-7B7A-43D3-8B79-37D633B846F1}">
                  <asvg:svgBlip xmlns:asvg="http://schemas.microsoft.com/office/drawing/2016/SVG/main" r:embed="rId6"/>
                </a:ext>
              </a:extLst>
            </a:blip>
            <a:stretch>
              <a:fillRect l="-4963617" t="-2462" r="-32736" b="-2527"/>
            </a:stretch>
          </a:blipFill>
        </p:spPr>
      </p:sp>
      <p:grpSp>
        <p:nvGrpSpPr>
          <p:cNvPr name="Group 41" id="41"/>
          <p:cNvGrpSpPr/>
          <p:nvPr/>
        </p:nvGrpSpPr>
        <p:grpSpPr>
          <a:xfrm rot="0">
            <a:off x="8996593" y="135088"/>
            <a:ext cx="631671" cy="10016823"/>
            <a:chOff x="0" y="0"/>
            <a:chExt cx="842228" cy="13355765"/>
          </a:xfrm>
        </p:grpSpPr>
        <p:sp>
          <p:nvSpPr>
            <p:cNvPr name="Freeform 42" id="42"/>
            <p:cNvSpPr/>
            <p:nvPr/>
          </p:nvSpPr>
          <p:spPr>
            <a:xfrm flipH="false" flipV="false" rot="0">
              <a:off x="0" y="0"/>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43" id="43"/>
            <p:cNvSpPr/>
            <p:nvPr/>
          </p:nvSpPr>
          <p:spPr>
            <a:xfrm flipH="true" flipV="false" rot="0">
              <a:off x="0" y="0"/>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44" id="44"/>
            <p:cNvSpPr/>
            <p:nvPr/>
          </p:nvSpPr>
          <p:spPr>
            <a:xfrm flipH="false" flipV="false" rot="0">
              <a:off x="0" y="1144677"/>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45" id="45"/>
            <p:cNvSpPr/>
            <p:nvPr/>
          </p:nvSpPr>
          <p:spPr>
            <a:xfrm flipH="true" flipV="false" rot="0">
              <a:off x="0" y="1144677"/>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46" id="46"/>
            <p:cNvSpPr/>
            <p:nvPr/>
          </p:nvSpPr>
          <p:spPr>
            <a:xfrm flipH="false" flipV="false" rot="0">
              <a:off x="0" y="228935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47" id="47"/>
            <p:cNvSpPr/>
            <p:nvPr/>
          </p:nvSpPr>
          <p:spPr>
            <a:xfrm flipH="true" flipV="false" rot="0">
              <a:off x="0" y="228935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48" id="48"/>
            <p:cNvSpPr/>
            <p:nvPr/>
          </p:nvSpPr>
          <p:spPr>
            <a:xfrm flipH="false" flipV="false" rot="0">
              <a:off x="0" y="3434030"/>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49" id="49"/>
            <p:cNvSpPr/>
            <p:nvPr/>
          </p:nvSpPr>
          <p:spPr>
            <a:xfrm flipH="true" flipV="false" rot="0">
              <a:off x="0" y="3434030"/>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0" id="50"/>
            <p:cNvSpPr/>
            <p:nvPr/>
          </p:nvSpPr>
          <p:spPr>
            <a:xfrm flipH="false" flipV="false" rot="0">
              <a:off x="0" y="457870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1" id="51"/>
            <p:cNvSpPr/>
            <p:nvPr/>
          </p:nvSpPr>
          <p:spPr>
            <a:xfrm flipH="true" flipV="false" rot="0">
              <a:off x="0" y="457870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2" id="52"/>
            <p:cNvSpPr/>
            <p:nvPr/>
          </p:nvSpPr>
          <p:spPr>
            <a:xfrm flipH="false" flipV="false" rot="0">
              <a:off x="0" y="572338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3" id="53"/>
            <p:cNvSpPr/>
            <p:nvPr/>
          </p:nvSpPr>
          <p:spPr>
            <a:xfrm flipH="true" flipV="false" rot="0">
              <a:off x="0" y="572338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4" id="54"/>
            <p:cNvSpPr/>
            <p:nvPr/>
          </p:nvSpPr>
          <p:spPr>
            <a:xfrm flipH="false" flipV="false" rot="0">
              <a:off x="0" y="6868060"/>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5" id="55"/>
            <p:cNvSpPr/>
            <p:nvPr/>
          </p:nvSpPr>
          <p:spPr>
            <a:xfrm flipH="true" flipV="false" rot="0">
              <a:off x="0" y="6868060"/>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6" id="56"/>
            <p:cNvSpPr/>
            <p:nvPr/>
          </p:nvSpPr>
          <p:spPr>
            <a:xfrm flipH="false" flipV="false" rot="0">
              <a:off x="0" y="801273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7" id="57"/>
            <p:cNvSpPr/>
            <p:nvPr/>
          </p:nvSpPr>
          <p:spPr>
            <a:xfrm flipH="true" flipV="false" rot="0">
              <a:off x="0" y="801273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8" id="58"/>
            <p:cNvSpPr/>
            <p:nvPr/>
          </p:nvSpPr>
          <p:spPr>
            <a:xfrm flipH="false" flipV="false" rot="0">
              <a:off x="0" y="915741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9" id="59"/>
            <p:cNvSpPr/>
            <p:nvPr/>
          </p:nvSpPr>
          <p:spPr>
            <a:xfrm flipH="true" flipV="false" rot="0">
              <a:off x="0" y="915741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0" id="60"/>
            <p:cNvSpPr/>
            <p:nvPr/>
          </p:nvSpPr>
          <p:spPr>
            <a:xfrm flipH="false" flipV="false" rot="0">
              <a:off x="0" y="10302090"/>
              <a:ext cx="842228" cy="764322"/>
            </a:xfrm>
            <a:custGeom>
              <a:avLst/>
              <a:gdLst/>
              <a:ahLst/>
              <a:cxnLst/>
              <a:rect r="r" b="b" t="t" l="l"/>
              <a:pathLst>
                <a:path h="764322" w="842228">
                  <a:moveTo>
                    <a:pt x="0" y="0"/>
                  </a:moveTo>
                  <a:lnTo>
                    <a:pt x="842228" y="0"/>
                  </a:lnTo>
                  <a:lnTo>
                    <a:pt x="842228" y="764321"/>
                  </a:lnTo>
                  <a:lnTo>
                    <a:pt x="0" y="76432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1" id="61"/>
            <p:cNvSpPr/>
            <p:nvPr/>
          </p:nvSpPr>
          <p:spPr>
            <a:xfrm flipH="true" flipV="false" rot="0">
              <a:off x="0" y="10302090"/>
              <a:ext cx="842228" cy="764322"/>
            </a:xfrm>
            <a:custGeom>
              <a:avLst/>
              <a:gdLst/>
              <a:ahLst/>
              <a:cxnLst/>
              <a:rect r="r" b="b" t="t" l="l"/>
              <a:pathLst>
                <a:path h="764322" w="842228">
                  <a:moveTo>
                    <a:pt x="842228" y="0"/>
                  </a:moveTo>
                  <a:lnTo>
                    <a:pt x="0" y="0"/>
                  </a:lnTo>
                  <a:lnTo>
                    <a:pt x="0" y="764321"/>
                  </a:lnTo>
                  <a:lnTo>
                    <a:pt x="842228" y="764321"/>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2" id="62"/>
            <p:cNvSpPr/>
            <p:nvPr/>
          </p:nvSpPr>
          <p:spPr>
            <a:xfrm flipH="false" flipV="false" rot="0">
              <a:off x="0" y="11446766"/>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3" id="63"/>
            <p:cNvSpPr/>
            <p:nvPr/>
          </p:nvSpPr>
          <p:spPr>
            <a:xfrm flipH="true" flipV="false" rot="0">
              <a:off x="0" y="11446766"/>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4" id="64"/>
            <p:cNvSpPr/>
            <p:nvPr/>
          </p:nvSpPr>
          <p:spPr>
            <a:xfrm flipH="false" flipV="false" rot="0">
              <a:off x="0" y="12591443"/>
              <a:ext cx="842228" cy="764322"/>
            </a:xfrm>
            <a:custGeom>
              <a:avLst/>
              <a:gdLst/>
              <a:ahLst/>
              <a:cxnLst/>
              <a:rect r="r" b="b" t="t" l="l"/>
              <a:pathLst>
                <a:path h="764322" w="842228">
                  <a:moveTo>
                    <a:pt x="0" y="0"/>
                  </a:moveTo>
                  <a:lnTo>
                    <a:pt x="842228" y="0"/>
                  </a:lnTo>
                  <a:lnTo>
                    <a:pt x="842228" y="764322"/>
                  </a:lnTo>
                  <a:lnTo>
                    <a:pt x="0" y="7643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5" id="65"/>
            <p:cNvSpPr/>
            <p:nvPr/>
          </p:nvSpPr>
          <p:spPr>
            <a:xfrm flipH="true" flipV="false" rot="0">
              <a:off x="0" y="12591443"/>
              <a:ext cx="842228" cy="764322"/>
            </a:xfrm>
            <a:custGeom>
              <a:avLst/>
              <a:gdLst/>
              <a:ahLst/>
              <a:cxnLst/>
              <a:rect r="r" b="b" t="t" l="l"/>
              <a:pathLst>
                <a:path h="764322" w="842228">
                  <a:moveTo>
                    <a:pt x="842228" y="0"/>
                  </a:moveTo>
                  <a:lnTo>
                    <a:pt x="0" y="0"/>
                  </a:lnTo>
                  <a:lnTo>
                    <a:pt x="0" y="764322"/>
                  </a:lnTo>
                  <a:lnTo>
                    <a:pt x="842228" y="764322"/>
                  </a:lnTo>
                  <a:lnTo>
                    <a:pt x="842228"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sp>
        <p:nvSpPr>
          <p:cNvPr name="Freeform 66" id="66"/>
          <p:cNvSpPr/>
          <p:nvPr/>
        </p:nvSpPr>
        <p:spPr>
          <a:xfrm flipH="false" flipV="false" rot="-1836849">
            <a:off x="13015065" y="7578662"/>
            <a:ext cx="2055140" cy="2348732"/>
          </a:xfrm>
          <a:custGeom>
            <a:avLst/>
            <a:gdLst/>
            <a:ahLst/>
            <a:cxnLst/>
            <a:rect r="r" b="b" t="t" l="l"/>
            <a:pathLst>
              <a:path h="2348732" w="2055140">
                <a:moveTo>
                  <a:pt x="0" y="0"/>
                </a:moveTo>
                <a:lnTo>
                  <a:pt x="2055140" y="0"/>
                </a:lnTo>
                <a:lnTo>
                  <a:pt x="2055140" y="2348731"/>
                </a:lnTo>
                <a:lnTo>
                  <a:pt x="0" y="234873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67" id="67"/>
          <p:cNvSpPr/>
          <p:nvPr/>
        </p:nvSpPr>
        <p:spPr>
          <a:xfrm flipH="false" flipV="false" rot="1689637">
            <a:off x="13015065" y="359607"/>
            <a:ext cx="2055140" cy="2348732"/>
          </a:xfrm>
          <a:custGeom>
            <a:avLst/>
            <a:gdLst/>
            <a:ahLst/>
            <a:cxnLst/>
            <a:rect r="r" b="b" t="t" l="l"/>
            <a:pathLst>
              <a:path h="2348732" w="2055140">
                <a:moveTo>
                  <a:pt x="0" y="0"/>
                </a:moveTo>
                <a:lnTo>
                  <a:pt x="2055140" y="0"/>
                </a:lnTo>
                <a:lnTo>
                  <a:pt x="2055140" y="2348731"/>
                </a:lnTo>
                <a:lnTo>
                  <a:pt x="0" y="234873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4385369">
            <a:off x="8799615" y="-2106438"/>
            <a:ext cx="14911468" cy="8910748"/>
          </a:xfrm>
          <a:custGeom>
            <a:avLst/>
            <a:gdLst/>
            <a:ahLst/>
            <a:cxnLst/>
            <a:rect r="r" b="b" t="t" l="l"/>
            <a:pathLst>
              <a:path h="8910748" w="14911468">
                <a:moveTo>
                  <a:pt x="0" y="0"/>
                </a:moveTo>
                <a:lnTo>
                  <a:pt x="14911468" y="0"/>
                </a:lnTo>
                <a:lnTo>
                  <a:pt x="14911468" y="8910748"/>
                </a:lnTo>
                <a:lnTo>
                  <a:pt x="0" y="8910748"/>
                </a:lnTo>
                <a:lnTo>
                  <a:pt x="0"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sp>
        <p:nvSpPr>
          <p:cNvPr name="Freeform 3" id="3"/>
          <p:cNvSpPr/>
          <p:nvPr/>
        </p:nvSpPr>
        <p:spPr>
          <a:xfrm flipH="true" flipV="false" rot="4385369">
            <a:off x="-5602114" y="991059"/>
            <a:ext cx="14911468" cy="8910748"/>
          </a:xfrm>
          <a:custGeom>
            <a:avLst/>
            <a:gdLst/>
            <a:ahLst/>
            <a:cxnLst/>
            <a:rect r="r" b="b" t="t" l="l"/>
            <a:pathLst>
              <a:path h="8910748" w="14911468">
                <a:moveTo>
                  <a:pt x="14911468" y="0"/>
                </a:moveTo>
                <a:lnTo>
                  <a:pt x="0" y="0"/>
                </a:lnTo>
                <a:lnTo>
                  <a:pt x="0" y="8910748"/>
                </a:lnTo>
                <a:lnTo>
                  <a:pt x="14911468" y="8910748"/>
                </a:lnTo>
                <a:lnTo>
                  <a:pt x="14911468"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grpSp>
        <p:nvGrpSpPr>
          <p:cNvPr name="Group 4" id="4"/>
          <p:cNvGrpSpPr/>
          <p:nvPr/>
        </p:nvGrpSpPr>
        <p:grpSpPr>
          <a:xfrm rot="0">
            <a:off x="1607125" y="4744334"/>
            <a:ext cx="3429000" cy="3429000"/>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643F"/>
            </a:solidFill>
            <a:ln w="85725" cap="sq">
              <a:solidFill>
                <a:srgbClr val="FDF6EA"/>
              </a:solidFill>
              <a:prstDash val="solid"/>
              <a:miter/>
            </a:ln>
          </p:spPr>
        </p:sp>
        <p:sp>
          <p:nvSpPr>
            <p:cNvPr name="TextBox 6" id="6"/>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grpSp>
        <p:nvGrpSpPr>
          <p:cNvPr name="Group 7" id="7"/>
          <p:cNvGrpSpPr/>
          <p:nvPr/>
        </p:nvGrpSpPr>
        <p:grpSpPr>
          <a:xfrm rot="0">
            <a:off x="7429932" y="4744334"/>
            <a:ext cx="3429000" cy="3429000"/>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643F"/>
            </a:solidFill>
            <a:ln w="85725" cap="sq">
              <a:solidFill>
                <a:srgbClr val="FDF6EA"/>
              </a:solidFill>
              <a:prstDash val="solid"/>
              <a:miter/>
            </a:ln>
          </p:spPr>
        </p:sp>
        <p:sp>
          <p:nvSpPr>
            <p:cNvPr name="TextBox 9" id="9"/>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grpSp>
        <p:nvGrpSpPr>
          <p:cNvPr name="Group 10" id="10"/>
          <p:cNvGrpSpPr/>
          <p:nvPr/>
        </p:nvGrpSpPr>
        <p:grpSpPr>
          <a:xfrm rot="0">
            <a:off x="13252738" y="4744334"/>
            <a:ext cx="3429000" cy="3429000"/>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643F"/>
            </a:solidFill>
            <a:ln w="85725" cap="sq">
              <a:solidFill>
                <a:srgbClr val="FDF6EA"/>
              </a:solidFill>
              <a:prstDash val="solid"/>
              <a:miter/>
            </a:ln>
          </p:spPr>
        </p:sp>
        <p:sp>
          <p:nvSpPr>
            <p:cNvPr name="TextBox 12" id="12"/>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sp>
        <p:nvSpPr>
          <p:cNvPr name="TextBox 13" id="13"/>
          <p:cNvSpPr txBox="true"/>
          <p:nvPr/>
        </p:nvSpPr>
        <p:spPr>
          <a:xfrm rot="0">
            <a:off x="1029563" y="3749215"/>
            <a:ext cx="4584125"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DF6EA"/>
                </a:solidFill>
                <a:latin typeface="Fibre"/>
              </a:rPr>
              <a:t>Add a main point</a:t>
            </a:r>
          </a:p>
        </p:txBody>
      </p:sp>
      <p:sp>
        <p:nvSpPr>
          <p:cNvPr name="TextBox 14" id="14"/>
          <p:cNvSpPr txBox="true"/>
          <p:nvPr/>
        </p:nvSpPr>
        <p:spPr>
          <a:xfrm rot="0">
            <a:off x="6851938" y="3749215"/>
            <a:ext cx="4584125"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DF6EA"/>
                </a:solidFill>
                <a:latin typeface="Fibre"/>
              </a:rPr>
              <a:t>Add a main point</a:t>
            </a:r>
          </a:p>
        </p:txBody>
      </p:sp>
      <p:sp>
        <p:nvSpPr>
          <p:cNvPr name="TextBox 15" id="15"/>
          <p:cNvSpPr txBox="true"/>
          <p:nvPr/>
        </p:nvSpPr>
        <p:spPr>
          <a:xfrm rot="0">
            <a:off x="12675175" y="3749215"/>
            <a:ext cx="4584125" cy="78105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DF6EA"/>
                </a:solidFill>
                <a:latin typeface="Fibre"/>
              </a:rPr>
              <a:t>Add a main point</a:t>
            </a:r>
          </a:p>
        </p:txBody>
      </p:sp>
      <p:sp>
        <p:nvSpPr>
          <p:cNvPr name="TextBox 16" id="16"/>
          <p:cNvSpPr txBox="true"/>
          <p:nvPr/>
        </p:nvSpPr>
        <p:spPr>
          <a:xfrm rot="0">
            <a:off x="1029563" y="8449945"/>
            <a:ext cx="4584125" cy="718185"/>
          </a:xfrm>
          <a:prstGeom prst="rect">
            <a:avLst/>
          </a:prstGeom>
        </p:spPr>
        <p:txBody>
          <a:bodyPr anchor="t" rtlCol="false" tIns="0" lIns="0" bIns="0" rIns="0">
            <a:spAutoFit/>
          </a:bodyPr>
          <a:lstStyle/>
          <a:p>
            <a:pPr algn="ctr" marL="0" indent="0" lvl="1">
              <a:lnSpc>
                <a:spcPts val="2850"/>
              </a:lnSpc>
              <a:spcBef>
                <a:spcPct val="0"/>
              </a:spcBef>
            </a:pPr>
            <a:r>
              <a:rPr lang="en-US" sz="1900" strike="noStrike" u="none">
                <a:solidFill>
                  <a:srgbClr val="FFFFFF"/>
                </a:solidFill>
                <a:latin typeface="Fibre"/>
              </a:rPr>
              <a:t>Briefly elaborate on</a:t>
            </a:r>
          </a:p>
          <a:p>
            <a:pPr algn="ctr" marL="0" indent="0" lvl="1">
              <a:lnSpc>
                <a:spcPts val="2850"/>
              </a:lnSpc>
              <a:spcBef>
                <a:spcPct val="0"/>
              </a:spcBef>
            </a:pPr>
            <a:r>
              <a:rPr lang="en-US" sz="1900" strike="noStrike" u="none">
                <a:solidFill>
                  <a:srgbClr val="FFFFFF"/>
                </a:solidFill>
                <a:latin typeface="Fibre"/>
              </a:rPr>
              <a:t>what you want to discuss. </a:t>
            </a:r>
          </a:p>
        </p:txBody>
      </p:sp>
      <p:sp>
        <p:nvSpPr>
          <p:cNvPr name="TextBox 17" id="17"/>
          <p:cNvSpPr txBox="true"/>
          <p:nvPr/>
        </p:nvSpPr>
        <p:spPr>
          <a:xfrm rot="0">
            <a:off x="6851938" y="8449945"/>
            <a:ext cx="4584125" cy="718185"/>
          </a:xfrm>
          <a:prstGeom prst="rect">
            <a:avLst/>
          </a:prstGeom>
        </p:spPr>
        <p:txBody>
          <a:bodyPr anchor="t" rtlCol="false" tIns="0" lIns="0" bIns="0" rIns="0">
            <a:spAutoFit/>
          </a:bodyPr>
          <a:lstStyle/>
          <a:p>
            <a:pPr algn="ctr" marL="0" indent="0" lvl="1">
              <a:lnSpc>
                <a:spcPts val="2850"/>
              </a:lnSpc>
              <a:spcBef>
                <a:spcPct val="0"/>
              </a:spcBef>
            </a:pPr>
            <a:r>
              <a:rPr lang="en-US" sz="1900" strike="noStrike" u="none">
                <a:solidFill>
                  <a:srgbClr val="FFFFFF"/>
                </a:solidFill>
                <a:latin typeface="Fibre"/>
              </a:rPr>
              <a:t>Briefly elaborate on</a:t>
            </a:r>
          </a:p>
          <a:p>
            <a:pPr algn="ctr" marL="0" indent="0" lvl="1">
              <a:lnSpc>
                <a:spcPts val="2850"/>
              </a:lnSpc>
              <a:spcBef>
                <a:spcPct val="0"/>
              </a:spcBef>
            </a:pPr>
            <a:r>
              <a:rPr lang="en-US" sz="1900" strike="noStrike" u="none">
                <a:solidFill>
                  <a:srgbClr val="FFFFFF"/>
                </a:solidFill>
                <a:latin typeface="Fibre"/>
              </a:rPr>
              <a:t>what you want to discuss. </a:t>
            </a:r>
          </a:p>
        </p:txBody>
      </p:sp>
      <p:sp>
        <p:nvSpPr>
          <p:cNvPr name="TextBox 18" id="18"/>
          <p:cNvSpPr txBox="true"/>
          <p:nvPr/>
        </p:nvSpPr>
        <p:spPr>
          <a:xfrm rot="0">
            <a:off x="12675175" y="8449945"/>
            <a:ext cx="4584125" cy="718185"/>
          </a:xfrm>
          <a:prstGeom prst="rect">
            <a:avLst/>
          </a:prstGeom>
        </p:spPr>
        <p:txBody>
          <a:bodyPr anchor="t" rtlCol="false" tIns="0" lIns="0" bIns="0" rIns="0">
            <a:spAutoFit/>
          </a:bodyPr>
          <a:lstStyle/>
          <a:p>
            <a:pPr algn="ctr" marL="0" indent="0" lvl="1">
              <a:lnSpc>
                <a:spcPts val="2850"/>
              </a:lnSpc>
              <a:spcBef>
                <a:spcPct val="0"/>
              </a:spcBef>
            </a:pPr>
            <a:r>
              <a:rPr lang="en-US" sz="1900" strike="noStrike" u="none">
                <a:solidFill>
                  <a:srgbClr val="FFFFFF"/>
                </a:solidFill>
                <a:latin typeface="Fibre"/>
              </a:rPr>
              <a:t>Briefly elaborate on</a:t>
            </a:r>
          </a:p>
          <a:p>
            <a:pPr algn="ctr" marL="0" indent="0" lvl="1">
              <a:lnSpc>
                <a:spcPts val="2850"/>
              </a:lnSpc>
              <a:spcBef>
                <a:spcPct val="0"/>
              </a:spcBef>
            </a:pPr>
            <a:r>
              <a:rPr lang="en-US" sz="1900" strike="noStrike" u="none">
                <a:solidFill>
                  <a:srgbClr val="FFFFFF"/>
                </a:solidFill>
                <a:latin typeface="Fibre"/>
              </a:rPr>
              <a:t>what you want to discuss. </a:t>
            </a:r>
          </a:p>
        </p:txBody>
      </p:sp>
      <p:grpSp>
        <p:nvGrpSpPr>
          <p:cNvPr name="Group 19" id="19"/>
          <p:cNvGrpSpPr/>
          <p:nvPr/>
        </p:nvGrpSpPr>
        <p:grpSpPr>
          <a:xfrm rot="0">
            <a:off x="0" y="0"/>
            <a:ext cx="18288000" cy="2854219"/>
            <a:chOff x="0" y="0"/>
            <a:chExt cx="4816593" cy="751728"/>
          </a:xfrm>
        </p:grpSpPr>
        <p:sp>
          <p:nvSpPr>
            <p:cNvPr name="Freeform 20" id="20"/>
            <p:cNvSpPr/>
            <p:nvPr/>
          </p:nvSpPr>
          <p:spPr>
            <a:xfrm flipH="false" flipV="false" rot="0">
              <a:off x="0" y="0"/>
              <a:ext cx="4816592" cy="751728"/>
            </a:xfrm>
            <a:custGeom>
              <a:avLst/>
              <a:gdLst/>
              <a:ahLst/>
              <a:cxnLst/>
              <a:rect r="r" b="b" t="t" l="l"/>
              <a:pathLst>
                <a:path h="751728" w="4816592">
                  <a:moveTo>
                    <a:pt x="0" y="0"/>
                  </a:moveTo>
                  <a:lnTo>
                    <a:pt x="4816592" y="0"/>
                  </a:lnTo>
                  <a:lnTo>
                    <a:pt x="4816592" y="751728"/>
                  </a:lnTo>
                  <a:lnTo>
                    <a:pt x="0" y="751728"/>
                  </a:lnTo>
                  <a:close/>
                </a:path>
              </a:pathLst>
            </a:custGeom>
            <a:solidFill>
              <a:srgbClr val="FA643F"/>
            </a:solidFill>
          </p:spPr>
        </p:sp>
        <p:sp>
          <p:nvSpPr>
            <p:cNvPr name="TextBox 21" id="21"/>
            <p:cNvSpPr txBox="true"/>
            <p:nvPr/>
          </p:nvSpPr>
          <p:spPr>
            <a:xfrm>
              <a:off x="0" y="-28575"/>
              <a:ext cx="4816593" cy="780303"/>
            </a:xfrm>
            <a:prstGeom prst="rect">
              <a:avLst/>
            </a:prstGeom>
          </p:spPr>
          <p:txBody>
            <a:bodyPr anchor="ctr" rtlCol="false" tIns="50800" lIns="50800" bIns="50800" rIns="50800"/>
            <a:lstStyle/>
            <a:p>
              <a:pPr algn="ctr">
                <a:lnSpc>
                  <a:spcPts val="2600"/>
                </a:lnSpc>
              </a:pPr>
            </a:p>
          </p:txBody>
        </p:sp>
      </p:grpSp>
      <p:grpSp>
        <p:nvGrpSpPr>
          <p:cNvPr name="Group 22" id="22"/>
          <p:cNvGrpSpPr/>
          <p:nvPr/>
        </p:nvGrpSpPr>
        <p:grpSpPr>
          <a:xfrm rot="0">
            <a:off x="0" y="0"/>
            <a:ext cx="23317200" cy="170742"/>
            <a:chOff x="0" y="0"/>
            <a:chExt cx="31089600" cy="227656"/>
          </a:xfrm>
        </p:grpSpPr>
        <p:sp>
          <p:nvSpPr>
            <p:cNvPr name="Freeform 23" id="23"/>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sp>
          <p:nvSpPr>
            <p:cNvPr name="Freeform 24" id="24"/>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grpSp>
      <p:grpSp>
        <p:nvGrpSpPr>
          <p:cNvPr name="Group 25" id="25"/>
          <p:cNvGrpSpPr/>
          <p:nvPr/>
        </p:nvGrpSpPr>
        <p:grpSpPr>
          <a:xfrm rot="-10800000">
            <a:off x="0" y="2682311"/>
            <a:ext cx="23317200" cy="170742"/>
            <a:chOff x="0" y="0"/>
            <a:chExt cx="31089600" cy="227656"/>
          </a:xfrm>
        </p:grpSpPr>
        <p:sp>
          <p:nvSpPr>
            <p:cNvPr name="Freeform 26" id="26"/>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sp>
          <p:nvSpPr>
            <p:cNvPr name="Freeform 27" id="27"/>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grpSp>
      <p:sp>
        <p:nvSpPr>
          <p:cNvPr name="TextBox 28" id="28"/>
          <p:cNvSpPr txBox="true"/>
          <p:nvPr/>
        </p:nvSpPr>
        <p:spPr>
          <a:xfrm rot="0">
            <a:off x="598223" y="752934"/>
            <a:ext cx="17091555" cy="1596002"/>
          </a:xfrm>
          <a:prstGeom prst="rect">
            <a:avLst/>
          </a:prstGeom>
        </p:spPr>
        <p:txBody>
          <a:bodyPr anchor="t" rtlCol="false" tIns="0" lIns="0" bIns="0" rIns="0">
            <a:spAutoFit/>
          </a:bodyPr>
          <a:lstStyle/>
          <a:p>
            <a:pPr algn="ctr" marL="0" indent="0" lvl="0">
              <a:lnSpc>
                <a:spcPts val="11898"/>
              </a:lnSpc>
              <a:spcBef>
                <a:spcPct val="0"/>
              </a:spcBef>
            </a:pPr>
            <a:r>
              <a:rPr lang="en-US" sz="12141" strike="noStrike" u="none">
                <a:solidFill>
                  <a:srgbClr val="000000"/>
                </a:solidFill>
                <a:latin typeface="Londrina Solid Heavy"/>
              </a:rPr>
              <a:t>WRITE YOUR TOPIC OR IDEA</a:t>
            </a:r>
          </a:p>
        </p:txBody>
      </p:sp>
      <p:sp>
        <p:nvSpPr>
          <p:cNvPr name="Freeform 29" id="29"/>
          <p:cNvSpPr/>
          <p:nvPr/>
        </p:nvSpPr>
        <p:spPr>
          <a:xfrm flipH="false" flipV="false" rot="0">
            <a:off x="13555042" y="5042212"/>
            <a:ext cx="2824391" cy="2731957"/>
          </a:xfrm>
          <a:custGeom>
            <a:avLst/>
            <a:gdLst/>
            <a:ahLst/>
            <a:cxnLst/>
            <a:rect r="r" b="b" t="t" l="l"/>
            <a:pathLst>
              <a:path h="2731957" w="2824391">
                <a:moveTo>
                  <a:pt x="0" y="0"/>
                </a:moveTo>
                <a:lnTo>
                  <a:pt x="2824391" y="0"/>
                </a:lnTo>
                <a:lnTo>
                  <a:pt x="2824391" y="2731956"/>
                </a:lnTo>
                <a:lnTo>
                  <a:pt x="0" y="273195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30" id="30"/>
          <p:cNvSpPr/>
          <p:nvPr/>
        </p:nvSpPr>
        <p:spPr>
          <a:xfrm flipH="false" flipV="false" rot="0">
            <a:off x="1912342" y="5143500"/>
            <a:ext cx="2818568" cy="2495714"/>
          </a:xfrm>
          <a:custGeom>
            <a:avLst/>
            <a:gdLst/>
            <a:ahLst/>
            <a:cxnLst/>
            <a:rect r="r" b="b" t="t" l="l"/>
            <a:pathLst>
              <a:path h="2495714" w="2818568">
                <a:moveTo>
                  <a:pt x="0" y="0"/>
                </a:moveTo>
                <a:lnTo>
                  <a:pt x="2818567" y="0"/>
                </a:lnTo>
                <a:lnTo>
                  <a:pt x="2818567" y="2495714"/>
                </a:lnTo>
                <a:lnTo>
                  <a:pt x="0" y="249571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1" id="31"/>
          <p:cNvSpPr/>
          <p:nvPr/>
        </p:nvSpPr>
        <p:spPr>
          <a:xfrm flipH="true" flipV="false" rot="0">
            <a:off x="7733886" y="5143500"/>
            <a:ext cx="2821092" cy="2630668"/>
          </a:xfrm>
          <a:custGeom>
            <a:avLst/>
            <a:gdLst/>
            <a:ahLst/>
            <a:cxnLst/>
            <a:rect r="r" b="b" t="t" l="l"/>
            <a:pathLst>
              <a:path h="2630668" w="2821092">
                <a:moveTo>
                  <a:pt x="2821092" y="0"/>
                </a:moveTo>
                <a:lnTo>
                  <a:pt x="0" y="0"/>
                </a:lnTo>
                <a:lnTo>
                  <a:pt x="0" y="2630668"/>
                </a:lnTo>
                <a:lnTo>
                  <a:pt x="2821092" y="2630668"/>
                </a:lnTo>
                <a:lnTo>
                  <a:pt x="2821092"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11593097" y="0"/>
            <a:ext cx="6694903" cy="10287000"/>
            <a:chOff x="0" y="0"/>
            <a:chExt cx="8926538" cy="13716000"/>
          </a:xfrm>
        </p:grpSpPr>
        <p:pic>
          <p:nvPicPr>
            <p:cNvPr name="Picture 3" id="3"/>
            <p:cNvPicPr>
              <a:picLocks noChangeAspect="true"/>
            </p:cNvPicPr>
            <p:nvPr/>
          </p:nvPicPr>
          <p:blipFill>
            <a:blip r:embed="rId2"/>
            <a:srcRect l="22222" t="0" r="34336" b="0"/>
            <a:stretch>
              <a:fillRect/>
            </a:stretch>
          </p:blipFill>
          <p:spPr>
            <a:xfrm flipH="false" flipV="false">
              <a:off x="0" y="0"/>
              <a:ext cx="8926538" cy="13716000"/>
            </a:xfrm>
            <a:prstGeom prst="rect">
              <a:avLst/>
            </a:prstGeom>
          </p:spPr>
        </p:pic>
      </p:grpSp>
      <p:sp>
        <p:nvSpPr>
          <p:cNvPr name="TextBox 4" id="4"/>
          <p:cNvSpPr txBox="true"/>
          <p:nvPr/>
        </p:nvSpPr>
        <p:spPr>
          <a:xfrm rot="0">
            <a:off x="685800" y="1031399"/>
            <a:ext cx="10334625" cy="3101488"/>
          </a:xfrm>
          <a:prstGeom prst="rect">
            <a:avLst/>
          </a:prstGeom>
        </p:spPr>
        <p:txBody>
          <a:bodyPr anchor="t" rtlCol="false" tIns="0" lIns="0" bIns="0" rIns="0">
            <a:spAutoFit/>
          </a:bodyPr>
          <a:lstStyle/>
          <a:p>
            <a:pPr algn="ctr" marL="0" indent="0" lvl="0">
              <a:lnSpc>
                <a:spcPts val="11898"/>
              </a:lnSpc>
              <a:spcBef>
                <a:spcPct val="0"/>
              </a:spcBef>
            </a:pPr>
            <a:r>
              <a:rPr lang="en-US" sz="12141" strike="noStrike" u="none">
                <a:solidFill>
                  <a:srgbClr val="FA643F"/>
                </a:solidFill>
                <a:latin typeface="Londrina Solid Heavy"/>
              </a:rPr>
              <a:t>WRITE YOUR</a:t>
            </a:r>
          </a:p>
          <a:p>
            <a:pPr algn="ctr" marL="0" indent="0" lvl="0">
              <a:lnSpc>
                <a:spcPts val="11898"/>
              </a:lnSpc>
              <a:spcBef>
                <a:spcPct val="0"/>
              </a:spcBef>
            </a:pPr>
            <a:r>
              <a:rPr lang="en-US" sz="12141" strike="noStrike" u="none">
                <a:solidFill>
                  <a:srgbClr val="FA643F"/>
                </a:solidFill>
                <a:latin typeface="Londrina Solid Heavy"/>
              </a:rPr>
              <a:t>TOPIC OR IDEA</a:t>
            </a:r>
          </a:p>
        </p:txBody>
      </p:sp>
      <p:sp>
        <p:nvSpPr>
          <p:cNvPr name="TextBox 5" id="5"/>
          <p:cNvSpPr txBox="true"/>
          <p:nvPr/>
        </p:nvSpPr>
        <p:spPr>
          <a:xfrm rot="0">
            <a:off x="1685919" y="5000625"/>
            <a:ext cx="3870752" cy="77851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A643F"/>
                </a:solidFill>
                <a:latin typeface="Fibre"/>
              </a:rPr>
              <a:t>Topic One</a:t>
            </a:r>
          </a:p>
        </p:txBody>
      </p:sp>
      <p:sp>
        <p:nvSpPr>
          <p:cNvPr name="TextBox 6" id="6"/>
          <p:cNvSpPr txBox="true"/>
          <p:nvPr/>
        </p:nvSpPr>
        <p:spPr>
          <a:xfrm rot="0">
            <a:off x="1685919" y="7784899"/>
            <a:ext cx="3870752" cy="77851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A643F"/>
                </a:solidFill>
                <a:latin typeface="Fibre"/>
              </a:rPr>
              <a:t>Topic Three</a:t>
            </a:r>
          </a:p>
        </p:txBody>
      </p:sp>
      <p:sp>
        <p:nvSpPr>
          <p:cNvPr name="TextBox 7" id="7"/>
          <p:cNvSpPr txBox="true"/>
          <p:nvPr/>
        </p:nvSpPr>
        <p:spPr>
          <a:xfrm rot="0">
            <a:off x="1685919" y="5758382"/>
            <a:ext cx="3870752" cy="715645"/>
          </a:xfrm>
          <a:prstGeom prst="rect">
            <a:avLst/>
          </a:prstGeom>
        </p:spPr>
        <p:txBody>
          <a:bodyPr anchor="t" rtlCol="false" tIns="0" lIns="0" bIns="0" rIns="0">
            <a:spAutoFit/>
          </a:bodyPr>
          <a:lstStyle/>
          <a:p>
            <a:pPr algn="ctr">
              <a:lnSpc>
                <a:spcPts val="2850"/>
              </a:lnSpc>
              <a:spcBef>
                <a:spcPct val="0"/>
              </a:spcBef>
            </a:pPr>
            <a:r>
              <a:rPr lang="en-US" sz="1900" strike="noStrike" u="none">
                <a:solidFill>
                  <a:srgbClr val="FFFFFF"/>
                </a:solidFill>
                <a:latin typeface="Fibre"/>
              </a:rPr>
              <a:t>Elaborate on what you</a:t>
            </a:r>
          </a:p>
          <a:p>
            <a:pPr algn="ctr" marL="0" indent="0" lvl="1">
              <a:lnSpc>
                <a:spcPts val="2850"/>
              </a:lnSpc>
              <a:spcBef>
                <a:spcPct val="0"/>
              </a:spcBef>
            </a:pPr>
            <a:r>
              <a:rPr lang="en-US" sz="1900" strike="noStrike" u="none">
                <a:solidFill>
                  <a:srgbClr val="FFFFFF"/>
                </a:solidFill>
                <a:latin typeface="Fibre"/>
              </a:rPr>
              <a:t>want to discuss. </a:t>
            </a:r>
          </a:p>
        </p:txBody>
      </p:sp>
      <p:sp>
        <p:nvSpPr>
          <p:cNvPr name="TextBox 8" id="8"/>
          <p:cNvSpPr txBox="true"/>
          <p:nvPr/>
        </p:nvSpPr>
        <p:spPr>
          <a:xfrm rot="0">
            <a:off x="1631237" y="8542655"/>
            <a:ext cx="3980117" cy="715645"/>
          </a:xfrm>
          <a:prstGeom prst="rect">
            <a:avLst/>
          </a:prstGeom>
        </p:spPr>
        <p:txBody>
          <a:bodyPr anchor="t" rtlCol="false" tIns="0" lIns="0" bIns="0" rIns="0">
            <a:spAutoFit/>
          </a:bodyPr>
          <a:lstStyle/>
          <a:p>
            <a:pPr algn="ctr">
              <a:lnSpc>
                <a:spcPts val="2850"/>
              </a:lnSpc>
              <a:spcBef>
                <a:spcPct val="0"/>
              </a:spcBef>
            </a:pPr>
            <a:r>
              <a:rPr lang="en-US" sz="1900" strike="noStrike" u="none">
                <a:solidFill>
                  <a:srgbClr val="FFFFFF"/>
                </a:solidFill>
                <a:latin typeface="Fibre"/>
              </a:rPr>
              <a:t>Elaborate on what you</a:t>
            </a:r>
          </a:p>
          <a:p>
            <a:pPr algn="ctr" marL="0" indent="0" lvl="1">
              <a:lnSpc>
                <a:spcPts val="2850"/>
              </a:lnSpc>
              <a:spcBef>
                <a:spcPct val="0"/>
              </a:spcBef>
            </a:pPr>
            <a:r>
              <a:rPr lang="en-US" sz="1900" strike="noStrike" u="none">
                <a:solidFill>
                  <a:srgbClr val="FFFFFF"/>
                </a:solidFill>
                <a:latin typeface="Fibre"/>
              </a:rPr>
              <a:t>want to discuss. </a:t>
            </a:r>
          </a:p>
        </p:txBody>
      </p:sp>
      <p:sp>
        <p:nvSpPr>
          <p:cNvPr name="TextBox 9" id="9"/>
          <p:cNvSpPr txBox="true"/>
          <p:nvPr/>
        </p:nvSpPr>
        <p:spPr>
          <a:xfrm rot="0">
            <a:off x="6042235" y="5000625"/>
            <a:ext cx="4032753" cy="77851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A643F"/>
                </a:solidFill>
                <a:latin typeface="Fibre"/>
              </a:rPr>
              <a:t>Topic Two</a:t>
            </a:r>
          </a:p>
        </p:txBody>
      </p:sp>
      <p:sp>
        <p:nvSpPr>
          <p:cNvPr name="TextBox 10" id="10"/>
          <p:cNvSpPr txBox="true"/>
          <p:nvPr/>
        </p:nvSpPr>
        <p:spPr>
          <a:xfrm rot="0">
            <a:off x="6042235" y="7784899"/>
            <a:ext cx="4032753" cy="778510"/>
          </a:xfrm>
          <a:prstGeom prst="rect">
            <a:avLst/>
          </a:prstGeom>
        </p:spPr>
        <p:txBody>
          <a:bodyPr anchor="t" rtlCol="false" tIns="0" lIns="0" bIns="0" rIns="0">
            <a:spAutoFit/>
          </a:bodyPr>
          <a:lstStyle/>
          <a:p>
            <a:pPr algn="ctr" marL="0" indent="0" lvl="0">
              <a:lnSpc>
                <a:spcPts val="6299"/>
              </a:lnSpc>
              <a:spcBef>
                <a:spcPct val="0"/>
              </a:spcBef>
            </a:pPr>
            <a:r>
              <a:rPr lang="en-US" sz="4500" strike="noStrike" u="none">
                <a:solidFill>
                  <a:srgbClr val="FA643F"/>
                </a:solidFill>
                <a:latin typeface="Fibre"/>
              </a:rPr>
              <a:t>Topic Four</a:t>
            </a:r>
          </a:p>
        </p:txBody>
      </p:sp>
      <p:sp>
        <p:nvSpPr>
          <p:cNvPr name="TextBox 11" id="11"/>
          <p:cNvSpPr txBox="true"/>
          <p:nvPr/>
        </p:nvSpPr>
        <p:spPr>
          <a:xfrm rot="0">
            <a:off x="6123236" y="5758382"/>
            <a:ext cx="3870752" cy="715645"/>
          </a:xfrm>
          <a:prstGeom prst="rect">
            <a:avLst/>
          </a:prstGeom>
        </p:spPr>
        <p:txBody>
          <a:bodyPr anchor="t" rtlCol="false" tIns="0" lIns="0" bIns="0" rIns="0">
            <a:spAutoFit/>
          </a:bodyPr>
          <a:lstStyle/>
          <a:p>
            <a:pPr algn="ctr">
              <a:lnSpc>
                <a:spcPts val="2850"/>
              </a:lnSpc>
              <a:spcBef>
                <a:spcPct val="0"/>
              </a:spcBef>
            </a:pPr>
            <a:r>
              <a:rPr lang="en-US" sz="1900" strike="noStrike" u="none">
                <a:solidFill>
                  <a:srgbClr val="FFFFFF"/>
                </a:solidFill>
                <a:latin typeface="Fibre"/>
              </a:rPr>
              <a:t>Elaborate on what you</a:t>
            </a:r>
          </a:p>
          <a:p>
            <a:pPr algn="ctr" marL="0" indent="0" lvl="1">
              <a:lnSpc>
                <a:spcPts val="2850"/>
              </a:lnSpc>
              <a:spcBef>
                <a:spcPct val="0"/>
              </a:spcBef>
            </a:pPr>
            <a:r>
              <a:rPr lang="en-US" sz="1900" strike="noStrike" u="none">
                <a:solidFill>
                  <a:srgbClr val="FFFFFF"/>
                </a:solidFill>
                <a:latin typeface="Fibre"/>
              </a:rPr>
              <a:t>want to discuss. </a:t>
            </a:r>
          </a:p>
        </p:txBody>
      </p:sp>
      <p:sp>
        <p:nvSpPr>
          <p:cNvPr name="TextBox 12" id="12"/>
          <p:cNvSpPr txBox="true"/>
          <p:nvPr/>
        </p:nvSpPr>
        <p:spPr>
          <a:xfrm rot="0">
            <a:off x="6068553" y="8542655"/>
            <a:ext cx="3980117" cy="715645"/>
          </a:xfrm>
          <a:prstGeom prst="rect">
            <a:avLst/>
          </a:prstGeom>
        </p:spPr>
        <p:txBody>
          <a:bodyPr anchor="t" rtlCol="false" tIns="0" lIns="0" bIns="0" rIns="0">
            <a:spAutoFit/>
          </a:bodyPr>
          <a:lstStyle/>
          <a:p>
            <a:pPr algn="ctr">
              <a:lnSpc>
                <a:spcPts val="2850"/>
              </a:lnSpc>
              <a:spcBef>
                <a:spcPct val="0"/>
              </a:spcBef>
            </a:pPr>
            <a:r>
              <a:rPr lang="en-US" sz="1900" strike="noStrike" u="none">
                <a:solidFill>
                  <a:srgbClr val="FFFFFF"/>
                </a:solidFill>
                <a:latin typeface="Fibre"/>
              </a:rPr>
              <a:t>Elaborate on what you</a:t>
            </a:r>
          </a:p>
          <a:p>
            <a:pPr algn="ctr" marL="0" indent="0" lvl="1">
              <a:lnSpc>
                <a:spcPts val="2850"/>
              </a:lnSpc>
              <a:spcBef>
                <a:spcPct val="0"/>
              </a:spcBef>
            </a:pPr>
            <a:r>
              <a:rPr lang="en-US" sz="1900" strike="noStrike" u="none">
                <a:solidFill>
                  <a:srgbClr val="FFFFFF"/>
                </a:solidFill>
                <a:latin typeface="Fibre"/>
              </a:rPr>
              <a:t>want to discuss. </a:t>
            </a:r>
          </a:p>
        </p:txBody>
      </p:sp>
      <p:grpSp>
        <p:nvGrpSpPr>
          <p:cNvPr name="Group 13" id="13"/>
          <p:cNvGrpSpPr/>
          <p:nvPr/>
        </p:nvGrpSpPr>
        <p:grpSpPr>
          <a:xfrm rot="-10800000">
            <a:off x="9525" y="0"/>
            <a:ext cx="370202" cy="10287000"/>
            <a:chOff x="0" y="0"/>
            <a:chExt cx="97502" cy="2709333"/>
          </a:xfrm>
        </p:grpSpPr>
        <p:sp>
          <p:nvSpPr>
            <p:cNvPr name="Freeform 14" id="14"/>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a:ln cap="sq">
              <a:noFill/>
              <a:prstDash val="solid"/>
              <a:miter/>
            </a:ln>
          </p:spPr>
        </p:sp>
        <p:sp>
          <p:nvSpPr>
            <p:cNvPr name="TextBox 15" id="15"/>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16" id="16"/>
          <p:cNvGrpSpPr/>
          <p:nvPr/>
        </p:nvGrpSpPr>
        <p:grpSpPr>
          <a:xfrm rot="-10800000">
            <a:off x="11597394" y="-47625"/>
            <a:ext cx="370202" cy="10287000"/>
            <a:chOff x="0" y="0"/>
            <a:chExt cx="97502" cy="2709333"/>
          </a:xfrm>
        </p:grpSpPr>
        <p:sp>
          <p:nvSpPr>
            <p:cNvPr name="Freeform 17" id="17"/>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A643F"/>
            </a:solidFill>
            <a:ln cap="sq">
              <a:noFill/>
              <a:prstDash val="solid"/>
              <a:miter/>
            </a:ln>
          </p:spPr>
        </p:sp>
        <p:sp>
          <p:nvSpPr>
            <p:cNvPr name="TextBox 18" id="18"/>
            <p:cNvSpPr txBox="true"/>
            <p:nvPr/>
          </p:nvSpPr>
          <p:spPr>
            <a:xfrm>
              <a:off x="0" y="-28575"/>
              <a:ext cx="97502" cy="2737908"/>
            </a:xfrm>
            <a:prstGeom prst="rect">
              <a:avLst/>
            </a:prstGeom>
          </p:spPr>
          <p:txBody>
            <a:bodyPr anchor="ctr" rtlCol="false" tIns="50800" lIns="50800" bIns="50800" rIns="50800"/>
            <a:lstStyle/>
            <a:p>
              <a:pPr algn="ctr" marL="0" indent="0" lvl="0">
                <a:lnSpc>
                  <a:spcPts val="2600"/>
                </a:lnSpc>
                <a:spcBef>
                  <a:spcPct val="0"/>
                </a:spcBef>
              </a:pPr>
            </a:p>
          </p:txBody>
        </p:sp>
      </p:grpSp>
      <p:sp>
        <p:nvSpPr>
          <p:cNvPr name="Freeform 19" id="19"/>
          <p:cNvSpPr/>
          <p:nvPr/>
        </p:nvSpPr>
        <p:spPr>
          <a:xfrm flipH="false" flipV="true" rot="-10800000">
            <a:off x="0"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3">
              <a:extLst>
                <a:ext uri="{96DAC541-7B7A-43D3-8B79-37D633B846F1}">
                  <asvg:svgBlip xmlns:asvg="http://schemas.microsoft.com/office/drawing/2016/SVG/main" r:embed="rId4"/>
                </a:ext>
              </a:extLst>
            </a:blip>
            <a:stretch>
              <a:fillRect l="-4963617" t="-2462" r="-32736" b="-2527"/>
            </a:stretch>
          </a:blipFill>
        </p:spPr>
      </p:sp>
      <p:sp>
        <p:nvSpPr>
          <p:cNvPr name="Freeform 20" id="20"/>
          <p:cNvSpPr/>
          <p:nvPr/>
        </p:nvSpPr>
        <p:spPr>
          <a:xfrm flipH="false" flipV="true" rot="-10800000">
            <a:off x="11587869" y="-4297718"/>
            <a:ext cx="275699" cy="18825285"/>
          </a:xfrm>
          <a:custGeom>
            <a:avLst/>
            <a:gdLst/>
            <a:ahLst/>
            <a:cxnLst/>
            <a:rect r="r" b="b" t="t" l="l"/>
            <a:pathLst>
              <a:path h="18825285" w="275699">
                <a:moveTo>
                  <a:pt x="0" y="18825286"/>
                </a:moveTo>
                <a:lnTo>
                  <a:pt x="275700" y="18825286"/>
                </a:lnTo>
                <a:lnTo>
                  <a:pt x="275700" y="0"/>
                </a:lnTo>
                <a:lnTo>
                  <a:pt x="0" y="0"/>
                </a:lnTo>
                <a:lnTo>
                  <a:pt x="0" y="18825286"/>
                </a:lnTo>
                <a:close/>
              </a:path>
            </a:pathLst>
          </a:custGeom>
          <a:blipFill>
            <a:blip r:embed="rId3">
              <a:extLst>
                <a:ext uri="{96DAC541-7B7A-43D3-8B79-37D633B846F1}">
                  <asvg:svgBlip xmlns:asvg="http://schemas.microsoft.com/office/drawing/2016/SVG/main" r:embed="rId4"/>
                </a:ext>
              </a:extLst>
            </a:blip>
            <a:stretch>
              <a:fillRect l="-4963617" t="-2462" r="-32736" b="-2527"/>
            </a:stretch>
          </a:blipFill>
        </p:spPr>
      </p:sp>
      <p:grpSp>
        <p:nvGrpSpPr>
          <p:cNvPr name="Group 21" id="21"/>
          <p:cNvGrpSpPr/>
          <p:nvPr/>
        </p:nvGrpSpPr>
        <p:grpSpPr>
          <a:xfrm rot="0">
            <a:off x="17912571" y="0"/>
            <a:ext cx="370202" cy="10287000"/>
            <a:chOff x="0" y="0"/>
            <a:chExt cx="97502" cy="2709333"/>
          </a:xfrm>
        </p:grpSpPr>
        <p:sp>
          <p:nvSpPr>
            <p:cNvPr name="Freeform 22" id="22"/>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A643F"/>
            </a:solidFill>
          </p:spPr>
        </p:sp>
        <p:sp>
          <p:nvSpPr>
            <p:cNvPr name="TextBox 23" id="23"/>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grpSp>
        <p:nvGrpSpPr>
          <p:cNvPr name="Group 24" id="24"/>
          <p:cNvGrpSpPr/>
          <p:nvPr/>
        </p:nvGrpSpPr>
        <p:grpSpPr>
          <a:xfrm rot="0">
            <a:off x="11217668" y="0"/>
            <a:ext cx="370202" cy="10287000"/>
            <a:chOff x="0" y="0"/>
            <a:chExt cx="97502" cy="2709333"/>
          </a:xfrm>
        </p:grpSpPr>
        <p:sp>
          <p:nvSpPr>
            <p:cNvPr name="Freeform 25" id="25"/>
            <p:cNvSpPr/>
            <p:nvPr/>
          </p:nvSpPr>
          <p:spPr>
            <a:xfrm flipH="false" flipV="false" rot="0">
              <a:off x="0" y="0"/>
              <a:ext cx="97502" cy="2709333"/>
            </a:xfrm>
            <a:custGeom>
              <a:avLst/>
              <a:gdLst/>
              <a:ahLst/>
              <a:cxnLst/>
              <a:rect r="r" b="b" t="t" l="l"/>
              <a:pathLst>
                <a:path h="2709333" w="97502">
                  <a:moveTo>
                    <a:pt x="0" y="0"/>
                  </a:moveTo>
                  <a:lnTo>
                    <a:pt x="97502" y="0"/>
                  </a:lnTo>
                  <a:lnTo>
                    <a:pt x="97502" y="2709333"/>
                  </a:lnTo>
                  <a:lnTo>
                    <a:pt x="0" y="2709333"/>
                  </a:lnTo>
                  <a:close/>
                </a:path>
              </a:pathLst>
            </a:custGeom>
            <a:solidFill>
              <a:srgbClr val="FDF0E1"/>
            </a:solidFill>
          </p:spPr>
        </p:sp>
        <p:sp>
          <p:nvSpPr>
            <p:cNvPr name="TextBox 26" id="26"/>
            <p:cNvSpPr txBox="true"/>
            <p:nvPr/>
          </p:nvSpPr>
          <p:spPr>
            <a:xfrm>
              <a:off x="0" y="-28575"/>
              <a:ext cx="97502" cy="2737908"/>
            </a:xfrm>
            <a:prstGeom prst="rect">
              <a:avLst/>
            </a:prstGeom>
          </p:spPr>
          <p:txBody>
            <a:bodyPr anchor="ctr" rtlCol="false" tIns="50800" lIns="50800" bIns="50800" rIns="50800"/>
            <a:lstStyle/>
            <a:p>
              <a:pPr algn="ctr">
                <a:lnSpc>
                  <a:spcPts val="2600"/>
                </a:lnSpc>
              </a:pPr>
            </a:p>
          </p:txBody>
        </p:sp>
      </p:grpSp>
      <p:sp>
        <p:nvSpPr>
          <p:cNvPr name="Freeform 27" id="27"/>
          <p:cNvSpPr/>
          <p:nvPr/>
        </p:nvSpPr>
        <p:spPr>
          <a:xfrm flipH="false" flipV="true" rot="0">
            <a:off x="18012301" y="-4250093"/>
            <a:ext cx="275699" cy="18825285"/>
          </a:xfrm>
          <a:custGeom>
            <a:avLst/>
            <a:gdLst/>
            <a:ahLst/>
            <a:cxnLst/>
            <a:rect r="r" b="b" t="t" l="l"/>
            <a:pathLst>
              <a:path h="18825285" w="275699">
                <a:moveTo>
                  <a:pt x="0" y="18825286"/>
                </a:moveTo>
                <a:lnTo>
                  <a:pt x="275699" y="18825286"/>
                </a:lnTo>
                <a:lnTo>
                  <a:pt x="275699" y="0"/>
                </a:lnTo>
                <a:lnTo>
                  <a:pt x="0" y="0"/>
                </a:lnTo>
                <a:lnTo>
                  <a:pt x="0" y="18825286"/>
                </a:lnTo>
                <a:close/>
              </a:path>
            </a:pathLst>
          </a:custGeom>
          <a:blipFill>
            <a:blip r:embed="rId3">
              <a:extLst>
                <a:ext uri="{96DAC541-7B7A-43D3-8B79-37D633B846F1}">
                  <asvg:svgBlip xmlns:asvg="http://schemas.microsoft.com/office/drawing/2016/SVG/main" r:embed="rId4"/>
                </a:ext>
              </a:extLst>
            </a:blip>
            <a:stretch>
              <a:fillRect l="-4963617" t="-2462" r="-32736" b="-2527"/>
            </a:stretch>
          </a:blipFill>
        </p:spPr>
      </p:sp>
      <p:sp>
        <p:nvSpPr>
          <p:cNvPr name="Freeform 28" id="28"/>
          <p:cNvSpPr/>
          <p:nvPr/>
        </p:nvSpPr>
        <p:spPr>
          <a:xfrm flipH="false" flipV="true" rot="0">
            <a:off x="11317397" y="-4250093"/>
            <a:ext cx="275699" cy="18825285"/>
          </a:xfrm>
          <a:custGeom>
            <a:avLst/>
            <a:gdLst/>
            <a:ahLst/>
            <a:cxnLst/>
            <a:rect r="r" b="b" t="t" l="l"/>
            <a:pathLst>
              <a:path h="18825285" w="275699">
                <a:moveTo>
                  <a:pt x="0" y="18825286"/>
                </a:moveTo>
                <a:lnTo>
                  <a:pt x="275700" y="18825286"/>
                </a:lnTo>
                <a:lnTo>
                  <a:pt x="275700" y="0"/>
                </a:lnTo>
                <a:lnTo>
                  <a:pt x="0" y="0"/>
                </a:lnTo>
                <a:lnTo>
                  <a:pt x="0" y="18825286"/>
                </a:lnTo>
                <a:close/>
              </a:path>
            </a:pathLst>
          </a:custGeom>
          <a:blipFill>
            <a:blip r:embed="rId3">
              <a:extLst>
                <a:ext uri="{96DAC541-7B7A-43D3-8B79-37D633B846F1}">
                  <asvg:svgBlip xmlns:asvg="http://schemas.microsoft.com/office/drawing/2016/SVG/main" r:embed="rId4"/>
                </a:ext>
              </a:extLst>
            </a:blip>
            <a:stretch>
              <a:fillRect l="-4963617" t="-2462" r="-32736" b="-2527"/>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true" flipV="false" rot="-5144469">
            <a:off x="-3737131" y="1505409"/>
            <a:ext cx="14911468" cy="8910748"/>
          </a:xfrm>
          <a:custGeom>
            <a:avLst/>
            <a:gdLst/>
            <a:ahLst/>
            <a:cxnLst/>
            <a:rect r="r" b="b" t="t" l="l"/>
            <a:pathLst>
              <a:path h="8910748" w="14911468">
                <a:moveTo>
                  <a:pt x="14911468" y="0"/>
                </a:moveTo>
                <a:lnTo>
                  <a:pt x="0" y="0"/>
                </a:lnTo>
                <a:lnTo>
                  <a:pt x="0" y="8910748"/>
                </a:lnTo>
                <a:lnTo>
                  <a:pt x="14911468" y="8910748"/>
                </a:lnTo>
                <a:lnTo>
                  <a:pt x="14911468"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sp>
        <p:nvSpPr>
          <p:cNvPr name="TextBox 3" id="3"/>
          <p:cNvSpPr txBox="true"/>
          <p:nvPr/>
        </p:nvSpPr>
        <p:spPr>
          <a:xfrm rot="0">
            <a:off x="1028700" y="6671446"/>
            <a:ext cx="3364925" cy="1297305"/>
          </a:xfrm>
          <a:prstGeom prst="rect">
            <a:avLst/>
          </a:prstGeom>
        </p:spPr>
        <p:txBody>
          <a:bodyPr anchor="t" rtlCol="false" tIns="0" lIns="0" bIns="0" rIns="0">
            <a:spAutoFit/>
          </a:bodyPr>
          <a:lstStyle/>
          <a:p>
            <a:pPr algn="ctr" marL="0" indent="0" lvl="0">
              <a:lnSpc>
                <a:spcPts val="5084"/>
              </a:lnSpc>
            </a:pPr>
            <a:r>
              <a:rPr lang="en-US" sz="4500" strike="noStrike" u="none">
                <a:solidFill>
                  <a:srgbClr val="F47F5D"/>
                </a:solidFill>
                <a:latin typeface="Fibre"/>
              </a:rPr>
              <a:t>Add a</a:t>
            </a:r>
          </a:p>
          <a:p>
            <a:pPr algn="ctr" marL="0" indent="0" lvl="0">
              <a:lnSpc>
                <a:spcPts val="5084"/>
              </a:lnSpc>
            </a:pPr>
            <a:r>
              <a:rPr lang="en-US" sz="4500" strike="noStrike" u="none">
                <a:solidFill>
                  <a:srgbClr val="F47F5D"/>
                </a:solidFill>
                <a:latin typeface="Fibre"/>
              </a:rPr>
              <a:t>main point</a:t>
            </a:r>
          </a:p>
        </p:txBody>
      </p:sp>
      <p:sp>
        <p:nvSpPr>
          <p:cNvPr name="TextBox 4" id="4"/>
          <p:cNvSpPr txBox="true"/>
          <p:nvPr/>
        </p:nvSpPr>
        <p:spPr>
          <a:xfrm rot="0">
            <a:off x="1248066" y="8308426"/>
            <a:ext cx="2926192" cy="718185"/>
          </a:xfrm>
          <a:prstGeom prst="rect">
            <a:avLst/>
          </a:prstGeom>
        </p:spPr>
        <p:txBody>
          <a:bodyPr anchor="t" rtlCol="false" tIns="0" lIns="0" bIns="0" rIns="0">
            <a:spAutoFit/>
          </a:bodyPr>
          <a:lstStyle/>
          <a:p>
            <a:pPr algn="ctr" marL="0" indent="0" lvl="1">
              <a:lnSpc>
                <a:spcPts val="2850"/>
              </a:lnSpc>
              <a:spcBef>
                <a:spcPct val="0"/>
              </a:spcBef>
            </a:pPr>
            <a:r>
              <a:rPr lang="en-US" sz="1900" strike="noStrike" u="none">
                <a:solidFill>
                  <a:srgbClr val="FFFFFF"/>
                </a:solidFill>
                <a:latin typeface="Fibre"/>
              </a:rPr>
              <a:t>Elaborate on what you want to discuss. </a:t>
            </a:r>
          </a:p>
        </p:txBody>
      </p:sp>
      <p:sp>
        <p:nvSpPr>
          <p:cNvPr name="TextBox 5" id="5"/>
          <p:cNvSpPr txBox="true"/>
          <p:nvPr/>
        </p:nvSpPr>
        <p:spPr>
          <a:xfrm rot="0">
            <a:off x="5317258" y="6671446"/>
            <a:ext cx="3364925" cy="1297305"/>
          </a:xfrm>
          <a:prstGeom prst="rect">
            <a:avLst/>
          </a:prstGeom>
        </p:spPr>
        <p:txBody>
          <a:bodyPr anchor="t" rtlCol="false" tIns="0" lIns="0" bIns="0" rIns="0">
            <a:spAutoFit/>
          </a:bodyPr>
          <a:lstStyle/>
          <a:p>
            <a:pPr algn="ctr" marL="0" indent="0" lvl="0">
              <a:lnSpc>
                <a:spcPts val="5084"/>
              </a:lnSpc>
            </a:pPr>
            <a:r>
              <a:rPr lang="en-US" sz="4500" strike="noStrike" u="none">
                <a:solidFill>
                  <a:srgbClr val="FDF6EA"/>
                </a:solidFill>
                <a:latin typeface="Fibre"/>
              </a:rPr>
              <a:t>Add a</a:t>
            </a:r>
          </a:p>
          <a:p>
            <a:pPr algn="ctr" marL="0" indent="0" lvl="0">
              <a:lnSpc>
                <a:spcPts val="5084"/>
              </a:lnSpc>
            </a:pPr>
            <a:r>
              <a:rPr lang="en-US" sz="4500" strike="noStrike" u="none">
                <a:solidFill>
                  <a:srgbClr val="FDF6EA"/>
                </a:solidFill>
                <a:latin typeface="Fibre"/>
              </a:rPr>
              <a:t>main point</a:t>
            </a:r>
          </a:p>
        </p:txBody>
      </p:sp>
      <p:sp>
        <p:nvSpPr>
          <p:cNvPr name="TextBox 6" id="6"/>
          <p:cNvSpPr txBox="true"/>
          <p:nvPr/>
        </p:nvSpPr>
        <p:spPr>
          <a:xfrm rot="0">
            <a:off x="5548948" y="8308426"/>
            <a:ext cx="2901546" cy="718185"/>
          </a:xfrm>
          <a:prstGeom prst="rect">
            <a:avLst/>
          </a:prstGeom>
        </p:spPr>
        <p:txBody>
          <a:bodyPr anchor="t" rtlCol="false" tIns="0" lIns="0" bIns="0" rIns="0">
            <a:spAutoFit/>
          </a:bodyPr>
          <a:lstStyle/>
          <a:p>
            <a:pPr algn="ctr" marL="0" indent="0" lvl="1">
              <a:lnSpc>
                <a:spcPts val="2850"/>
              </a:lnSpc>
              <a:spcBef>
                <a:spcPct val="0"/>
              </a:spcBef>
            </a:pPr>
            <a:r>
              <a:rPr lang="en-US" sz="1900" strike="noStrike" u="none">
                <a:solidFill>
                  <a:srgbClr val="FFFFFF"/>
                </a:solidFill>
                <a:latin typeface="Fibre"/>
              </a:rPr>
              <a:t>Elaborate on what you want to discuss. </a:t>
            </a:r>
          </a:p>
        </p:txBody>
      </p:sp>
      <p:sp>
        <p:nvSpPr>
          <p:cNvPr name="Freeform 7" id="7"/>
          <p:cNvSpPr/>
          <p:nvPr/>
        </p:nvSpPr>
        <p:spPr>
          <a:xfrm flipH="false" flipV="false" rot="4385369">
            <a:off x="7326011" y="-3426674"/>
            <a:ext cx="14911468" cy="8910748"/>
          </a:xfrm>
          <a:custGeom>
            <a:avLst/>
            <a:gdLst/>
            <a:ahLst/>
            <a:cxnLst/>
            <a:rect r="r" b="b" t="t" l="l"/>
            <a:pathLst>
              <a:path h="8910748" w="14911468">
                <a:moveTo>
                  <a:pt x="0" y="0"/>
                </a:moveTo>
                <a:lnTo>
                  <a:pt x="14911468" y="0"/>
                </a:lnTo>
                <a:lnTo>
                  <a:pt x="14911468" y="8910748"/>
                </a:lnTo>
                <a:lnTo>
                  <a:pt x="0" y="8910748"/>
                </a:lnTo>
                <a:lnTo>
                  <a:pt x="0" y="0"/>
                </a:lnTo>
                <a:close/>
              </a:path>
            </a:pathLst>
          </a:custGeom>
          <a:blipFill>
            <a:blip r:embed="rId2">
              <a:alphaModFix amt="28000"/>
              <a:extLst>
                <a:ext uri="{96DAC541-7B7A-43D3-8B79-37D633B846F1}">
                  <asvg:svgBlip xmlns:asvg="http://schemas.microsoft.com/office/drawing/2016/SVG/main" r:embed="rId3"/>
                </a:ext>
              </a:extLst>
            </a:blip>
            <a:stretch>
              <a:fillRect l="0" t="-18661" r="0" b="0"/>
            </a:stretch>
          </a:blipFill>
        </p:spPr>
      </p:sp>
      <p:sp>
        <p:nvSpPr>
          <p:cNvPr name="TextBox 8" id="8"/>
          <p:cNvSpPr txBox="true"/>
          <p:nvPr/>
        </p:nvSpPr>
        <p:spPr>
          <a:xfrm rot="0">
            <a:off x="13894375" y="6671446"/>
            <a:ext cx="3364925" cy="1297305"/>
          </a:xfrm>
          <a:prstGeom prst="rect">
            <a:avLst/>
          </a:prstGeom>
        </p:spPr>
        <p:txBody>
          <a:bodyPr anchor="t" rtlCol="false" tIns="0" lIns="0" bIns="0" rIns="0">
            <a:spAutoFit/>
          </a:bodyPr>
          <a:lstStyle/>
          <a:p>
            <a:pPr algn="ctr" marL="0" indent="0" lvl="0">
              <a:lnSpc>
                <a:spcPts val="5084"/>
              </a:lnSpc>
            </a:pPr>
            <a:r>
              <a:rPr lang="en-US" sz="4500" strike="noStrike" u="none">
                <a:solidFill>
                  <a:srgbClr val="FDF6EA"/>
                </a:solidFill>
                <a:latin typeface="Fibre"/>
              </a:rPr>
              <a:t>Add a</a:t>
            </a:r>
          </a:p>
          <a:p>
            <a:pPr algn="ctr" marL="0" indent="0" lvl="0">
              <a:lnSpc>
                <a:spcPts val="5084"/>
              </a:lnSpc>
            </a:pPr>
            <a:r>
              <a:rPr lang="en-US" sz="4500" strike="noStrike" u="none">
                <a:solidFill>
                  <a:srgbClr val="FDF6EA"/>
                </a:solidFill>
                <a:latin typeface="Fibre"/>
              </a:rPr>
              <a:t>main point</a:t>
            </a:r>
          </a:p>
        </p:txBody>
      </p:sp>
      <p:sp>
        <p:nvSpPr>
          <p:cNvPr name="TextBox 9" id="9"/>
          <p:cNvSpPr txBox="true"/>
          <p:nvPr/>
        </p:nvSpPr>
        <p:spPr>
          <a:xfrm rot="0">
            <a:off x="14110619" y="8308426"/>
            <a:ext cx="2932438" cy="718185"/>
          </a:xfrm>
          <a:prstGeom prst="rect">
            <a:avLst/>
          </a:prstGeom>
        </p:spPr>
        <p:txBody>
          <a:bodyPr anchor="t" rtlCol="false" tIns="0" lIns="0" bIns="0" rIns="0">
            <a:spAutoFit/>
          </a:bodyPr>
          <a:lstStyle/>
          <a:p>
            <a:pPr algn="ctr" marL="0" indent="0" lvl="1">
              <a:lnSpc>
                <a:spcPts val="2850"/>
              </a:lnSpc>
              <a:spcBef>
                <a:spcPct val="0"/>
              </a:spcBef>
            </a:pPr>
            <a:r>
              <a:rPr lang="en-US" sz="1900" strike="noStrike" u="none">
                <a:solidFill>
                  <a:srgbClr val="FFFFFF"/>
                </a:solidFill>
                <a:latin typeface="Fibre"/>
              </a:rPr>
              <a:t>Elaborate on what you want to discuss. </a:t>
            </a:r>
          </a:p>
        </p:txBody>
      </p:sp>
      <p:sp>
        <p:nvSpPr>
          <p:cNvPr name="TextBox 10" id="10"/>
          <p:cNvSpPr txBox="true"/>
          <p:nvPr/>
        </p:nvSpPr>
        <p:spPr>
          <a:xfrm rot="0">
            <a:off x="9605817" y="6671446"/>
            <a:ext cx="3364925" cy="1297305"/>
          </a:xfrm>
          <a:prstGeom prst="rect">
            <a:avLst/>
          </a:prstGeom>
        </p:spPr>
        <p:txBody>
          <a:bodyPr anchor="t" rtlCol="false" tIns="0" lIns="0" bIns="0" rIns="0">
            <a:spAutoFit/>
          </a:bodyPr>
          <a:lstStyle/>
          <a:p>
            <a:pPr algn="ctr" marL="0" indent="0" lvl="0">
              <a:lnSpc>
                <a:spcPts val="5084"/>
              </a:lnSpc>
            </a:pPr>
            <a:r>
              <a:rPr lang="en-US" sz="4500" strike="noStrike" u="none">
                <a:solidFill>
                  <a:srgbClr val="F47F5D"/>
                </a:solidFill>
                <a:latin typeface="Fibre"/>
              </a:rPr>
              <a:t>Add a</a:t>
            </a:r>
          </a:p>
          <a:p>
            <a:pPr algn="ctr" marL="0" indent="0" lvl="0">
              <a:lnSpc>
                <a:spcPts val="5084"/>
              </a:lnSpc>
            </a:pPr>
            <a:r>
              <a:rPr lang="en-US" sz="4500" strike="noStrike" u="none">
                <a:solidFill>
                  <a:srgbClr val="F47F5D"/>
                </a:solidFill>
                <a:latin typeface="Fibre"/>
              </a:rPr>
              <a:t>main point</a:t>
            </a:r>
          </a:p>
        </p:txBody>
      </p:sp>
      <p:sp>
        <p:nvSpPr>
          <p:cNvPr name="TextBox 11" id="11"/>
          <p:cNvSpPr txBox="true"/>
          <p:nvPr/>
        </p:nvSpPr>
        <p:spPr>
          <a:xfrm rot="0">
            <a:off x="9806614" y="8308426"/>
            <a:ext cx="2963330" cy="718185"/>
          </a:xfrm>
          <a:prstGeom prst="rect">
            <a:avLst/>
          </a:prstGeom>
        </p:spPr>
        <p:txBody>
          <a:bodyPr anchor="t" rtlCol="false" tIns="0" lIns="0" bIns="0" rIns="0">
            <a:spAutoFit/>
          </a:bodyPr>
          <a:lstStyle/>
          <a:p>
            <a:pPr algn="ctr" marL="0" indent="0" lvl="1">
              <a:lnSpc>
                <a:spcPts val="2850"/>
              </a:lnSpc>
              <a:spcBef>
                <a:spcPct val="0"/>
              </a:spcBef>
            </a:pPr>
            <a:r>
              <a:rPr lang="en-US" sz="1900" strike="noStrike" u="none">
                <a:solidFill>
                  <a:srgbClr val="FFFFFF"/>
                </a:solidFill>
                <a:latin typeface="Fibre"/>
              </a:rPr>
              <a:t>Elaborate on what you want to discuss. </a:t>
            </a:r>
          </a:p>
        </p:txBody>
      </p:sp>
      <p:grpSp>
        <p:nvGrpSpPr>
          <p:cNvPr name="Group 12" id="12"/>
          <p:cNvGrpSpPr/>
          <p:nvPr/>
        </p:nvGrpSpPr>
        <p:grpSpPr>
          <a:xfrm rot="0">
            <a:off x="0" y="0"/>
            <a:ext cx="18288000" cy="2854219"/>
            <a:chOff x="0" y="0"/>
            <a:chExt cx="4816593" cy="751728"/>
          </a:xfrm>
        </p:grpSpPr>
        <p:sp>
          <p:nvSpPr>
            <p:cNvPr name="Freeform 13" id="13"/>
            <p:cNvSpPr/>
            <p:nvPr/>
          </p:nvSpPr>
          <p:spPr>
            <a:xfrm flipH="false" flipV="false" rot="0">
              <a:off x="0" y="0"/>
              <a:ext cx="4816592" cy="751728"/>
            </a:xfrm>
            <a:custGeom>
              <a:avLst/>
              <a:gdLst/>
              <a:ahLst/>
              <a:cxnLst/>
              <a:rect r="r" b="b" t="t" l="l"/>
              <a:pathLst>
                <a:path h="751728" w="4816592">
                  <a:moveTo>
                    <a:pt x="0" y="0"/>
                  </a:moveTo>
                  <a:lnTo>
                    <a:pt x="4816592" y="0"/>
                  </a:lnTo>
                  <a:lnTo>
                    <a:pt x="4816592" y="751728"/>
                  </a:lnTo>
                  <a:lnTo>
                    <a:pt x="0" y="751728"/>
                  </a:lnTo>
                  <a:close/>
                </a:path>
              </a:pathLst>
            </a:custGeom>
            <a:solidFill>
              <a:srgbClr val="FA643F"/>
            </a:solidFill>
          </p:spPr>
        </p:sp>
        <p:sp>
          <p:nvSpPr>
            <p:cNvPr name="TextBox 14" id="14"/>
            <p:cNvSpPr txBox="true"/>
            <p:nvPr/>
          </p:nvSpPr>
          <p:spPr>
            <a:xfrm>
              <a:off x="0" y="-28575"/>
              <a:ext cx="4816593" cy="780303"/>
            </a:xfrm>
            <a:prstGeom prst="rect">
              <a:avLst/>
            </a:prstGeom>
          </p:spPr>
          <p:txBody>
            <a:bodyPr anchor="ctr" rtlCol="false" tIns="50800" lIns="50800" bIns="50800" rIns="50800"/>
            <a:lstStyle/>
            <a:p>
              <a:pPr algn="ctr">
                <a:lnSpc>
                  <a:spcPts val="2600"/>
                </a:lnSpc>
              </a:pPr>
            </a:p>
          </p:txBody>
        </p:sp>
      </p:grpSp>
      <p:grpSp>
        <p:nvGrpSpPr>
          <p:cNvPr name="Group 15" id="15"/>
          <p:cNvGrpSpPr/>
          <p:nvPr/>
        </p:nvGrpSpPr>
        <p:grpSpPr>
          <a:xfrm rot="0">
            <a:off x="0" y="0"/>
            <a:ext cx="23317200" cy="170742"/>
            <a:chOff x="0" y="0"/>
            <a:chExt cx="31089600" cy="227656"/>
          </a:xfrm>
        </p:grpSpPr>
        <p:sp>
          <p:nvSpPr>
            <p:cNvPr name="Freeform 16" id="16"/>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sp>
          <p:nvSpPr>
            <p:cNvPr name="Freeform 17" id="17"/>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grpSp>
      <p:grpSp>
        <p:nvGrpSpPr>
          <p:cNvPr name="Group 18" id="18"/>
          <p:cNvGrpSpPr/>
          <p:nvPr/>
        </p:nvGrpSpPr>
        <p:grpSpPr>
          <a:xfrm rot="-10800000">
            <a:off x="0" y="2682311"/>
            <a:ext cx="23317200" cy="170742"/>
            <a:chOff x="0" y="0"/>
            <a:chExt cx="31089600" cy="227656"/>
          </a:xfrm>
        </p:grpSpPr>
        <p:sp>
          <p:nvSpPr>
            <p:cNvPr name="Freeform 19" id="19"/>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sp>
          <p:nvSpPr>
            <p:cNvPr name="Freeform 20" id="20"/>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4">
                <a:extLst>
                  <a:ext uri="{96DAC541-7B7A-43D3-8B79-37D633B846F1}">
                    <asvg:svgBlip xmlns:asvg="http://schemas.microsoft.com/office/drawing/2016/SVG/main" r:embed="rId5"/>
                  </a:ext>
                </a:extLst>
              </a:blip>
              <a:stretch>
                <a:fillRect l="-4963617" t="-2462" r="-32736" b="-2527"/>
              </a:stretch>
            </a:blipFill>
          </p:spPr>
        </p:sp>
      </p:grpSp>
      <p:sp>
        <p:nvSpPr>
          <p:cNvPr name="TextBox 21" id="21"/>
          <p:cNvSpPr txBox="true"/>
          <p:nvPr/>
        </p:nvSpPr>
        <p:spPr>
          <a:xfrm rot="0">
            <a:off x="598223" y="752934"/>
            <a:ext cx="17091555" cy="1596002"/>
          </a:xfrm>
          <a:prstGeom prst="rect">
            <a:avLst/>
          </a:prstGeom>
        </p:spPr>
        <p:txBody>
          <a:bodyPr anchor="t" rtlCol="false" tIns="0" lIns="0" bIns="0" rIns="0">
            <a:spAutoFit/>
          </a:bodyPr>
          <a:lstStyle/>
          <a:p>
            <a:pPr algn="ctr" marL="0" indent="0" lvl="0">
              <a:lnSpc>
                <a:spcPts val="11898"/>
              </a:lnSpc>
              <a:spcBef>
                <a:spcPct val="0"/>
              </a:spcBef>
            </a:pPr>
            <a:r>
              <a:rPr lang="en-US" sz="12141">
                <a:solidFill>
                  <a:srgbClr val="000000"/>
                </a:solidFill>
                <a:latin typeface="Londrina Solid Heavy"/>
              </a:rPr>
              <a:t>ADD A TIMELINE PAGE</a:t>
            </a:r>
          </a:p>
        </p:txBody>
      </p:sp>
      <p:sp>
        <p:nvSpPr>
          <p:cNvPr name="Freeform 22" id="22"/>
          <p:cNvSpPr/>
          <p:nvPr/>
        </p:nvSpPr>
        <p:spPr>
          <a:xfrm flipH="false" flipV="false" rot="0">
            <a:off x="-181223" y="5003017"/>
            <a:ext cx="1916118" cy="471174"/>
          </a:xfrm>
          <a:custGeom>
            <a:avLst/>
            <a:gdLst/>
            <a:ahLst/>
            <a:cxnLst/>
            <a:rect r="r" b="b" t="t" l="l"/>
            <a:pathLst>
              <a:path h="471174" w="1916118">
                <a:moveTo>
                  <a:pt x="0" y="0"/>
                </a:moveTo>
                <a:lnTo>
                  <a:pt x="1916118" y="0"/>
                </a:lnTo>
                <a:lnTo>
                  <a:pt x="1916118" y="471175"/>
                </a:lnTo>
                <a:lnTo>
                  <a:pt x="0" y="471175"/>
                </a:lnTo>
                <a:lnTo>
                  <a:pt x="0" y="0"/>
                </a:lnTo>
                <a:close/>
              </a:path>
            </a:pathLst>
          </a:custGeom>
          <a:blipFill>
            <a:blip r:embed="rId6">
              <a:extLst>
                <a:ext uri="{96DAC541-7B7A-43D3-8B79-37D633B846F1}">
                  <asvg:svgBlip xmlns:asvg="http://schemas.microsoft.com/office/drawing/2016/SVG/main" r:embed="rId7"/>
                </a:ext>
              </a:extLst>
            </a:blip>
            <a:stretch>
              <a:fillRect l="-20754" t="0" r="0" b="0"/>
            </a:stretch>
          </a:blipFill>
        </p:spPr>
      </p:sp>
      <p:sp>
        <p:nvSpPr>
          <p:cNvPr name="Freeform 23" id="23"/>
          <p:cNvSpPr/>
          <p:nvPr/>
        </p:nvSpPr>
        <p:spPr>
          <a:xfrm flipH="false" flipV="false" rot="0">
            <a:off x="3708065" y="5003017"/>
            <a:ext cx="2313803" cy="454808"/>
          </a:xfrm>
          <a:custGeom>
            <a:avLst/>
            <a:gdLst/>
            <a:ahLst/>
            <a:cxnLst/>
            <a:rect r="r" b="b" t="t" l="l"/>
            <a:pathLst>
              <a:path h="454808" w="2313803">
                <a:moveTo>
                  <a:pt x="0" y="0"/>
                </a:moveTo>
                <a:lnTo>
                  <a:pt x="2313803" y="0"/>
                </a:lnTo>
                <a:lnTo>
                  <a:pt x="2313803" y="454808"/>
                </a:lnTo>
                <a:lnTo>
                  <a:pt x="0" y="454808"/>
                </a:lnTo>
                <a:lnTo>
                  <a:pt x="0" y="0"/>
                </a:lnTo>
                <a:close/>
              </a:path>
            </a:pathLst>
          </a:custGeom>
          <a:blipFill>
            <a:blip r:embed="rId6">
              <a:extLst>
                <a:ext uri="{96DAC541-7B7A-43D3-8B79-37D633B846F1}">
                  <asvg:svgBlip xmlns:asvg="http://schemas.microsoft.com/office/drawing/2016/SVG/main" r:embed="rId7"/>
                </a:ext>
              </a:extLst>
            </a:blip>
            <a:stretch>
              <a:fillRect l="0" t="0" r="0" b="-3598"/>
            </a:stretch>
          </a:blipFill>
        </p:spPr>
      </p:sp>
      <p:sp>
        <p:nvSpPr>
          <p:cNvPr name="Freeform 24" id="24"/>
          <p:cNvSpPr/>
          <p:nvPr/>
        </p:nvSpPr>
        <p:spPr>
          <a:xfrm flipH="false" flipV="false" rot="0">
            <a:off x="7967036" y="5003017"/>
            <a:ext cx="2313803" cy="454808"/>
          </a:xfrm>
          <a:custGeom>
            <a:avLst/>
            <a:gdLst/>
            <a:ahLst/>
            <a:cxnLst/>
            <a:rect r="r" b="b" t="t" l="l"/>
            <a:pathLst>
              <a:path h="454808" w="2313803">
                <a:moveTo>
                  <a:pt x="0" y="0"/>
                </a:moveTo>
                <a:lnTo>
                  <a:pt x="2313802" y="0"/>
                </a:lnTo>
                <a:lnTo>
                  <a:pt x="2313802" y="454808"/>
                </a:lnTo>
                <a:lnTo>
                  <a:pt x="0" y="454808"/>
                </a:lnTo>
                <a:lnTo>
                  <a:pt x="0" y="0"/>
                </a:lnTo>
                <a:close/>
              </a:path>
            </a:pathLst>
          </a:custGeom>
          <a:blipFill>
            <a:blip r:embed="rId6">
              <a:extLst>
                <a:ext uri="{96DAC541-7B7A-43D3-8B79-37D633B846F1}">
                  <asvg:svgBlip xmlns:asvg="http://schemas.microsoft.com/office/drawing/2016/SVG/main" r:embed="rId7"/>
                </a:ext>
              </a:extLst>
            </a:blip>
            <a:stretch>
              <a:fillRect l="0" t="0" r="0" b="-3598"/>
            </a:stretch>
          </a:blipFill>
        </p:spPr>
      </p:sp>
      <p:sp>
        <p:nvSpPr>
          <p:cNvPr name="Freeform 25" id="25"/>
          <p:cNvSpPr/>
          <p:nvPr/>
        </p:nvSpPr>
        <p:spPr>
          <a:xfrm flipH="false" flipV="false" rot="0">
            <a:off x="12275757" y="5003017"/>
            <a:ext cx="2313803" cy="454808"/>
          </a:xfrm>
          <a:custGeom>
            <a:avLst/>
            <a:gdLst/>
            <a:ahLst/>
            <a:cxnLst/>
            <a:rect r="r" b="b" t="t" l="l"/>
            <a:pathLst>
              <a:path h="454808" w="2313803">
                <a:moveTo>
                  <a:pt x="0" y="0"/>
                </a:moveTo>
                <a:lnTo>
                  <a:pt x="2313802" y="0"/>
                </a:lnTo>
                <a:lnTo>
                  <a:pt x="2313802" y="454808"/>
                </a:lnTo>
                <a:lnTo>
                  <a:pt x="0" y="454808"/>
                </a:lnTo>
                <a:lnTo>
                  <a:pt x="0" y="0"/>
                </a:lnTo>
                <a:close/>
              </a:path>
            </a:pathLst>
          </a:custGeom>
          <a:blipFill>
            <a:blip r:embed="rId6">
              <a:extLst>
                <a:ext uri="{96DAC541-7B7A-43D3-8B79-37D633B846F1}">
                  <asvg:svgBlip xmlns:asvg="http://schemas.microsoft.com/office/drawing/2016/SVG/main" r:embed="rId7"/>
                </a:ext>
              </a:extLst>
            </a:blip>
            <a:stretch>
              <a:fillRect l="0" t="0" r="0" b="-3598"/>
            </a:stretch>
          </a:blipFill>
        </p:spPr>
      </p:sp>
      <p:sp>
        <p:nvSpPr>
          <p:cNvPr name="Freeform 26" id="26"/>
          <p:cNvSpPr/>
          <p:nvPr/>
        </p:nvSpPr>
        <p:spPr>
          <a:xfrm flipH="false" flipV="false" rot="0">
            <a:off x="16543779" y="5003017"/>
            <a:ext cx="2313803" cy="454808"/>
          </a:xfrm>
          <a:custGeom>
            <a:avLst/>
            <a:gdLst/>
            <a:ahLst/>
            <a:cxnLst/>
            <a:rect r="r" b="b" t="t" l="l"/>
            <a:pathLst>
              <a:path h="454808" w="2313803">
                <a:moveTo>
                  <a:pt x="0" y="0"/>
                </a:moveTo>
                <a:lnTo>
                  <a:pt x="2313803" y="0"/>
                </a:lnTo>
                <a:lnTo>
                  <a:pt x="2313803" y="454808"/>
                </a:lnTo>
                <a:lnTo>
                  <a:pt x="0" y="454808"/>
                </a:lnTo>
                <a:lnTo>
                  <a:pt x="0" y="0"/>
                </a:lnTo>
                <a:close/>
              </a:path>
            </a:pathLst>
          </a:custGeom>
          <a:blipFill>
            <a:blip r:embed="rId6">
              <a:extLst>
                <a:ext uri="{96DAC541-7B7A-43D3-8B79-37D633B846F1}">
                  <asvg:svgBlip xmlns:asvg="http://schemas.microsoft.com/office/drawing/2016/SVG/main" r:embed="rId7"/>
                </a:ext>
              </a:extLst>
            </a:blip>
            <a:stretch>
              <a:fillRect l="0" t="0" r="0" b="-3598"/>
            </a:stretch>
          </a:blipFill>
        </p:spPr>
      </p:sp>
      <p:grpSp>
        <p:nvGrpSpPr>
          <p:cNvPr name="Group 27" id="27"/>
          <p:cNvGrpSpPr/>
          <p:nvPr/>
        </p:nvGrpSpPr>
        <p:grpSpPr>
          <a:xfrm rot="0">
            <a:off x="1703721" y="4231164"/>
            <a:ext cx="2014882" cy="2014882"/>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643F"/>
            </a:solidFill>
            <a:ln w="85725" cap="sq">
              <a:solidFill>
                <a:srgbClr val="FDF6EA"/>
              </a:solidFill>
              <a:prstDash val="solid"/>
              <a:miter/>
            </a:ln>
          </p:spPr>
        </p:sp>
        <p:sp>
          <p:nvSpPr>
            <p:cNvPr name="TextBox 29" id="29"/>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sp>
        <p:nvSpPr>
          <p:cNvPr name="TextBox 30" id="30"/>
          <p:cNvSpPr txBox="true"/>
          <p:nvPr/>
        </p:nvSpPr>
        <p:spPr>
          <a:xfrm rot="0">
            <a:off x="1915870" y="4924348"/>
            <a:ext cx="1590584" cy="733288"/>
          </a:xfrm>
          <a:prstGeom prst="rect">
            <a:avLst/>
          </a:prstGeom>
        </p:spPr>
        <p:txBody>
          <a:bodyPr anchor="t" rtlCol="false" tIns="0" lIns="0" bIns="0" rIns="0">
            <a:spAutoFit/>
          </a:bodyPr>
          <a:lstStyle/>
          <a:p>
            <a:pPr algn="ctr" marL="0" indent="0" lvl="0">
              <a:lnSpc>
                <a:spcPts val="5408"/>
              </a:lnSpc>
              <a:spcBef>
                <a:spcPct val="0"/>
              </a:spcBef>
            </a:pPr>
            <a:r>
              <a:rPr lang="en-US" sz="5519">
                <a:solidFill>
                  <a:srgbClr val="000000"/>
                </a:solidFill>
                <a:latin typeface="Londrina Solid Heavy"/>
              </a:rPr>
              <a:t>2021</a:t>
            </a:r>
          </a:p>
        </p:txBody>
      </p:sp>
      <p:grpSp>
        <p:nvGrpSpPr>
          <p:cNvPr name="Group 31" id="31"/>
          <p:cNvGrpSpPr/>
          <p:nvPr/>
        </p:nvGrpSpPr>
        <p:grpSpPr>
          <a:xfrm rot="0">
            <a:off x="5992280" y="4231164"/>
            <a:ext cx="2014882" cy="2014882"/>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643F"/>
            </a:solidFill>
            <a:ln w="85725" cap="sq">
              <a:solidFill>
                <a:srgbClr val="FDF6EA"/>
              </a:solidFill>
              <a:prstDash val="solid"/>
              <a:miter/>
            </a:ln>
          </p:spPr>
        </p:sp>
        <p:sp>
          <p:nvSpPr>
            <p:cNvPr name="TextBox 33" id="33"/>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sp>
        <p:nvSpPr>
          <p:cNvPr name="TextBox 34" id="34"/>
          <p:cNvSpPr txBox="true"/>
          <p:nvPr/>
        </p:nvSpPr>
        <p:spPr>
          <a:xfrm rot="0">
            <a:off x="6204429" y="4924348"/>
            <a:ext cx="1590584" cy="733288"/>
          </a:xfrm>
          <a:prstGeom prst="rect">
            <a:avLst/>
          </a:prstGeom>
        </p:spPr>
        <p:txBody>
          <a:bodyPr anchor="t" rtlCol="false" tIns="0" lIns="0" bIns="0" rIns="0">
            <a:spAutoFit/>
          </a:bodyPr>
          <a:lstStyle/>
          <a:p>
            <a:pPr algn="ctr" marL="0" indent="0" lvl="0">
              <a:lnSpc>
                <a:spcPts val="5408"/>
              </a:lnSpc>
              <a:spcBef>
                <a:spcPct val="0"/>
              </a:spcBef>
            </a:pPr>
            <a:r>
              <a:rPr lang="en-US" sz="5519">
                <a:solidFill>
                  <a:srgbClr val="000000"/>
                </a:solidFill>
                <a:latin typeface="Londrina Solid Heavy"/>
              </a:rPr>
              <a:t>2022</a:t>
            </a:r>
          </a:p>
        </p:txBody>
      </p:sp>
      <p:grpSp>
        <p:nvGrpSpPr>
          <p:cNvPr name="Group 35" id="35"/>
          <p:cNvGrpSpPr/>
          <p:nvPr/>
        </p:nvGrpSpPr>
        <p:grpSpPr>
          <a:xfrm rot="0">
            <a:off x="10280838" y="4231164"/>
            <a:ext cx="2014882" cy="2014882"/>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643F"/>
            </a:solidFill>
            <a:ln w="85725" cap="sq">
              <a:solidFill>
                <a:srgbClr val="FDF6EA"/>
              </a:solidFill>
              <a:prstDash val="solid"/>
              <a:miter/>
            </a:ln>
          </p:spPr>
        </p:sp>
        <p:sp>
          <p:nvSpPr>
            <p:cNvPr name="TextBox 37" id="37"/>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sp>
        <p:nvSpPr>
          <p:cNvPr name="TextBox 38" id="38"/>
          <p:cNvSpPr txBox="true"/>
          <p:nvPr/>
        </p:nvSpPr>
        <p:spPr>
          <a:xfrm rot="0">
            <a:off x="10492987" y="4924348"/>
            <a:ext cx="1590584" cy="733288"/>
          </a:xfrm>
          <a:prstGeom prst="rect">
            <a:avLst/>
          </a:prstGeom>
        </p:spPr>
        <p:txBody>
          <a:bodyPr anchor="t" rtlCol="false" tIns="0" lIns="0" bIns="0" rIns="0">
            <a:spAutoFit/>
          </a:bodyPr>
          <a:lstStyle/>
          <a:p>
            <a:pPr algn="ctr" marL="0" indent="0" lvl="0">
              <a:lnSpc>
                <a:spcPts val="5408"/>
              </a:lnSpc>
              <a:spcBef>
                <a:spcPct val="0"/>
              </a:spcBef>
            </a:pPr>
            <a:r>
              <a:rPr lang="en-US" sz="5519">
                <a:solidFill>
                  <a:srgbClr val="000000"/>
                </a:solidFill>
                <a:latin typeface="Londrina Solid Heavy"/>
              </a:rPr>
              <a:t>2023</a:t>
            </a:r>
          </a:p>
        </p:txBody>
      </p:sp>
      <p:grpSp>
        <p:nvGrpSpPr>
          <p:cNvPr name="Group 39" id="39"/>
          <p:cNvGrpSpPr/>
          <p:nvPr/>
        </p:nvGrpSpPr>
        <p:grpSpPr>
          <a:xfrm rot="0">
            <a:off x="14569397" y="4231164"/>
            <a:ext cx="2014882" cy="2014882"/>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643F"/>
            </a:solidFill>
            <a:ln w="85725" cap="sq">
              <a:solidFill>
                <a:srgbClr val="FDF6EA"/>
              </a:solidFill>
              <a:prstDash val="solid"/>
              <a:miter/>
            </a:ln>
          </p:spPr>
        </p:sp>
        <p:sp>
          <p:nvSpPr>
            <p:cNvPr name="TextBox 41" id="41"/>
            <p:cNvSpPr txBox="true"/>
            <p:nvPr/>
          </p:nvSpPr>
          <p:spPr>
            <a:xfrm>
              <a:off x="76200" y="47625"/>
              <a:ext cx="660400" cy="688975"/>
            </a:xfrm>
            <a:prstGeom prst="rect">
              <a:avLst/>
            </a:prstGeom>
          </p:spPr>
          <p:txBody>
            <a:bodyPr anchor="ctr" rtlCol="false" tIns="50800" lIns="50800" bIns="50800" rIns="50800"/>
            <a:lstStyle/>
            <a:p>
              <a:pPr algn="ctr">
                <a:lnSpc>
                  <a:spcPts val="2600"/>
                </a:lnSpc>
              </a:pPr>
            </a:p>
          </p:txBody>
        </p:sp>
      </p:grpSp>
      <p:sp>
        <p:nvSpPr>
          <p:cNvPr name="TextBox 42" id="42"/>
          <p:cNvSpPr txBox="true"/>
          <p:nvPr/>
        </p:nvSpPr>
        <p:spPr>
          <a:xfrm rot="0">
            <a:off x="14781745" y="4924348"/>
            <a:ext cx="1590584" cy="733288"/>
          </a:xfrm>
          <a:prstGeom prst="rect">
            <a:avLst/>
          </a:prstGeom>
        </p:spPr>
        <p:txBody>
          <a:bodyPr anchor="t" rtlCol="false" tIns="0" lIns="0" bIns="0" rIns="0">
            <a:spAutoFit/>
          </a:bodyPr>
          <a:lstStyle/>
          <a:p>
            <a:pPr algn="ctr" marL="0" indent="0" lvl="0">
              <a:lnSpc>
                <a:spcPts val="5408"/>
              </a:lnSpc>
              <a:spcBef>
                <a:spcPct val="0"/>
              </a:spcBef>
            </a:pPr>
            <a:r>
              <a:rPr lang="en-US" sz="5519">
                <a:solidFill>
                  <a:srgbClr val="000000"/>
                </a:solidFill>
                <a:latin typeface="Londrina Solid Heavy"/>
              </a:rPr>
              <a:t>2024</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2854219"/>
            <a:ext cx="18288000" cy="7432781"/>
            <a:chOff x="0" y="0"/>
            <a:chExt cx="24384000" cy="9910375"/>
          </a:xfrm>
        </p:grpSpPr>
        <p:pic>
          <p:nvPicPr>
            <p:cNvPr name="Picture 3" id="3"/>
            <p:cNvPicPr>
              <a:picLocks noChangeAspect="true"/>
            </p:cNvPicPr>
            <p:nvPr/>
          </p:nvPicPr>
          <p:blipFill>
            <a:blip r:embed="rId2"/>
            <a:srcRect l="0" t="8877" r="0" b="8877"/>
            <a:stretch>
              <a:fillRect/>
            </a:stretch>
          </p:blipFill>
          <p:spPr>
            <a:xfrm flipH="false" flipV="false">
              <a:off x="0" y="0"/>
              <a:ext cx="8043333" cy="9910375"/>
            </a:xfrm>
            <a:prstGeom prst="rect">
              <a:avLst/>
            </a:prstGeom>
          </p:spPr>
        </p:pic>
        <p:pic>
          <p:nvPicPr>
            <p:cNvPr name="Picture 4" id="4"/>
            <p:cNvPicPr>
              <a:picLocks noChangeAspect="true"/>
            </p:cNvPicPr>
            <p:nvPr/>
          </p:nvPicPr>
          <p:blipFill>
            <a:blip r:embed="rId3"/>
            <a:srcRect l="26824" t="0" r="19000" b="0"/>
            <a:stretch>
              <a:fillRect/>
            </a:stretch>
          </p:blipFill>
          <p:spPr>
            <a:xfrm flipH="false" flipV="false">
              <a:off x="8170333" y="0"/>
              <a:ext cx="8043333" cy="9910375"/>
            </a:xfrm>
            <a:prstGeom prst="rect">
              <a:avLst/>
            </a:prstGeom>
          </p:spPr>
        </p:pic>
        <p:pic>
          <p:nvPicPr>
            <p:cNvPr name="Picture 5" id="5"/>
            <p:cNvPicPr>
              <a:picLocks noChangeAspect="true"/>
            </p:cNvPicPr>
            <p:nvPr/>
          </p:nvPicPr>
          <p:blipFill>
            <a:blip r:embed="rId4"/>
            <a:srcRect l="35951" t="0" r="9873" b="0"/>
            <a:stretch>
              <a:fillRect/>
            </a:stretch>
          </p:blipFill>
          <p:spPr>
            <a:xfrm flipH="false" flipV="false">
              <a:off x="16340667" y="0"/>
              <a:ext cx="8043333" cy="9910375"/>
            </a:xfrm>
            <a:prstGeom prst="rect">
              <a:avLst/>
            </a:prstGeom>
          </p:spPr>
        </p:pic>
      </p:grpSp>
      <p:grpSp>
        <p:nvGrpSpPr>
          <p:cNvPr name="Group 6" id="6"/>
          <p:cNvGrpSpPr/>
          <p:nvPr/>
        </p:nvGrpSpPr>
        <p:grpSpPr>
          <a:xfrm rot="0">
            <a:off x="0" y="0"/>
            <a:ext cx="18288000" cy="2854219"/>
            <a:chOff x="0" y="0"/>
            <a:chExt cx="4816593" cy="751728"/>
          </a:xfrm>
        </p:grpSpPr>
        <p:sp>
          <p:nvSpPr>
            <p:cNvPr name="Freeform 7" id="7"/>
            <p:cNvSpPr/>
            <p:nvPr/>
          </p:nvSpPr>
          <p:spPr>
            <a:xfrm flipH="false" flipV="false" rot="0">
              <a:off x="0" y="0"/>
              <a:ext cx="4816592" cy="751728"/>
            </a:xfrm>
            <a:custGeom>
              <a:avLst/>
              <a:gdLst/>
              <a:ahLst/>
              <a:cxnLst/>
              <a:rect r="r" b="b" t="t" l="l"/>
              <a:pathLst>
                <a:path h="751728" w="4816592">
                  <a:moveTo>
                    <a:pt x="0" y="0"/>
                  </a:moveTo>
                  <a:lnTo>
                    <a:pt x="4816592" y="0"/>
                  </a:lnTo>
                  <a:lnTo>
                    <a:pt x="4816592" y="751728"/>
                  </a:lnTo>
                  <a:lnTo>
                    <a:pt x="0" y="751728"/>
                  </a:lnTo>
                  <a:close/>
                </a:path>
              </a:pathLst>
            </a:custGeom>
            <a:solidFill>
              <a:srgbClr val="FA643F"/>
            </a:solidFill>
          </p:spPr>
        </p:sp>
        <p:sp>
          <p:nvSpPr>
            <p:cNvPr name="TextBox 8" id="8"/>
            <p:cNvSpPr txBox="true"/>
            <p:nvPr/>
          </p:nvSpPr>
          <p:spPr>
            <a:xfrm>
              <a:off x="0" y="-28575"/>
              <a:ext cx="4816593" cy="780303"/>
            </a:xfrm>
            <a:prstGeom prst="rect">
              <a:avLst/>
            </a:prstGeom>
          </p:spPr>
          <p:txBody>
            <a:bodyPr anchor="ctr" rtlCol="false" tIns="50800" lIns="50800" bIns="50800" rIns="50800"/>
            <a:lstStyle/>
            <a:p>
              <a:pPr algn="ctr">
                <a:lnSpc>
                  <a:spcPts val="2600"/>
                </a:lnSpc>
              </a:pPr>
            </a:p>
          </p:txBody>
        </p:sp>
      </p:grpSp>
      <p:grpSp>
        <p:nvGrpSpPr>
          <p:cNvPr name="Group 9" id="9"/>
          <p:cNvGrpSpPr/>
          <p:nvPr/>
        </p:nvGrpSpPr>
        <p:grpSpPr>
          <a:xfrm rot="0">
            <a:off x="2766907" y="504155"/>
            <a:ext cx="13554287" cy="1844188"/>
            <a:chOff x="0" y="0"/>
            <a:chExt cx="18072382" cy="2458918"/>
          </a:xfrm>
        </p:grpSpPr>
        <p:sp>
          <p:nvSpPr>
            <p:cNvPr name="TextBox 10" id="10"/>
            <p:cNvSpPr txBox="true"/>
            <p:nvPr/>
          </p:nvSpPr>
          <p:spPr>
            <a:xfrm rot="0">
              <a:off x="0" y="247650"/>
              <a:ext cx="12202093" cy="2211268"/>
            </a:xfrm>
            <a:prstGeom prst="rect">
              <a:avLst/>
            </a:prstGeom>
          </p:spPr>
          <p:txBody>
            <a:bodyPr anchor="t" rtlCol="false" tIns="0" lIns="0" bIns="0" rIns="0">
              <a:spAutoFit/>
            </a:bodyPr>
            <a:lstStyle/>
            <a:p>
              <a:pPr algn="l" marL="0" indent="0" lvl="0">
                <a:lnSpc>
                  <a:spcPts val="11898"/>
                </a:lnSpc>
                <a:spcBef>
                  <a:spcPct val="0"/>
                </a:spcBef>
              </a:pPr>
              <a:r>
                <a:rPr lang="en-US" sz="12141" strike="noStrike" u="none">
                  <a:solidFill>
                    <a:srgbClr val="000000"/>
                  </a:solidFill>
                  <a:latin typeface="Londrina Solid Heavy"/>
                </a:rPr>
                <a:t>GALLERY IMAGE</a:t>
              </a:r>
            </a:p>
          </p:txBody>
        </p:sp>
        <p:sp>
          <p:nvSpPr>
            <p:cNvPr name="TextBox 11" id="11"/>
            <p:cNvSpPr txBox="true"/>
            <p:nvPr/>
          </p:nvSpPr>
          <p:spPr>
            <a:xfrm rot="0">
              <a:off x="12636621" y="610306"/>
              <a:ext cx="5435761" cy="1152581"/>
            </a:xfrm>
            <a:prstGeom prst="rect">
              <a:avLst/>
            </a:prstGeom>
          </p:spPr>
          <p:txBody>
            <a:bodyPr anchor="t" rtlCol="false" tIns="0" lIns="0" bIns="0" rIns="0">
              <a:spAutoFit/>
            </a:bodyPr>
            <a:lstStyle/>
            <a:p>
              <a:pPr algn="l" marL="0" indent="0" lvl="1">
                <a:lnSpc>
                  <a:spcPts val="3500"/>
                </a:lnSpc>
                <a:spcBef>
                  <a:spcPct val="0"/>
                </a:spcBef>
              </a:pPr>
              <a:r>
                <a:rPr lang="en-US" sz="2333" strike="noStrike" u="none">
                  <a:solidFill>
                    <a:srgbClr val="FFFFFF"/>
                  </a:solidFill>
                  <a:latin typeface="Fibre"/>
                </a:rPr>
                <a:t>What can you say about your projects? Share it here!</a:t>
              </a:r>
            </a:p>
          </p:txBody>
        </p:sp>
      </p:grpSp>
      <p:grpSp>
        <p:nvGrpSpPr>
          <p:cNvPr name="Group 12" id="12"/>
          <p:cNvGrpSpPr/>
          <p:nvPr/>
        </p:nvGrpSpPr>
        <p:grpSpPr>
          <a:xfrm rot="0">
            <a:off x="0" y="0"/>
            <a:ext cx="23317200" cy="170742"/>
            <a:chOff x="0" y="0"/>
            <a:chExt cx="31089600" cy="227656"/>
          </a:xfrm>
        </p:grpSpPr>
        <p:sp>
          <p:nvSpPr>
            <p:cNvPr name="Freeform 13" id="13"/>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5">
                <a:extLst>
                  <a:ext uri="{96DAC541-7B7A-43D3-8B79-37D633B846F1}">
                    <asvg:svgBlip xmlns:asvg="http://schemas.microsoft.com/office/drawing/2016/SVG/main" r:embed="rId6"/>
                  </a:ext>
                </a:extLst>
              </a:blip>
              <a:stretch>
                <a:fillRect l="-4963617" t="-2462" r="-32736" b="-2527"/>
              </a:stretch>
            </a:blipFill>
          </p:spPr>
        </p:sp>
        <p:sp>
          <p:nvSpPr>
            <p:cNvPr name="Freeform 14" id="14"/>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5">
                <a:extLst>
                  <a:ext uri="{96DAC541-7B7A-43D3-8B79-37D633B846F1}">
                    <asvg:svgBlip xmlns:asvg="http://schemas.microsoft.com/office/drawing/2016/SVG/main" r:embed="rId6"/>
                  </a:ext>
                </a:extLst>
              </a:blip>
              <a:stretch>
                <a:fillRect l="-4963617" t="-2462" r="-32736" b="-2527"/>
              </a:stretch>
            </a:blipFill>
          </p:spPr>
        </p:sp>
      </p:grpSp>
      <p:grpSp>
        <p:nvGrpSpPr>
          <p:cNvPr name="Group 15" id="15"/>
          <p:cNvGrpSpPr/>
          <p:nvPr/>
        </p:nvGrpSpPr>
        <p:grpSpPr>
          <a:xfrm rot="-10800000">
            <a:off x="0" y="2682311"/>
            <a:ext cx="23317200" cy="170742"/>
            <a:chOff x="0" y="0"/>
            <a:chExt cx="31089600" cy="227656"/>
          </a:xfrm>
        </p:grpSpPr>
        <p:sp>
          <p:nvSpPr>
            <p:cNvPr name="Freeform 16" id="16"/>
            <p:cNvSpPr/>
            <p:nvPr/>
          </p:nvSpPr>
          <p:spPr>
            <a:xfrm flipH="false" flipV="true" rot="-5400000">
              <a:off x="76585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5">
                <a:extLst>
                  <a:ext uri="{96DAC541-7B7A-43D3-8B79-37D633B846F1}">
                    <asvg:svgBlip xmlns:asvg="http://schemas.microsoft.com/office/drawing/2016/SVG/main" r:embed="rId6"/>
                  </a:ext>
                </a:extLst>
              </a:blip>
              <a:stretch>
                <a:fillRect l="-4963617" t="-2462" r="-32736" b="-2527"/>
              </a:stretch>
            </a:blipFill>
          </p:spPr>
        </p:sp>
        <p:sp>
          <p:nvSpPr>
            <p:cNvPr name="Freeform 17" id="17"/>
            <p:cNvSpPr/>
            <p:nvPr/>
          </p:nvSpPr>
          <p:spPr>
            <a:xfrm flipH="false" flipV="true" rot="-5400000">
              <a:off x="23203372" y="-7658572"/>
              <a:ext cx="227656" cy="15544800"/>
            </a:xfrm>
            <a:custGeom>
              <a:avLst/>
              <a:gdLst/>
              <a:ahLst/>
              <a:cxnLst/>
              <a:rect r="r" b="b" t="t" l="l"/>
              <a:pathLst>
                <a:path h="15544800" w="227656">
                  <a:moveTo>
                    <a:pt x="0" y="15544800"/>
                  </a:moveTo>
                  <a:lnTo>
                    <a:pt x="227656" y="15544800"/>
                  </a:lnTo>
                  <a:lnTo>
                    <a:pt x="227656" y="0"/>
                  </a:lnTo>
                  <a:lnTo>
                    <a:pt x="0" y="0"/>
                  </a:lnTo>
                  <a:lnTo>
                    <a:pt x="0" y="15544800"/>
                  </a:lnTo>
                  <a:close/>
                </a:path>
              </a:pathLst>
            </a:custGeom>
            <a:blipFill>
              <a:blip r:embed="rId5">
                <a:extLst>
                  <a:ext uri="{96DAC541-7B7A-43D3-8B79-37D633B846F1}">
                    <asvg:svgBlip xmlns:asvg="http://schemas.microsoft.com/office/drawing/2016/SVG/main" r:embed="rId6"/>
                  </a:ext>
                </a:extLst>
              </a:blip>
              <a:stretch>
                <a:fillRect l="-4963617" t="-2462" r="-32736" b="-2527"/>
              </a:stretch>
            </a:blipFill>
          </p:spPr>
        </p:sp>
      </p:grpSp>
      <p:sp>
        <p:nvSpPr>
          <p:cNvPr name="Freeform 18" id="18"/>
          <p:cNvSpPr/>
          <p:nvPr/>
        </p:nvSpPr>
        <p:spPr>
          <a:xfrm flipH="false" flipV="false" rot="0">
            <a:off x="15842333" y="1218745"/>
            <a:ext cx="2833934" cy="2508032"/>
          </a:xfrm>
          <a:custGeom>
            <a:avLst/>
            <a:gdLst/>
            <a:ahLst/>
            <a:cxnLst/>
            <a:rect r="r" b="b" t="t" l="l"/>
            <a:pathLst>
              <a:path h="2508032" w="2833934">
                <a:moveTo>
                  <a:pt x="0" y="0"/>
                </a:moveTo>
                <a:lnTo>
                  <a:pt x="2833934" y="0"/>
                </a:lnTo>
                <a:lnTo>
                  <a:pt x="2833934" y="2508031"/>
                </a:lnTo>
                <a:lnTo>
                  <a:pt x="0" y="250803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true" flipV="false" rot="0">
            <a:off x="-467077" y="1218745"/>
            <a:ext cx="2833934" cy="2508032"/>
          </a:xfrm>
          <a:custGeom>
            <a:avLst/>
            <a:gdLst/>
            <a:ahLst/>
            <a:cxnLst/>
            <a:rect r="r" b="b" t="t" l="l"/>
            <a:pathLst>
              <a:path h="2508032" w="2833934">
                <a:moveTo>
                  <a:pt x="2833934" y="0"/>
                </a:moveTo>
                <a:lnTo>
                  <a:pt x="0" y="0"/>
                </a:lnTo>
                <a:lnTo>
                  <a:pt x="0" y="2508031"/>
                </a:lnTo>
                <a:lnTo>
                  <a:pt x="2833934" y="2508031"/>
                </a:lnTo>
                <a:lnTo>
                  <a:pt x="2833934"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DAGH6YeOFn0</dc:identifier>
  <dcterms:modified xsi:type="dcterms:W3CDTF">2011-08-01T06:04:30Z</dcterms:modified>
  <cp:revision>1</cp:revision>
  <dc:title>Copia de Skulls &amp; Bones Pattern Newsletter</dc:title>
</cp:coreProperties>
</file>