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y="5143500" cx="9144000"/>
  <p:notesSz cx="6858000" cy="9144000"/>
  <p:embeddedFontLst>
    <p:embeddedFont>
      <p:font typeface="Proxima Nova"/>
      <p:regular r:id="rId40"/>
      <p:bold r:id="rId41"/>
      <p:italic r:id="rId42"/>
      <p:boldItalic r:id="rId43"/>
    </p:embeddedFont>
    <p:embeddedFont>
      <p:font typeface="Didact Gothic"/>
      <p:regular r:id="rId44"/>
    </p:embeddedFont>
    <p:embeddedFont>
      <p:font typeface="Darker Grotesque"/>
      <p:regular r:id="rId45"/>
      <p:bold r:id="rId46"/>
    </p:embeddedFont>
    <p:embeddedFont>
      <p:font typeface="Darker Grotesque SemiBold"/>
      <p:regular r:id="rId47"/>
      <p:bold r:id="rId48"/>
    </p:embeddedFont>
    <p:embeddedFont>
      <p:font typeface="Proxima Nova Semibold"/>
      <p:regular r:id="rId49"/>
      <p:bold r:id="rId50"/>
      <p:boldItalic r:id="rId51"/>
    </p:embeddedFont>
    <p:embeddedFont>
      <p:font typeface="Rubik Black"/>
      <p:bold r:id="rId52"/>
      <p:boldItalic r:id="rId53"/>
    </p:embeddedFont>
    <p:embeddedFont>
      <p:font typeface="Rubik"/>
      <p:regular r:id="rId54"/>
      <p:bold r:id="rId55"/>
      <p:italic r:id="rId56"/>
      <p:boldItalic r:id="rId57"/>
    </p:embeddedFont>
    <p:embeddedFont>
      <p:font typeface="DM Serif Display"/>
      <p:regular r:id="rId58"/>
      <p: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36A893A-1CEC-4CC9-85FB-2FA273F321BD}">
  <a:tblStyle styleId="{736A893A-1CEC-4CC9-85FB-2FA273F321B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ProximaNova-regular.fntdata"/><Relationship Id="rId42" Type="http://schemas.openxmlformats.org/officeDocument/2006/relationships/font" Target="fonts/ProximaNova-italic.fntdata"/><Relationship Id="rId41" Type="http://schemas.openxmlformats.org/officeDocument/2006/relationships/font" Target="fonts/ProximaNova-bold.fntdata"/><Relationship Id="rId44" Type="http://schemas.openxmlformats.org/officeDocument/2006/relationships/font" Target="fonts/DidactGothic-regular.fntdata"/><Relationship Id="rId43" Type="http://schemas.openxmlformats.org/officeDocument/2006/relationships/font" Target="fonts/ProximaNova-boldItalic.fntdata"/><Relationship Id="rId46" Type="http://schemas.openxmlformats.org/officeDocument/2006/relationships/font" Target="fonts/DarkerGrotesque-bold.fntdata"/><Relationship Id="rId45" Type="http://schemas.openxmlformats.org/officeDocument/2006/relationships/font" Target="fonts/DarkerGrotesque-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DarkerGrotesqueSemiBold-bold.fntdata"/><Relationship Id="rId47" Type="http://schemas.openxmlformats.org/officeDocument/2006/relationships/font" Target="fonts/DarkerGrotesqueSemiBold-regular.fntdata"/><Relationship Id="rId49" Type="http://schemas.openxmlformats.org/officeDocument/2006/relationships/font" Target="fonts/ProximaNovaSemibold-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ProximaNovaSemibold-boldItalic.fntdata"/><Relationship Id="rId50" Type="http://schemas.openxmlformats.org/officeDocument/2006/relationships/font" Target="fonts/ProximaNovaSemibold-bold.fntdata"/><Relationship Id="rId53" Type="http://schemas.openxmlformats.org/officeDocument/2006/relationships/font" Target="fonts/RubikBlack-boldItalic.fntdata"/><Relationship Id="rId52" Type="http://schemas.openxmlformats.org/officeDocument/2006/relationships/font" Target="fonts/RubikBlack-bold.fntdata"/><Relationship Id="rId11" Type="http://schemas.openxmlformats.org/officeDocument/2006/relationships/slide" Target="slides/slide5.xml"/><Relationship Id="rId55" Type="http://schemas.openxmlformats.org/officeDocument/2006/relationships/font" Target="fonts/Rubik-bold.fntdata"/><Relationship Id="rId10" Type="http://schemas.openxmlformats.org/officeDocument/2006/relationships/slide" Target="slides/slide4.xml"/><Relationship Id="rId54" Type="http://schemas.openxmlformats.org/officeDocument/2006/relationships/font" Target="fonts/Rubik-regular.fntdata"/><Relationship Id="rId13" Type="http://schemas.openxmlformats.org/officeDocument/2006/relationships/slide" Target="slides/slide7.xml"/><Relationship Id="rId57" Type="http://schemas.openxmlformats.org/officeDocument/2006/relationships/font" Target="fonts/Rubik-boldItalic.fntdata"/><Relationship Id="rId12" Type="http://schemas.openxmlformats.org/officeDocument/2006/relationships/slide" Target="slides/slide6.xml"/><Relationship Id="rId56" Type="http://schemas.openxmlformats.org/officeDocument/2006/relationships/font" Target="fonts/Rubik-italic.fntdata"/><Relationship Id="rId15" Type="http://schemas.openxmlformats.org/officeDocument/2006/relationships/slide" Target="slides/slide9.xml"/><Relationship Id="rId59" Type="http://schemas.openxmlformats.org/officeDocument/2006/relationships/font" Target="fonts/DMSerifDisplay-italic.fntdata"/><Relationship Id="rId14" Type="http://schemas.openxmlformats.org/officeDocument/2006/relationships/slide" Target="slides/slide8.xml"/><Relationship Id="rId58" Type="http://schemas.openxmlformats.org/officeDocument/2006/relationships/font" Target="fonts/DMSerifDisplay-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1ed83e3c385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1ed83e3c385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1ed83e3c385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1ed83e3c385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1ed83e3c385_0_6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1ed83e3c385_0_6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1ed83e3c385_0_3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0" name="Google Shape;790;g1ed83e3c385_0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g1ed83e3c385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3" name="Google Shape;813;g1ed83e3c385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g1ed83e3c385_0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4" name="Google Shape;844;g1ed83e3c385_0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g1ed83e3c385_0_3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4" name="Google Shape;864;g1ed83e3c385_0_3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1ed83e3c385_0_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3" name="Google Shape;903;g1ed83e3c385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g1ed83e3c385_0_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2" name="Google Shape;932;g1ed83e3c385_0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1ed83e3c385_0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8" name="Google Shape;938;g1ed83e3c385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1ed83e3c385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1ed83e3c385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2" name="Shape 962"/>
        <p:cNvGrpSpPr/>
        <p:nvPr/>
      </p:nvGrpSpPr>
      <p:grpSpPr>
        <a:xfrm>
          <a:off x="0" y="0"/>
          <a:ext cx="0" cy="0"/>
          <a:chOff x="0" y="0"/>
          <a:chExt cx="0" cy="0"/>
        </a:xfrm>
      </p:grpSpPr>
      <p:sp>
        <p:nvSpPr>
          <p:cNvPr id="963" name="Google Shape;963;g1ed83e3c385_0_3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4" name="Google Shape;964;g1ed83e3c385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g1ed83e3c385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3" name="Google Shape;983;g1ed83e3c385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1" name="Shape 1011"/>
        <p:cNvGrpSpPr/>
        <p:nvPr/>
      </p:nvGrpSpPr>
      <p:grpSpPr>
        <a:xfrm>
          <a:off x="0" y="0"/>
          <a:ext cx="0" cy="0"/>
          <a:chOff x="0" y="0"/>
          <a:chExt cx="0" cy="0"/>
        </a:xfrm>
      </p:grpSpPr>
      <p:sp>
        <p:nvSpPr>
          <p:cNvPr id="1012" name="Google Shape;1012;g1ed83e3c385_0_6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3" name="Google Shape;1013;g1ed83e3c385_0_6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7" name="Shape 1017"/>
        <p:cNvGrpSpPr/>
        <p:nvPr/>
      </p:nvGrpSpPr>
      <p:grpSpPr>
        <a:xfrm>
          <a:off x="0" y="0"/>
          <a:ext cx="0" cy="0"/>
          <a:chOff x="0" y="0"/>
          <a:chExt cx="0" cy="0"/>
        </a:xfrm>
      </p:grpSpPr>
      <p:sp>
        <p:nvSpPr>
          <p:cNvPr id="1018" name="Google Shape;1018;g1ed83e3c385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9" name="Google Shape;1019;g1ed83e3c385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g1ed83e3c385_0_10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9" name="Google Shape;1059;g1ed83e3c385_0_10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g1ed83e3c385_0_6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6" name="Google Shape;1066;g1ed83e3c385_0_6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g1ed83e3c385_0_6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4" name="Google Shape;1084;g1ed83e3c385_0_6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9" name="Shape 1119"/>
        <p:cNvGrpSpPr/>
        <p:nvPr/>
      </p:nvGrpSpPr>
      <p:grpSpPr>
        <a:xfrm>
          <a:off x="0" y="0"/>
          <a:ext cx="0" cy="0"/>
          <a:chOff x="0" y="0"/>
          <a:chExt cx="0" cy="0"/>
        </a:xfrm>
      </p:grpSpPr>
      <p:sp>
        <p:nvSpPr>
          <p:cNvPr id="1120" name="Google Shape;1120;g1ed83e3c385_0_10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1" name="Google Shape;1121;g1ed83e3c385_0_10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7" name="Shape 1127"/>
        <p:cNvGrpSpPr/>
        <p:nvPr/>
      </p:nvGrpSpPr>
      <p:grpSpPr>
        <a:xfrm>
          <a:off x="0" y="0"/>
          <a:ext cx="0" cy="0"/>
          <a:chOff x="0" y="0"/>
          <a:chExt cx="0" cy="0"/>
        </a:xfrm>
      </p:grpSpPr>
      <p:sp>
        <p:nvSpPr>
          <p:cNvPr id="1128" name="Google Shape;1128;g1ed83e3c385_0_10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9" name="Google Shape;1129;g1ed83e3c385_0_10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g1ed83e3c385_0_10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0" name="Google Shape;1150;g1ed83e3c385_0_10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1ed83e3c385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1ed83e3c385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5" name="Shape 1175"/>
        <p:cNvGrpSpPr/>
        <p:nvPr/>
      </p:nvGrpSpPr>
      <p:grpSpPr>
        <a:xfrm>
          <a:off x="0" y="0"/>
          <a:ext cx="0" cy="0"/>
          <a:chOff x="0" y="0"/>
          <a:chExt cx="0" cy="0"/>
        </a:xfrm>
      </p:grpSpPr>
      <p:sp>
        <p:nvSpPr>
          <p:cNvPr id="1176" name="Google Shape;1176;g1ed83e3c385_0_10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7" name="Google Shape;1177;g1ed83e3c385_0_10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g1ed83e3c385_0_10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4" name="Google Shape;1184;g1ed83e3c385_0_10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g1ed83e3c385_0_1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2" name="Google Shape;1222;g1ed83e3c385_0_1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g1ed83e3c385_0_1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9" name="Google Shape;1229;g1ed83e3c385_0_1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1ed83e3c385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1ed83e3c385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ed83e3c385_0_6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1ed83e3c385_0_6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1ed83e3c385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1ed83e3c385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1ed83e3c385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1ed83e3c385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1ed83e3c385_0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1ed83e3c385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1ed83e3c385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1ed83e3c385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3.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pic>
        <p:nvPicPr>
          <p:cNvPr id="9" name="Google Shape;9;p2"/>
          <p:cNvPicPr preferRelativeResize="0"/>
          <p:nvPr/>
        </p:nvPicPr>
        <p:blipFill rotWithShape="1">
          <a:blip r:embed="rId2">
            <a:alphaModFix amt="48000"/>
          </a:blip>
          <a:srcRect b="848" l="405" r="702" t="444"/>
          <a:stretch/>
        </p:blipFill>
        <p:spPr>
          <a:xfrm rot="10800000">
            <a:off x="150" y="0"/>
            <a:ext cx="9165300" cy="5142900"/>
          </a:xfrm>
          <a:prstGeom prst="rect">
            <a:avLst/>
          </a:prstGeom>
          <a:noFill/>
          <a:ln>
            <a:noFill/>
          </a:ln>
        </p:spPr>
      </p:pic>
      <p:pic>
        <p:nvPicPr>
          <p:cNvPr id="10" name="Google Shape;10;p2"/>
          <p:cNvPicPr preferRelativeResize="0"/>
          <p:nvPr/>
        </p:nvPicPr>
        <p:blipFill>
          <a:blip r:embed="rId3">
            <a:alphaModFix/>
          </a:blip>
          <a:stretch>
            <a:fillRect/>
          </a:stretch>
        </p:blipFill>
        <p:spPr>
          <a:xfrm flipH="1" rot="-2497986">
            <a:off x="1359681" y="2933865"/>
            <a:ext cx="13068489" cy="1007390"/>
          </a:xfrm>
          <a:prstGeom prst="rect">
            <a:avLst/>
          </a:prstGeom>
          <a:noFill/>
          <a:ln>
            <a:noFill/>
          </a:ln>
          <a:effectLst>
            <a:outerShdw blurRad="214313" rotWithShape="0" algn="bl" dir="5400000" dist="171450">
              <a:srgbClr val="191919">
                <a:alpha val="64000"/>
              </a:srgbClr>
            </a:outerShdw>
          </a:effectLst>
        </p:spPr>
      </p:pic>
      <p:pic>
        <p:nvPicPr>
          <p:cNvPr id="11" name="Google Shape;11;p2"/>
          <p:cNvPicPr preferRelativeResize="0"/>
          <p:nvPr/>
        </p:nvPicPr>
        <p:blipFill>
          <a:blip r:embed="rId4">
            <a:alphaModFix/>
          </a:blip>
          <a:stretch>
            <a:fillRect/>
          </a:stretch>
        </p:blipFill>
        <p:spPr>
          <a:xfrm flipH="1" rot="-502608">
            <a:off x="-658047" y="4086894"/>
            <a:ext cx="12507378" cy="964138"/>
          </a:xfrm>
          <a:prstGeom prst="rect">
            <a:avLst/>
          </a:prstGeom>
          <a:noFill/>
          <a:ln>
            <a:noFill/>
          </a:ln>
          <a:effectLst>
            <a:outerShdw blurRad="214313" rotWithShape="0" algn="bl" dir="5400000" dist="171450">
              <a:srgbClr val="191919">
                <a:alpha val="64000"/>
              </a:srgbClr>
            </a:outerShdw>
          </a:effectLst>
        </p:spPr>
      </p:pic>
      <p:pic>
        <p:nvPicPr>
          <p:cNvPr id="12" name="Google Shape;12;p2"/>
          <p:cNvPicPr preferRelativeResize="0"/>
          <p:nvPr/>
        </p:nvPicPr>
        <p:blipFill>
          <a:blip r:embed="rId5">
            <a:alphaModFix/>
          </a:blip>
          <a:stretch>
            <a:fillRect/>
          </a:stretch>
        </p:blipFill>
        <p:spPr>
          <a:xfrm rot="1185179">
            <a:off x="958885" y="63138"/>
            <a:ext cx="12356029" cy="952470"/>
          </a:xfrm>
          <a:prstGeom prst="rect">
            <a:avLst/>
          </a:prstGeom>
          <a:noFill/>
          <a:ln>
            <a:noFill/>
          </a:ln>
          <a:effectLst>
            <a:outerShdw blurRad="214313" rotWithShape="0" algn="bl" dir="5400000" dist="171450">
              <a:srgbClr val="191919">
                <a:alpha val="64000"/>
              </a:srgbClr>
            </a:outerShdw>
          </a:effectLst>
        </p:spPr>
      </p:pic>
      <p:pic>
        <p:nvPicPr>
          <p:cNvPr id="13" name="Google Shape;13;p2"/>
          <p:cNvPicPr preferRelativeResize="0"/>
          <p:nvPr/>
        </p:nvPicPr>
        <p:blipFill>
          <a:blip r:embed="rId5">
            <a:alphaModFix/>
          </a:blip>
          <a:stretch>
            <a:fillRect/>
          </a:stretch>
        </p:blipFill>
        <p:spPr>
          <a:xfrm rot="3017154">
            <a:off x="2040685" y="858652"/>
            <a:ext cx="12356031" cy="952471"/>
          </a:xfrm>
          <a:prstGeom prst="rect">
            <a:avLst/>
          </a:prstGeom>
          <a:noFill/>
          <a:ln>
            <a:noFill/>
          </a:ln>
          <a:effectLst>
            <a:outerShdw blurRad="214313" rotWithShape="0" algn="bl" dir="5400000" dist="171450">
              <a:srgbClr val="191919">
                <a:alpha val="64000"/>
              </a:srgbClr>
            </a:outerShdw>
          </a:effectLst>
        </p:spPr>
      </p:pic>
      <p:pic>
        <p:nvPicPr>
          <p:cNvPr id="14" name="Google Shape;14;p2"/>
          <p:cNvPicPr preferRelativeResize="0"/>
          <p:nvPr/>
        </p:nvPicPr>
        <p:blipFill>
          <a:blip r:embed="rId6">
            <a:alphaModFix/>
          </a:blip>
          <a:stretch>
            <a:fillRect/>
          </a:stretch>
        </p:blipFill>
        <p:spPr>
          <a:xfrm flipH="1" rot="-3256506">
            <a:off x="1129360" y="4563787"/>
            <a:ext cx="12197164" cy="940226"/>
          </a:xfrm>
          <a:prstGeom prst="rect">
            <a:avLst/>
          </a:prstGeom>
          <a:noFill/>
          <a:ln>
            <a:noFill/>
          </a:ln>
          <a:effectLst>
            <a:outerShdw blurRad="214313" rotWithShape="0" algn="bl" dir="5400000" dist="171450">
              <a:srgbClr val="191919">
                <a:alpha val="64000"/>
              </a:srgbClr>
            </a:outerShdw>
          </a:effectLst>
        </p:spPr>
      </p:pic>
      <p:pic>
        <p:nvPicPr>
          <p:cNvPr id="15" name="Google Shape;15;p2"/>
          <p:cNvPicPr preferRelativeResize="0"/>
          <p:nvPr/>
        </p:nvPicPr>
        <p:blipFill>
          <a:blip r:embed="rId7">
            <a:alphaModFix/>
          </a:blip>
          <a:stretch>
            <a:fillRect/>
          </a:stretch>
        </p:blipFill>
        <p:spPr>
          <a:xfrm rot="-352037">
            <a:off x="-39833" y="4474805"/>
            <a:ext cx="12272242" cy="946011"/>
          </a:xfrm>
          <a:prstGeom prst="rect">
            <a:avLst/>
          </a:prstGeom>
          <a:noFill/>
          <a:ln>
            <a:noFill/>
          </a:ln>
          <a:effectLst>
            <a:outerShdw blurRad="214313" rotWithShape="0" algn="bl" dir="5400000" dist="171450">
              <a:srgbClr val="191919">
                <a:alpha val="64000"/>
              </a:srgbClr>
            </a:outerShdw>
          </a:effectLst>
        </p:spPr>
      </p:pic>
      <p:pic>
        <p:nvPicPr>
          <p:cNvPr id="16" name="Google Shape;16;p2"/>
          <p:cNvPicPr preferRelativeResize="0"/>
          <p:nvPr/>
        </p:nvPicPr>
        <p:blipFill>
          <a:blip r:embed="rId7">
            <a:alphaModFix/>
          </a:blip>
          <a:stretch>
            <a:fillRect/>
          </a:stretch>
        </p:blipFill>
        <p:spPr>
          <a:xfrm rot="598197">
            <a:off x="-1103383" y="-255320"/>
            <a:ext cx="12272243" cy="946011"/>
          </a:xfrm>
          <a:prstGeom prst="rect">
            <a:avLst/>
          </a:prstGeom>
          <a:noFill/>
          <a:ln>
            <a:noFill/>
          </a:ln>
          <a:effectLst>
            <a:outerShdw blurRad="214313" rotWithShape="0" algn="bl" dir="5400000" dist="171450">
              <a:srgbClr val="191919">
                <a:alpha val="64000"/>
              </a:srgbClr>
            </a:outerShdw>
          </a:effectLst>
        </p:spPr>
      </p:pic>
      <p:pic>
        <p:nvPicPr>
          <p:cNvPr id="17" name="Google Shape;17;p2"/>
          <p:cNvPicPr preferRelativeResize="0"/>
          <p:nvPr/>
        </p:nvPicPr>
        <p:blipFill>
          <a:blip r:embed="rId8">
            <a:alphaModFix/>
          </a:blip>
          <a:stretch>
            <a:fillRect/>
          </a:stretch>
        </p:blipFill>
        <p:spPr>
          <a:xfrm rot="10053481">
            <a:off x="-5777138" y="104416"/>
            <a:ext cx="13245902" cy="1021067"/>
          </a:xfrm>
          <a:prstGeom prst="rect">
            <a:avLst/>
          </a:prstGeom>
          <a:noFill/>
          <a:ln>
            <a:noFill/>
          </a:ln>
          <a:effectLst>
            <a:outerShdw blurRad="214313" rotWithShape="0" algn="bl" dir="5400000" dist="171450">
              <a:srgbClr val="191919">
                <a:alpha val="64000"/>
              </a:srgbClr>
            </a:outerShdw>
          </a:effectLst>
        </p:spPr>
      </p:pic>
      <p:sp>
        <p:nvSpPr>
          <p:cNvPr id="18" name="Google Shape;18;p2"/>
          <p:cNvSpPr/>
          <p:nvPr/>
        </p:nvSpPr>
        <p:spPr>
          <a:xfrm>
            <a:off x="1425" y="0"/>
            <a:ext cx="9144000" cy="5143500"/>
          </a:xfrm>
          <a:prstGeom prst="rect">
            <a:avLst/>
          </a:prstGeom>
          <a:gradFill>
            <a:gsLst>
              <a:gs pos="0">
                <a:srgbClr val="000000">
                  <a:alpha val="0"/>
                </a:srgbClr>
              </a:gs>
              <a:gs pos="67000">
                <a:srgbClr val="000000">
                  <a:alpha val="0"/>
                </a:srgbClr>
              </a:gs>
              <a:gs pos="100000">
                <a:srgbClr val="000000">
                  <a:alpha val="74901"/>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txBox="1"/>
          <p:nvPr>
            <p:ph type="ctrTitle"/>
          </p:nvPr>
        </p:nvSpPr>
        <p:spPr>
          <a:xfrm>
            <a:off x="713225" y="1108625"/>
            <a:ext cx="6217800" cy="2605500"/>
          </a:xfrm>
          <a:prstGeom prst="rect">
            <a:avLst/>
          </a:prstGeom>
        </p:spPr>
        <p:txBody>
          <a:bodyPr anchorCtr="0" anchor="b" bIns="91425" lIns="91425" spcFirstLastPara="1" rIns="91425" wrap="square" tIns="91425">
            <a:noAutofit/>
          </a:bodyPr>
          <a:lstStyle>
            <a:lvl1pPr lvl="0" algn="l">
              <a:lnSpc>
                <a:spcPct val="80000"/>
              </a:lnSpc>
              <a:spcBef>
                <a:spcPts val="0"/>
              </a:spcBef>
              <a:spcAft>
                <a:spcPts val="0"/>
              </a:spcAft>
              <a:buSzPts val="5200"/>
              <a:buNone/>
              <a:defRPr b="0" sz="5600">
                <a:solidFill>
                  <a:schemeClr val="lt2"/>
                </a:solidFill>
                <a:latin typeface="Rubik Black"/>
                <a:ea typeface="Rubik Black"/>
                <a:cs typeface="Rubik Black"/>
                <a:sym typeface="Rubik Black"/>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0" name="Google Shape;20;p2"/>
          <p:cNvSpPr txBox="1"/>
          <p:nvPr>
            <p:ph idx="1" type="subTitle"/>
          </p:nvPr>
        </p:nvSpPr>
        <p:spPr>
          <a:xfrm>
            <a:off x="713225" y="3561725"/>
            <a:ext cx="4478700" cy="505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800"/>
              <a:buNone/>
              <a:defRPr sz="2000">
                <a:latin typeface="Darker Grotesque SemiBold"/>
                <a:ea typeface="Darker Grotesque SemiBold"/>
                <a:cs typeface="Darker Grotesque SemiBold"/>
                <a:sym typeface="Darker Grotesque SemiBol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pic>
        <p:nvPicPr>
          <p:cNvPr id="92" name="Google Shape;92;p11"/>
          <p:cNvPicPr preferRelativeResize="0"/>
          <p:nvPr/>
        </p:nvPicPr>
        <p:blipFill rotWithShape="1">
          <a:blip r:embed="rId2">
            <a:alphaModFix amt="32000"/>
          </a:blip>
          <a:srcRect b="848" l="405" r="702" t="444"/>
          <a:stretch/>
        </p:blipFill>
        <p:spPr>
          <a:xfrm flipH="1" rot="10800000">
            <a:off x="150" y="0"/>
            <a:ext cx="9165300" cy="5142900"/>
          </a:xfrm>
          <a:prstGeom prst="rect">
            <a:avLst/>
          </a:prstGeom>
          <a:noFill/>
          <a:ln>
            <a:noFill/>
          </a:ln>
        </p:spPr>
      </p:pic>
      <p:pic>
        <p:nvPicPr>
          <p:cNvPr id="93" name="Google Shape;93;p11"/>
          <p:cNvPicPr preferRelativeResize="0"/>
          <p:nvPr/>
        </p:nvPicPr>
        <p:blipFill>
          <a:blip r:embed="rId3">
            <a:alphaModFix/>
          </a:blip>
          <a:stretch>
            <a:fillRect/>
          </a:stretch>
        </p:blipFill>
        <p:spPr>
          <a:xfrm rot="2497986">
            <a:off x="-6508270" y="2868811"/>
            <a:ext cx="13068489" cy="1007390"/>
          </a:xfrm>
          <a:prstGeom prst="rect">
            <a:avLst/>
          </a:prstGeom>
          <a:noFill/>
          <a:ln>
            <a:noFill/>
          </a:ln>
          <a:effectLst>
            <a:outerShdw blurRad="214313" rotWithShape="0" algn="bl" dir="5400000" dist="171450">
              <a:srgbClr val="191919">
                <a:alpha val="64000"/>
              </a:srgbClr>
            </a:outerShdw>
          </a:effectLst>
        </p:spPr>
      </p:pic>
      <p:pic>
        <p:nvPicPr>
          <p:cNvPr id="94" name="Google Shape;94;p11"/>
          <p:cNvPicPr preferRelativeResize="0"/>
          <p:nvPr/>
        </p:nvPicPr>
        <p:blipFill>
          <a:blip r:embed="rId4">
            <a:alphaModFix/>
          </a:blip>
          <a:stretch>
            <a:fillRect/>
          </a:stretch>
        </p:blipFill>
        <p:spPr>
          <a:xfrm rot="-1103368">
            <a:off x="947028" y="4133288"/>
            <a:ext cx="12272242" cy="946011"/>
          </a:xfrm>
          <a:prstGeom prst="rect">
            <a:avLst/>
          </a:prstGeom>
          <a:noFill/>
          <a:ln>
            <a:noFill/>
          </a:ln>
          <a:effectLst>
            <a:outerShdw blurRad="214313" rotWithShape="0" algn="bl" dir="5400000" dist="171450">
              <a:srgbClr val="191919">
                <a:alpha val="64000"/>
              </a:srgbClr>
            </a:outerShdw>
          </a:effectLst>
        </p:spPr>
      </p:pic>
      <p:pic>
        <p:nvPicPr>
          <p:cNvPr id="95" name="Google Shape;95;p11"/>
          <p:cNvPicPr preferRelativeResize="0"/>
          <p:nvPr/>
        </p:nvPicPr>
        <p:blipFill>
          <a:blip r:embed="rId5">
            <a:alphaModFix/>
          </a:blip>
          <a:stretch>
            <a:fillRect/>
          </a:stretch>
        </p:blipFill>
        <p:spPr>
          <a:xfrm rot="711377">
            <a:off x="-3370531" y="3920226"/>
            <a:ext cx="12507380" cy="964138"/>
          </a:xfrm>
          <a:prstGeom prst="rect">
            <a:avLst/>
          </a:prstGeom>
          <a:noFill/>
          <a:ln>
            <a:noFill/>
          </a:ln>
          <a:effectLst>
            <a:outerShdw blurRad="214313" rotWithShape="0" algn="bl" dir="5400000" dist="171450">
              <a:srgbClr val="191919">
                <a:alpha val="64000"/>
              </a:srgbClr>
            </a:outerShdw>
          </a:effectLst>
        </p:spPr>
      </p:pic>
      <p:pic>
        <p:nvPicPr>
          <p:cNvPr id="96" name="Google Shape;96;p11"/>
          <p:cNvPicPr preferRelativeResize="0"/>
          <p:nvPr/>
        </p:nvPicPr>
        <p:blipFill>
          <a:blip r:embed="rId6">
            <a:alphaModFix/>
          </a:blip>
          <a:stretch>
            <a:fillRect/>
          </a:stretch>
        </p:blipFill>
        <p:spPr>
          <a:xfrm rot="1185179">
            <a:off x="1080821" y="-1916"/>
            <a:ext cx="12356029" cy="952470"/>
          </a:xfrm>
          <a:prstGeom prst="rect">
            <a:avLst/>
          </a:prstGeom>
          <a:noFill/>
          <a:ln>
            <a:noFill/>
          </a:ln>
          <a:effectLst>
            <a:outerShdw blurRad="214313" rotWithShape="0" algn="bl" dir="5400000" dist="171450">
              <a:srgbClr val="191919">
                <a:alpha val="64000"/>
              </a:srgbClr>
            </a:outerShdw>
          </a:effectLst>
        </p:spPr>
      </p:pic>
      <p:pic>
        <p:nvPicPr>
          <p:cNvPr id="97" name="Google Shape;97;p11"/>
          <p:cNvPicPr preferRelativeResize="0"/>
          <p:nvPr/>
        </p:nvPicPr>
        <p:blipFill>
          <a:blip r:embed="rId6">
            <a:alphaModFix/>
          </a:blip>
          <a:stretch>
            <a:fillRect/>
          </a:stretch>
        </p:blipFill>
        <p:spPr>
          <a:xfrm rot="3017154">
            <a:off x="2162620" y="793597"/>
            <a:ext cx="12356031" cy="952471"/>
          </a:xfrm>
          <a:prstGeom prst="rect">
            <a:avLst/>
          </a:prstGeom>
          <a:noFill/>
          <a:ln>
            <a:noFill/>
          </a:ln>
          <a:effectLst>
            <a:outerShdw blurRad="214313" rotWithShape="0" algn="bl" dir="5400000" dist="171450">
              <a:srgbClr val="191919">
                <a:alpha val="64000"/>
              </a:srgbClr>
            </a:outerShdw>
          </a:effectLst>
        </p:spPr>
      </p:pic>
      <p:pic>
        <p:nvPicPr>
          <p:cNvPr id="98" name="Google Shape;98;p11"/>
          <p:cNvPicPr preferRelativeResize="0"/>
          <p:nvPr/>
        </p:nvPicPr>
        <p:blipFill>
          <a:blip r:embed="rId7">
            <a:alphaModFix/>
          </a:blip>
          <a:stretch>
            <a:fillRect/>
          </a:stretch>
        </p:blipFill>
        <p:spPr>
          <a:xfrm rot="4409424">
            <a:off x="-5498390" y="2989659"/>
            <a:ext cx="12197168" cy="940226"/>
          </a:xfrm>
          <a:prstGeom prst="rect">
            <a:avLst/>
          </a:prstGeom>
          <a:noFill/>
          <a:ln>
            <a:noFill/>
          </a:ln>
          <a:effectLst>
            <a:outerShdw blurRad="214313" rotWithShape="0" algn="bl" dir="5400000" dist="171450">
              <a:srgbClr val="191919">
                <a:alpha val="64000"/>
              </a:srgbClr>
            </a:outerShdw>
          </a:effectLst>
        </p:spPr>
      </p:pic>
      <p:pic>
        <p:nvPicPr>
          <p:cNvPr id="99" name="Google Shape;99;p11"/>
          <p:cNvPicPr preferRelativeResize="0"/>
          <p:nvPr/>
        </p:nvPicPr>
        <p:blipFill>
          <a:blip r:embed="rId4">
            <a:alphaModFix/>
          </a:blip>
          <a:stretch>
            <a:fillRect/>
          </a:stretch>
        </p:blipFill>
        <p:spPr>
          <a:xfrm rot="598197">
            <a:off x="-911347" y="-550775"/>
            <a:ext cx="12272243" cy="946011"/>
          </a:xfrm>
          <a:prstGeom prst="rect">
            <a:avLst/>
          </a:prstGeom>
          <a:noFill/>
          <a:ln>
            <a:noFill/>
          </a:ln>
          <a:effectLst>
            <a:outerShdw blurRad="214313" rotWithShape="0" algn="bl" dir="5400000" dist="171450">
              <a:srgbClr val="191919">
                <a:alpha val="64000"/>
              </a:srgbClr>
            </a:outerShdw>
          </a:effectLst>
        </p:spPr>
      </p:pic>
      <p:pic>
        <p:nvPicPr>
          <p:cNvPr id="100" name="Google Shape;100;p11"/>
          <p:cNvPicPr preferRelativeResize="0"/>
          <p:nvPr/>
        </p:nvPicPr>
        <p:blipFill>
          <a:blip r:embed="rId8">
            <a:alphaModFix/>
          </a:blip>
          <a:stretch>
            <a:fillRect/>
          </a:stretch>
        </p:blipFill>
        <p:spPr>
          <a:xfrm rot="10053481">
            <a:off x="-5655202" y="209662"/>
            <a:ext cx="13245902" cy="1021067"/>
          </a:xfrm>
          <a:prstGeom prst="rect">
            <a:avLst/>
          </a:prstGeom>
          <a:noFill/>
          <a:ln>
            <a:noFill/>
          </a:ln>
          <a:effectLst>
            <a:outerShdw blurRad="214313" rotWithShape="0" algn="bl" dir="5400000" dist="171450">
              <a:srgbClr val="191919">
                <a:alpha val="64000"/>
              </a:srgbClr>
            </a:outerShdw>
          </a:effectLst>
        </p:spPr>
      </p:pic>
      <p:sp>
        <p:nvSpPr>
          <p:cNvPr id="101" name="Google Shape;101;p11"/>
          <p:cNvSpPr/>
          <p:nvPr/>
        </p:nvSpPr>
        <p:spPr>
          <a:xfrm>
            <a:off x="20175" y="0"/>
            <a:ext cx="9144000" cy="5143500"/>
          </a:xfrm>
          <a:prstGeom prst="rect">
            <a:avLst/>
          </a:prstGeom>
          <a:gradFill>
            <a:gsLst>
              <a:gs pos="0">
                <a:srgbClr val="000000">
                  <a:alpha val="0"/>
                </a:srgbClr>
              </a:gs>
              <a:gs pos="67000">
                <a:srgbClr val="000000">
                  <a:alpha val="0"/>
                </a:srgbClr>
              </a:gs>
              <a:gs pos="100000">
                <a:srgbClr val="000000">
                  <a:alpha val="74901"/>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1"/>
          <p:cNvSpPr txBox="1"/>
          <p:nvPr>
            <p:ph hasCustomPrompt="1" type="title"/>
          </p:nvPr>
        </p:nvSpPr>
        <p:spPr>
          <a:xfrm>
            <a:off x="1498200" y="1562263"/>
            <a:ext cx="6147600" cy="14559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2400"/>
              <a:buNone/>
              <a:defRPr sz="10000"/>
            </a:lvl1pPr>
            <a:lvl2pPr lvl="1" rtl="0" algn="r">
              <a:spcBef>
                <a:spcPts val="0"/>
              </a:spcBef>
              <a:spcAft>
                <a:spcPts val="0"/>
              </a:spcAft>
              <a:buSzPts val="2400"/>
              <a:buNone/>
              <a:defRPr sz="2400"/>
            </a:lvl2pPr>
            <a:lvl3pPr lvl="2" rtl="0" algn="r">
              <a:spcBef>
                <a:spcPts val="0"/>
              </a:spcBef>
              <a:spcAft>
                <a:spcPts val="0"/>
              </a:spcAft>
              <a:buSzPts val="2400"/>
              <a:buNone/>
              <a:defRPr sz="2400"/>
            </a:lvl3pPr>
            <a:lvl4pPr lvl="3" rtl="0" algn="r">
              <a:spcBef>
                <a:spcPts val="0"/>
              </a:spcBef>
              <a:spcAft>
                <a:spcPts val="0"/>
              </a:spcAft>
              <a:buSzPts val="2400"/>
              <a:buNone/>
              <a:defRPr sz="2400"/>
            </a:lvl4pPr>
            <a:lvl5pPr lvl="4" rtl="0" algn="r">
              <a:spcBef>
                <a:spcPts val="0"/>
              </a:spcBef>
              <a:spcAft>
                <a:spcPts val="0"/>
              </a:spcAft>
              <a:buSzPts val="2400"/>
              <a:buNone/>
              <a:defRPr sz="2400"/>
            </a:lvl5pPr>
            <a:lvl6pPr lvl="5" rtl="0" algn="r">
              <a:spcBef>
                <a:spcPts val="0"/>
              </a:spcBef>
              <a:spcAft>
                <a:spcPts val="0"/>
              </a:spcAft>
              <a:buSzPts val="2400"/>
              <a:buNone/>
              <a:defRPr sz="2400"/>
            </a:lvl6pPr>
            <a:lvl7pPr lvl="6" rtl="0" algn="r">
              <a:spcBef>
                <a:spcPts val="0"/>
              </a:spcBef>
              <a:spcAft>
                <a:spcPts val="0"/>
              </a:spcAft>
              <a:buSzPts val="2400"/>
              <a:buNone/>
              <a:defRPr sz="2400"/>
            </a:lvl7pPr>
            <a:lvl8pPr lvl="7" rtl="0" algn="r">
              <a:spcBef>
                <a:spcPts val="0"/>
              </a:spcBef>
              <a:spcAft>
                <a:spcPts val="0"/>
              </a:spcAft>
              <a:buSzPts val="2400"/>
              <a:buNone/>
              <a:defRPr sz="2400"/>
            </a:lvl8pPr>
            <a:lvl9pPr lvl="8" rtl="0" algn="r">
              <a:spcBef>
                <a:spcPts val="0"/>
              </a:spcBef>
              <a:spcAft>
                <a:spcPts val="0"/>
              </a:spcAft>
              <a:buSzPts val="2400"/>
              <a:buNone/>
              <a:defRPr sz="2400"/>
            </a:lvl9pPr>
          </a:lstStyle>
          <a:p>
            <a:r>
              <a:t>xx%</a:t>
            </a:r>
          </a:p>
        </p:txBody>
      </p:sp>
      <p:sp>
        <p:nvSpPr>
          <p:cNvPr id="103" name="Google Shape;103;p11"/>
          <p:cNvSpPr txBox="1"/>
          <p:nvPr>
            <p:ph idx="1" type="subTitle"/>
          </p:nvPr>
        </p:nvSpPr>
        <p:spPr>
          <a:xfrm>
            <a:off x="3244050" y="2842325"/>
            <a:ext cx="2655900" cy="73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000">
                <a:latin typeface="Darker Grotesque SemiBold"/>
                <a:ea typeface="Darker Grotesque SemiBold"/>
                <a:cs typeface="Darker Grotesque SemiBold"/>
                <a:sym typeface="Darker Grotesque SemiBold"/>
              </a:defRPr>
            </a:lvl1pPr>
            <a:lvl2pPr lvl="1" rtl="0" algn="r">
              <a:lnSpc>
                <a:spcPct val="100000"/>
              </a:lnSpc>
              <a:spcBef>
                <a:spcPts val="0"/>
              </a:spcBef>
              <a:spcAft>
                <a:spcPts val="0"/>
              </a:spcAft>
              <a:buSzPts val="2800"/>
              <a:buNone/>
              <a:defRPr sz="2800"/>
            </a:lvl2pPr>
            <a:lvl3pPr lvl="2" rtl="0" algn="r">
              <a:lnSpc>
                <a:spcPct val="100000"/>
              </a:lnSpc>
              <a:spcBef>
                <a:spcPts val="0"/>
              </a:spcBef>
              <a:spcAft>
                <a:spcPts val="0"/>
              </a:spcAft>
              <a:buSzPts val="2800"/>
              <a:buNone/>
              <a:defRPr sz="2800"/>
            </a:lvl3pPr>
            <a:lvl4pPr lvl="3" rtl="0" algn="r">
              <a:lnSpc>
                <a:spcPct val="100000"/>
              </a:lnSpc>
              <a:spcBef>
                <a:spcPts val="0"/>
              </a:spcBef>
              <a:spcAft>
                <a:spcPts val="0"/>
              </a:spcAft>
              <a:buSzPts val="2800"/>
              <a:buNone/>
              <a:defRPr sz="2800"/>
            </a:lvl4pPr>
            <a:lvl5pPr lvl="4" rtl="0" algn="r">
              <a:lnSpc>
                <a:spcPct val="100000"/>
              </a:lnSpc>
              <a:spcBef>
                <a:spcPts val="0"/>
              </a:spcBef>
              <a:spcAft>
                <a:spcPts val="0"/>
              </a:spcAft>
              <a:buSzPts val="2800"/>
              <a:buNone/>
              <a:defRPr sz="2800"/>
            </a:lvl5pPr>
            <a:lvl6pPr lvl="5" rtl="0" algn="r">
              <a:lnSpc>
                <a:spcPct val="100000"/>
              </a:lnSpc>
              <a:spcBef>
                <a:spcPts val="0"/>
              </a:spcBef>
              <a:spcAft>
                <a:spcPts val="0"/>
              </a:spcAft>
              <a:buSzPts val="2800"/>
              <a:buNone/>
              <a:defRPr sz="2800"/>
            </a:lvl6pPr>
            <a:lvl7pPr lvl="6" rtl="0" algn="r">
              <a:lnSpc>
                <a:spcPct val="100000"/>
              </a:lnSpc>
              <a:spcBef>
                <a:spcPts val="0"/>
              </a:spcBef>
              <a:spcAft>
                <a:spcPts val="0"/>
              </a:spcAft>
              <a:buSzPts val="2800"/>
              <a:buNone/>
              <a:defRPr sz="2800"/>
            </a:lvl7pPr>
            <a:lvl8pPr lvl="7" rtl="0" algn="r">
              <a:lnSpc>
                <a:spcPct val="100000"/>
              </a:lnSpc>
              <a:spcBef>
                <a:spcPts val="0"/>
              </a:spcBef>
              <a:spcAft>
                <a:spcPts val="0"/>
              </a:spcAft>
              <a:buSzPts val="2800"/>
              <a:buNone/>
              <a:defRPr sz="2800"/>
            </a:lvl8pPr>
            <a:lvl9pPr lvl="8" rtl="0" algn="r">
              <a:lnSpc>
                <a:spcPct val="100000"/>
              </a:lnSpc>
              <a:spcBef>
                <a:spcPts val="0"/>
              </a:spcBef>
              <a:spcAft>
                <a:spcPts val="0"/>
              </a:spcAft>
              <a:buSzPts val="2800"/>
              <a:buNone/>
              <a:defRPr sz="28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104" name="Shape 10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08" name="Shape 10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pic>
        <p:nvPicPr>
          <p:cNvPr id="22" name="Google Shape;22;p3"/>
          <p:cNvPicPr preferRelativeResize="0"/>
          <p:nvPr/>
        </p:nvPicPr>
        <p:blipFill rotWithShape="1">
          <a:blip r:embed="rId2">
            <a:alphaModFix amt="32000"/>
          </a:blip>
          <a:srcRect b="848" l="405" r="702" t="444"/>
          <a:stretch/>
        </p:blipFill>
        <p:spPr>
          <a:xfrm>
            <a:off x="150" y="600"/>
            <a:ext cx="9165300" cy="5142900"/>
          </a:xfrm>
          <a:prstGeom prst="rect">
            <a:avLst/>
          </a:prstGeom>
          <a:noFill/>
          <a:ln>
            <a:noFill/>
          </a:ln>
        </p:spPr>
      </p:pic>
      <p:pic>
        <p:nvPicPr>
          <p:cNvPr id="23" name="Google Shape;23;p3"/>
          <p:cNvPicPr preferRelativeResize="0"/>
          <p:nvPr/>
        </p:nvPicPr>
        <p:blipFill>
          <a:blip r:embed="rId3">
            <a:alphaModFix/>
          </a:blip>
          <a:stretch>
            <a:fillRect/>
          </a:stretch>
        </p:blipFill>
        <p:spPr>
          <a:xfrm flipH="1" rot="-2497986">
            <a:off x="2580139" y="2933865"/>
            <a:ext cx="13068489" cy="1007390"/>
          </a:xfrm>
          <a:prstGeom prst="rect">
            <a:avLst/>
          </a:prstGeom>
          <a:noFill/>
          <a:ln>
            <a:noFill/>
          </a:ln>
          <a:effectLst>
            <a:outerShdw blurRad="214313" rotWithShape="0" algn="bl" dir="5400000" dist="171450">
              <a:srgbClr val="191919">
                <a:alpha val="64000"/>
              </a:srgbClr>
            </a:outerShdw>
          </a:effectLst>
        </p:spPr>
      </p:pic>
      <p:pic>
        <p:nvPicPr>
          <p:cNvPr id="24" name="Google Shape;24;p3"/>
          <p:cNvPicPr preferRelativeResize="0"/>
          <p:nvPr/>
        </p:nvPicPr>
        <p:blipFill>
          <a:blip r:embed="rId4">
            <a:alphaModFix/>
          </a:blip>
          <a:stretch>
            <a:fillRect/>
          </a:stretch>
        </p:blipFill>
        <p:spPr>
          <a:xfrm flipH="1" rot="1103368">
            <a:off x="-4078912" y="4198343"/>
            <a:ext cx="12272242" cy="946011"/>
          </a:xfrm>
          <a:prstGeom prst="rect">
            <a:avLst/>
          </a:prstGeom>
          <a:noFill/>
          <a:ln>
            <a:noFill/>
          </a:ln>
          <a:effectLst>
            <a:outerShdw blurRad="214313" rotWithShape="0" algn="bl" dir="5400000" dist="171450">
              <a:srgbClr val="191919">
                <a:alpha val="64000"/>
              </a:srgbClr>
            </a:outerShdw>
          </a:effectLst>
        </p:spPr>
      </p:pic>
      <p:pic>
        <p:nvPicPr>
          <p:cNvPr id="25" name="Google Shape;25;p3"/>
          <p:cNvPicPr preferRelativeResize="0"/>
          <p:nvPr/>
        </p:nvPicPr>
        <p:blipFill>
          <a:blip r:embed="rId5">
            <a:alphaModFix/>
          </a:blip>
          <a:stretch>
            <a:fillRect/>
          </a:stretch>
        </p:blipFill>
        <p:spPr>
          <a:xfrm flipH="1" rot="-502608">
            <a:off x="3511" y="3988232"/>
            <a:ext cx="12507378" cy="964138"/>
          </a:xfrm>
          <a:prstGeom prst="rect">
            <a:avLst/>
          </a:prstGeom>
          <a:noFill/>
          <a:ln>
            <a:noFill/>
          </a:ln>
          <a:effectLst>
            <a:outerShdw blurRad="214313" rotWithShape="0" algn="bl" dir="5400000" dist="171450">
              <a:srgbClr val="191919">
                <a:alpha val="64000"/>
              </a:srgbClr>
            </a:outerShdw>
          </a:effectLst>
        </p:spPr>
      </p:pic>
      <p:pic>
        <p:nvPicPr>
          <p:cNvPr id="26" name="Google Shape;26;p3"/>
          <p:cNvPicPr preferRelativeResize="0"/>
          <p:nvPr/>
        </p:nvPicPr>
        <p:blipFill>
          <a:blip r:embed="rId6">
            <a:alphaModFix/>
          </a:blip>
          <a:stretch>
            <a:fillRect/>
          </a:stretch>
        </p:blipFill>
        <p:spPr>
          <a:xfrm flipH="1" rot="-1185179">
            <a:off x="-4296491" y="63138"/>
            <a:ext cx="12356029" cy="952470"/>
          </a:xfrm>
          <a:prstGeom prst="rect">
            <a:avLst/>
          </a:prstGeom>
          <a:noFill/>
          <a:ln>
            <a:noFill/>
          </a:ln>
          <a:effectLst>
            <a:outerShdw blurRad="214313" rotWithShape="0" algn="bl" dir="5400000" dist="171450">
              <a:srgbClr val="191919">
                <a:alpha val="64000"/>
              </a:srgbClr>
            </a:outerShdw>
          </a:effectLst>
        </p:spPr>
      </p:pic>
      <p:pic>
        <p:nvPicPr>
          <p:cNvPr id="27" name="Google Shape;27;p3"/>
          <p:cNvPicPr preferRelativeResize="0"/>
          <p:nvPr/>
        </p:nvPicPr>
        <p:blipFill>
          <a:blip r:embed="rId6">
            <a:alphaModFix/>
          </a:blip>
          <a:stretch>
            <a:fillRect/>
          </a:stretch>
        </p:blipFill>
        <p:spPr>
          <a:xfrm flipH="1" rot="-3017154">
            <a:off x="-5378293" y="858652"/>
            <a:ext cx="12356031" cy="952471"/>
          </a:xfrm>
          <a:prstGeom prst="rect">
            <a:avLst/>
          </a:prstGeom>
          <a:noFill/>
          <a:ln>
            <a:noFill/>
          </a:ln>
          <a:effectLst>
            <a:outerShdw blurRad="214313" rotWithShape="0" algn="bl" dir="5400000" dist="171450">
              <a:srgbClr val="191919">
                <a:alpha val="64000"/>
              </a:srgbClr>
            </a:outerShdw>
          </a:effectLst>
        </p:spPr>
      </p:pic>
      <p:pic>
        <p:nvPicPr>
          <p:cNvPr id="28" name="Google Shape;28;p3"/>
          <p:cNvPicPr preferRelativeResize="0"/>
          <p:nvPr/>
        </p:nvPicPr>
        <p:blipFill>
          <a:blip r:embed="rId7">
            <a:alphaModFix/>
          </a:blip>
          <a:stretch>
            <a:fillRect/>
          </a:stretch>
        </p:blipFill>
        <p:spPr>
          <a:xfrm flipH="1" rot="-4409424">
            <a:off x="2619906" y="3054714"/>
            <a:ext cx="12197168" cy="940226"/>
          </a:xfrm>
          <a:prstGeom prst="rect">
            <a:avLst/>
          </a:prstGeom>
          <a:noFill/>
          <a:ln>
            <a:noFill/>
          </a:ln>
          <a:effectLst>
            <a:outerShdw blurRad="214313" rotWithShape="0" algn="bl" dir="5400000" dist="171450">
              <a:srgbClr val="191919">
                <a:alpha val="64000"/>
              </a:srgbClr>
            </a:outerShdw>
          </a:effectLst>
        </p:spPr>
      </p:pic>
      <p:pic>
        <p:nvPicPr>
          <p:cNvPr id="29" name="Google Shape;29;p3"/>
          <p:cNvPicPr preferRelativeResize="0"/>
          <p:nvPr/>
        </p:nvPicPr>
        <p:blipFill>
          <a:blip r:embed="rId4">
            <a:alphaModFix/>
          </a:blip>
          <a:stretch>
            <a:fillRect/>
          </a:stretch>
        </p:blipFill>
        <p:spPr>
          <a:xfrm flipH="1" rot="-598197">
            <a:off x="-2220537" y="-485720"/>
            <a:ext cx="12272243" cy="946011"/>
          </a:xfrm>
          <a:prstGeom prst="rect">
            <a:avLst/>
          </a:prstGeom>
          <a:noFill/>
          <a:ln>
            <a:noFill/>
          </a:ln>
          <a:effectLst>
            <a:outerShdw blurRad="214313" rotWithShape="0" algn="bl" dir="5400000" dist="171450">
              <a:srgbClr val="191919">
                <a:alpha val="64000"/>
              </a:srgbClr>
            </a:outerShdw>
          </a:effectLst>
        </p:spPr>
      </p:pic>
      <p:pic>
        <p:nvPicPr>
          <p:cNvPr id="30" name="Google Shape;30;p3"/>
          <p:cNvPicPr preferRelativeResize="0"/>
          <p:nvPr/>
        </p:nvPicPr>
        <p:blipFill>
          <a:blip r:embed="rId8">
            <a:alphaModFix/>
          </a:blip>
          <a:stretch>
            <a:fillRect/>
          </a:stretch>
        </p:blipFill>
        <p:spPr>
          <a:xfrm flipH="1" rot="-10053481">
            <a:off x="1549659" y="274716"/>
            <a:ext cx="13245902" cy="1021067"/>
          </a:xfrm>
          <a:prstGeom prst="rect">
            <a:avLst/>
          </a:prstGeom>
          <a:noFill/>
          <a:ln>
            <a:noFill/>
          </a:ln>
          <a:effectLst>
            <a:outerShdw blurRad="214313" rotWithShape="0" algn="bl" dir="5400000" dist="171450">
              <a:srgbClr val="191919">
                <a:alpha val="64000"/>
              </a:srgbClr>
            </a:outerShdw>
          </a:effectLst>
        </p:spPr>
      </p:pic>
      <p:sp>
        <p:nvSpPr>
          <p:cNvPr id="31" name="Google Shape;31;p3"/>
          <p:cNvSpPr/>
          <p:nvPr/>
        </p:nvSpPr>
        <p:spPr>
          <a:xfrm flipH="1" rot="10800000">
            <a:off x="20175" y="0"/>
            <a:ext cx="9144000" cy="5143500"/>
          </a:xfrm>
          <a:prstGeom prst="rect">
            <a:avLst/>
          </a:prstGeom>
          <a:gradFill>
            <a:gsLst>
              <a:gs pos="0">
                <a:srgbClr val="000000">
                  <a:alpha val="0"/>
                </a:srgbClr>
              </a:gs>
              <a:gs pos="67000">
                <a:srgbClr val="000000">
                  <a:alpha val="0"/>
                </a:srgbClr>
              </a:gs>
              <a:gs pos="100000">
                <a:srgbClr val="000000">
                  <a:alpha val="74901"/>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txBox="1"/>
          <p:nvPr>
            <p:ph hasCustomPrompt="1" type="title"/>
          </p:nvPr>
        </p:nvSpPr>
        <p:spPr>
          <a:xfrm>
            <a:off x="3584675" y="1248796"/>
            <a:ext cx="1974600" cy="935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400"/>
              <a:buNone/>
              <a:defRPr sz="8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33" name="Google Shape;33;p3"/>
          <p:cNvSpPr txBox="1"/>
          <p:nvPr>
            <p:ph idx="2" type="ctrTitle"/>
          </p:nvPr>
        </p:nvSpPr>
        <p:spPr>
          <a:xfrm>
            <a:off x="1292700" y="2243063"/>
            <a:ext cx="6558600" cy="935400"/>
          </a:xfrm>
          <a:prstGeom prst="rect">
            <a:avLst/>
          </a:prstGeom>
        </p:spPr>
        <p:txBody>
          <a:bodyPr anchorCtr="0" anchor="b" bIns="91425" lIns="91425" spcFirstLastPara="1" rIns="91425" wrap="square" tIns="91425">
            <a:noAutofit/>
          </a:bodyPr>
          <a:lstStyle>
            <a:lvl1pPr lvl="0" rtl="0">
              <a:lnSpc>
                <a:spcPct val="80000"/>
              </a:lnSpc>
              <a:spcBef>
                <a:spcPts val="0"/>
              </a:spcBef>
              <a:spcAft>
                <a:spcPts val="0"/>
              </a:spcAft>
              <a:buSzPts val="5200"/>
              <a:buNone/>
              <a:defRPr b="0" sz="6000">
                <a:solidFill>
                  <a:schemeClr val="lt2"/>
                </a:solidFill>
              </a:defRPr>
            </a:lvl1pPr>
            <a:lvl2pPr lvl="1" rtl="0" algn="l">
              <a:spcBef>
                <a:spcPts val="0"/>
              </a:spcBef>
              <a:spcAft>
                <a:spcPts val="0"/>
              </a:spcAft>
              <a:buSzPts val="5200"/>
              <a:buNone/>
              <a:defRPr sz="5200"/>
            </a:lvl2pPr>
            <a:lvl3pPr lvl="2" rtl="0" algn="l">
              <a:spcBef>
                <a:spcPts val="0"/>
              </a:spcBef>
              <a:spcAft>
                <a:spcPts val="0"/>
              </a:spcAft>
              <a:buSzPts val="5200"/>
              <a:buNone/>
              <a:defRPr sz="5200"/>
            </a:lvl3pPr>
            <a:lvl4pPr lvl="3" rtl="0" algn="l">
              <a:spcBef>
                <a:spcPts val="0"/>
              </a:spcBef>
              <a:spcAft>
                <a:spcPts val="0"/>
              </a:spcAft>
              <a:buSzPts val="5200"/>
              <a:buNone/>
              <a:defRPr sz="5200"/>
            </a:lvl4pPr>
            <a:lvl5pPr lvl="4" rtl="0" algn="l">
              <a:spcBef>
                <a:spcPts val="0"/>
              </a:spcBef>
              <a:spcAft>
                <a:spcPts val="0"/>
              </a:spcAft>
              <a:buSzPts val="5200"/>
              <a:buNone/>
              <a:defRPr sz="5200"/>
            </a:lvl5pPr>
            <a:lvl6pPr lvl="5" rtl="0" algn="l">
              <a:spcBef>
                <a:spcPts val="0"/>
              </a:spcBef>
              <a:spcAft>
                <a:spcPts val="0"/>
              </a:spcAft>
              <a:buSzPts val="5200"/>
              <a:buNone/>
              <a:defRPr sz="5200"/>
            </a:lvl6pPr>
            <a:lvl7pPr lvl="6" rtl="0" algn="l">
              <a:spcBef>
                <a:spcPts val="0"/>
              </a:spcBef>
              <a:spcAft>
                <a:spcPts val="0"/>
              </a:spcAft>
              <a:buSzPts val="5200"/>
              <a:buNone/>
              <a:defRPr sz="5200"/>
            </a:lvl7pPr>
            <a:lvl8pPr lvl="7" rtl="0" algn="l">
              <a:spcBef>
                <a:spcPts val="0"/>
              </a:spcBef>
              <a:spcAft>
                <a:spcPts val="0"/>
              </a:spcAft>
              <a:buSzPts val="5200"/>
              <a:buNone/>
              <a:defRPr sz="5200"/>
            </a:lvl8pPr>
            <a:lvl9pPr lvl="8" rtl="0" algn="l">
              <a:spcBef>
                <a:spcPts val="0"/>
              </a:spcBef>
              <a:spcAft>
                <a:spcPts val="0"/>
              </a:spcAft>
              <a:buSzPts val="5200"/>
              <a:buNone/>
              <a:defRPr sz="5200"/>
            </a:lvl9pPr>
          </a:lstStyle>
          <a:p/>
        </p:txBody>
      </p:sp>
      <p:sp>
        <p:nvSpPr>
          <p:cNvPr id="34" name="Google Shape;34;p3"/>
          <p:cNvSpPr txBox="1"/>
          <p:nvPr>
            <p:ph idx="1" type="subTitle"/>
          </p:nvPr>
        </p:nvSpPr>
        <p:spPr>
          <a:xfrm>
            <a:off x="3244125" y="3082325"/>
            <a:ext cx="2655900" cy="8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000">
                <a:latin typeface="Darker Grotesque SemiBold"/>
                <a:ea typeface="Darker Grotesque SemiBold"/>
                <a:cs typeface="Darker Grotesque SemiBold"/>
                <a:sym typeface="Darker Grotesque SemiBold"/>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5" name="Shape 35"/>
        <p:cNvGrpSpPr/>
        <p:nvPr/>
      </p:nvGrpSpPr>
      <p:grpSpPr>
        <a:xfrm>
          <a:off x="0" y="0"/>
          <a:ext cx="0" cy="0"/>
          <a:chOff x="0" y="0"/>
          <a:chExt cx="0" cy="0"/>
        </a:xfrm>
      </p:grpSpPr>
      <p:pic>
        <p:nvPicPr>
          <p:cNvPr id="36" name="Google Shape;36;p4"/>
          <p:cNvPicPr preferRelativeResize="0"/>
          <p:nvPr/>
        </p:nvPicPr>
        <p:blipFill rotWithShape="1">
          <a:blip r:embed="rId2">
            <a:alphaModFix amt="32000"/>
          </a:blip>
          <a:srcRect b="848" l="405" r="702" t="444"/>
          <a:stretch/>
        </p:blipFill>
        <p:spPr>
          <a:xfrm rot="10800000">
            <a:off x="150" y="0"/>
            <a:ext cx="9165300" cy="5142900"/>
          </a:xfrm>
          <a:prstGeom prst="rect">
            <a:avLst/>
          </a:prstGeom>
          <a:noFill/>
          <a:ln>
            <a:noFill/>
          </a:ln>
        </p:spPr>
      </p:pic>
      <p:pic>
        <p:nvPicPr>
          <p:cNvPr id="37" name="Google Shape;37;p4"/>
          <p:cNvPicPr preferRelativeResize="0"/>
          <p:nvPr/>
        </p:nvPicPr>
        <p:blipFill>
          <a:blip r:embed="rId3">
            <a:alphaModFix/>
          </a:blip>
          <a:stretch>
            <a:fillRect/>
          </a:stretch>
        </p:blipFill>
        <p:spPr>
          <a:xfrm rot="1603545">
            <a:off x="3326030" y="330183"/>
            <a:ext cx="12356028" cy="952471"/>
          </a:xfrm>
          <a:prstGeom prst="rect">
            <a:avLst/>
          </a:prstGeom>
          <a:noFill/>
          <a:ln>
            <a:noFill/>
          </a:ln>
          <a:effectLst>
            <a:outerShdw blurRad="214313" rotWithShape="0" algn="bl" dir="5400000" dist="171450">
              <a:srgbClr val="191919">
                <a:alpha val="64000"/>
              </a:srgbClr>
            </a:outerShdw>
          </a:effectLst>
        </p:spPr>
      </p:pic>
      <p:pic>
        <p:nvPicPr>
          <p:cNvPr id="38" name="Google Shape;38;p4"/>
          <p:cNvPicPr preferRelativeResize="0"/>
          <p:nvPr/>
        </p:nvPicPr>
        <p:blipFill>
          <a:blip r:embed="rId4">
            <a:alphaModFix/>
          </a:blip>
          <a:stretch>
            <a:fillRect/>
          </a:stretch>
        </p:blipFill>
        <p:spPr>
          <a:xfrm rot="1016562">
            <a:off x="1318377" y="-201287"/>
            <a:ext cx="12272241" cy="946011"/>
          </a:xfrm>
          <a:prstGeom prst="rect">
            <a:avLst/>
          </a:prstGeom>
          <a:noFill/>
          <a:ln>
            <a:noFill/>
          </a:ln>
          <a:effectLst>
            <a:outerShdw blurRad="214313" rotWithShape="0" algn="bl" dir="5400000" dist="171450">
              <a:srgbClr val="191919">
                <a:alpha val="64000"/>
              </a:srgbClr>
            </a:outerShdw>
          </a:effectLst>
        </p:spPr>
      </p:pic>
      <p:sp>
        <p:nvSpPr>
          <p:cNvPr id="39" name="Google Shape;39;p4"/>
          <p:cNvSpPr/>
          <p:nvPr/>
        </p:nvSpPr>
        <p:spPr>
          <a:xfrm flipH="1">
            <a:off x="1425" y="0"/>
            <a:ext cx="9144000" cy="5143500"/>
          </a:xfrm>
          <a:prstGeom prst="rect">
            <a:avLst/>
          </a:prstGeom>
          <a:gradFill>
            <a:gsLst>
              <a:gs pos="0">
                <a:srgbClr val="000000">
                  <a:alpha val="0"/>
                </a:srgbClr>
              </a:gs>
              <a:gs pos="67000">
                <a:srgbClr val="000000">
                  <a:alpha val="0"/>
                </a:srgbClr>
              </a:gs>
              <a:gs pos="100000">
                <a:srgbClr val="000000">
                  <a:alpha val="74901"/>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4"/>
          <p:cNvSpPr txBox="1"/>
          <p:nvPr>
            <p:ph type="ctrTitle"/>
          </p:nvPr>
        </p:nvSpPr>
        <p:spPr>
          <a:xfrm>
            <a:off x="2222550" y="539375"/>
            <a:ext cx="4698900" cy="1083600"/>
          </a:xfrm>
          <a:prstGeom prst="rect">
            <a:avLst/>
          </a:prstGeom>
        </p:spPr>
        <p:txBody>
          <a:bodyPr anchorCtr="0" anchor="t" bIns="91425" lIns="91425" spcFirstLastPara="1" rIns="91425" wrap="square" tIns="91425">
            <a:noAutofit/>
          </a:bodyPr>
          <a:lstStyle>
            <a:lvl1pPr lvl="0" rtl="0" algn="ctr">
              <a:lnSpc>
                <a:spcPct val="80000"/>
              </a:lnSpc>
              <a:spcBef>
                <a:spcPts val="0"/>
              </a:spcBef>
              <a:spcAft>
                <a:spcPts val="0"/>
              </a:spcAft>
              <a:buSzPts val="5200"/>
              <a:buNone/>
              <a:defRPr b="0" sz="4000">
                <a:solidFill>
                  <a:schemeClr val="lt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1" name="Google Shape;41;p4"/>
          <p:cNvSpPr txBox="1"/>
          <p:nvPr>
            <p:ph idx="1" type="body"/>
          </p:nvPr>
        </p:nvSpPr>
        <p:spPr>
          <a:xfrm>
            <a:off x="713225" y="1909050"/>
            <a:ext cx="3718200" cy="26991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600"/>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2" name="Shape 42"/>
        <p:cNvGrpSpPr/>
        <p:nvPr/>
      </p:nvGrpSpPr>
      <p:grpSpPr>
        <a:xfrm>
          <a:off x="0" y="0"/>
          <a:ext cx="0" cy="0"/>
          <a:chOff x="0" y="0"/>
          <a:chExt cx="0" cy="0"/>
        </a:xfrm>
      </p:grpSpPr>
      <p:pic>
        <p:nvPicPr>
          <p:cNvPr id="43" name="Google Shape;43;p5"/>
          <p:cNvPicPr preferRelativeResize="0"/>
          <p:nvPr/>
        </p:nvPicPr>
        <p:blipFill rotWithShape="1">
          <a:blip r:embed="rId2">
            <a:alphaModFix amt="32000"/>
          </a:blip>
          <a:srcRect b="848" l="405" r="702" t="444"/>
          <a:stretch/>
        </p:blipFill>
        <p:spPr>
          <a:xfrm>
            <a:off x="150" y="600"/>
            <a:ext cx="9165300" cy="5142900"/>
          </a:xfrm>
          <a:prstGeom prst="rect">
            <a:avLst/>
          </a:prstGeom>
          <a:noFill/>
          <a:ln>
            <a:noFill/>
          </a:ln>
        </p:spPr>
      </p:pic>
      <p:pic>
        <p:nvPicPr>
          <p:cNvPr id="44" name="Google Shape;44;p5"/>
          <p:cNvPicPr preferRelativeResize="0"/>
          <p:nvPr/>
        </p:nvPicPr>
        <p:blipFill>
          <a:blip r:embed="rId3">
            <a:alphaModFix/>
          </a:blip>
          <a:stretch>
            <a:fillRect/>
          </a:stretch>
        </p:blipFill>
        <p:spPr>
          <a:xfrm flipH="1" rot="-3256506">
            <a:off x="-5260050" y="-123963"/>
            <a:ext cx="12197164" cy="940226"/>
          </a:xfrm>
          <a:prstGeom prst="rect">
            <a:avLst/>
          </a:prstGeom>
          <a:noFill/>
          <a:ln>
            <a:noFill/>
          </a:ln>
          <a:effectLst>
            <a:outerShdw blurRad="214313" rotWithShape="0" algn="bl" dir="5400000" dist="171450">
              <a:srgbClr val="191919">
                <a:alpha val="64000"/>
              </a:srgbClr>
            </a:outerShdw>
          </a:effectLst>
        </p:spPr>
      </p:pic>
      <p:pic>
        <p:nvPicPr>
          <p:cNvPr id="45" name="Google Shape;45;p5"/>
          <p:cNvPicPr preferRelativeResize="0"/>
          <p:nvPr/>
        </p:nvPicPr>
        <p:blipFill>
          <a:blip r:embed="rId4">
            <a:alphaModFix/>
          </a:blip>
          <a:stretch>
            <a:fillRect/>
          </a:stretch>
        </p:blipFill>
        <p:spPr>
          <a:xfrm flipH="1" rot="-1460576">
            <a:off x="-4485306" y="-569659"/>
            <a:ext cx="13068490" cy="1007390"/>
          </a:xfrm>
          <a:prstGeom prst="rect">
            <a:avLst/>
          </a:prstGeom>
          <a:noFill/>
          <a:ln>
            <a:noFill/>
          </a:ln>
          <a:effectLst>
            <a:outerShdw blurRad="214313" rotWithShape="0" algn="bl" dir="5400000" dist="171450">
              <a:srgbClr val="191919">
                <a:alpha val="64000"/>
              </a:srgbClr>
            </a:outerShdw>
          </a:effectLst>
        </p:spPr>
      </p:pic>
      <p:pic>
        <p:nvPicPr>
          <p:cNvPr id="46" name="Google Shape;46;p5"/>
          <p:cNvPicPr preferRelativeResize="0"/>
          <p:nvPr/>
        </p:nvPicPr>
        <p:blipFill>
          <a:blip r:embed="rId5">
            <a:alphaModFix/>
          </a:blip>
          <a:stretch>
            <a:fillRect/>
          </a:stretch>
        </p:blipFill>
        <p:spPr>
          <a:xfrm flipH="1" rot="-1016562">
            <a:off x="958598" y="4731438"/>
            <a:ext cx="12272241" cy="946011"/>
          </a:xfrm>
          <a:prstGeom prst="rect">
            <a:avLst/>
          </a:prstGeom>
          <a:noFill/>
          <a:ln>
            <a:noFill/>
          </a:ln>
          <a:effectLst>
            <a:outerShdw blurRad="214313" rotWithShape="0" algn="bl" dir="5400000" dist="171450">
              <a:srgbClr val="191919">
                <a:alpha val="64000"/>
              </a:srgbClr>
            </a:outerShdw>
          </a:effectLst>
        </p:spPr>
      </p:pic>
      <p:sp>
        <p:nvSpPr>
          <p:cNvPr id="47" name="Google Shape;47;p5"/>
          <p:cNvSpPr/>
          <p:nvPr/>
        </p:nvSpPr>
        <p:spPr>
          <a:xfrm flipH="1" rot="10800000">
            <a:off x="0" y="0"/>
            <a:ext cx="9144000" cy="5143500"/>
          </a:xfrm>
          <a:prstGeom prst="rect">
            <a:avLst/>
          </a:prstGeom>
          <a:gradFill>
            <a:gsLst>
              <a:gs pos="0">
                <a:srgbClr val="000000">
                  <a:alpha val="0"/>
                </a:srgbClr>
              </a:gs>
              <a:gs pos="67000">
                <a:srgbClr val="000000">
                  <a:alpha val="0"/>
                </a:srgbClr>
              </a:gs>
              <a:gs pos="100000">
                <a:srgbClr val="000000">
                  <a:alpha val="74901"/>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5"/>
          <p:cNvSpPr txBox="1"/>
          <p:nvPr>
            <p:ph type="ctrTitle"/>
          </p:nvPr>
        </p:nvSpPr>
        <p:spPr>
          <a:xfrm>
            <a:off x="2535200" y="539375"/>
            <a:ext cx="4074000" cy="1083600"/>
          </a:xfrm>
          <a:prstGeom prst="rect">
            <a:avLst/>
          </a:prstGeom>
        </p:spPr>
        <p:txBody>
          <a:bodyPr anchorCtr="0" anchor="t" bIns="91425" lIns="91425" spcFirstLastPara="1" rIns="91425" wrap="square" tIns="91425">
            <a:noAutofit/>
          </a:bodyPr>
          <a:lstStyle>
            <a:lvl1pPr lvl="0" rtl="0" algn="ctr">
              <a:lnSpc>
                <a:spcPct val="80000"/>
              </a:lnSpc>
              <a:spcBef>
                <a:spcPts val="0"/>
              </a:spcBef>
              <a:spcAft>
                <a:spcPts val="0"/>
              </a:spcAft>
              <a:buSzPts val="5200"/>
              <a:buNone/>
              <a:defRPr b="0" sz="4000">
                <a:solidFill>
                  <a:schemeClr val="lt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9" name="Google Shape;49;p5"/>
          <p:cNvSpPr txBox="1"/>
          <p:nvPr>
            <p:ph idx="1" type="subTitle"/>
          </p:nvPr>
        </p:nvSpPr>
        <p:spPr>
          <a:xfrm>
            <a:off x="1015388" y="3061250"/>
            <a:ext cx="3399600" cy="443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400"/>
              <a:buFont typeface="Rubik Distressed"/>
              <a:buNone/>
              <a:defRPr sz="2200">
                <a:latin typeface="Rubik Black"/>
                <a:ea typeface="Rubik Black"/>
                <a:cs typeface="Rubik Black"/>
                <a:sym typeface="Rubik Blac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0" name="Google Shape;50;p5"/>
          <p:cNvSpPr txBox="1"/>
          <p:nvPr>
            <p:ph idx="2" type="subTitle"/>
          </p:nvPr>
        </p:nvSpPr>
        <p:spPr>
          <a:xfrm>
            <a:off x="1015388" y="3366674"/>
            <a:ext cx="3399600" cy="92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1" name="Google Shape;51;p5"/>
          <p:cNvSpPr txBox="1"/>
          <p:nvPr>
            <p:ph idx="3" type="subTitle"/>
          </p:nvPr>
        </p:nvSpPr>
        <p:spPr>
          <a:xfrm>
            <a:off x="4729413" y="3061250"/>
            <a:ext cx="3399600" cy="443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400"/>
              <a:buFont typeface="Rubik Distressed"/>
              <a:buNone/>
              <a:defRPr sz="2200">
                <a:latin typeface="Rubik Black"/>
                <a:ea typeface="Rubik Black"/>
                <a:cs typeface="Rubik Black"/>
                <a:sym typeface="Rubik Blac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2" name="Google Shape;52;p5"/>
          <p:cNvSpPr txBox="1"/>
          <p:nvPr>
            <p:ph idx="4" type="subTitle"/>
          </p:nvPr>
        </p:nvSpPr>
        <p:spPr>
          <a:xfrm>
            <a:off x="4729413" y="3366674"/>
            <a:ext cx="3399600" cy="92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pic>
        <p:nvPicPr>
          <p:cNvPr id="54" name="Google Shape;54;p6"/>
          <p:cNvPicPr preferRelativeResize="0"/>
          <p:nvPr/>
        </p:nvPicPr>
        <p:blipFill rotWithShape="1">
          <a:blip r:embed="rId2">
            <a:alphaModFix amt="32000"/>
          </a:blip>
          <a:srcRect b="848" l="405" r="702" t="444"/>
          <a:stretch/>
        </p:blipFill>
        <p:spPr>
          <a:xfrm flipH="1">
            <a:off x="150" y="600"/>
            <a:ext cx="9165300" cy="5142900"/>
          </a:xfrm>
          <a:prstGeom prst="rect">
            <a:avLst/>
          </a:prstGeom>
          <a:noFill/>
          <a:ln>
            <a:noFill/>
          </a:ln>
        </p:spPr>
      </p:pic>
      <p:sp>
        <p:nvSpPr>
          <p:cNvPr id="55" name="Google Shape;55;p6"/>
          <p:cNvSpPr/>
          <p:nvPr/>
        </p:nvSpPr>
        <p:spPr>
          <a:xfrm rot="10800000">
            <a:off x="1425" y="0"/>
            <a:ext cx="9144000" cy="5143500"/>
          </a:xfrm>
          <a:prstGeom prst="rect">
            <a:avLst/>
          </a:prstGeom>
          <a:gradFill>
            <a:gsLst>
              <a:gs pos="0">
                <a:srgbClr val="000000">
                  <a:alpha val="0"/>
                </a:srgbClr>
              </a:gs>
              <a:gs pos="67000">
                <a:srgbClr val="000000">
                  <a:alpha val="0"/>
                </a:srgbClr>
              </a:gs>
              <a:gs pos="100000">
                <a:srgbClr val="000000">
                  <a:alpha val="74901"/>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6"/>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lvl1pPr lvl="0" rtl="0" algn="ctr">
              <a:lnSpc>
                <a:spcPct val="80000"/>
              </a:lnSpc>
              <a:spcBef>
                <a:spcPts val="0"/>
              </a:spcBef>
              <a:spcAft>
                <a:spcPts val="0"/>
              </a:spcAft>
              <a:buSzPts val="5200"/>
              <a:buNone/>
              <a:defRPr b="0">
                <a:solidFill>
                  <a:schemeClr val="lt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7" name="Shape 57"/>
        <p:cNvGrpSpPr/>
        <p:nvPr/>
      </p:nvGrpSpPr>
      <p:grpSpPr>
        <a:xfrm>
          <a:off x="0" y="0"/>
          <a:ext cx="0" cy="0"/>
          <a:chOff x="0" y="0"/>
          <a:chExt cx="0" cy="0"/>
        </a:xfrm>
      </p:grpSpPr>
      <p:pic>
        <p:nvPicPr>
          <p:cNvPr id="58" name="Google Shape;58;p7"/>
          <p:cNvPicPr preferRelativeResize="0"/>
          <p:nvPr/>
        </p:nvPicPr>
        <p:blipFill rotWithShape="1">
          <a:blip r:embed="rId2">
            <a:alphaModFix amt="32000"/>
          </a:blip>
          <a:srcRect b="848" l="405" r="702" t="444"/>
          <a:stretch/>
        </p:blipFill>
        <p:spPr>
          <a:xfrm rot="10800000">
            <a:off x="150" y="0"/>
            <a:ext cx="9165300" cy="5142900"/>
          </a:xfrm>
          <a:prstGeom prst="rect">
            <a:avLst/>
          </a:prstGeom>
          <a:noFill/>
          <a:ln>
            <a:noFill/>
          </a:ln>
        </p:spPr>
      </p:pic>
      <p:sp>
        <p:nvSpPr>
          <p:cNvPr id="59" name="Google Shape;59;p7"/>
          <p:cNvSpPr/>
          <p:nvPr/>
        </p:nvSpPr>
        <p:spPr>
          <a:xfrm flipH="1">
            <a:off x="1425" y="0"/>
            <a:ext cx="9144000" cy="5143500"/>
          </a:xfrm>
          <a:prstGeom prst="rect">
            <a:avLst/>
          </a:prstGeom>
          <a:gradFill>
            <a:gsLst>
              <a:gs pos="0">
                <a:srgbClr val="000000">
                  <a:alpha val="0"/>
                </a:srgbClr>
              </a:gs>
              <a:gs pos="67000">
                <a:srgbClr val="000000">
                  <a:alpha val="0"/>
                </a:srgbClr>
              </a:gs>
              <a:gs pos="100000">
                <a:srgbClr val="000000">
                  <a:alpha val="74901"/>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7"/>
          <p:cNvSpPr txBox="1"/>
          <p:nvPr>
            <p:ph type="ctrTitle"/>
          </p:nvPr>
        </p:nvSpPr>
        <p:spPr>
          <a:xfrm>
            <a:off x="4056950" y="894325"/>
            <a:ext cx="4373700" cy="2206200"/>
          </a:xfrm>
          <a:prstGeom prst="rect">
            <a:avLst/>
          </a:prstGeom>
        </p:spPr>
        <p:txBody>
          <a:bodyPr anchorCtr="0" anchor="b" bIns="91425" lIns="91425" spcFirstLastPara="1" rIns="91425" wrap="square" tIns="91425">
            <a:noAutofit/>
          </a:bodyPr>
          <a:lstStyle>
            <a:lvl1pPr lvl="0" rtl="0" algn="r">
              <a:lnSpc>
                <a:spcPct val="80000"/>
              </a:lnSpc>
              <a:spcBef>
                <a:spcPts val="0"/>
              </a:spcBef>
              <a:spcAft>
                <a:spcPts val="0"/>
              </a:spcAft>
              <a:buSzPts val="5200"/>
              <a:buNone/>
              <a:defRPr b="0" sz="4000">
                <a:solidFill>
                  <a:schemeClr val="lt2"/>
                </a:solidFill>
              </a:defRPr>
            </a:lvl1pPr>
            <a:lvl2pPr lvl="1" rtl="0" algn="l">
              <a:spcBef>
                <a:spcPts val="0"/>
              </a:spcBef>
              <a:spcAft>
                <a:spcPts val="0"/>
              </a:spcAft>
              <a:buSzPts val="5200"/>
              <a:buNone/>
              <a:defRPr sz="5200"/>
            </a:lvl2pPr>
            <a:lvl3pPr lvl="2" rtl="0" algn="l">
              <a:spcBef>
                <a:spcPts val="0"/>
              </a:spcBef>
              <a:spcAft>
                <a:spcPts val="0"/>
              </a:spcAft>
              <a:buSzPts val="5200"/>
              <a:buNone/>
              <a:defRPr sz="5200"/>
            </a:lvl3pPr>
            <a:lvl4pPr lvl="3" rtl="0" algn="l">
              <a:spcBef>
                <a:spcPts val="0"/>
              </a:spcBef>
              <a:spcAft>
                <a:spcPts val="0"/>
              </a:spcAft>
              <a:buSzPts val="5200"/>
              <a:buNone/>
              <a:defRPr sz="5200"/>
            </a:lvl4pPr>
            <a:lvl5pPr lvl="4" rtl="0" algn="l">
              <a:spcBef>
                <a:spcPts val="0"/>
              </a:spcBef>
              <a:spcAft>
                <a:spcPts val="0"/>
              </a:spcAft>
              <a:buSzPts val="5200"/>
              <a:buNone/>
              <a:defRPr sz="5200"/>
            </a:lvl5pPr>
            <a:lvl6pPr lvl="5" rtl="0" algn="l">
              <a:spcBef>
                <a:spcPts val="0"/>
              </a:spcBef>
              <a:spcAft>
                <a:spcPts val="0"/>
              </a:spcAft>
              <a:buSzPts val="5200"/>
              <a:buNone/>
              <a:defRPr sz="5200"/>
            </a:lvl6pPr>
            <a:lvl7pPr lvl="6" rtl="0" algn="l">
              <a:spcBef>
                <a:spcPts val="0"/>
              </a:spcBef>
              <a:spcAft>
                <a:spcPts val="0"/>
              </a:spcAft>
              <a:buSzPts val="5200"/>
              <a:buNone/>
              <a:defRPr sz="5200"/>
            </a:lvl7pPr>
            <a:lvl8pPr lvl="7" rtl="0" algn="l">
              <a:spcBef>
                <a:spcPts val="0"/>
              </a:spcBef>
              <a:spcAft>
                <a:spcPts val="0"/>
              </a:spcAft>
              <a:buSzPts val="5200"/>
              <a:buNone/>
              <a:defRPr sz="5200"/>
            </a:lvl8pPr>
            <a:lvl9pPr lvl="8" rtl="0" algn="l">
              <a:spcBef>
                <a:spcPts val="0"/>
              </a:spcBef>
              <a:spcAft>
                <a:spcPts val="0"/>
              </a:spcAft>
              <a:buSzPts val="5200"/>
              <a:buNone/>
              <a:defRPr sz="5200"/>
            </a:lvl9pPr>
          </a:lstStyle>
          <a:p/>
        </p:txBody>
      </p:sp>
      <p:pic>
        <p:nvPicPr>
          <p:cNvPr id="61" name="Google Shape;61;p7"/>
          <p:cNvPicPr preferRelativeResize="0"/>
          <p:nvPr/>
        </p:nvPicPr>
        <p:blipFill>
          <a:blip r:embed="rId3">
            <a:alphaModFix/>
          </a:blip>
          <a:stretch>
            <a:fillRect/>
          </a:stretch>
        </p:blipFill>
        <p:spPr>
          <a:xfrm rot="399895">
            <a:off x="-4071633" y="4279267"/>
            <a:ext cx="12272243" cy="946011"/>
          </a:xfrm>
          <a:prstGeom prst="rect">
            <a:avLst/>
          </a:prstGeom>
          <a:noFill/>
          <a:ln>
            <a:noFill/>
          </a:ln>
          <a:effectLst>
            <a:outerShdw blurRad="214313" rotWithShape="0" algn="bl" dir="5400000" dist="171450">
              <a:srgbClr val="191919">
                <a:alpha val="64000"/>
              </a:srgbClr>
            </a:outerShdw>
          </a:effectLst>
        </p:spPr>
      </p:pic>
      <p:sp>
        <p:nvSpPr>
          <p:cNvPr id="62" name="Google Shape;62;p7"/>
          <p:cNvSpPr txBox="1"/>
          <p:nvPr>
            <p:ph idx="1" type="subTitle"/>
          </p:nvPr>
        </p:nvSpPr>
        <p:spPr>
          <a:xfrm>
            <a:off x="4057025" y="3100175"/>
            <a:ext cx="4373700" cy="11490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800"/>
              <a:buNone/>
              <a:defRPr sz="2000">
                <a:latin typeface="Darker Grotesque SemiBold"/>
                <a:ea typeface="Darker Grotesque SemiBold"/>
                <a:cs typeface="Darker Grotesque SemiBold"/>
                <a:sym typeface="Darker Grotesque SemiBold"/>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63" name="Google Shape;63;p7"/>
          <p:cNvSpPr/>
          <p:nvPr>
            <p:ph idx="2" type="pic"/>
          </p:nvPr>
        </p:nvSpPr>
        <p:spPr>
          <a:xfrm rot="-390453">
            <a:off x="-591402" y="-305875"/>
            <a:ext cx="3663504" cy="5681395"/>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4" name="Shape 64"/>
        <p:cNvGrpSpPr/>
        <p:nvPr/>
      </p:nvGrpSpPr>
      <p:grpSpPr>
        <a:xfrm>
          <a:off x="0" y="0"/>
          <a:ext cx="0" cy="0"/>
          <a:chOff x="0" y="0"/>
          <a:chExt cx="0" cy="0"/>
        </a:xfrm>
      </p:grpSpPr>
      <p:pic>
        <p:nvPicPr>
          <p:cNvPr id="65" name="Google Shape;65;p8"/>
          <p:cNvPicPr preferRelativeResize="0"/>
          <p:nvPr/>
        </p:nvPicPr>
        <p:blipFill rotWithShape="1">
          <a:blip r:embed="rId2">
            <a:alphaModFix amt="32000"/>
          </a:blip>
          <a:srcRect b="848" l="405" r="702" t="444"/>
          <a:stretch/>
        </p:blipFill>
        <p:spPr>
          <a:xfrm rot="10800000">
            <a:off x="150" y="0"/>
            <a:ext cx="9165300" cy="5142900"/>
          </a:xfrm>
          <a:prstGeom prst="rect">
            <a:avLst/>
          </a:prstGeom>
          <a:noFill/>
          <a:ln>
            <a:noFill/>
          </a:ln>
        </p:spPr>
      </p:pic>
      <p:pic>
        <p:nvPicPr>
          <p:cNvPr id="66" name="Google Shape;66;p8"/>
          <p:cNvPicPr preferRelativeResize="0"/>
          <p:nvPr/>
        </p:nvPicPr>
        <p:blipFill>
          <a:blip r:embed="rId3">
            <a:alphaModFix/>
          </a:blip>
          <a:stretch>
            <a:fillRect/>
          </a:stretch>
        </p:blipFill>
        <p:spPr>
          <a:xfrm rot="2497986">
            <a:off x="-6135530" y="2933865"/>
            <a:ext cx="13068489" cy="1007390"/>
          </a:xfrm>
          <a:prstGeom prst="rect">
            <a:avLst/>
          </a:prstGeom>
          <a:noFill/>
          <a:ln>
            <a:noFill/>
          </a:ln>
          <a:effectLst>
            <a:outerShdw blurRad="214313" rotWithShape="0" algn="bl" dir="5400000" dist="171450">
              <a:srgbClr val="191919">
                <a:alpha val="64000"/>
              </a:srgbClr>
            </a:outerShdw>
          </a:effectLst>
        </p:spPr>
      </p:pic>
      <p:pic>
        <p:nvPicPr>
          <p:cNvPr id="67" name="Google Shape;67;p8"/>
          <p:cNvPicPr preferRelativeResize="0"/>
          <p:nvPr/>
        </p:nvPicPr>
        <p:blipFill>
          <a:blip r:embed="rId4">
            <a:alphaModFix/>
          </a:blip>
          <a:stretch>
            <a:fillRect/>
          </a:stretch>
        </p:blipFill>
        <p:spPr>
          <a:xfrm rot="-1103368">
            <a:off x="1319767" y="4198343"/>
            <a:ext cx="12272242" cy="946011"/>
          </a:xfrm>
          <a:prstGeom prst="rect">
            <a:avLst/>
          </a:prstGeom>
          <a:noFill/>
          <a:ln>
            <a:noFill/>
          </a:ln>
          <a:effectLst>
            <a:outerShdw blurRad="214313" rotWithShape="0" algn="bl" dir="5400000" dist="171450">
              <a:srgbClr val="191919">
                <a:alpha val="64000"/>
              </a:srgbClr>
            </a:outerShdw>
          </a:effectLst>
        </p:spPr>
      </p:pic>
      <p:pic>
        <p:nvPicPr>
          <p:cNvPr id="68" name="Google Shape;68;p8"/>
          <p:cNvPicPr preferRelativeResize="0"/>
          <p:nvPr/>
        </p:nvPicPr>
        <p:blipFill>
          <a:blip r:embed="rId5">
            <a:alphaModFix/>
          </a:blip>
          <a:stretch>
            <a:fillRect/>
          </a:stretch>
        </p:blipFill>
        <p:spPr>
          <a:xfrm rot="502608">
            <a:off x="-2997792" y="4189282"/>
            <a:ext cx="12507378" cy="964138"/>
          </a:xfrm>
          <a:prstGeom prst="rect">
            <a:avLst/>
          </a:prstGeom>
          <a:noFill/>
          <a:ln>
            <a:noFill/>
          </a:ln>
          <a:effectLst>
            <a:outerShdw blurRad="214313" rotWithShape="0" algn="bl" dir="5400000" dist="171450">
              <a:srgbClr val="191919">
                <a:alpha val="64000"/>
              </a:srgbClr>
            </a:outerShdw>
          </a:effectLst>
        </p:spPr>
      </p:pic>
      <p:pic>
        <p:nvPicPr>
          <p:cNvPr id="69" name="Google Shape;69;p8"/>
          <p:cNvPicPr preferRelativeResize="0"/>
          <p:nvPr/>
        </p:nvPicPr>
        <p:blipFill>
          <a:blip r:embed="rId6">
            <a:alphaModFix/>
          </a:blip>
          <a:stretch>
            <a:fillRect/>
          </a:stretch>
        </p:blipFill>
        <p:spPr>
          <a:xfrm rot="4372150">
            <a:off x="2252710" y="1159576"/>
            <a:ext cx="12356029" cy="952471"/>
          </a:xfrm>
          <a:prstGeom prst="rect">
            <a:avLst/>
          </a:prstGeom>
          <a:noFill/>
          <a:ln>
            <a:noFill/>
          </a:ln>
          <a:effectLst>
            <a:outerShdw blurRad="214313" rotWithShape="0" algn="bl" dir="5400000" dist="171450">
              <a:srgbClr val="191919">
                <a:alpha val="64000"/>
              </a:srgbClr>
            </a:outerShdw>
          </a:effectLst>
        </p:spPr>
      </p:pic>
      <p:pic>
        <p:nvPicPr>
          <p:cNvPr id="70" name="Google Shape;70;p8"/>
          <p:cNvPicPr preferRelativeResize="0"/>
          <p:nvPr/>
        </p:nvPicPr>
        <p:blipFill>
          <a:blip r:embed="rId7">
            <a:alphaModFix/>
          </a:blip>
          <a:stretch>
            <a:fillRect/>
          </a:stretch>
        </p:blipFill>
        <p:spPr>
          <a:xfrm rot="4409424">
            <a:off x="-5303976" y="3054714"/>
            <a:ext cx="12197168" cy="940226"/>
          </a:xfrm>
          <a:prstGeom prst="rect">
            <a:avLst/>
          </a:prstGeom>
          <a:noFill/>
          <a:ln>
            <a:noFill/>
          </a:ln>
          <a:effectLst>
            <a:outerShdw blurRad="214313" rotWithShape="0" algn="bl" dir="5400000" dist="171450">
              <a:srgbClr val="191919">
                <a:alpha val="64000"/>
              </a:srgbClr>
            </a:outerShdw>
          </a:effectLst>
        </p:spPr>
      </p:pic>
      <p:pic>
        <p:nvPicPr>
          <p:cNvPr id="71" name="Google Shape;71;p8"/>
          <p:cNvPicPr preferRelativeResize="0"/>
          <p:nvPr/>
        </p:nvPicPr>
        <p:blipFill>
          <a:blip r:embed="rId4">
            <a:alphaModFix/>
          </a:blip>
          <a:stretch>
            <a:fillRect/>
          </a:stretch>
        </p:blipFill>
        <p:spPr>
          <a:xfrm rot="1245637">
            <a:off x="2593192" y="266968"/>
            <a:ext cx="12272243" cy="946011"/>
          </a:xfrm>
          <a:prstGeom prst="rect">
            <a:avLst/>
          </a:prstGeom>
          <a:noFill/>
          <a:ln>
            <a:noFill/>
          </a:ln>
          <a:effectLst>
            <a:outerShdw blurRad="214313" rotWithShape="0" algn="bl" dir="5400000" dist="171450">
              <a:srgbClr val="191919">
                <a:alpha val="64000"/>
              </a:srgbClr>
            </a:outerShdw>
          </a:effectLst>
        </p:spPr>
      </p:pic>
      <p:pic>
        <p:nvPicPr>
          <p:cNvPr id="72" name="Google Shape;72;p8"/>
          <p:cNvPicPr preferRelativeResize="0"/>
          <p:nvPr/>
        </p:nvPicPr>
        <p:blipFill>
          <a:blip r:embed="rId8">
            <a:alphaModFix/>
          </a:blip>
          <a:stretch>
            <a:fillRect/>
          </a:stretch>
        </p:blipFill>
        <p:spPr>
          <a:xfrm rot="9793839">
            <a:off x="-7132377" y="529766"/>
            <a:ext cx="13245903" cy="1021067"/>
          </a:xfrm>
          <a:prstGeom prst="rect">
            <a:avLst/>
          </a:prstGeom>
          <a:noFill/>
          <a:ln>
            <a:noFill/>
          </a:ln>
          <a:effectLst>
            <a:outerShdw blurRad="214313" rotWithShape="0" algn="bl" dir="5400000" dist="171450">
              <a:srgbClr val="191919">
                <a:alpha val="64000"/>
              </a:srgbClr>
            </a:outerShdw>
          </a:effectLst>
        </p:spPr>
      </p:pic>
      <p:sp>
        <p:nvSpPr>
          <p:cNvPr id="73" name="Google Shape;73;p8"/>
          <p:cNvSpPr/>
          <p:nvPr/>
        </p:nvSpPr>
        <p:spPr>
          <a:xfrm>
            <a:off x="1425" y="0"/>
            <a:ext cx="9144000" cy="5143500"/>
          </a:xfrm>
          <a:prstGeom prst="rect">
            <a:avLst/>
          </a:prstGeom>
          <a:gradFill>
            <a:gsLst>
              <a:gs pos="0">
                <a:srgbClr val="000000">
                  <a:alpha val="0"/>
                </a:srgbClr>
              </a:gs>
              <a:gs pos="67000">
                <a:srgbClr val="000000">
                  <a:alpha val="0"/>
                </a:srgbClr>
              </a:gs>
              <a:gs pos="100000">
                <a:srgbClr val="000000">
                  <a:alpha val="74901"/>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8"/>
          <p:cNvSpPr txBox="1"/>
          <p:nvPr>
            <p:ph type="ctrTitle"/>
          </p:nvPr>
        </p:nvSpPr>
        <p:spPr>
          <a:xfrm>
            <a:off x="1564800" y="1527600"/>
            <a:ext cx="6014400" cy="2088300"/>
          </a:xfrm>
          <a:prstGeom prst="rect">
            <a:avLst/>
          </a:prstGeom>
        </p:spPr>
        <p:txBody>
          <a:bodyPr anchorCtr="0" anchor="ctr" bIns="91425" lIns="91425" spcFirstLastPara="1" rIns="91425" wrap="square" tIns="91425">
            <a:noAutofit/>
          </a:bodyPr>
          <a:lstStyle>
            <a:lvl1pPr lvl="0" rtl="0">
              <a:lnSpc>
                <a:spcPct val="80000"/>
              </a:lnSpc>
              <a:spcBef>
                <a:spcPts val="0"/>
              </a:spcBef>
              <a:spcAft>
                <a:spcPts val="0"/>
              </a:spcAft>
              <a:buSzPts val="5200"/>
              <a:buNone/>
              <a:defRPr b="0" sz="8000">
                <a:solidFill>
                  <a:schemeClr val="lt2"/>
                </a:solidFill>
              </a:defRPr>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5" name="Shape 75"/>
        <p:cNvGrpSpPr/>
        <p:nvPr/>
      </p:nvGrpSpPr>
      <p:grpSpPr>
        <a:xfrm>
          <a:off x="0" y="0"/>
          <a:ext cx="0" cy="0"/>
          <a:chOff x="0" y="0"/>
          <a:chExt cx="0" cy="0"/>
        </a:xfrm>
      </p:grpSpPr>
      <p:pic>
        <p:nvPicPr>
          <p:cNvPr id="76" name="Google Shape;76;p9"/>
          <p:cNvPicPr preferRelativeResize="0"/>
          <p:nvPr/>
        </p:nvPicPr>
        <p:blipFill rotWithShape="1">
          <a:blip r:embed="rId2">
            <a:alphaModFix amt="32000"/>
          </a:blip>
          <a:srcRect b="848" l="405" r="702" t="444"/>
          <a:stretch/>
        </p:blipFill>
        <p:spPr>
          <a:xfrm>
            <a:off x="150" y="600"/>
            <a:ext cx="9165300" cy="5142900"/>
          </a:xfrm>
          <a:prstGeom prst="rect">
            <a:avLst/>
          </a:prstGeom>
          <a:noFill/>
          <a:ln>
            <a:noFill/>
          </a:ln>
        </p:spPr>
      </p:pic>
      <p:pic>
        <p:nvPicPr>
          <p:cNvPr id="77" name="Google Shape;77;p9"/>
          <p:cNvPicPr preferRelativeResize="0"/>
          <p:nvPr/>
        </p:nvPicPr>
        <p:blipFill>
          <a:blip r:embed="rId3">
            <a:alphaModFix/>
          </a:blip>
          <a:stretch>
            <a:fillRect/>
          </a:stretch>
        </p:blipFill>
        <p:spPr>
          <a:xfrm flipH="1" rot="-3229981">
            <a:off x="2167749" y="2735087"/>
            <a:ext cx="13068491" cy="1007390"/>
          </a:xfrm>
          <a:prstGeom prst="rect">
            <a:avLst/>
          </a:prstGeom>
          <a:noFill/>
          <a:ln>
            <a:noFill/>
          </a:ln>
          <a:effectLst>
            <a:outerShdw blurRad="214313" rotWithShape="0" algn="bl" dir="5400000" dist="171450">
              <a:srgbClr val="191919">
                <a:alpha val="64000"/>
              </a:srgbClr>
            </a:outerShdw>
          </a:effectLst>
        </p:spPr>
      </p:pic>
      <p:pic>
        <p:nvPicPr>
          <p:cNvPr id="78" name="Google Shape;78;p9"/>
          <p:cNvPicPr preferRelativeResize="0"/>
          <p:nvPr/>
        </p:nvPicPr>
        <p:blipFill>
          <a:blip r:embed="rId4">
            <a:alphaModFix/>
          </a:blip>
          <a:stretch>
            <a:fillRect/>
          </a:stretch>
        </p:blipFill>
        <p:spPr>
          <a:xfrm flipH="1" rot="1103368">
            <a:off x="-4123501" y="4400788"/>
            <a:ext cx="12272242" cy="946011"/>
          </a:xfrm>
          <a:prstGeom prst="rect">
            <a:avLst/>
          </a:prstGeom>
          <a:noFill/>
          <a:ln>
            <a:noFill/>
          </a:ln>
          <a:effectLst>
            <a:outerShdw blurRad="214313" rotWithShape="0" algn="bl" dir="5400000" dist="171450">
              <a:srgbClr val="191919">
                <a:alpha val="64000"/>
              </a:srgbClr>
            </a:outerShdw>
          </a:effectLst>
        </p:spPr>
      </p:pic>
      <p:pic>
        <p:nvPicPr>
          <p:cNvPr id="79" name="Google Shape;79;p9"/>
          <p:cNvPicPr preferRelativeResize="0"/>
          <p:nvPr/>
        </p:nvPicPr>
        <p:blipFill>
          <a:blip r:embed="rId5">
            <a:alphaModFix/>
          </a:blip>
          <a:stretch>
            <a:fillRect/>
          </a:stretch>
        </p:blipFill>
        <p:spPr>
          <a:xfrm flipH="1" rot="-1185179">
            <a:off x="-4385656" y="-1916"/>
            <a:ext cx="12356029" cy="952470"/>
          </a:xfrm>
          <a:prstGeom prst="rect">
            <a:avLst/>
          </a:prstGeom>
          <a:noFill/>
          <a:ln>
            <a:noFill/>
          </a:ln>
          <a:effectLst>
            <a:outerShdw blurRad="214313" rotWithShape="0" algn="bl" dir="5400000" dist="171450">
              <a:srgbClr val="191919">
                <a:alpha val="64000"/>
              </a:srgbClr>
            </a:outerShdw>
          </a:effectLst>
        </p:spPr>
      </p:pic>
      <p:pic>
        <p:nvPicPr>
          <p:cNvPr id="80" name="Google Shape;80;p9"/>
          <p:cNvPicPr preferRelativeResize="0"/>
          <p:nvPr/>
        </p:nvPicPr>
        <p:blipFill>
          <a:blip r:embed="rId5">
            <a:alphaModFix/>
          </a:blip>
          <a:stretch>
            <a:fillRect/>
          </a:stretch>
        </p:blipFill>
        <p:spPr>
          <a:xfrm flipH="1" rot="-3017154">
            <a:off x="-5467458" y="793597"/>
            <a:ext cx="12356031" cy="952471"/>
          </a:xfrm>
          <a:prstGeom prst="rect">
            <a:avLst/>
          </a:prstGeom>
          <a:noFill/>
          <a:ln>
            <a:noFill/>
          </a:ln>
          <a:effectLst>
            <a:outerShdw blurRad="214313" rotWithShape="0" algn="bl" dir="5400000" dist="171450">
              <a:srgbClr val="191919">
                <a:alpha val="64000"/>
              </a:srgbClr>
            </a:outerShdw>
          </a:effectLst>
        </p:spPr>
      </p:pic>
      <p:pic>
        <p:nvPicPr>
          <p:cNvPr id="81" name="Google Shape;81;p9"/>
          <p:cNvPicPr preferRelativeResize="0"/>
          <p:nvPr/>
        </p:nvPicPr>
        <p:blipFill>
          <a:blip r:embed="rId6">
            <a:alphaModFix/>
          </a:blip>
          <a:stretch>
            <a:fillRect/>
          </a:stretch>
        </p:blipFill>
        <p:spPr>
          <a:xfrm flipH="1" rot="-4409424">
            <a:off x="2519592" y="2989659"/>
            <a:ext cx="12197168" cy="940226"/>
          </a:xfrm>
          <a:prstGeom prst="rect">
            <a:avLst/>
          </a:prstGeom>
          <a:noFill/>
          <a:ln>
            <a:noFill/>
          </a:ln>
          <a:effectLst>
            <a:outerShdw blurRad="214313" rotWithShape="0" algn="bl" dir="5400000" dist="171450">
              <a:srgbClr val="191919">
                <a:alpha val="64000"/>
              </a:srgbClr>
            </a:outerShdw>
          </a:effectLst>
        </p:spPr>
      </p:pic>
      <p:pic>
        <p:nvPicPr>
          <p:cNvPr id="82" name="Google Shape;82;p9"/>
          <p:cNvPicPr preferRelativeResize="0"/>
          <p:nvPr/>
        </p:nvPicPr>
        <p:blipFill>
          <a:blip r:embed="rId4">
            <a:alphaModFix/>
          </a:blip>
          <a:stretch>
            <a:fillRect/>
          </a:stretch>
        </p:blipFill>
        <p:spPr>
          <a:xfrm flipH="1" rot="-598197">
            <a:off x="-2309702" y="-706800"/>
            <a:ext cx="12272243" cy="946011"/>
          </a:xfrm>
          <a:prstGeom prst="rect">
            <a:avLst/>
          </a:prstGeom>
          <a:noFill/>
          <a:ln>
            <a:noFill/>
          </a:ln>
          <a:effectLst>
            <a:outerShdw blurRad="214313" rotWithShape="0" algn="bl" dir="5400000" dist="171450">
              <a:srgbClr val="191919">
                <a:alpha val="64000"/>
              </a:srgbClr>
            </a:outerShdw>
          </a:effectLst>
        </p:spPr>
      </p:pic>
      <p:pic>
        <p:nvPicPr>
          <p:cNvPr id="83" name="Google Shape;83;p9"/>
          <p:cNvPicPr preferRelativeResize="0"/>
          <p:nvPr/>
        </p:nvPicPr>
        <p:blipFill>
          <a:blip r:embed="rId7">
            <a:alphaModFix/>
          </a:blip>
          <a:stretch>
            <a:fillRect/>
          </a:stretch>
        </p:blipFill>
        <p:spPr>
          <a:xfrm flipH="1" rot="-10053481">
            <a:off x="2965070" y="209662"/>
            <a:ext cx="13245902" cy="1021067"/>
          </a:xfrm>
          <a:prstGeom prst="rect">
            <a:avLst/>
          </a:prstGeom>
          <a:noFill/>
          <a:ln>
            <a:noFill/>
          </a:ln>
          <a:effectLst>
            <a:outerShdw blurRad="214313" rotWithShape="0" algn="bl" dir="5400000" dist="171450">
              <a:srgbClr val="191919">
                <a:alpha val="64000"/>
              </a:srgbClr>
            </a:outerShdw>
          </a:effectLst>
        </p:spPr>
      </p:pic>
      <p:sp>
        <p:nvSpPr>
          <p:cNvPr id="84" name="Google Shape;84;p9"/>
          <p:cNvSpPr/>
          <p:nvPr/>
        </p:nvSpPr>
        <p:spPr>
          <a:xfrm flipH="1" rot="10800000">
            <a:off x="0" y="0"/>
            <a:ext cx="9144000" cy="5143500"/>
          </a:xfrm>
          <a:prstGeom prst="rect">
            <a:avLst/>
          </a:prstGeom>
          <a:gradFill>
            <a:gsLst>
              <a:gs pos="0">
                <a:srgbClr val="000000">
                  <a:alpha val="0"/>
                </a:srgbClr>
              </a:gs>
              <a:gs pos="67000">
                <a:srgbClr val="000000">
                  <a:alpha val="0"/>
                </a:srgbClr>
              </a:gs>
              <a:gs pos="100000">
                <a:srgbClr val="000000">
                  <a:alpha val="74901"/>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9"/>
          <p:cNvSpPr txBox="1"/>
          <p:nvPr>
            <p:ph type="ctrTitle"/>
          </p:nvPr>
        </p:nvSpPr>
        <p:spPr>
          <a:xfrm>
            <a:off x="2138400" y="978675"/>
            <a:ext cx="4867500" cy="1083600"/>
          </a:xfrm>
          <a:prstGeom prst="rect">
            <a:avLst/>
          </a:prstGeom>
        </p:spPr>
        <p:txBody>
          <a:bodyPr anchorCtr="0" anchor="t" bIns="91425" lIns="91425" spcFirstLastPara="1" rIns="91425" wrap="square" tIns="91425">
            <a:noAutofit/>
          </a:bodyPr>
          <a:lstStyle>
            <a:lvl1pPr lvl="0" rtl="0" algn="ctr">
              <a:lnSpc>
                <a:spcPct val="80000"/>
              </a:lnSpc>
              <a:spcBef>
                <a:spcPts val="0"/>
              </a:spcBef>
              <a:spcAft>
                <a:spcPts val="0"/>
              </a:spcAft>
              <a:buSzPts val="5200"/>
              <a:buNone/>
              <a:defRPr b="0" sz="4000">
                <a:solidFill>
                  <a:schemeClr val="lt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86" name="Google Shape;86;p9"/>
          <p:cNvSpPr txBox="1"/>
          <p:nvPr>
            <p:ph idx="1" type="body"/>
          </p:nvPr>
        </p:nvSpPr>
        <p:spPr>
          <a:xfrm>
            <a:off x="2138100" y="2196075"/>
            <a:ext cx="4867500" cy="21090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SzPts val="1400"/>
              <a:buChar char="●"/>
              <a:defRPr sz="1600"/>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7" name="Shape 87"/>
        <p:cNvGrpSpPr/>
        <p:nvPr/>
      </p:nvGrpSpPr>
      <p:grpSpPr>
        <a:xfrm>
          <a:off x="0" y="0"/>
          <a:ext cx="0" cy="0"/>
          <a:chOff x="0" y="0"/>
          <a:chExt cx="0" cy="0"/>
        </a:xfrm>
      </p:grpSpPr>
      <p:pic>
        <p:nvPicPr>
          <p:cNvPr id="88" name="Google Shape;88;p10"/>
          <p:cNvPicPr preferRelativeResize="0"/>
          <p:nvPr/>
        </p:nvPicPr>
        <p:blipFill rotWithShape="1">
          <a:blip r:embed="rId2">
            <a:alphaModFix amt="32000"/>
          </a:blip>
          <a:srcRect b="848" l="405" r="702" t="444"/>
          <a:stretch/>
        </p:blipFill>
        <p:spPr>
          <a:xfrm flipH="1">
            <a:off x="0" y="600"/>
            <a:ext cx="9165300" cy="5142900"/>
          </a:xfrm>
          <a:prstGeom prst="rect">
            <a:avLst/>
          </a:prstGeom>
          <a:noFill/>
          <a:ln>
            <a:noFill/>
          </a:ln>
        </p:spPr>
      </p:pic>
      <p:sp>
        <p:nvSpPr>
          <p:cNvPr id="89" name="Google Shape;89;p10"/>
          <p:cNvSpPr/>
          <p:nvPr/>
        </p:nvSpPr>
        <p:spPr>
          <a:xfrm rot="10800000">
            <a:off x="21450" y="0"/>
            <a:ext cx="9144000" cy="5143500"/>
          </a:xfrm>
          <a:prstGeom prst="rect">
            <a:avLst/>
          </a:prstGeom>
          <a:gradFill>
            <a:gsLst>
              <a:gs pos="0">
                <a:srgbClr val="000000">
                  <a:alpha val="0"/>
                </a:srgbClr>
              </a:gs>
              <a:gs pos="67000">
                <a:srgbClr val="000000">
                  <a:alpha val="0"/>
                </a:srgbClr>
              </a:gs>
              <a:gs pos="100000">
                <a:srgbClr val="000000">
                  <a:alpha val="74901"/>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0"/>
          <p:cNvSpPr txBox="1"/>
          <p:nvPr>
            <p:ph type="ctrTitle"/>
          </p:nvPr>
        </p:nvSpPr>
        <p:spPr>
          <a:xfrm>
            <a:off x="1577900" y="3344925"/>
            <a:ext cx="5988900" cy="1246200"/>
          </a:xfrm>
          <a:prstGeom prst="rect">
            <a:avLst/>
          </a:prstGeom>
          <a:solidFill>
            <a:srgbClr val="252525">
              <a:alpha val="38100"/>
            </a:srgbClr>
          </a:solidFill>
          <a:effectLst>
            <a:outerShdw blurRad="185738" rotWithShape="0" algn="bl">
              <a:schemeClr val="dk1">
                <a:alpha val="78000"/>
              </a:schemeClr>
            </a:outerShdw>
          </a:effectLst>
        </p:spPr>
        <p:txBody>
          <a:bodyPr anchorCtr="0" anchor="b" bIns="91425" lIns="91425" spcFirstLastPara="1" rIns="91425" wrap="square" tIns="91425">
            <a:noAutofit/>
          </a:bodyPr>
          <a:lstStyle>
            <a:lvl1pPr lvl="0" rtl="0" algn="ctr">
              <a:lnSpc>
                <a:spcPct val="80000"/>
              </a:lnSpc>
              <a:spcBef>
                <a:spcPts val="0"/>
              </a:spcBef>
              <a:spcAft>
                <a:spcPts val="0"/>
              </a:spcAft>
              <a:buSzPts val="5200"/>
              <a:buNone/>
              <a:defRPr b="0" sz="4000">
                <a:solidFill>
                  <a:schemeClr val="lt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383125"/>
            <a:ext cx="7717500" cy="617100"/>
          </a:xfrm>
          <a:prstGeom prst="rect">
            <a:avLst/>
          </a:prstGeom>
          <a:noFill/>
          <a:ln>
            <a:noFill/>
          </a:ln>
        </p:spPr>
        <p:txBody>
          <a:bodyPr anchorCtr="0" anchor="t" bIns="91425" lIns="91425" spcFirstLastPara="1" rIns="91425" wrap="square" tIns="91425">
            <a:noAutofit/>
          </a:bodyPr>
          <a:lstStyle>
            <a:lvl1pPr lvl="0" algn="ctr">
              <a:spcBef>
                <a:spcPts val="0"/>
              </a:spcBef>
              <a:spcAft>
                <a:spcPts val="0"/>
              </a:spcAft>
              <a:buClr>
                <a:schemeClr val="lt1"/>
              </a:buClr>
              <a:buSzPts val="3200"/>
              <a:buFont typeface="Rubik Black"/>
              <a:buNone/>
              <a:defRPr sz="3200">
                <a:solidFill>
                  <a:schemeClr val="lt1"/>
                </a:solidFill>
                <a:latin typeface="Rubik Black"/>
                <a:ea typeface="Rubik Black"/>
                <a:cs typeface="Rubik Black"/>
                <a:sym typeface="Rubik Black"/>
              </a:defRPr>
            </a:lvl1pPr>
            <a:lvl2pPr lvl="1" algn="ctr">
              <a:spcBef>
                <a:spcPts val="0"/>
              </a:spcBef>
              <a:spcAft>
                <a:spcPts val="0"/>
              </a:spcAft>
              <a:buClr>
                <a:schemeClr val="lt1"/>
              </a:buClr>
              <a:buSzPts val="3200"/>
              <a:buFont typeface="Rubik Black"/>
              <a:buNone/>
              <a:defRPr sz="3200">
                <a:solidFill>
                  <a:schemeClr val="lt1"/>
                </a:solidFill>
                <a:latin typeface="Rubik Black"/>
                <a:ea typeface="Rubik Black"/>
                <a:cs typeface="Rubik Black"/>
                <a:sym typeface="Rubik Black"/>
              </a:defRPr>
            </a:lvl2pPr>
            <a:lvl3pPr lvl="2" algn="ctr">
              <a:spcBef>
                <a:spcPts val="0"/>
              </a:spcBef>
              <a:spcAft>
                <a:spcPts val="0"/>
              </a:spcAft>
              <a:buClr>
                <a:schemeClr val="lt1"/>
              </a:buClr>
              <a:buSzPts val="3200"/>
              <a:buFont typeface="Rubik Black"/>
              <a:buNone/>
              <a:defRPr sz="3200">
                <a:solidFill>
                  <a:schemeClr val="lt1"/>
                </a:solidFill>
                <a:latin typeface="Rubik Black"/>
                <a:ea typeface="Rubik Black"/>
                <a:cs typeface="Rubik Black"/>
                <a:sym typeface="Rubik Black"/>
              </a:defRPr>
            </a:lvl3pPr>
            <a:lvl4pPr lvl="3" algn="ctr">
              <a:spcBef>
                <a:spcPts val="0"/>
              </a:spcBef>
              <a:spcAft>
                <a:spcPts val="0"/>
              </a:spcAft>
              <a:buClr>
                <a:schemeClr val="lt1"/>
              </a:buClr>
              <a:buSzPts val="3200"/>
              <a:buFont typeface="Rubik Black"/>
              <a:buNone/>
              <a:defRPr sz="3200">
                <a:solidFill>
                  <a:schemeClr val="lt1"/>
                </a:solidFill>
                <a:latin typeface="Rubik Black"/>
                <a:ea typeface="Rubik Black"/>
                <a:cs typeface="Rubik Black"/>
                <a:sym typeface="Rubik Black"/>
              </a:defRPr>
            </a:lvl4pPr>
            <a:lvl5pPr lvl="4" algn="ctr">
              <a:spcBef>
                <a:spcPts val="0"/>
              </a:spcBef>
              <a:spcAft>
                <a:spcPts val="0"/>
              </a:spcAft>
              <a:buClr>
                <a:schemeClr val="lt1"/>
              </a:buClr>
              <a:buSzPts val="3200"/>
              <a:buFont typeface="Rubik Black"/>
              <a:buNone/>
              <a:defRPr sz="3200">
                <a:solidFill>
                  <a:schemeClr val="lt1"/>
                </a:solidFill>
                <a:latin typeface="Rubik Black"/>
                <a:ea typeface="Rubik Black"/>
                <a:cs typeface="Rubik Black"/>
                <a:sym typeface="Rubik Black"/>
              </a:defRPr>
            </a:lvl5pPr>
            <a:lvl6pPr lvl="5" algn="ctr">
              <a:spcBef>
                <a:spcPts val="0"/>
              </a:spcBef>
              <a:spcAft>
                <a:spcPts val="0"/>
              </a:spcAft>
              <a:buClr>
                <a:schemeClr val="lt1"/>
              </a:buClr>
              <a:buSzPts val="3200"/>
              <a:buFont typeface="Rubik Black"/>
              <a:buNone/>
              <a:defRPr sz="3200">
                <a:solidFill>
                  <a:schemeClr val="lt1"/>
                </a:solidFill>
                <a:latin typeface="Rubik Black"/>
                <a:ea typeface="Rubik Black"/>
                <a:cs typeface="Rubik Black"/>
                <a:sym typeface="Rubik Black"/>
              </a:defRPr>
            </a:lvl6pPr>
            <a:lvl7pPr lvl="6" algn="ctr">
              <a:spcBef>
                <a:spcPts val="0"/>
              </a:spcBef>
              <a:spcAft>
                <a:spcPts val="0"/>
              </a:spcAft>
              <a:buClr>
                <a:schemeClr val="lt1"/>
              </a:buClr>
              <a:buSzPts val="3200"/>
              <a:buFont typeface="Rubik Black"/>
              <a:buNone/>
              <a:defRPr sz="3200">
                <a:solidFill>
                  <a:schemeClr val="lt1"/>
                </a:solidFill>
                <a:latin typeface="Rubik Black"/>
                <a:ea typeface="Rubik Black"/>
                <a:cs typeface="Rubik Black"/>
                <a:sym typeface="Rubik Black"/>
              </a:defRPr>
            </a:lvl7pPr>
            <a:lvl8pPr lvl="7" algn="ctr">
              <a:spcBef>
                <a:spcPts val="0"/>
              </a:spcBef>
              <a:spcAft>
                <a:spcPts val="0"/>
              </a:spcAft>
              <a:buClr>
                <a:schemeClr val="lt1"/>
              </a:buClr>
              <a:buSzPts val="3200"/>
              <a:buFont typeface="Rubik Black"/>
              <a:buNone/>
              <a:defRPr sz="3200">
                <a:solidFill>
                  <a:schemeClr val="lt1"/>
                </a:solidFill>
                <a:latin typeface="Rubik Black"/>
                <a:ea typeface="Rubik Black"/>
                <a:cs typeface="Rubik Black"/>
                <a:sym typeface="Rubik Black"/>
              </a:defRPr>
            </a:lvl8pPr>
            <a:lvl9pPr lvl="8" algn="ctr">
              <a:spcBef>
                <a:spcPts val="0"/>
              </a:spcBef>
              <a:spcAft>
                <a:spcPts val="0"/>
              </a:spcAft>
              <a:buClr>
                <a:schemeClr val="lt1"/>
              </a:buClr>
              <a:buSzPts val="3200"/>
              <a:buFont typeface="Rubik Black"/>
              <a:buNone/>
              <a:defRPr sz="3200">
                <a:solidFill>
                  <a:schemeClr val="lt1"/>
                </a:solidFill>
                <a:latin typeface="Rubik Black"/>
                <a:ea typeface="Rubik Black"/>
                <a:cs typeface="Rubik Black"/>
                <a:sym typeface="Rubik Black"/>
              </a:defRPr>
            </a:lvl9pPr>
          </a:lstStyle>
          <a:p/>
        </p:txBody>
      </p:sp>
      <p:sp>
        <p:nvSpPr>
          <p:cNvPr id="7" name="Google Shape;7;p1"/>
          <p:cNvSpPr txBox="1"/>
          <p:nvPr>
            <p:ph idx="1" type="body"/>
          </p:nvPr>
        </p:nvSpPr>
        <p:spPr>
          <a:xfrm>
            <a:off x="713225" y="1152475"/>
            <a:ext cx="7717500" cy="34554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lt1"/>
              </a:buClr>
              <a:buSzPts val="1400"/>
              <a:buFont typeface="Darker Grotesque SemiBold"/>
              <a:buChar char="●"/>
              <a:defRPr>
                <a:solidFill>
                  <a:schemeClr val="lt1"/>
                </a:solidFill>
                <a:latin typeface="Darker Grotesque SemiBold"/>
                <a:ea typeface="Darker Grotesque SemiBold"/>
                <a:cs typeface="Darker Grotesque SemiBold"/>
                <a:sym typeface="Darker Grotesque SemiBold"/>
              </a:defRPr>
            </a:lvl1pPr>
            <a:lvl2pPr indent="-317500" lvl="1" marL="914400">
              <a:lnSpc>
                <a:spcPct val="100000"/>
              </a:lnSpc>
              <a:spcBef>
                <a:spcPts val="0"/>
              </a:spcBef>
              <a:spcAft>
                <a:spcPts val="0"/>
              </a:spcAft>
              <a:buClr>
                <a:schemeClr val="lt1"/>
              </a:buClr>
              <a:buSzPts val="1400"/>
              <a:buFont typeface="Darker Grotesque SemiBold"/>
              <a:buChar char="○"/>
              <a:defRPr>
                <a:solidFill>
                  <a:schemeClr val="lt1"/>
                </a:solidFill>
                <a:latin typeface="Darker Grotesque SemiBold"/>
                <a:ea typeface="Darker Grotesque SemiBold"/>
                <a:cs typeface="Darker Grotesque SemiBold"/>
                <a:sym typeface="Darker Grotesque SemiBold"/>
              </a:defRPr>
            </a:lvl2pPr>
            <a:lvl3pPr indent="-317500" lvl="2" marL="1371600">
              <a:lnSpc>
                <a:spcPct val="100000"/>
              </a:lnSpc>
              <a:spcBef>
                <a:spcPts val="0"/>
              </a:spcBef>
              <a:spcAft>
                <a:spcPts val="0"/>
              </a:spcAft>
              <a:buClr>
                <a:schemeClr val="lt1"/>
              </a:buClr>
              <a:buSzPts val="1400"/>
              <a:buFont typeface="Darker Grotesque SemiBold"/>
              <a:buChar char="■"/>
              <a:defRPr>
                <a:solidFill>
                  <a:schemeClr val="lt1"/>
                </a:solidFill>
                <a:latin typeface="Darker Grotesque SemiBold"/>
                <a:ea typeface="Darker Grotesque SemiBold"/>
                <a:cs typeface="Darker Grotesque SemiBold"/>
                <a:sym typeface="Darker Grotesque SemiBold"/>
              </a:defRPr>
            </a:lvl3pPr>
            <a:lvl4pPr indent="-317500" lvl="3" marL="1828800">
              <a:lnSpc>
                <a:spcPct val="100000"/>
              </a:lnSpc>
              <a:spcBef>
                <a:spcPts val="0"/>
              </a:spcBef>
              <a:spcAft>
                <a:spcPts val="0"/>
              </a:spcAft>
              <a:buClr>
                <a:schemeClr val="lt1"/>
              </a:buClr>
              <a:buSzPts val="1400"/>
              <a:buFont typeface="Darker Grotesque SemiBold"/>
              <a:buChar char="●"/>
              <a:defRPr>
                <a:solidFill>
                  <a:schemeClr val="lt1"/>
                </a:solidFill>
                <a:latin typeface="Darker Grotesque SemiBold"/>
                <a:ea typeface="Darker Grotesque SemiBold"/>
                <a:cs typeface="Darker Grotesque SemiBold"/>
                <a:sym typeface="Darker Grotesque SemiBold"/>
              </a:defRPr>
            </a:lvl4pPr>
            <a:lvl5pPr indent="-317500" lvl="4" marL="2286000">
              <a:lnSpc>
                <a:spcPct val="100000"/>
              </a:lnSpc>
              <a:spcBef>
                <a:spcPts val="0"/>
              </a:spcBef>
              <a:spcAft>
                <a:spcPts val="0"/>
              </a:spcAft>
              <a:buClr>
                <a:schemeClr val="lt1"/>
              </a:buClr>
              <a:buSzPts val="1400"/>
              <a:buFont typeface="Darker Grotesque SemiBold"/>
              <a:buChar char="○"/>
              <a:defRPr>
                <a:solidFill>
                  <a:schemeClr val="lt1"/>
                </a:solidFill>
                <a:latin typeface="Darker Grotesque SemiBold"/>
                <a:ea typeface="Darker Grotesque SemiBold"/>
                <a:cs typeface="Darker Grotesque SemiBold"/>
                <a:sym typeface="Darker Grotesque SemiBold"/>
              </a:defRPr>
            </a:lvl5pPr>
            <a:lvl6pPr indent="-317500" lvl="5" marL="2743200">
              <a:lnSpc>
                <a:spcPct val="100000"/>
              </a:lnSpc>
              <a:spcBef>
                <a:spcPts val="0"/>
              </a:spcBef>
              <a:spcAft>
                <a:spcPts val="0"/>
              </a:spcAft>
              <a:buClr>
                <a:schemeClr val="lt1"/>
              </a:buClr>
              <a:buSzPts val="1400"/>
              <a:buFont typeface="Darker Grotesque SemiBold"/>
              <a:buChar char="■"/>
              <a:defRPr>
                <a:solidFill>
                  <a:schemeClr val="lt1"/>
                </a:solidFill>
                <a:latin typeface="Darker Grotesque SemiBold"/>
                <a:ea typeface="Darker Grotesque SemiBold"/>
                <a:cs typeface="Darker Grotesque SemiBold"/>
                <a:sym typeface="Darker Grotesque SemiBold"/>
              </a:defRPr>
            </a:lvl6pPr>
            <a:lvl7pPr indent="-317500" lvl="6" marL="3200400">
              <a:lnSpc>
                <a:spcPct val="100000"/>
              </a:lnSpc>
              <a:spcBef>
                <a:spcPts val="0"/>
              </a:spcBef>
              <a:spcAft>
                <a:spcPts val="0"/>
              </a:spcAft>
              <a:buClr>
                <a:schemeClr val="lt1"/>
              </a:buClr>
              <a:buSzPts val="1400"/>
              <a:buFont typeface="Darker Grotesque SemiBold"/>
              <a:buChar char="●"/>
              <a:defRPr>
                <a:solidFill>
                  <a:schemeClr val="lt1"/>
                </a:solidFill>
                <a:latin typeface="Darker Grotesque SemiBold"/>
                <a:ea typeface="Darker Grotesque SemiBold"/>
                <a:cs typeface="Darker Grotesque SemiBold"/>
                <a:sym typeface="Darker Grotesque SemiBold"/>
              </a:defRPr>
            </a:lvl7pPr>
            <a:lvl8pPr indent="-317500" lvl="7" marL="3657600">
              <a:lnSpc>
                <a:spcPct val="100000"/>
              </a:lnSpc>
              <a:spcBef>
                <a:spcPts val="0"/>
              </a:spcBef>
              <a:spcAft>
                <a:spcPts val="0"/>
              </a:spcAft>
              <a:buClr>
                <a:schemeClr val="lt1"/>
              </a:buClr>
              <a:buSzPts val="1400"/>
              <a:buFont typeface="Darker Grotesque SemiBold"/>
              <a:buChar char="○"/>
              <a:defRPr>
                <a:solidFill>
                  <a:schemeClr val="lt1"/>
                </a:solidFill>
                <a:latin typeface="Darker Grotesque SemiBold"/>
                <a:ea typeface="Darker Grotesque SemiBold"/>
                <a:cs typeface="Darker Grotesque SemiBold"/>
                <a:sym typeface="Darker Grotesque SemiBold"/>
              </a:defRPr>
            </a:lvl8pPr>
            <a:lvl9pPr indent="-317500" lvl="8" marL="4114800">
              <a:lnSpc>
                <a:spcPct val="100000"/>
              </a:lnSpc>
              <a:spcBef>
                <a:spcPts val="0"/>
              </a:spcBef>
              <a:spcAft>
                <a:spcPts val="0"/>
              </a:spcAft>
              <a:buClr>
                <a:schemeClr val="lt1"/>
              </a:buClr>
              <a:buSzPts val="1400"/>
              <a:buFont typeface="Darker Grotesque SemiBold"/>
              <a:buChar char="■"/>
              <a:defRPr>
                <a:solidFill>
                  <a:schemeClr val="lt1"/>
                </a:solidFill>
                <a:latin typeface="Darker Grotesque SemiBold"/>
                <a:ea typeface="Darker Grotesque SemiBold"/>
                <a:cs typeface="Darker Grotesque SemiBold"/>
                <a:sym typeface="Darker Grotesque SemiBold"/>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49">
          <p15:clr>
            <a:srgbClr val="E46962"/>
          </p15:clr>
        </p15:guide>
        <p15:guide id="2" pos="5311">
          <p15:clr>
            <a:srgbClr val="E46962"/>
          </p15:clr>
        </p15:guide>
        <p15:guide id="3" orient="horz" pos="336">
          <p15:clr>
            <a:srgbClr val="E46962"/>
          </p15:clr>
        </p15:guide>
        <p15:guide id="4" orient="horz" pos="2903">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0E2A47"/>
        </a:solidFill>
      </p:bgPr>
    </p:bg>
    <p:spTree>
      <p:nvGrpSpPr>
        <p:cNvPr id="105" name="Shape 105"/>
        <p:cNvGrpSpPr/>
        <p:nvPr/>
      </p:nvGrpSpPr>
      <p:grpSpPr>
        <a:xfrm>
          <a:off x="0" y="0"/>
          <a:ext cx="0" cy="0"/>
          <a:chOff x="0" y="0"/>
          <a:chExt cx="0" cy="0"/>
        </a:xfrm>
      </p:grpSpPr>
      <p:sp>
        <p:nvSpPr>
          <p:cNvPr id="106" name="Google Shape;106;p13"/>
          <p:cNvSpPr txBox="1"/>
          <p:nvPr>
            <p:ph type="title"/>
          </p:nvPr>
        </p:nvSpPr>
        <p:spPr>
          <a:xfrm>
            <a:off x="1068100" y="933450"/>
            <a:ext cx="7047300" cy="4824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p:txBody>
      </p:sp>
      <p:sp>
        <p:nvSpPr>
          <p:cNvPr id="107" name="Google Shape;107;p13"/>
          <p:cNvSpPr txBox="1"/>
          <p:nvPr>
            <p:ph idx="1" type="body"/>
          </p:nvPr>
        </p:nvSpPr>
        <p:spPr>
          <a:xfrm>
            <a:off x="1068100" y="1695450"/>
            <a:ext cx="7047300" cy="2502000"/>
          </a:xfrm>
          <a:prstGeom prst="rect">
            <a:avLst/>
          </a:prstGeom>
          <a:noFill/>
          <a:ln>
            <a:noFill/>
          </a:ln>
        </p:spPr>
        <p:txBody>
          <a:bodyPr anchorCtr="0" anchor="t" bIns="91425" lIns="91425" spcFirstLastPara="1" rIns="91425" wrap="square" tIns="91425">
            <a:noAutofit/>
          </a:bodyPr>
          <a:lstStyle>
            <a:lvl1pPr indent="-298450" lvl="0" marL="4572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indent="-298450" lvl="1" marL="9144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indent="-298450" lvl="2" marL="13716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indent="-298450" lvl="3" marL="18288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indent="-298450" lvl="4" marL="22860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indent="-298450" lvl="5" marL="27432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indent="-298450" lvl="6" marL="32004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indent="-298450" lvl="7" marL="36576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indent="-298450" lvl="8" marL="41148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p:txBody>
      </p:sp>
    </p:spTree>
  </p:cSld>
  <p:clrMap accent1="accent1" accent2="accent2" accent3="accent3" accent4="accent4" accent5="accent5" accent6="accent6" bg1="lt1" bg2="dk2" tx1="dk1" tx2="lt2" folHlink="folHlink" hlink="hlink"/>
  <p:sldLayoutIdLst>
    <p:sldLayoutId id="214748365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4"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5" Type="http://schemas.openxmlformats.org/officeDocument/2006/relationships/hyperlink" Target="https://docs.google.com/spreadsheets/d/1e4J6I7OOOOOKA4pbQxj7k4VeE0wi_p84LjpBUpzwblc/copy" TargetMode="External"/><Relationship Id="rId6"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hyperlink" Target="https://slidesgo.com/theme/warning-yellow-tape-crime-scene-investigation-for-colleg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hyperlink" Target="http://bit.ly/2PfT4lq" TargetMode="External"/><Relationship Id="rId4" Type="http://schemas.openxmlformats.org/officeDocument/2006/relationships/hyperlink" Target="http://bit.ly/33VAFh3" TargetMode="External"/><Relationship Id="rId5" Type="http://schemas.openxmlformats.org/officeDocument/2006/relationships/hyperlink" Target="http://bit.ly/30B07Gq"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hyperlink" Target="https://bit.ly/2ZjL1pd" TargetMode="External"/><Relationship Id="rId4" Type="http://schemas.openxmlformats.org/officeDocument/2006/relationships/hyperlink" Target="https://bit.ly/2ZjL1pd" TargetMode="External"/><Relationship Id="rId5" Type="http://schemas.openxmlformats.org/officeDocument/2006/relationships/hyperlink" Target="http://bit.ly/30B07Gq"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4"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5" Type="http://schemas.openxmlformats.org/officeDocument/2006/relationships/hyperlink" Target="https://docs.google.com/spreadsheets/d/1e4J6I7OOOOOKA4pbQxj7k4VeE0wi_p84LjpBUpzwblc/copy" TargetMode="External"/><Relationship Id="rId6"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4"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5" Type="http://schemas.openxmlformats.org/officeDocument/2006/relationships/hyperlink" Target="https://docs.google.com/spreadsheets/d/1e4J6I7OOOOOKA4pbQxj7k4VeE0wi_p84LjpBUpzwblc/copy" TargetMode="External"/><Relationship Id="rId6"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4"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5" Type="http://schemas.openxmlformats.org/officeDocument/2006/relationships/hyperlink" Target="https://docs.google.com/spreadsheets/d/1e4J6I7OOOOOKA4pbQxj7k4VeE0wi_p84LjpBUpzwblc/copy" TargetMode="External"/><Relationship Id="rId6"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5"/>
          <p:cNvSpPr txBox="1"/>
          <p:nvPr>
            <p:ph type="ctrTitle"/>
          </p:nvPr>
        </p:nvSpPr>
        <p:spPr>
          <a:xfrm>
            <a:off x="713225" y="1108625"/>
            <a:ext cx="6217800" cy="2605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5000">
                <a:solidFill>
                  <a:schemeClr val="lt1"/>
                </a:solidFill>
              </a:rPr>
              <a:t>WARNING</a:t>
            </a:r>
            <a:r>
              <a:rPr lang="en" sz="5000"/>
              <a:t> </a:t>
            </a:r>
            <a:endParaRPr sz="5000"/>
          </a:p>
          <a:p>
            <a:pPr indent="0" lvl="0" marL="0" rtl="0" algn="l">
              <a:spcBef>
                <a:spcPts val="200"/>
              </a:spcBef>
              <a:spcAft>
                <a:spcPts val="0"/>
              </a:spcAft>
              <a:buNone/>
            </a:pPr>
            <a:r>
              <a:rPr lang="en" sz="5000"/>
              <a:t>YELLOW TAPE</a:t>
            </a:r>
            <a:r>
              <a:rPr lang="en"/>
              <a:t> </a:t>
            </a:r>
            <a:endParaRPr/>
          </a:p>
          <a:p>
            <a:pPr indent="0" lvl="0" marL="0" rtl="0" algn="l">
              <a:spcBef>
                <a:spcPts val="200"/>
              </a:spcBef>
              <a:spcAft>
                <a:spcPts val="0"/>
              </a:spcAft>
              <a:buNone/>
            </a:pPr>
            <a:r>
              <a:rPr lang="en" sz="2000">
                <a:solidFill>
                  <a:schemeClr val="lt1"/>
                </a:solidFill>
              </a:rPr>
              <a:t>CRIME SCENE INVESTIGATION FOR COLLEGE</a:t>
            </a:r>
            <a:endParaRPr sz="2000">
              <a:solidFill>
                <a:schemeClr val="lt1"/>
              </a:solidFill>
            </a:endParaRPr>
          </a:p>
          <a:p>
            <a:pPr indent="0" lvl="0" marL="0" rtl="0" algn="l">
              <a:spcBef>
                <a:spcPts val="200"/>
              </a:spcBef>
              <a:spcAft>
                <a:spcPts val="200"/>
              </a:spcAft>
              <a:buNone/>
            </a:pPr>
            <a:r>
              <a:rPr lang="en" sz="5000"/>
              <a:t>INFOGRAPHICS</a:t>
            </a:r>
            <a:endParaRPr sz="1400">
              <a:solidFill>
                <a:schemeClr val="lt1"/>
              </a:solidFill>
            </a:endParaRPr>
          </a:p>
        </p:txBody>
      </p:sp>
      <p:sp>
        <p:nvSpPr>
          <p:cNvPr id="114" name="Google Shape;114;p15"/>
          <p:cNvSpPr txBox="1"/>
          <p:nvPr>
            <p:ph idx="1" type="subTitle"/>
          </p:nvPr>
        </p:nvSpPr>
        <p:spPr>
          <a:xfrm>
            <a:off x="713225" y="3561725"/>
            <a:ext cx="4478700" cy="50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is where your presentation begins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24"/>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335" name="Google Shape;335;p24"/>
          <p:cNvGrpSpPr/>
          <p:nvPr/>
        </p:nvGrpSpPr>
        <p:grpSpPr>
          <a:xfrm>
            <a:off x="4105143" y="1530324"/>
            <a:ext cx="4325576" cy="2641058"/>
            <a:chOff x="383615" y="1420162"/>
            <a:chExt cx="3772195" cy="2303181"/>
          </a:xfrm>
        </p:grpSpPr>
        <p:sp>
          <p:nvSpPr>
            <p:cNvPr id="336" name="Google Shape;336;p24"/>
            <p:cNvSpPr/>
            <p:nvPr/>
          </p:nvSpPr>
          <p:spPr>
            <a:xfrm>
              <a:off x="484692" y="1420162"/>
              <a:ext cx="553561" cy="340889"/>
            </a:xfrm>
            <a:custGeom>
              <a:rect b="b" l="l" r="r" t="t"/>
              <a:pathLst>
                <a:path extrusionOk="0" h="6870" w="11156">
                  <a:moveTo>
                    <a:pt x="4529" y="0"/>
                  </a:moveTo>
                  <a:cubicBezTo>
                    <a:pt x="4560" y="91"/>
                    <a:pt x="4590" y="152"/>
                    <a:pt x="4621" y="213"/>
                  </a:cubicBezTo>
                  <a:cubicBezTo>
                    <a:pt x="4651" y="304"/>
                    <a:pt x="4681" y="395"/>
                    <a:pt x="4712" y="517"/>
                  </a:cubicBezTo>
                  <a:cubicBezTo>
                    <a:pt x="4833" y="973"/>
                    <a:pt x="4681" y="1459"/>
                    <a:pt x="4529" y="1854"/>
                  </a:cubicBezTo>
                  <a:lnTo>
                    <a:pt x="4499" y="1945"/>
                  </a:lnTo>
                  <a:cubicBezTo>
                    <a:pt x="4408" y="2310"/>
                    <a:pt x="4377" y="2341"/>
                    <a:pt x="4165" y="2553"/>
                  </a:cubicBezTo>
                  <a:cubicBezTo>
                    <a:pt x="4134" y="2614"/>
                    <a:pt x="4104" y="2645"/>
                    <a:pt x="4043" y="2705"/>
                  </a:cubicBezTo>
                  <a:cubicBezTo>
                    <a:pt x="3861" y="2888"/>
                    <a:pt x="3891" y="2949"/>
                    <a:pt x="3891" y="3070"/>
                  </a:cubicBezTo>
                  <a:cubicBezTo>
                    <a:pt x="3891" y="3131"/>
                    <a:pt x="3891" y="3222"/>
                    <a:pt x="3861" y="3404"/>
                  </a:cubicBezTo>
                  <a:cubicBezTo>
                    <a:pt x="3769" y="3708"/>
                    <a:pt x="3648" y="3860"/>
                    <a:pt x="3465" y="3891"/>
                  </a:cubicBezTo>
                  <a:cubicBezTo>
                    <a:pt x="3447" y="3894"/>
                    <a:pt x="3428" y="3896"/>
                    <a:pt x="3409" y="3896"/>
                  </a:cubicBezTo>
                  <a:cubicBezTo>
                    <a:pt x="3269" y="3896"/>
                    <a:pt x="3105" y="3797"/>
                    <a:pt x="2918" y="3556"/>
                  </a:cubicBezTo>
                  <a:cubicBezTo>
                    <a:pt x="2631" y="3208"/>
                    <a:pt x="2386" y="3108"/>
                    <a:pt x="2117" y="3108"/>
                  </a:cubicBezTo>
                  <a:cubicBezTo>
                    <a:pt x="1987" y="3108"/>
                    <a:pt x="1851" y="3132"/>
                    <a:pt x="1703" y="3161"/>
                  </a:cubicBezTo>
                  <a:cubicBezTo>
                    <a:pt x="1490" y="3192"/>
                    <a:pt x="1247" y="3222"/>
                    <a:pt x="973" y="3222"/>
                  </a:cubicBezTo>
                  <a:cubicBezTo>
                    <a:pt x="899" y="3218"/>
                    <a:pt x="828" y="3216"/>
                    <a:pt x="760" y="3216"/>
                  </a:cubicBezTo>
                  <a:cubicBezTo>
                    <a:pt x="332" y="3216"/>
                    <a:pt x="53" y="3314"/>
                    <a:pt x="0" y="3708"/>
                  </a:cubicBezTo>
                  <a:cubicBezTo>
                    <a:pt x="365" y="3830"/>
                    <a:pt x="517" y="4164"/>
                    <a:pt x="639" y="4499"/>
                  </a:cubicBezTo>
                  <a:lnTo>
                    <a:pt x="973" y="4499"/>
                  </a:lnTo>
                  <a:lnTo>
                    <a:pt x="1003" y="4529"/>
                  </a:lnTo>
                  <a:cubicBezTo>
                    <a:pt x="1095" y="4529"/>
                    <a:pt x="1155" y="4529"/>
                    <a:pt x="1247" y="4559"/>
                  </a:cubicBezTo>
                  <a:cubicBezTo>
                    <a:pt x="1520" y="4590"/>
                    <a:pt x="1824" y="4651"/>
                    <a:pt x="2067" y="4711"/>
                  </a:cubicBezTo>
                  <a:cubicBezTo>
                    <a:pt x="2158" y="4742"/>
                    <a:pt x="2219" y="4742"/>
                    <a:pt x="2280" y="4772"/>
                  </a:cubicBezTo>
                  <a:cubicBezTo>
                    <a:pt x="2645" y="4924"/>
                    <a:pt x="2766" y="5259"/>
                    <a:pt x="2888" y="5563"/>
                  </a:cubicBezTo>
                  <a:cubicBezTo>
                    <a:pt x="3031" y="5993"/>
                    <a:pt x="3148" y="6234"/>
                    <a:pt x="3518" y="6234"/>
                  </a:cubicBezTo>
                  <a:cubicBezTo>
                    <a:pt x="3540" y="6234"/>
                    <a:pt x="3563" y="6233"/>
                    <a:pt x="3587" y="6231"/>
                  </a:cubicBezTo>
                  <a:cubicBezTo>
                    <a:pt x="3709" y="6201"/>
                    <a:pt x="3830" y="6170"/>
                    <a:pt x="3952" y="6140"/>
                  </a:cubicBezTo>
                  <a:cubicBezTo>
                    <a:pt x="4134" y="6079"/>
                    <a:pt x="4317" y="6049"/>
                    <a:pt x="4590" y="6049"/>
                  </a:cubicBezTo>
                  <a:lnTo>
                    <a:pt x="4955" y="6049"/>
                  </a:lnTo>
                  <a:cubicBezTo>
                    <a:pt x="5259" y="6079"/>
                    <a:pt x="5593" y="6079"/>
                    <a:pt x="5897" y="6079"/>
                  </a:cubicBezTo>
                  <a:lnTo>
                    <a:pt x="5928" y="6079"/>
                  </a:lnTo>
                  <a:cubicBezTo>
                    <a:pt x="6201" y="6079"/>
                    <a:pt x="6414" y="6079"/>
                    <a:pt x="6687" y="6170"/>
                  </a:cubicBezTo>
                  <a:cubicBezTo>
                    <a:pt x="6870" y="6201"/>
                    <a:pt x="7022" y="6292"/>
                    <a:pt x="7174" y="6383"/>
                  </a:cubicBezTo>
                  <a:cubicBezTo>
                    <a:pt x="7326" y="6474"/>
                    <a:pt x="7447" y="6566"/>
                    <a:pt x="7630" y="6596"/>
                  </a:cubicBezTo>
                  <a:cubicBezTo>
                    <a:pt x="7812" y="6657"/>
                    <a:pt x="7994" y="6657"/>
                    <a:pt x="8207" y="6657"/>
                  </a:cubicBezTo>
                  <a:lnTo>
                    <a:pt x="8602" y="6657"/>
                  </a:lnTo>
                  <a:cubicBezTo>
                    <a:pt x="8694" y="6657"/>
                    <a:pt x="8815" y="6626"/>
                    <a:pt x="8937" y="6626"/>
                  </a:cubicBezTo>
                  <a:lnTo>
                    <a:pt x="8967" y="6626"/>
                  </a:lnTo>
                  <a:lnTo>
                    <a:pt x="9028" y="6657"/>
                  </a:lnTo>
                  <a:lnTo>
                    <a:pt x="9241" y="6657"/>
                  </a:lnTo>
                  <a:cubicBezTo>
                    <a:pt x="9271" y="6657"/>
                    <a:pt x="9332" y="6657"/>
                    <a:pt x="9393" y="6687"/>
                  </a:cubicBezTo>
                  <a:lnTo>
                    <a:pt x="9453" y="6687"/>
                  </a:lnTo>
                  <a:cubicBezTo>
                    <a:pt x="9514" y="6687"/>
                    <a:pt x="9575" y="6718"/>
                    <a:pt x="9636" y="6748"/>
                  </a:cubicBezTo>
                  <a:lnTo>
                    <a:pt x="9727" y="6778"/>
                  </a:lnTo>
                  <a:lnTo>
                    <a:pt x="9788" y="6809"/>
                  </a:lnTo>
                  <a:lnTo>
                    <a:pt x="9788" y="6778"/>
                  </a:lnTo>
                  <a:lnTo>
                    <a:pt x="9909" y="6870"/>
                  </a:lnTo>
                  <a:cubicBezTo>
                    <a:pt x="9940" y="6626"/>
                    <a:pt x="10001" y="6414"/>
                    <a:pt x="10031" y="6170"/>
                  </a:cubicBezTo>
                  <a:cubicBezTo>
                    <a:pt x="10183" y="5289"/>
                    <a:pt x="10335" y="4408"/>
                    <a:pt x="10608" y="3556"/>
                  </a:cubicBezTo>
                  <a:cubicBezTo>
                    <a:pt x="10700" y="3252"/>
                    <a:pt x="10791" y="2949"/>
                    <a:pt x="10912" y="2614"/>
                  </a:cubicBezTo>
                  <a:cubicBezTo>
                    <a:pt x="11004" y="2371"/>
                    <a:pt x="11095" y="2097"/>
                    <a:pt x="11156" y="1854"/>
                  </a:cubicBezTo>
                  <a:cubicBezTo>
                    <a:pt x="10791" y="1763"/>
                    <a:pt x="10456" y="1642"/>
                    <a:pt x="10153" y="1550"/>
                  </a:cubicBezTo>
                  <a:cubicBezTo>
                    <a:pt x="8694" y="1034"/>
                    <a:pt x="6566" y="365"/>
                    <a:pt x="4529"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4"/>
            <p:cNvSpPr/>
            <p:nvPr/>
          </p:nvSpPr>
          <p:spPr>
            <a:xfrm>
              <a:off x="1071404" y="1522728"/>
              <a:ext cx="722467" cy="437400"/>
            </a:xfrm>
            <a:custGeom>
              <a:rect b="b" l="l" r="r" t="t"/>
              <a:pathLst>
                <a:path extrusionOk="0" h="8815" w="14560">
                  <a:moveTo>
                    <a:pt x="274" y="0"/>
                  </a:moveTo>
                  <a:lnTo>
                    <a:pt x="243" y="30"/>
                  </a:lnTo>
                  <a:cubicBezTo>
                    <a:pt x="243" y="91"/>
                    <a:pt x="213" y="152"/>
                    <a:pt x="213" y="213"/>
                  </a:cubicBezTo>
                  <a:lnTo>
                    <a:pt x="183" y="243"/>
                  </a:lnTo>
                  <a:cubicBezTo>
                    <a:pt x="183" y="304"/>
                    <a:pt x="152" y="365"/>
                    <a:pt x="152" y="426"/>
                  </a:cubicBezTo>
                  <a:lnTo>
                    <a:pt x="152" y="456"/>
                  </a:lnTo>
                  <a:cubicBezTo>
                    <a:pt x="152" y="517"/>
                    <a:pt x="122" y="547"/>
                    <a:pt x="122" y="608"/>
                  </a:cubicBezTo>
                  <a:cubicBezTo>
                    <a:pt x="122" y="638"/>
                    <a:pt x="122" y="699"/>
                    <a:pt x="91" y="699"/>
                  </a:cubicBezTo>
                  <a:cubicBezTo>
                    <a:pt x="91" y="821"/>
                    <a:pt x="122" y="942"/>
                    <a:pt x="122" y="1094"/>
                  </a:cubicBezTo>
                  <a:cubicBezTo>
                    <a:pt x="152" y="1368"/>
                    <a:pt x="213" y="1702"/>
                    <a:pt x="0" y="1854"/>
                  </a:cubicBezTo>
                  <a:cubicBezTo>
                    <a:pt x="608" y="3161"/>
                    <a:pt x="1277" y="4012"/>
                    <a:pt x="2067" y="4559"/>
                  </a:cubicBezTo>
                  <a:lnTo>
                    <a:pt x="2098" y="4559"/>
                  </a:lnTo>
                  <a:lnTo>
                    <a:pt x="2098" y="4620"/>
                  </a:lnTo>
                  <a:cubicBezTo>
                    <a:pt x="2067" y="4924"/>
                    <a:pt x="1885" y="5137"/>
                    <a:pt x="1733" y="5350"/>
                  </a:cubicBezTo>
                  <a:cubicBezTo>
                    <a:pt x="1520" y="5593"/>
                    <a:pt x="1338" y="5836"/>
                    <a:pt x="1368" y="6231"/>
                  </a:cubicBezTo>
                  <a:cubicBezTo>
                    <a:pt x="2037" y="6353"/>
                    <a:pt x="2128" y="6839"/>
                    <a:pt x="2219" y="7356"/>
                  </a:cubicBezTo>
                  <a:cubicBezTo>
                    <a:pt x="2280" y="7690"/>
                    <a:pt x="2341" y="8055"/>
                    <a:pt x="2645" y="8328"/>
                  </a:cubicBezTo>
                  <a:cubicBezTo>
                    <a:pt x="2766" y="8420"/>
                    <a:pt x="2918" y="8450"/>
                    <a:pt x="3070" y="8450"/>
                  </a:cubicBezTo>
                  <a:cubicBezTo>
                    <a:pt x="3192" y="8480"/>
                    <a:pt x="3313" y="8480"/>
                    <a:pt x="3405" y="8541"/>
                  </a:cubicBezTo>
                  <a:cubicBezTo>
                    <a:pt x="3496" y="8572"/>
                    <a:pt x="3557" y="8632"/>
                    <a:pt x="3617" y="8693"/>
                  </a:cubicBezTo>
                  <a:cubicBezTo>
                    <a:pt x="3678" y="8754"/>
                    <a:pt x="3739" y="8784"/>
                    <a:pt x="3800" y="8815"/>
                  </a:cubicBezTo>
                  <a:lnTo>
                    <a:pt x="3982" y="8815"/>
                  </a:lnTo>
                  <a:cubicBezTo>
                    <a:pt x="4134" y="8815"/>
                    <a:pt x="4286" y="8784"/>
                    <a:pt x="4468" y="8724"/>
                  </a:cubicBezTo>
                  <a:cubicBezTo>
                    <a:pt x="4499" y="8693"/>
                    <a:pt x="4560" y="8693"/>
                    <a:pt x="4620" y="8663"/>
                  </a:cubicBezTo>
                  <a:lnTo>
                    <a:pt x="4712" y="8632"/>
                  </a:lnTo>
                  <a:cubicBezTo>
                    <a:pt x="4742" y="8632"/>
                    <a:pt x="4803" y="8632"/>
                    <a:pt x="4833" y="8602"/>
                  </a:cubicBezTo>
                  <a:lnTo>
                    <a:pt x="4985" y="8602"/>
                  </a:lnTo>
                  <a:cubicBezTo>
                    <a:pt x="4985" y="8480"/>
                    <a:pt x="4985" y="8359"/>
                    <a:pt x="5016" y="8268"/>
                  </a:cubicBezTo>
                  <a:cubicBezTo>
                    <a:pt x="5016" y="8146"/>
                    <a:pt x="5046" y="7994"/>
                    <a:pt x="5046" y="7873"/>
                  </a:cubicBezTo>
                  <a:lnTo>
                    <a:pt x="5046" y="7812"/>
                  </a:lnTo>
                  <a:lnTo>
                    <a:pt x="5107" y="7812"/>
                  </a:lnTo>
                  <a:lnTo>
                    <a:pt x="14256" y="8784"/>
                  </a:lnTo>
                  <a:lnTo>
                    <a:pt x="14286" y="8784"/>
                  </a:lnTo>
                  <a:lnTo>
                    <a:pt x="14347" y="6991"/>
                  </a:lnTo>
                  <a:lnTo>
                    <a:pt x="14499" y="3951"/>
                  </a:lnTo>
                  <a:lnTo>
                    <a:pt x="14560" y="2371"/>
                  </a:lnTo>
                  <a:cubicBezTo>
                    <a:pt x="11520" y="2158"/>
                    <a:pt x="8359" y="1581"/>
                    <a:pt x="5411" y="973"/>
                  </a:cubicBezTo>
                  <a:cubicBezTo>
                    <a:pt x="4681" y="821"/>
                    <a:pt x="3952" y="699"/>
                    <a:pt x="3222" y="578"/>
                  </a:cubicBezTo>
                  <a:cubicBezTo>
                    <a:pt x="2250" y="395"/>
                    <a:pt x="1247" y="243"/>
                    <a:pt x="274"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4"/>
            <p:cNvSpPr/>
            <p:nvPr/>
          </p:nvSpPr>
          <p:spPr>
            <a:xfrm>
              <a:off x="2222202" y="1611698"/>
              <a:ext cx="461565" cy="497738"/>
            </a:xfrm>
            <a:custGeom>
              <a:rect b="b" l="l" r="r" t="t"/>
              <a:pathLst>
                <a:path extrusionOk="0" h="10031" w="9302">
                  <a:moveTo>
                    <a:pt x="2766" y="0"/>
                  </a:moveTo>
                  <a:cubicBezTo>
                    <a:pt x="2766" y="92"/>
                    <a:pt x="2766" y="183"/>
                    <a:pt x="2766" y="244"/>
                  </a:cubicBezTo>
                  <a:cubicBezTo>
                    <a:pt x="2766" y="365"/>
                    <a:pt x="2797" y="456"/>
                    <a:pt x="2797" y="548"/>
                  </a:cubicBezTo>
                  <a:lnTo>
                    <a:pt x="2797" y="608"/>
                  </a:lnTo>
                  <a:lnTo>
                    <a:pt x="2736" y="639"/>
                  </a:lnTo>
                  <a:cubicBezTo>
                    <a:pt x="1946" y="730"/>
                    <a:pt x="1094" y="791"/>
                    <a:pt x="152" y="791"/>
                  </a:cubicBezTo>
                  <a:lnTo>
                    <a:pt x="0" y="1064"/>
                  </a:lnTo>
                  <a:lnTo>
                    <a:pt x="487" y="2098"/>
                  </a:lnTo>
                  <a:lnTo>
                    <a:pt x="639" y="3192"/>
                  </a:lnTo>
                  <a:cubicBezTo>
                    <a:pt x="760" y="3830"/>
                    <a:pt x="730" y="3891"/>
                    <a:pt x="699" y="3982"/>
                  </a:cubicBezTo>
                  <a:cubicBezTo>
                    <a:pt x="699" y="4073"/>
                    <a:pt x="669" y="4165"/>
                    <a:pt x="699" y="4499"/>
                  </a:cubicBezTo>
                  <a:cubicBezTo>
                    <a:pt x="730" y="5259"/>
                    <a:pt x="973" y="5472"/>
                    <a:pt x="973" y="5472"/>
                  </a:cubicBezTo>
                  <a:lnTo>
                    <a:pt x="1125" y="5593"/>
                  </a:lnTo>
                  <a:lnTo>
                    <a:pt x="791" y="5593"/>
                  </a:lnTo>
                  <a:lnTo>
                    <a:pt x="791" y="5624"/>
                  </a:lnTo>
                  <a:cubicBezTo>
                    <a:pt x="791" y="5806"/>
                    <a:pt x="760" y="5867"/>
                    <a:pt x="699" y="5958"/>
                  </a:cubicBezTo>
                  <a:cubicBezTo>
                    <a:pt x="669" y="6019"/>
                    <a:pt x="639" y="6049"/>
                    <a:pt x="608" y="6140"/>
                  </a:cubicBezTo>
                  <a:cubicBezTo>
                    <a:pt x="456" y="6444"/>
                    <a:pt x="517" y="6475"/>
                    <a:pt x="639" y="6596"/>
                  </a:cubicBezTo>
                  <a:cubicBezTo>
                    <a:pt x="699" y="6657"/>
                    <a:pt x="821" y="6718"/>
                    <a:pt x="912" y="6870"/>
                  </a:cubicBezTo>
                  <a:cubicBezTo>
                    <a:pt x="1125" y="7143"/>
                    <a:pt x="1094" y="7660"/>
                    <a:pt x="1094" y="8116"/>
                  </a:cubicBezTo>
                  <a:cubicBezTo>
                    <a:pt x="1064" y="8298"/>
                    <a:pt x="1064" y="8481"/>
                    <a:pt x="1094" y="8633"/>
                  </a:cubicBezTo>
                  <a:cubicBezTo>
                    <a:pt x="1125" y="9058"/>
                    <a:pt x="1125" y="9605"/>
                    <a:pt x="1125" y="10001"/>
                  </a:cubicBezTo>
                  <a:lnTo>
                    <a:pt x="7569" y="10031"/>
                  </a:lnTo>
                  <a:lnTo>
                    <a:pt x="7690" y="10031"/>
                  </a:lnTo>
                  <a:cubicBezTo>
                    <a:pt x="7690" y="9818"/>
                    <a:pt x="7660" y="9514"/>
                    <a:pt x="7569" y="9332"/>
                  </a:cubicBezTo>
                  <a:cubicBezTo>
                    <a:pt x="7478" y="9089"/>
                    <a:pt x="7295" y="8937"/>
                    <a:pt x="7113" y="8906"/>
                  </a:cubicBezTo>
                  <a:lnTo>
                    <a:pt x="7022" y="8876"/>
                  </a:lnTo>
                  <a:cubicBezTo>
                    <a:pt x="6961" y="8876"/>
                    <a:pt x="6870" y="8876"/>
                    <a:pt x="6809" y="8815"/>
                  </a:cubicBezTo>
                  <a:cubicBezTo>
                    <a:pt x="6718" y="8785"/>
                    <a:pt x="6657" y="8694"/>
                    <a:pt x="6596" y="8633"/>
                  </a:cubicBezTo>
                  <a:cubicBezTo>
                    <a:pt x="6444" y="8390"/>
                    <a:pt x="6323" y="8146"/>
                    <a:pt x="6231" y="7873"/>
                  </a:cubicBezTo>
                  <a:cubicBezTo>
                    <a:pt x="6208" y="7877"/>
                    <a:pt x="6184" y="7879"/>
                    <a:pt x="6161" y="7879"/>
                  </a:cubicBezTo>
                  <a:cubicBezTo>
                    <a:pt x="6003" y="7879"/>
                    <a:pt x="5855" y="7792"/>
                    <a:pt x="5775" y="7660"/>
                  </a:cubicBezTo>
                  <a:cubicBezTo>
                    <a:pt x="5684" y="7478"/>
                    <a:pt x="5684" y="7295"/>
                    <a:pt x="5654" y="7143"/>
                  </a:cubicBezTo>
                  <a:cubicBezTo>
                    <a:pt x="5654" y="6779"/>
                    <a:pt x="5623" y="6323"/>
                    <a:pt x="5836" y="5958"/>
                  </a:cubicBezTo>
                  <a:cubicBezTo>
                    <a:pt x="5867" y="5897"/>
                    <a:pt x="5927" y="5806"/>
                    <a:pt x="5988" y="5745"/>
                  </a:cubicBezTo>
                  <a:cubicBezTo>
                    <a:pt x="6110" y="5563"/>
                    <a:pt x="6231" y="5380"/>
                    <a:pt x="6201" y="5198"/>
                  </a:cubicBezTo>
                  <a:lnTo>
                    <a:pt x="6171" y="5107"/>
                  </a:lnTo>
                  <a:cubicBezTo>
                    <a:pt x="6140" y="4985"/>
                    <a:pt x="6079" y="4833"/>
                    <a:pt x="6231" y="4742"/>
                  </a:cubicBezTo>
                  <a:cubicBezTo>
                    <a:pt x="6252" y="4732"/>
                    <a:pt x="6275" y="4729"/>
                    <a:pt x="6300" y="4729"/>
                  </a:cubicBezTo>
                  <a:cubicBezTo>
                    <a:pt x="6350" y="4729"/>
                    <a:pt x="6404" y="4742"/>
                    <a:pt x="6444" y="4742"/>
                  </a:cubicBezTo>
                  <a:lnTo>
                    <a:pt x="6475" y="4742"/>
                  </a:lnTo>
                  <a:cubicBezTo>
                    <a:pt x="6505" y="4773"/>
                    <a:pt x="6566" y="4773"/>
                    <a:pt x="6596" y="4773"/>
                  </a:cubicBezTo>
                  <a:lnTo>
                    <a:pt x="6626" y="4742"/>
                  </a:lnTo>
                  <a:lnTo>
                    <a:pt x="6718" y="4742"/>
                  </a:lnTo>
                  <a:lnTo>
                    <a:pt x="6748" y="4712"/>
                  </a:lnTo>
                  <a:lnTo>
                    <a:pt x="6809" y="4681"/>
                  </a:lnTo>
                  <a:lnTo>
                    <a:pt x="6870" y="4651"/>
                  </a:lnTo>
                  <a:lnTo>
                    <a:pt x="6930" y="4621"/>
                  </a:lnTo>
                  <a:lnTo>
                    <a:pt x="6961" y="4590"/>
                  </a:lnTo>
                  <a:lnTo>
                    <a:pt x="6991" y="4529"/>
                  </a:lnTo>
                  <a:lnTo>
                    <a:pt x="7022" y="4499"/>
                  </a:lnTo>
                  <a:lnTo>
                    <a:pt x="7082" y="4438"/>
                  </a:lnTo>
                  <a:lnTo>
                    <a:pt x="7082" y="4408"/>
                  </a:lnTo>
                  <a:lnTo>
                    <a:pt x="7143" y="4347"/>
                  </a:lnTo>
                  <a:lnTo>
                    <a:pt x="7143" y="4317"/>
                  </a:lnTo>
                  <a:cubicBezTo>
                    <a:pt x="6959" y="4408"/>
                    <a:pt x="6741" y="4500"/>
                    <a:pt x="6579" y="4500"/>
                  </a:cubicBezTo>
                  <a:cubicBezTo>
                    <a:pt x="6527" y="4500"/>
                    <a:pt x="6481" y="4491"/>
                    <a:pt x="6444" y="4469"/>
                  </a:cubicBezTo>
                  <a:cubicBezTo>
                    <a:pt x="6383" y="4377"/>
                    <a:pt x="6353" y="4256"/>
                    <a:pt x="6383" y="4073"/>
                  </a:cubicBezTo>
                  <a:cubicBezTo>
                    <a:pt x="6444" y="3769"/>
                    <a:pt x="6961" y="3374"/>
                    <a:pt x="7538" y="2979"/>
                  </a:cubicBezTo>
                  <a:cubicBezTo>
                    <a:pt x="7660" y="2888"/>
                    <a:pt x="7782" y="2797"/>
                    <a:pt x="7842" y="2766"/>
                  </a:cubicBezTo>
                  <a:cubicBezTo>
                    <a:pt x="7964" y="2645"/>
                    <a:pt x="8146" y="2554"/>
                    <a:pt x="8359" y="2462"/>
                  </a:cubicBezTo>
                  <a:cubicBezTo>
                    <a:pt x="8785" y="2219"/>
                    <a:pt x="9301" y="1946"/>
                    <a:pt x="9241" y="1642"/>
                  </a:cubicBezTo>
                  <a:cubicBezTo>
                    <a:pt x="9159" y="1634"/>
                    <a:pt x="9078" y="1630"/>
                    <a:pt x="8996" y="1630"/>
                  </a:cubicBezTo>
                  <a:cubicBezTo>
                    <a:pt x="8774" y="1630"/>
                    <a:pt x="8551" y="1658"/>
                    <a:pt x="8329" y="1703"/>
                  </a:cubicBezTo>
                  <a:cubicBezTo>
                    <a:pt x="8070" y="1721"/>
                    <a:pt x="7800" y="1751"/>
                    <a:pt x="7533" y="1751"/>
                  </a:cubicBezTo>
                  <a:cubicBezTo>
                    <a:pt x="7360" y="1751"/>
                    <a:pt x="7189" y="1738"/>
                    <a:pt x="7022" y="1703"/>
                  </a:cubicBezTo>
                  <a:cubicBezTo>
                    <a:pt x="6718" y="1611"/>
                    <a:pt x="6566" y="1490"/>
                    <a:pt x="6414" y="1338"/>
                  </a:cubicBezTo>
                  <a:cubicBezTo>
                    <a:pt x="6353" y="1277"/>
                    <a:pt x="6262" y="1186"/>
                    <a:pt x="6171" y="1125"/>
                  </a:cubicBezTo>
                  <a:cubicBezTo>
                    <a:pt x="6024" y="1020"/>
                    <a:pt x="5964" y="988"/>
                    <a:pt x="5900" y="988"/>
                  </a:cubicBezTo>
                  <a:cubicBezTo>
                    <a:pt x="5872" y="988"/>
                    <a:pt x="5843" y="994"/>
                    <a:pt x="5806" y="1003"/>
                  </a:cubicBezTo>
                  <a:lnTo>
                    <a:pt x="5471" y="1003"/>
                  </a:lnTo>
                  <a:cubicBezTo>
                    <a:pt x="5228" y="1003"/>
                    <a:pt x="5076" y="973"/>
                    <a:pt x="4924" y="912"/>
                  </a:cubicBezTo>
                  <a:cubicBezTo>
                    <a:pt x="4833" y="882"/>
                    <a:pt x="4772" y="851"/>
                    <a:pt x="4681" y="821"/>
                  </a:cubicBezTo>
                  <a:cubicBezTo>
                    <a:pt x="4641" y="811"/>
                    <a:pt x="4593" y="808"/>
                    <a:pt x="4543" y="808"/>
                  </a:cubicBezTo>
                  <a:cubicBezTo>
                    <a:pt x="4441" y="808"/>
                    <a:pt x="4327" y="821"/>
                    <a:pt x="4225" y="821"/>
                  </a:cubicBezTo>
                  <a:cubicBezTo>
                    <a:pt x="4012" y="821"/>
                    <a:pt x="3800" y="821"/>
                    <a:pt x="3648" y="760"/>
                  </a:cubicBezTo>
                  <a:cubicBezTo>
                    <a:pt x="3405" y="669"/>
                    <a:pt x="3131" y="365"/>
                    <a:pt x="2857" y="122"/>
                  </a:cubicBezTo>
                  <a:cubicBezTo>
                    <a:pt x="2827" y="61"/>
                    <a:pt x="2797" y="31"/>
                    <a:pt x="2766"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4"/>
            <p:cNvSpPr/>
            <p:nvPr/>
          </p:nvSpPr>
          <p:spPr>
            <a:xfrm>
              <a:off x="2682184" y="1736891"/>
              <a:ext cx="380139" cy="197636"/>
            </a:xfrm>
            <a:custGeom>
              <a:rect b="b" l="l" r="r" t="t"/>
              <a:pathLst>
                <a:path extrusionOk="0" h="3983" w="7661">
                  <a:moveTo>
                    <a:pt x="2159" y="0"/>
                  </a:moveTo>
                  <a:lnTo>
                    <a:pt x="2159" y="0"/>
                  </a:lnTo>
                  <a:cubicBezTo>
                    <a:pt x="1764" y="122"/>
                    <a:pt x="1369" y="517"/>
                    <a:pt x="974" y="912"/>
                  </a:cubicBezTo>
                  <a:cubicBezTo>
                    <a:pt x="639" y="1246"/>
                    <a:pt x="335" y="1581"/>
                    <a:pt x="1" y="1702"/>
                  </a:cubicBezTo>
                  <a:lnTo>
                    <a:pt x="31" y="1702"/>
                  </a:lnTo>
                  <a:lnTo>
                    <a:pt x="122" y="1763"/>
                  </a:lnTo>
                  <a:cubicBezTo>
                    <a:pt x="183" y="1824"/>
                    <a:pt x="183" y="1915"/>
                    <a:pt x="183" y="2006"/>
                  </a:cubicBezTo>
                  <a:lnTo>
                    <a:pt x="214" y="2067"/>
                  </a:lnTo>
                  <a:cubicBezTo>
                    <a:pt x="244" y="2250"/>
                    <a:pt x="426" y="2401"/>
                    <a:pt x="639" y="2462"/>
                  </a:cubicBezTo>
                  <a:cubicBezTo>
                    <a:pt x="730" y="2462"/>
                    <a:pt x="791" y="2493"/>
                    <a:pt x="882" y="2493"/>
                  </a:cubicBezTo>
                  <a:lnTo>
                    <a:pt x="1126" y="2493"/>
                  </a:lnTo>
                  <a:cubicBezTo>
                    <a:pt x="1369" y="2493"/>
                    <a:pt x="1642" y="2493"/>
                    <a:pt x="1855" y="2645"/>
                  </a:cubicBezTo>
                  <a:cubicBezTo>
                    <a:pt x="1946" y="2675"/>
                    <a:pt x="2037" y="2766"/>
                    <a:pt x="2098" y="2827"/>
                  </a:cubicBezTo>
                  <a:cubicBezTo>
                    <a:pt x="2159" y="2888"/>
                    <a:pt x="2220" y="2949"/>
                    <a:pt x="2311" y="2979"/>
                  </a:cubicBezTo>
                  <a:cubicBezTo>
                    <a:pt x="2341" y="3009"/>
                    <a:pt x="2372" y="3040"/>
                    <a:pt x="2402" y="3040"/>
                  </a:cubicBezTo>
                  <a:cubicBezTo>
                    <a:pt x="2493" y="3101"/>
                    <a:pt x="2585" y="3161"/>
                    <a:pt x="2676" y="3253"/>
                  </a:cubicBezTo>
                  <a:cubicBezTo>
                    <a:pt x="2737" y="3313"/>
                    <a:pt x="2767" y="3435"/>
                    <a:pt x="2797" y="3526"/>
                  </a:cubicBezTo>
                  <a:cubicBezTo>
                    <a:pt x="2828" y="3587"/>
                    <a:pt x="2828" y="3617"/>
                    <a:pt x="2858" y="3678"/>
                  </a:cubicBezTo>
                  <a:cubicBezTo>
                    <a:pt x="2858" y="3739"/>
                    <a:pt x="2919" y="3769"/>
                    <a:pt x="2949" y="3830"/>
                  </a:cubicBezTo>
                  <a:lnTo>
                    <a:pt x="2980" y="3860"/>
                  </a:lnTo>
                  <a:cubicBezTo>
                    <a:pt x="3010" y="3891"/>
                    <a:pt x="3071" y="3921"/>
                    <a:pt x="3101" y="3952"/>
                  </a:cubicBezTo>
                  <a:lnTo>
                    <a:pt x="3132" y="3982"/>
                  </a:lnTo>
                  <a:cubicBezTo>
                    <a:pt x="3132" y="3921"/>
                    <a:pt x="3162" y="3891"/>
                    <a:pt x="3162" y="3860"/>
                  </a:cubicBezTo>
                  <a:cubicBezTo>
                    <a:pt x="3253" y="3708"/>
                    <a:pt x="3314" y="3526"/>
                    <a:pt x="3375" y="3374"/>
                  </a:cubicBezTo>
                  <a:cubicBezTo>
                    <a:pt x="3588" y="2766"/>
                    <a:pt x="3770" y="2705"/>
                    <a:pt x="4287" y="2645"/>
                  </a:cubicBezTo>
                  <a:cubicBezTo>
                    <a:pt x="4682" y="2614"/>
                    <a:pt x="4955" y="2462"/>
                    <a:pt x="5351" y="2250"/>
                  </a:cubicBezTo>
                  <a:lnTo>
                    <a:pt x="5381" y="2219"/>
                  </a:lnTo>
                  <a:cubicBezTo>
                    <a:pt x="5723" y="2014"/>
                    <a:pt x="5962" y="1911"/>
                    <a:pt x="6279" y="1911"/>
                  </a:cubicBezTo>
                  <a:cubicBezTo>
                    <a:pt x="6384" y="1911"/>
                    <a:pt x="6498" y="1923"/>
                    <a:pt x="6627" y="1946"/>
                  </a:cubicBezTo>
                  <a:cubicBezTo>
                    <a:pt x="6658" y="1976"/>
                    <a:pt x="6718" y="1976"/>
                    <a:pt x="6779" y="2006"/>
                  </a:cubicBezTo>
                  <a:cubicBezTo>
                    <a:pt x="6955" y="2041"/>
                    <a:pt x="7110" y="2077"/>
                    <a:pt x="7274" y="2077"/>
                  </a:cubicBezTo>
                  <a:cubicBezTo>
                    <a:pt x="7394" y="2077"/>
                    <a:pt x="7519" y="2058"/>
                    <a:pt x="7661" y="2006"/>
                  </a:cubicBezTo>
                  <a:cubicBezTo>
                    <a:pt x="7539" y="1885"/>
                    <a:pt x="7478" y="1763"/>
                    <a:pt x="7417" y="1642"/>
                  </a:cubicBezTo>
                  <a:cubicBezTo>
                    <a:pt x="7387" y="1520"/>
                    <a:pt x="7357" y="1429"/>
                    <a:pt x="7265" y="1338"/>
                  </a:cubicBezTo>
                  <a:cubicBezTo>
                    <a:pt x="7083" y="1125"/>
                    <a:pt x="6840" y="1094"/>
                    <a:pt x="6597" y="1064"/>
                  </a:cubicBezTo>
                  <a:cubicBezTo>
                    <a:pt x="6506" y="1064"/>
                    <a:pt x="6414" y="1064"/>
                    <a:pt x="6354" y="1034"/>
                  </a:cubicBezTo>
                  <a:cubicBezTo>
                    <a:pt x="6232" y="1003"/>
                    <a:pt x="6141" y="973"/>
                    <a:pt x="6019" y="942"/>
                  </a:cubicBezTo>
                  <a:cubicBezTo>
                    <a:pt x="5879" y="896"/>
                    <a:pt x="5721" y="831"/>
                    <a:pt x="5573" y="831"/>
                  </a:cubicBezTo>
                  <a:cubicBezTo>
                    <a:pt x="5528" y="831"/>
                    <a:pt x="5484" y="837"/>
                    <a:pt x="5442" y="851"/>
                  </a:cubicBezTo>
                  <a:cubicBezTo>
                    <a:pt x="5320" y="882"/>
                    <a:pt x="5199" y="973"/>
                    <a:pt x="5077" y="1064"/>
                  </a:cubicBezTo>
                  <a:cubicBezTo>
                    <a:pt x="4955" y="1155"/>
                    <a:pt x="4864" y="1246"/>
                    <a:pt x="4712" y="1307"/>
                  </a:cubicBezTo>
                  <a:lnTo>
                    <a:pt x="4621" y="1338"/>
                  </a:lnTo>
                  <a:cubicBezTo>
                    <a:pt x="4244" y="1489"/>
                    <a:pt x="3699" y="1702"/>
                    <a:pt x="3265" y="1702"/>
                  </a:cubicBezTo>
                  <a:cubicBezTo>
                    <a:pt x="3174" y="1702"/>
                    <a:pt x="3089" y="1693"/>
                    <a:pt x="3010" y="1672"/>
                  </a:cubicBezTo>
                  <a:cubicBezTo>
                    <a:pt x="2889" y="1642"/>
                    <a:pt x="2797" y="1611"/>
                    <a:pt x="2706" y="1581"/>
                  </a:cubicBezTo>
                  <a:cubicBezTo>
                    <a:pt x="2615" y="1520"/>
                    <a:pt x="2493" y="1459"/>
                    <a:pt x="2281" y="1459"/>
                  </a:cubicBezTo>
                  <a:cubicBezTo>
                    <a:pt x="2220" y="1459"/>
                    <a:pt x="2159" y="1490"/>
                    <a:pt x="2098" y="1490"/>
                  </a:cubicBezTo>
                  <a:cubicBezTo>
                    <a:pt x="2045" y="1516"/>
                    <a:pt x="1987" y="1537"/>
                    <a:pt x="1928" y="1537"/>
                  </a:cubicBezTo>
                  <a:cubicBezTo>
                    <a:pt x="1850" y="1537"/>
                    <a:pt x="1772" y="1502"/>
                    <a:pt x="1703" y="1398"/>
                  </a:cubicBezTo>
                  <a:cubicBezTo>
                    <a:pt x="1521" y="1155"/>
                    <a:pt x="1764" y="699"/>
                    <a:pt x="2007" y="304"/>
                  </a:cubicBezTo>
                  <a:cubicBezTo>
                    <a:pt x="2068" y="183"/>
                    <a:pt x="2129" y="91"/>
                    <a:pt x="2159"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4"/>
            <p:cNvSpPr/>
            <p:nvPr/>
          </p:nvSpPr>
          <p:spPr>
            <a:xfrm>
              <a:off x="2507272" y="1818319"/>
              <a:ext cx="345405" cy="359001"/>
            </a:xfrm>
            <a:custGeom>
              <a:rect b="b" l="l" r="r" t="t"/>
              <a:pathLst>
                <a:path extrusionOk="0" h="7235" w="6961">
                  <a:moveTo>
                    <a:pt x="1763" y="1"/>
                  </a:moveTo>
                  <a:cubicBezTo>
                    <a:pt x="1763" y="1"/>
                    <a:pt x="1702" y="1"/>
                    <a:pt x="1611" y="61"/>
                  </a:cubicBezTo>
                  <a:lnTo>
                    <a:pt x="1550" y="183"/>
                  </a:lnTo>
                  <a:cubicBezTo>
                    <a:pt x="1344" y="543"/>
                    <a:pt x="1073" y="751"/>
                    <a:pt x="829" y="751"/>
                  </a:cubicBezTo>
                  <a:cubicBezTo>
                    <a:pt x="785" y="751"/>
                    <a:pt x="741" y="744"/>
                    <a:pt x="699" y="730"/>
                  </a:cubicBezTo>
                  <a:lnTo>
                    <a:pt x="638" y="730"/>
                  </a:lnTo>
                  <a:cubicBezTo>
                    <a:pt x="618" y="730"/>
                    <a:pt x="598" y="717"/>
                    <a:pt x="578" y="717"/>
                  </a:cubicBezTo>
                  <a:cubicBezTo>
                    <a:pt x="567" y="717"/>
                    <a:pt x="557" y="720"/>
                    <a:pt x="547" y="730"/>
                  </a:cubicBezTo>
                  <a:cubicBezTo>
                    <a:pt x="486" y="730"/>
                    <a:pt x="517" y="791"/>
                    <a:pt x="547" y="912"/>
                  </a:cubicBezTo>
                  <a:lnTo>
                    <a:pt x="578" y="1004"/>
                  </a:lnTo>
                  <a:cubicBezTo>
                    <a:pt x="638" y="1247"/>
                    <a:pt x="486" y="1460"/>
                    <a:pt x="334" y="1672"/>
                  </a:cubicBezTo>
                  <a:cubicBezTo>
                    <a:pt x="274" y="1733"/>
                    <a:pt x="213" y="1794"/>
                    <a:pt x="182" y="1885"/>
                  </a:cubicBezTo>
                  <a:cubicBezTo>
                    <a:pt x="0" y="2189"/>
                    <a:pt x="30" y="2615"/>
                    <a:pt x="30" y="2979"/>
                  </a:cubicBezTo>
                  <a:cubicBezTo>
                    <a:pt x="61" y="3131"/>
                    <a:pt x="61" y="3283"/>
                    <a:pt x="152" y="3435"/>
                  </a:cubicBezTo>
                  <a:cubicBezTo>
                    <a:pt x="199" y="3530"/>
                    <a:pt x="303" y="3607"/>
                    <a:pt x="403" y="3607"/>
                  </a:cubicBezTo>
                  <a:cubicBezTo>
                    <a:pt x="432" y="3607"/>
                    <a:pt x="460" y="3601"/>
                    <a:pt x="486" y="3587"/>
                  </a:cubicBezTo>
                  <a:lnTo>
                    <a:pt x="547" y="3557"/>
                  </a:lnTo>
                  <a:lnTo>
                    <a:pt x="578" y="3618"/>
                  </a:lnTo>
                  <a:cubicBezTo>
                    <a:pt x="669" y="3891"/>
                    <a:pt x="790" y="4165"/>
                    <a:pt x="942" y="4378"/>
                  </a:cubicBezTo>
                  <a:cubicBezTo>
                    <a:pt x="1003" y="4469"/>
                    <a:pt x="1033" y="4530"/>
                    <a:pt x="1125" y="4560"/>
                  </a:cubicBezTo>
                  <a:cubicBezTo>
                    <a:pt x="1155" y="4590"/>
                    <a:pt x="1216" y="4590"/>
                    <a:pt x="1277" y="4590"/>
                  </a:cubicBezTo>
                  <a:lnTo>
                    <a:pt x="1398" y="4590"/>
                  </a:lnTo>
                  <a:cubicBezTo>
                    <a:pt x="1641" y="4651"/>
                    <a:pt x="1854" y="4833"/>
                    <a:pt x="1945" y="5137"/>
                  </a:cubicBezTo>
                  <a:cubicBezTo>
                    <a:pt x="2037" y="5350"/>
                    <a:pt x="2067" y="5685"/>
                    <a:pt x="2067" y="5928"/>
                  </a:cubicBezTo>
                  <a:lnTo>
                    <a:pt x="2067" y="6019"/>
                  </a:lnTo>
                  <a:lnTo>
                    <a:pt x="1945" y="6019"/>
                  </a:lnTo>
                  <a:lnTo>
                    <a:pt x="2006" y="6080"/>
                  </a:lnTo>
                  <a:cubicBezTo>
                    <a:pt x="2037" y="6140"/>
                    <a:pt x="2097" y="6201"/>
                    <a:pt x="2128" y="6292"/>
                  </a:cubicBezTo>
                  <a:cubicBezTo>
                    <a:pt x="2158" y="6323"/>
                    <a:pt x="2158" y="6384"/>
                    <a:pt x="2158" y="6414"/>
                  </a:cubicBezTo>
                  <a:lnTo>
                    <a:pt x="2158" y="6475"/>
                  </a:lnTo>
                  <a:cubicBezTo>
                    <a:pt x="2219" y="6809"/>
                    <a:pt x="2644" y="7083"/>
                    <a:pt x="3040" y="7235"/>
                  </a:cubicBezTo>
                  <a:lnTo>
                    <a:pt x="6778" y="7235"/>
                  </a:lnTo>
                  <a:cubicBezTo>
                    <a:pt x="6687" y="6596"/>
                    <a:pt x="6778" y="5928"/>
                    <a:pt x="6839" y="5441"/>
                  </a:cubicBezTo>
                  <a:lnTo>
                    <a:pt x="6839" y="5350"/>
                  </a:lnTo>
                  <a:cubicBezTo>
                    <a:pt x="6900" y="4682"/>
                    <a:pt x="6961" y="4226"/>
                    <a:pt x="6657" y="3618"/>
                  </a:cubicBezTo>
                  <a:cubicBezTo>
                    <a:pt x="6596" y="3526"/>
                    <a:pt x="6535" y="3466"/>
                    <a:pt x="6505" y="3435"/>
                  </a:cubicBezTo>
                  <a:cubicBezTo>
                    <a:pt x="6383" y="3283"/>
                    <a:pt x="6353" y="3223"/>
                    <a:pt x="6444" y="2858"/>
                  </a:cubicBezTo>
                  <a:cubicBezTo>
                    <a:pt x="6505" y="2706"/>
                    <a:pt x="6535" y="2584"/>
                    <a:pt x="6596" y="2463"/>
                  </a:cubicBezTo>
                  <a:lnTo>
                    <a:pt x="6565" y="2432"/>
                  </a:lnTo>
                  <a:cubicBezTo>
                    <a:pt x="6505" y="2402"/>
                    <a:pt x="6444" y="2371"/>
                    <a:pt x="6383" y="2311"/>
                  </a:cubicBezTo>
                  <a:lnTo>
                    <a:pt x="6383" y="2280"/>
                  </a:lnTo>
                  <a:cubicBezTo>
                    <a:pt x="6322" y="2219"/>
                    <a:pt x="6262" y="2159"/>
                    <a:pt x="6231" y="2098"/>
                  </a:cubicBezTo>
                  <a:cubicBezTo>
                    <a:pt x="6231" y="2037"/>
                    <a:pt x="6201" y="1976"/>
                    <a:pt x="6201" y="1916"/>
                  </a:cubicBezTo>
                  <a:cubicBezTo>
                    <a:pt x="6170" y="1824"/>
                    <a:pt x="6140" y="1764"/>
                    <a:pt x="6079" y="1672"/>
                  </a:cubicBezTo>
                  <a:cubicBezTo>
                    <a:pt x="6018" y="1612"/>
                    <a:pt x="5958" y="1581"/>
                    <a:pt x="5866" y="1520"/>
                  </a:cubicBezTo>
                  <a:cubicBezTo>
                    <a:pt x="5836" y="1520"/>
                    <a:pt x="5775" y="1490"/>
                    <a:pt x="5745" y="1460"/>
                  </a:cubicBezTo>
                  <a:cubicBezTo>
                    <a:pt x="5684" y="1399"/>
                    <a:pt x="5593" y="1338"/>
                    <a:pt x="5532" y="1277"/>
                  </a:cubicBezTo>
                  <a:cubicBezTo>
                    <a:pt x="5471" y="1216"/>
                    <a:pt x="5380" y="1156"/>
                    <a:pt x="5319" y="1095"/>
                  </a:cubicBezTo>
                  <a:cubicBezTo>
                    <a:pt x="5106" y="1004"/>
                    <a:pt x="4894" y="1004"/>
                    <a:pt x="4651" y="1004"/>
                  </a:cubicBezTo>
                  <a:cubicBezTo>
                    <a:pt x="4559" y="1004"/>
                    <a:pt x="4468" y="1004"/>
                    <a:pt x="4407" y="973"/>
                  </a:cubicBezTo>
                  <a:cubicBezTo>
                    <a:pt x="4043" y="973"/>
                    <a:pt x="3647" y="791"/>
                    <a:pt x="3587" y="426"/>
                  </a:cubicBezTo>
                  <a:lnTo>
                    <a:pt x="3587" y="365"/>
                  </a:lnTo>
                  <a:cubicBezTo>
                    <a:pt x="3587" y="305"/>
                    <a:pt x="3587" y="274"/>
                    <a:pt x="3556" y="244"/>
                  </a:cubicBezTo>
                  <a:lnTo>
                    <a:pt x="3556" y="213"/>
                  </a:lnTo>
                  <a:cubicBezTo>
                    <a:pt x="3526" y="183"/>
                    <a:pt x="3465" y="183"/>
                    <a:pt x="3435" y="183"/>
                  </a:cubicBezTo>
                  <a:lnTo>
                    <a:pt x="3252" y="122"/>
                  </a:lnTo>
                  <a:cubicBezTo>
                    <a:pt x="3009" y="183"/>
                    <a:pt x="2675" y="213"/>
                    <a:pt x="2523" y="213"/>
                  </a:cubicBezTo>
                  <a:cubicBezTo>
                    <a:pt x="2492" y="213"/>
                    <a:pt x="2432" y="213"/>
                    <a:pt x="2371" y="244"/>
                  </a:cubicBezTo>
                  <a:cubicBezTo>
                    <a:pt x="2310" y="244"/>
                    <a:pt x="2249" y="257"/>
                    <a:pt x="2188" y="257"/>
                  </a:cubicBezTo>
                  <a:cubicBezTo>
                    <a:pt x="2158" y="257"/>
                    <a:pt x="2128" y="254"/>
                    <a:pt x="2097" y="244"/>
                  </a:cubicBezTo>
                  <a:cubicBezTo>
                    <a:pt x="2006" y="244"/>
                    <a:pt x="1945" y="183"/>
                    <a:pt x="1885" y="92"/>
                  </a:cubicBezTo>
                  <a:cubicBezTo>
                    <a:pt x="1854" y="61"/>
                    <a:pt x="1793" y="1"/>
                    <a:pt x="1763"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4"/>
            <p:cNvSpPr/>
            <p:nvPr/>
          </p:nvSpPr>
          <p:spPr>
            <a:xfrm>
              <a:off x="443953" y="1649410"/>
              <a:ext cx="546018" cy="457050"/>
            </a:xfrm>
            <a:custGeom>
              <a:rect b="b" l="l" r="r" t="t"/>
              <a:pathLst>
                <a:path extrusionOk="0" h="9211" w="11004">
                  <a:moveTo>
                    <a:pt x="1490" y="0"/>
                  </a:moveTo>
                  <a:cubicBezTo>
                    <a:pt x="1520" y="61"/>
                    <a:pt x="1520" y="152"/>
                    <a:pt x="1551" y="213"/>
                  </a:cubicBezTo>
                  <a:cubicBezTo>
                    <a:pt x="1581" y="274"/>
                    <a:pt x="1581" y="365"/>
                    <a:pt x="1612" y="426"/>
                  </a:cubicBezTo>
                  <a:cubicBezTo>
                    <a:pt x="1794" y="1003"/>
                    <a:pt x="1855" y="1520"/>
                    <a:pt x="1581" y="2158"/>
                  </a:cubicBezTo>
                  <a:cubicBezTo>
                    <a:pt x="1520" y="2310"/>
                    <a:pt x="1399" y="2462"/>
                    <a:pt x="1277" y="2614"/>
                  </a:cubicBezTo>
                  <a:cubicBezTo>
                    <a:pt x="1156" y="2766"/>
                    <a:pt x="1034" y="2918"/>
                    <a:pt x="973" y="3070"/>
                  </a:cubicBezTo>
                  <a:cubicBezTo>
                    <a:pt x="943" y="3192"/>
                    <a:pt x="973" y="3283"/>
                    <a:pt x="1004" y="3405"/>
                  </a:cubicBezTo>
                  <a:cubicBezTo>
                    <a:pt x="1034" y="3465"/>
                    <a:pt x="1065" y="3557"/>
                    <a:pt x="1065" y="3648"/>
                  </a:cubicBezTo>
                  <a:cubicBezTo>
                    <a:pt x="1156" y="4043"/>
                    <a:pt x="1065" y="4347"/>
                    <a:pt x="943" y="4742"/>
                  </a:cubicBezTo>
                  <a:lnTo>
                    <a:pt x="882" y="4894"/>
                  </a:lnTo>
                  <a:cubicBezTo>
                    <a:pt x="669" y="5563"/>
                    <a:pt x="517" y="6140"/>
                    <a:pt x="365" y="6870"/>
                  </a:cubicBezTo>
                  <a:cubicBezTo>
                    <a:pt x="305" y="7143"/>
                    <a:pt x="183" y="7386"/>
                    <a:pt x="1" y="7660"/>
                  </a:cubicBezTo>
                  <a:lnTo>
                    <a:pt x="122" y="7690"/>
                  </a:lnTo>
                  <a:cubicBezTo>
                    <a:pt x="183" y="7721"/>
                    <a:pt x="244" y="7751"/>
                    <a:pt x="305" y="7751"/>
                  </a:cubicBezTo>
                  <a:cubicBezTo>
                    <a:pt x="335" y="7782"/>
                    <a:pt x="396" y="7782"/>
                    <a:pt x="457" y="7812"/>
                  </a:cubicBezTo>
                  <a:cubicBezTo>
                    <a:pt x="517" y="7812"/>
                    <a:pt x="578" y="7842"/>
                    <a:pt x="639" y="7842"/>
                  </a:cubicBezTo>
                  <a:cubicBezTo>
                    <a:pt x="700" y="7873"/>
                    <a:pt x="761" y="7873"/>
                    <a:pt x="791" y="7903"/>
                  </a:cubicBezTo>
                  <a:cubicBezTo>
                    <a:pt x="852" y="7903"/>
                    <a:pt x="913" y="7934"/>
                    <a:pt x="973" y="7934"/>
                  </a:cubicBezTo>
                  <a:cubicBezTo>
                    <a:pt x="1034" y="7964"/>
                    <a:pt x="1095" y="7964"/>
                    <a:pt x="1156" y="7994"/>
                  </a:cubicBezTo>
                  <a:cubicBezTo>
                    <a:pt x="1217" y="7994"/>
                    <a:pt x="1277" y="8025"/>
                    <a:pt x="1308" y="8025"/>
                  </a:cubicBezTo>
                  <a:cubicBezTo>
                    <a:pt x="1368" y="8055"/>
                    <a:pt x="1429" y="8055"/>
                    <a:pt x="1490" y="8055"/>
                  </a:cubicBezTo>
                  <a:cubicBezTo>
                    <a:pt x="1551" y="8086"/>
                    <a:pt x="1612" y="8086"/>
                    <a:pt x="1672" y="8086"/>
                  </a:cubicBezTo>
                  <a:cubicBezTo>
                    <a:pt x="1733" y="8116"/>
                    <a:pt x="1794" y="8116"/>
                    <a:pt x="1855" y="8116"/>
                  </a:cubicBezTo>
                  <a:cubicBezTo>
                    <a:pt x="1916" y="8146"/>
                    <a:pt x="1946" y="8146"/>
                    <a:pt x="2007" y="8146"/>
                  </a:cubicBezTo>
                  <a:cubicBezTo>
                    <a:pt x="2068" y="8146"/>
                    <a:pt x="2159" y="8177"/>
                    <a:pt x="2220" y="8177"/>
                  </a:cubicBezTo>
                  <a:lnTo>
                    <a:pt x="2372" y="8177"/>
                  </a:lnTo>
                  <a:cubicBezTo>
                    <a:pt x="2463" y="8207"/>
                    <a:pt x="2584" y="8207"/>
                    <a:pt x="2706" y="8207"/>
                  </a:cubicBezTo>
                  <a:lnTo>
                    <a:pt x="3679" y="8207"/>
                  </a:lnTo>
                  <a:cubicBezTo>
                    <a:pt x="3922" y="8237"/>
                    <a:pt x="4195" y="8268"/>
                    <a:pt x="4438" y="8329"/>
                  </a:cubicBezTo>
                  <a:lnTo>
                    <a:pt x="7174" y="8785"/>
                  </a:lnTo>
                  <a:cubicBezTo>
                    <a:pt x="7539" y="8845"/>
                    <a:pt x="7904" y="8906"/>
                    <a:pt x="8268" y="8997"/>
                  </a:cubicBezTo>
                  <a:cubicBezTo>
                    <a:pt x="8329" y="9028"/>
                    <a:pt x="8390" y="9028"/>
                    <a:pt x="8451" y="9058"/>
                  </a:cubicBezTo>
                  <a:lnTo>
                    <a:pt x="8511" y="9089"/>
                  </a:lnTo>
                  <a:cubicBezTo>
                    <a:pt x="8633" y="9119"/>
                    <a:pt x="8755" y="9180"/>
                    <a:pt x="8876" y="9210"/>
                  </a:cubicBezTo>
                  <a:lnTo>
                    <a:pt x="9484" y="6839"/>
                  </a:lnTo>
                  <a:cubicBezTo>
                    <a:pt x="9515" y="6718"/>
                    <a:pt x="9545" y="6596"/>
                    <a:pt x="9606" y="6475"/>
                  </a:cubicBezTo>
                  <a:cubicBezTo>
                    <a:pt x="9636" y="6414"/>
                    <a:pt x="9667" y="6353"/>
                    <a:pt x="9697" y="6323"/>
                  </a:cubicBezTo>
                  <a:cubicBezTo>
                    <a:pt x="9758" y="6262"/>
                    <a:pt x="9788" y="6201"/>
                    <a:pt x="9818" y="6110"/>
                  </a:cubicBezTo>
                  <a:cubicBezTo>
                    <a:pt x="9910" y="5927"/>
                    <a:pt x="9879" y="5684"/>
                    <a:pt x="9879" y="5441"/>
                  </a:cubicBezTo>
                  <a:cubicBezTo>
                    <a:pt x="9849" y="5289"/>
                    <a:pt x="9818" y="5107"/>
                    <a:pt x="9849" y="4924"/>
                  </a:cubicBezTo>
                  <a:cubicBezTo>
                    <a:pt x="9910" y="4499"/>
                    <a:pt x="10214" y="4164"/>
                    <a:pt x="10518" y="3861"/>
                  </a:cubicBezTo>
                  <a:cubicBezTo>
                    <a:pt x="10730" y="3648"/>
                    <a:pt x="10943" y="3435"/>
                    <a:pt x="10974" y="3161"/>
                  </a:cubicBezTo>
                  <a:cubicBezTo>
                    <a:pt x="11004" y="2949"/>
                    <a:pt x="10913" y="2736"/>
                    <a:pt x="10791" y="2493"/>
                  </a:cubicBezTo>
                  <a:cubicBezTo>
                    <a:pt x="10761" y="2462"/>
                    <a:pt x="10730" y="2432"/>
                    <a:pt x="10730" y="2371"/>
                  </a:cubicBezTo>
                  <a:lnTo>
                    <a:pt x="10670" y="2371"/>
                  </a:lnTo>
                  <a:cubicBezTo>
                    <a:pt x="10639" y="2341"/>
                    <a:pt x="10609" y="2310"/>
                    <a:pt x="10578" y="2280"/>
                  </a:cubicBezTo>
                  <a:lnTo>
                    <a:pt x="10518" y="2280"/>
                  </a:lnTo>
                  <a:cubicBezTo>
                    <a:pt x="10487" y="2250"/>
                    <a:pt x="10457" y="2250"/>
                    <a:pt x="10396" y="2219"/>
                  </a:cubicBezTo>
                  <a:lnTo>
                    <a:pt x="10366" y="2219"/>
                  </a:lnTo>
                  <a:cubicBezTo>
                    <a:pt x="10335" y="2219"/>
                    <a:pt x="10274" y="2189"/>
                    <a:pt x="10244" y="2189"/>
                  </a:cubicBezTo>
                  <a:lnTo>
                    <a:pt x="10214" y="2189"/>
                  </a:lnTo>
                  <a:lnTo>
                    <a:pt x="10062" y="2158"/>
                  </a:lnTo>
                  <a:cubicBezTo>
                    <a:pt x="9991" y="2148"/>
                    <a:pt x="9916" y="2145"/>
                    <a:pt x="9841" y="2145"/>
                  </a:cubicBezTo>
                  <a:cubicBezTo>
                    <a:pt x="9690" y="2145"/>
                    <a:pt x="9535" y="2158"/>
                    <a:pt x="9393" y="2158"/>
                  </a:cubicBezTo>
                  <a:lnTo>
                    <a:pt x="9028" y="2158"/>
                  </a:lnTo>
                  <a:cubicBezTo>
                    <a:pt x="8971" y="2167"/>
                    <a:pt x="8914" y="2170"/>
                    <a:pt x="8858" y="2170"/>
                  </a:cubicBezTo>
                  <a:cubicBezTo>
                    <a:pt x="8704" y="2170"/>
                    <a:pt x="8554" y="2142"/>
                    <a:pt x="8420" y="2098"/>
                  </a:cubicBezTo>
                  <a:cubicBezTo>
                    <a:pt x="8238" y="2067"/>
                    <a:pt x="8086" y="1976"/>
                    <a:pt x="7934" y="1885"/>
                  </a:cubicBezTo>
                  <a:cubicBezTo>
                    <a:pt x="7782" y="1794"/>
                    <a:pt x="7630" y="1702"/>
                    <a:pt x="7478" y="1672"/>
                  </a:cubicBezTo>
                  <a:cubicBezTo>
                    <a:pt x="7204" y="1611"/>
                    <a:pt x="7022" y="1611"/>
                    <a:pt x="6749" y="1611"/>
                  </a:cubicBezTo>
                  <a:lnTo>
                    <a:pt x="6718" y="1611"/>
                  </a:lnTo>
                  <a:cubicBezTo>
                    <a:pt x="6414" y="1611"/>
                    <a:pt x="6080" y="1581"/>
                    <a:pt x="5776" y="1581"/>
                  </a:cubicBezTo>
                  <a:cubicBezTo>
                    <a:pt x="5654" y="1581"/>
                    <a:pt x="5533" y="1550"/>
                    <a:pt x="5381" y="1550"/>
                  </a:cubicBezTo>
                  <a:cubicBezTo>
                    <a:pt x="5138" y="1550"/>
                    <a:pt x="4986" y="1581"/>
                    <a:pt x="4803" y="1642"/>
                  </a:cubicBezTo>
                  <a:cubicBezTo>
                    <a:pt x="4682" y="1672"/>
                    <a:pt x="4560" y="1702"/>
                    <a:pt x="4408" y="1733"/>
                  </a:cubicBezTo>
                  <a:cubicBezTo>
                    <a:pt x="4370" y="1737"/>
                    <a:pt x="4334" y="1739"/>
                    <a:pt x="4300" y="1739"/>
                  </a:cubicBezTo>
                  <a:cubicBezTo>
                    <a:pt x="3840" y="1739"/>
                    <a:pt x="3701" y="1371"/>
                    <a:pt x="3587" y="1003"/>
                  </a:cubicBezTo>
                  <a:cubicBezTo>
                    <a:pt x="3466" y="699"/>
                    <a:pt x="3344" y="395"/>
                    <a:pt x="3071" y="274"/>
                  </a:cubicBezTo>
                  <a:cubicBezTo>
                    <a:pt x="2827" y="183"/>
                    <a:pt x="2372" y="122"/>
                    <a:pt x="2037" y="61"/>
                  </a:cubicBezTo>
                  <a:cubicBezTo>
                    <a:pt x="1946" y="31"/>
                    <a:pt x="1855" y="31"/>
                    <a:pt x="1794" y="31"/>
                  </a:cubicBezTo>
                  <a:cubicBezTo>
                    <a:pt x="1703" y="0"/>
                    <a:pt x="1612" y="0"/>
                    <a:pt x="1520"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4"/>
            <p:cNvSpPr/>
            <p:nvPr/>
          </p:nvSpPr>
          <p:spPr>
            <a:xfrm>
              <a:off x="1780282" y="1877169"/>
              <a:ext cx="493223" cy="315236"/>
            </a:xfrm>
            <a:custGeom>
              <a:rect b="b" l="l" r="r" t="t"/>
              <a:pathLst>
                <a:path extrusionOk="0" h="6353" w="9940">
                  <a:moveTo>
                    <a:pt x="213" y="0"/>
                  </a:moveTo>
                  <a:lnTo>
                    <a:pt x="152" y="1307"/>
                  </a:lnTo>
                  <a:lnTo>
                    <a:pt x="122" y="1793"/>
                  </a:lnTo>
                  <a:cubicBezTo>
                    <a:pt x="122" y="1885"/>
                    <a:pt x="122" y="1976"/>
                    <a:pt x="122" y="2067"/>
                  </a:cubicBezTo>
                  <a:cubicBezTo>
                    <a:pt x="122" y="2128"/>
                    <a:pt x="152" y="2189"/>
                    <a:pt x="152" y="2280"/>
                  </a:cubicBezTo>
                  <a:cubicBezTo>
                    <a:pt x="152" y="2371"/>
                    <a:pt x="152" y="2492"/>
                    <a:pt x="152" y="2584"/>
                  </a:cubicBezTo>
                  <a:cubicBezTo>
                    <a:pt x="152" y="2644"/>
                    <a:pt x="152" y="2705"/>
                    <a:pt x="152" y="2766"/>
                  </a:cubicBezTo>
                  <a:cubicBezTo>
                    <a:pt x="152" y="2888"/>
                    <a:pt x="152" y="3009"/>
                    <a:pt x="122" y="3131"/>
                  </a:cubicBezTo>
                  <a:cubicBezTo>
                    <a:pt x="152" y="3192"/>
                    <a:pt x="152" y="3252"/>
                    <a:pt x="122" y="3283"/>
                  </a:cubicBezTo>
                  <a:cubicBezTo>
                    <a:pt x="122" y="3465"/>
                    <a:pt x="122" y="3617"/>
                    <a:pt x="91" y="3769"/>
                  </a:cubicBezTo>
                  <a:lnTo>
                    <a:pt x="0" y="5258"/>
                  </a:lnTo>
                  <a:cubicBezTo>
                    <a:pt x="956" y="5418"/>
                    <a:pt x="1911" y="5507"/>
                    <a:pt x="2866" y="5507"/>
                  </a:cubicBezTo>
                  <a:cubicBezTo>
                    <a:pt x="3005" y="5507"/>
                    <a:pt x="3144" y="5505"/>
                    <a:pt x="3283" y="5502"/>
                  </a:cubicBezTo>
                  <a:cubicBezTo>
                    <a:pt x="3709" y="5502"/>
                    <a:pt x="4134" y="5502"/>
                    <a:pt x="4529" y="5471"/>
                  </a:cubicBezTo>
                  <a:cubicBezTo>
                    <a:pt x="5000" y="5456"/>
                    <a:pt x="5472" y="5441"/>
                    <a:pt x="5939" y="5441"/>
                  </a:cubicBezTo>
                  <a:cubicBezTo>
                    <a:pt x="6406" y="5441"/>
                    <a:pt x="6870" y="5456"/>
                    <a:pt x="7326" y="5502"/>
                  </a:cubicBezTo>
                  <a:lnTo>
                    <a:pt x="7386" y="5502"/>
                  </a:lnTo>
                  <a:lnTo>
                    <a:pt x="7386" y="5532"/>
                  </a:lnTo>
                  <a:cubicBezTo>
                    <a:pt x="7478" y="5714"/>
                    <a:pt x="7538" y="5866"/>
                    <a:pt x="7660" y="5958"/>
                  </a:cubicBezTo>
                  <a:cubicBezTo>
                    <a:pt x="7751" y="6018"/>
                    <a:pt x="7842" y="6018"/>
                    <a:pt x="7934" y="6018"/>
                  </a:cubicBezTo>
                  <a:cubicBezTo>
                    <a:pt x="7994" y="5988"/>
                    <a:pt x="8055" y="5988"/>
                    <a:pt x="8086" y="5927"/>
                  </a:cubicBezTo>
                  <a:lnTo>
                    <a:pt x="8116" y="5897"/>
                  </a:lnTo>
                  <a:lnTo>
                    <a:pt x="8146" y="5806"/>
                  </a:lnTo>
                  <a:lnTo>
                    <a:pt x="8238" y="5745"/>
                  </a:lnTo>
                  <a:lnTo>
                    <a:pt x="8268" y="5745"/>
                  </a:lnTo>
                  <a:lnTo>
                    <a:pt x="8329" y="5714"/>
                  </a:lnTo>
                  <a:lnTo>
                    <a:pt x="8389" y="5745"/>
                  </a:lnTo>
                  <a:lnTo>
                    <a:pt x="8420" y="5745"/>
                  </a:lnTo>
                  <a:lnTo>
                    <a:pt x="8511" y="5775"/>
                  </a:lnTo>
                  <a:cubicBezTo>
                    <a:pt x="8572" y="5806"/>
                    <a:pt x="8602" y="5836"/>
                    <a:pt x="8633" y="5897"/>
                  </a:cubicBezTo>
                  <a:lnTo>
                    <a:pt x="8724" y="5958"/>
                  </a:lnTo>
                  <a:cubicBezTo>
                    <a:pt x="8845" y="6049"/>
                    <a:pt x="8967" y="6079"/>
                    <a:pt x="9119" y="6110"/>
                  </a:cubicBezTo>
                  <a:cubicBezTo>
                    <a:pt x="9180" y="6110"/>
                    <a:pt x="9241" y="6140"/>
                    <a:pt x="9301" y="6170"/>
                  </a:cubicBezTo>
                  <a:cubicBezTo>
                    <a:pt x="9423" y="6201"/>
                    <a:pt x="9545" y="6262"/>
                    <a:pt x="9666" y="6322"/>
                  </a:cubicBezTo>
                  <a:lnTo>
                    <a:pt x="9697" y="6353"/>
                  </a:lnTo>
                  <a:lnTo>
                    <a:pt x="9697" y="6262"/>
                  </a:lnTo>
                  <a:cubicBezTo>
                    <a:pt x="9727" y="6170"/>
                    <a:pt x="9788" y="6079"/>
                    <a:pt x="9818" y="6018"/>
                  </a:cubicBezTo>
                  <a:cubicBezTo>
                    <a:pt x="9848" y="5958"/>
                    <a:pt x="9909" y="5897"/>
                    <a:pt x="9909" y="5836"/>
                  </a:cubicBezTo>
                  <a:cubicBezTo>
                    <a:pt x="9940" y="5714"/>
                    <a:pt x="9879" y="5593"/>
                    <a:pt x="9788" y="5471"/>
                  </a:cubicBezTo>
                  <a:lnTo>
                    <a:pt x="9727" y="5319"/>
                  </a:lnTo>
                  <a:cubicBezTo>
                    <a:pt x="9727" y="5289"/>
                    <a:pt x="9697" y="5258"/>
                    <a:pt x="9697" y="5198"/>
                  </a:cubicBezTo>
                  <a:lnTo>
                    <a:pt x="9727" y="5106"/>
                  </a:lnTo>
                  <a:lnTo>
                    <a:pt x="9727" y="5015"/>
                  </a:lnTo>
                  <a:lnTo>
                    <a:pt x="9757" y="4954"/>
                  </a:lnTo>
                  <a:cubicBezTo>
                    <a:pt x="9757" y="4894"/>
                    <a:pt x="9788" y="4863"/>
                    <a:pt x="9788" y="4833"/>
                  </a:cubicBezTo>
                  <a:lnTo>
                    <a:pt x="9818" y="4772"/>
                  </a:lnTo>
                  <a:cubicBezTo>
                    <a:pt x="9848" y="4742"/>
                    <a:pt x="9879" y="4711"/>
                    <a:pt x="9879" y="4681"/>
                  </a:cubicBezTo>
                  <a:lnTo>
                    <a:pt x="9879" y="4620"/>
                  </a:lnTo>
                  <a:lnTo>
                    <a:pt x="9879" y="4347"/>
                  </a:lnTo>
                  <a:lnTo>
                    <a:pt x="9879" y="4255"/>
                  </a:lnTo>
                  <a:cubicBezTo>
                    <a:pt x="9879" y="4164"/>
                    <a:pt x="9879" y="4073"/>
                    <a:pt x="9879" y="3982"/>
                  </a:cubicBezTo>
                  <a:cubicBezTo>
                    <a:pt x="9879" y="3951"/>
                    <a:pt x="9879" y="3921"/>
                    <a:pt x="9879" y="3891"/>
                  </a:cubicBezTo>
                  <a:cubicBezTo>
                    <a:pt x="9879" y="3799"/>
                    <a:pt x="9879" y="3708"/>
                    <a:pt x="9879" y="3647"/>
                  </a:cubicBezTo>
                  <a:cubicBezTo>
                    <a:pt x="9879" y="3526"/>
                    <a:pt x="9848" y="3404"/>
                    <a:pt x="9848" y="3313"/>
                  </a:cubicBezTo>
                  <a:cubicBezTo>
                    <a:pt x="9848" y="3131"/>
                    <a:pt x="9848" y="2948"/>
                    <a:pt x="9848" y="2736"/>
                  </a:cubicBezTo>
                  <a:cubicBezTo>
                    <a:pt x="9879" y="2310"/>
                    <a:pt x="9879" y="1854"/>
                    <a:pt x="9697" y="1581"/>
                  </a:cubicBezTo>
                  <a:cubicBezTo>
                    <a:pt x="9605" y="1459"/>
                    <a:pt x="9545" y="1398"/>
                    <a:pt x="9453" y="1337"/>
                  </a:cubicBezTo>
                  <a:cubicBezTo>
                    <a:pt x="9271" y="1185"/>
                    <a:pt x="9210" y="1094"/>
                    <a:pt x="9393" y="699"/>
                  </a:cubicBezTo>
                  <a:cubicBezTo>
                    <a:pt x="9423" y="638"/>
                    <a:pt x="9453" y="578"/>
                    <a:pt x="9484" y="547"/>
                  </a:cubicBezTo>
                  <a:cubicBezTo>
                    <a:pt x="9545" y="456"/>
                    <a:pt x="9575" y="426"/>
                    <a:pt x="9545" y="243"/>
                  </a:cubicBezTo>
                  <a:lnTo>
                    <a:pt x="9545" y="213"/>
                  </a:lnTo>
                  <a:lnTo>
                    <a:pt x="213"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4"/>
            <p:cNvSpPr/>
            <p:nvPr/>
          </p:nvSpPr>
          <p:spPr>
            <a:xfrm>
              <a:off x="2324768" y="2382407"/>
              <a:ext cx="488707" cy="407281"/>
            </a:xfrm>
            <a:custGeom>
              <a:rect b="b" l="l" r="r" t="t"/>
              <a:pathLst>
                <a:path extrusionOk="0" h="8208" w="9849">
                  <a:moveTo>
                    <a:pt x="6079" y="1"/>
                  </a:moveTo>
                  <a:cubicBezTo>
                    <a:pt x="6018" y="31"/>
                    <a:pt x="5958" y="61"/>
                    <a:pt x="5866" y="61"/>
                  </a:cubicBezTo>
                  <a:lnTo>
                    <a:pt x="334" y="61"/>
                  </a:lnTo>
                  <a:cubicBezTo>
                    <a:pt x="274" y="31"/>
                    <a:pt x="213" y="31"/>
                    <a:pt x="183" y="31"/>
                  </a:cubicBezTo>
                  <a:lnTo>
                    <a:pt x="0" y="31"/>
                  </a:lnTo>
                  <a:cubicBezTo>
                    <a:pt x="0" y="92"/>
                    <a:pt x="31" y="153"/>
                    <a:pt x="31" y="213"/>
                  </a:cubicBezTo>
                  <a:lnTo>
                    <a:pt x="152" y="487"/>
                  </a:lnTo>
                  <a:lnTo>
                    <a:pt x="183" y="578"/>
                  </a:lnTo>
                  <a:lnTo>
                    <a:pt x="243" y="608"/>
                  </a:lnTo>
                  <a:lnTo>
                    <a:pt x="304" y="639"/>
                  </a:lnTo>
                  <a:cubicBezTo>
                    <a:pt x="334" y="669"/>
                    <a:pt x="365" y="700"/>
                    <a:pt x="365" y="760"/>
                  </a:cubicBezTo>
                  <a:lnTo>
                    <a:pt x="669" y="882"/>
                  </a:lnTo>
                  <a:cubicBezTo>
                    <a:pt x="699" y="882"/>
                    <a:pt x="760" y="912"/>
                    <a:pt x="790" y="973"/>
                  </a:cubicBezTo>
                  <a:cubicBezTo>
                    <a:pt x="821" y="1004"/>
                    <a:pt x="790" y="1064"/>
                    <a:pt x="790" y="1125"/>
                  </a:cubicBezTo>
                  <a:lnTo>
                    <a:pt x="790" y="1186"/>
                  </a:lnTo>
                  <a:cubicBezTo>
                    <a:pt x="790" y="1216"/>
                    <a:pt x="851" y="1247"/>
                    <a:pt x="973" y="1247"/>
                  </a:cubicBezTo>
                  <a:cubicBezTo>
                    <a:pt x="1034" y="1247"/>
                    <a:pt x="1125" y="1277"/>
                    <a:pt x="1186" y="1308"/>
                  </a:cubicBezTo>
                  <a:cubicBezTo>
                    <a:pt x="1246" y="1338"/>
                    <a:pt x="1307" y="1399"/>
                    <a:pt x="1307" y="1460"/>
                  </a:cubicBezTo>
                  <a:cubicBezTo>
                    <a:pt x="1338" y="1551"/>
                    <a:pt x="1338" y="1642"/>
                    <a:pt x="1307" y="1703"/>
                  </a:cubicBezTo>
                  <a:cubicBezTo>
                    <a:pt x="1277" y="1733"/>
                    <a:pt x="1246" y="1794"/>
                    <a:pt x="1186" y="1824"/>
                  </a:cubicBezTo>
                  <a:lnTo>
                    <a:pt x="1125" y="1885"/>
                  </a:lnTo>
                  <a:cubicBezTo>
                    <a:pt x="1034" y="2007"/>
                    <a:pt x="1094" y="2219"/>
                    <a:pt x="1216" y="2341"/>
                  </a:cubicBezTo>
                  <a:cubicBezTo>
                    <a:pt x="1277" y="2402"/>
                    <a:pt x="1338" y="2432"/>
                    <a:pt x="1398" y="2493"/>
                  </a:cubicBezTo>
                  <a:cubicBezTo>
                    <a:pt x="1490" y="2584"/>
                    <a:pt x="1581" y="2675"/>
                    <a:pt x="1641" y="2767"/>
                  </a:cubicBezTo>
                  <a:cubicBezTo>
                    <a:pt x="1763" y="2949"/>
                    <a:pt x="1793" y="3192"/>
                    <a:pt x="1824" y="3374"/>
                  </a:cubicBezTo>
                  <a:cubicBezTo>
                    <a:pt x="1854" y="3709"/>
                    <a:pt x="1885" y="4074"/>
                    <a:pt x="1915" y="4469"/>
                  </a:cubicBezTo>
                  <a:cubicBezTo>
                    <a:pt x="1945" y="4621"/>
                    <a:pt x="1945" y="4803"/>
                    <a:pt x="1976" y="4985"/>
                  </a:cubicBezTo>
                  <a:cubicBezTo>
                    <a:pt x="1976" y="5107"/>
                    <a:pt x="1976" y="5198"/>
                    <a:pt x="2006" y="5289"/>
                  </a:cubicBezTo>
                  <a:cubicBezTo>
                    <a:pt x="2006" y="5472"/>
                    <a:pt x="2006" y="5654"/>
                    <a:pt x="2006" y="5836"/>
                  </a:cubicBezTo>
                  <a:cubicBezTo>
                    <a:pt x="2006" y="5958"/>
                    <a:pt x="2006" y="6049"/>
                    <a:pt x="2006" y="6140"/>
                  </a:cubicBezTo>
                  <a:lnTo>
                    <a:pt x="2006" y="6232"/>
                  </a:lnTo>
                  <a:lnTo>
                    <a:pt x="2006" y="6292"/>
                  </a:lnTo>
                  <a:lnTo>
                    <a:pt x="2006" y="6353"/>
                  </a:lnTo>
                  <a:cubicBezTo>
                    <a:pt x="2006" y="6536"/>
                    <a:pt x="2006" y="6718"/>
                    <a:pt x="2006" y="6900"/>
                  </a:cubicBezTo>
                  <a:lnTo>
                    <a:pt x="2006" y="6961"/>
                  </a:lnTo>
                  <a:cubicBezTo>
                    <a:pt x="2067" y="6900"/>
                    <a:pt x="2128" y="6870"/>
                    <a:pt x="2219" y="6870"/>
                  </a:cubicBezTo>
                  <a:lnTo>
                    <a:pt x="2249" y="6992"/>
                  </a:lnTo>
                  <a:cubicBezTo>
                    <a:pt x="2128" y="7022"/>
                    <a:pt x="2037" y="7083"/>
                    <a:pt x="1976" y="7143"/>
                  </a:cubicBezTo>
                  <a:lnTo>
                    <a:pt x="1976" y="7204"/>
                  </a:lnTo>
                  <a:lnTo>
                    <a:pt x="1976" y="7265"/>
                  </a:lnTo>
                  <a:cubicBezTo>
                    <a:pt x="2290" y="7293"/>
                    <a:pt x="2610" y="7304"/>
                    <a:pt x="2932" y="7304"/>
                  </a:cubicBezTo>
                  <a:cubicBezTo>
                    <a:pt x="3671" y="7304"/>
                    <a:pt x="4427" y="7247"/>
                    <a:pt x="5167" y="7204"/>
                  </a:cubicBezTo>
                  <a:cubicBezTo>
                    <a:pt x="5441" y="7174"/>
                    <a:pt x="5745" y="7143"/>
                    <a:pt x="6049" y="7143"/>
                  </a:cubicBezTo>
                  <a:cubicBezTo>
                    <a:pt x="6140" y="7143"/>
                    <a:pt x="6231" y="7143"/>
                    <a:pt x="6322" y="7113"/>
                  </a:cubicBezTo>
                  <a:cubicBezTo>
                    <a:pt x="6657" y="7113"/>
                    <a:pt x="6961" y="7083"/>
                    <a:pt x="7295" y="7083"/>
                  </a:cubicBezTo>
                  <a:lnTo>
                    <a:pt x="7325" y="7083"/>
                  </a:lnTo>
                  <a:cubicBezTo>
                    <a:pt x="7538" y="7083"/>
                    <a:pt x="7751" y="7113"/>
                    <a:pt x="7964" y="7113"/>
                  </a:cubicBezTo>
                  <a:cubicBezTo>
                    <a:pt x="8116" y="7113"/>
                    <a:pt x="8298" y="7143"/>
                    <a:pt x="8450" y="7235"/>
                  </a:cubicBezTo>
                  <a:lnTo>
                    <a:pt x="8511" y="7265"/>
                  </a:lnTo>
                  <a:lnTo>
                    <a:pt x="8481" y="7326"/>
                  </a:lnTo>
                  <a:cubicBezTo>
                    <a:pt x="8450" y="7417"/>
                    <a:pt x="8420" y="7569"/>
                    <a:pt x="8389" y="7691"/>
                  </a:cubicBezTo>
                  <a:cubicBezTo>
                    <a:pt x="8359" y="7812"/>
                    <a:pt x="8329" y="7964"/>
                    <a:pt x="8298" y="8086"/>
                  </a:cubicBezTo>
                  <a:cubicBezTo>
                    <a:pt x="8298" y="8116"/>
                    <a:pt x="8268" y="8147"/>
                    <a:pt x="8298" y="8147"/>
                  </a:cubicBezTo>
                  <a:cubicBezTo>
                    <a:pt x="8298" y="8147"/>
                    <a:pt x="8298" y="8177"/>
                    <a:pt x="8359" y="8177"/>
                  </a:cubicBezTo>
                  <a:lnTo>
                    <a:pt x="8815" y="8177"/>
                  </a:lnTo>
                  <a:lnTo>
                    <a:pt x="8936" y="8207"/>
                  </a:lnTo>
                  <a:lnTo>
                    <a:pt x="9088" y="7599"/>
                  </a:lnTo>
                  <a:cubicBezTo>
                    <a:pt x="9119" y="7478"/>
                    <a:pt x="9149" y="7326"/>
                    <a:pt x="9271" y="7235"/>
                  </a:cubicBezTo>
                  <a:cubicBezTo>
                    <a:pt x="9301" y="7204"/>
                    <a:pt x="9362" y="7174"/>
                    <a:pt x="9423" y="7174"/>
                  </a:cubicBezTo>
                  <a:lnTo>
                    <a:pt x="9514" y="7113"/>
                  </a:lnTo>
                  <a:cubicBezTo>
                    <a:pt x="9575" y="7113"/>
                    <a:pt x="9605" y="7052"/>
                    <a:pt x="9636" y="7022"/>
                  </a:cubicBezTo>
                  <a:cubicBezTo>
                    <a:pt x="9666" y="6992"/>
                    <a:pt x="9696" y="6931"/>
                    <a:pt x="9727" y="6870"/>
                  </a:cubicBezTo>
                  <a:lnTo>
                    <a:pt x="9757" y="6779"/>
                  </a:lnTo>
                  <a:lnTo>
                    <a:pt x="9788" y="6688"/>
                  </a:lnTo>
                  <a:cubicBezTo>
                    <a:pt x="9818" y="6627"/>
                    <a:pt x="9818" y="6566"/>
                    <a:pt x="9818" y="6505"/>
                  </a:cubicBezTo>
                  <a:cubicBezTo>
                    <a:pt x="9848" y="6384"/>
                    <a:pt x="9848" y="6262"/>
                    <a:pt x="9818" y="6171"/>
                  </a:cubicBezTo>
                  <a:cubicBezTo>
                    <a:pt x="9757" y="6080"/>
                    <a:pt x="9636" y="6049"/>
                    <a:pt x="9514" y="6019"/>
                  </a:cubicBezTo>
                  <a:cubicBezTo>
                    <a:pt x="9453" y="5988"/>
                    <a:pt x="9392" y="5988"/>
                    <a:pt x="9362" y="5958"/>
                  </a:cubicBezTo>
                  <a:lnTo>
                    <a:pt x="9271" y="5928"/>
                  </a:lnTo>
                  <a:lnTo>
                    <a:pt x="9240" y="5897"/>
                  </a:lnTo>
                  <a:lnTo>
                    <a:pt x="9180" y="5836"/>
                  </a:lnTo>
                  <a:lnTo>
                    <a:pt x="9119" y="5776"/>
                  </a:lnTo>
                  <a:cubicBezTo>
                    <a:pt x="9058" y="5624"/>
                    <a:pt x="9028" y="5472"/>
                    <a:pt x="8997" y="5289"/>
                  </a:cubicBezTo>
                  <a:cubicBezTo>
                    <a:pt x="8997" y="5137"/>
                    <a:pt x="8967" y="4985"/>
                    <a:pt x="8906" y="4864"/>
                  </a:cubicBezTo>
                  <a:cubicBezTo>
                    <a:pt x="8784" y="4681"/>
                    <a:pt x="8602" y="4621"/>
                    <a:pt x="8389" y="4560"/>
                  </a:cubicBezTo>
                  <a:lnTo>
                    <a:pt x="8237" y="4499"/>
                  </a:lnTo>
                  <a:cubicBezTo>
                    <a:pt x="7964" y="4377"/>
                    <a:pt x="7690" y="4104"/>
                    <a:pt x="7781" y="3830"/>
                  </a:cubicBezTo>
                  <a:cubicBezTo>
                    <a:pt x="7781" y="3770"/>
                    <a:pt x="7812" y="3709"/>
                    <a:pt x="7842" y="3648"/>
                  </a:cubicBezTo>
                  <a:cubicBezTo>
                    <a:pt x="7873" y="3587"/>
                    <a:pt x="7903" y="3526"/>
                    <a:pt x="7903" y="3466"/>
                  </a:cubicBezTo>
                  <a:lnTo>
                    <a:pt x="7873" y="3405"/>
                  </a:lnTo>
                  <a:lnTo>
                    <a:pt x="7933" y="3374"/>
                  </a:lnTo>
                  <a:lnTo>
                    <a:pt x="7933" y="3344"/>
                  </a:lnTo>
                  <a:cubicBezTo>
                    <a:pt x="7933" y="3314"/>
                    <a:pt x="7903" y="3283"/>
                    <a:pt x="7903" y="3253"/>
                  </a:cubicBezTo>
                  <a:cubicBezTo>
                    <a:pt x="7903" y="2979"/>
                    <a:pt x="7903" y="2675"/>
                    <a:pt x="7721" y="2554"/>
                  </a:cubicBezTo>
                  <a:cubicBezTo>
                    <a:pt x="7660" y="2523"/>
                    <a:pt x="7629" y="2493"/>
                    <a:pt x="7599" y="2463"/>
                  </a:cubicBezTo>
                  <a:cubicBezTo>
                    <a:pt x="7538" y="2432"/>
                    <a:pt x="7477" y="2402"/>
                    <a:pt x="7447" y="2371"/>
                  </a:cubicBezTo>
                  <a:cubicBezTo>
                    <a:pt x="7325" y="2280"/>
                    <a:pt x="7295" y="2189"/>
                    <a:pt x="7234" y="2067"/>
                  </a:cubicBezTo>
                  <a:cubicBezTo>
                    <a:pt x="7204" y="2007"/>
                    <a:pt x="7174" y="1946"/>
                    <a:pt x="7143" y="1915"/>
                  </a:cubicBezTo>
                  <a:cubicBezTo>
                    <a:pt x="7082" y="1824"/>
                    <a:pt x="6991" y="1733"/>
                    <a:pt x="6870" y="1642"/>
                  </a:cubicBezTo>
                  <a:cubicBezTo>
                    <a:pt x="6718" y="1520"/>
                    <a:pt x="6566" y="1368"/>
                    <a:pt x="6535" y="1156"/>
                  </a:cubicBezTo>
                  <a:cubicBezTo>
                    <a:pt x="6505" y="1095"/>
                    <a:pt x="6505" y="1034"/>
                    <a:pt x="6505" y="973"/>
                  </a:cubicBezTo>
                  <a:cubicBezTo>
                    <a:pt x="6505" y="912"/>
                    <a:pt x="6505" y="852"/>
                    <a:pt x="6505" y="791"/>
                  </a:cubicBezTo>
                  <a:cubicBezTo>
                    <a:pt x="6474" y="730"/>
                    <a:pt x="6444" y="669"/>
                    <a:pt x="6383" y="639"/>
                  </a:cubicBezTo>
                  <a:cubicBezTo>
                    <a:pt x="6353" y="578"/>
                    <a:pt x="6322" y="517"/>
                    <a:pt x="6292" y="487"/>
                  </a:cubicBezTo>
                  <a:cubicBezTo>
                    <a:pt x="6262" y="426"/>
                    <a:pt x="6231" y="335"/>
                    <a:pt x="6231" y="274"/>
                  </a:cubicBezTo>
                  <a:cubicBezTo>
                    <a:pt x="6201" y="244"/>
                    <a:pt x="6201" y="213"/>
                    <a:pt x="6201" y="183"/>
                  </a:cubicBezTo>
                  <a:cubicBezTo>
                    <a:pt x="6170" y="122"/>
                    <a:pt x="6140" y="92"/>
                    <a:pt x="6110" y="31"/>
                  </a:cubicBezTo>
                  <a:lnTo>
                    <a:pt x="607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4"/>
            <p:cNvSpPr/>
            <p:nvPr/>
          </p:nvSpPr>
          <p:spPr>
            <a:xfrm>
              <a:off x="2928053" y="1882379"/>
              <a:ext cx="280551" cy="344710"/>
            </a:xfrm>
            <a:custGeom>
              <a:rect b="b" l="l" r="r" t="t"/>
              <a:pathLst>
                <a:path extrusionOk="0" h="6947" w="5654">
                  <a:moveTo>
                    <a:pt x="2261" y="0"/>
                  </a:moveTo>
                  <a:cubicBezTo>
                    <a:pt x="2064" y="0"/>
                    <a:pt x="1875" y="40"/>
                    <a:pt x="1763" y="138"/>
                  </a:cubicBezTo>
                  <a:cubicBezTo>
                    <a:pt x="1611" y="260"/>
                    <a:pt x="1611" y="442"/>
                    <a:pt x="1581" y="625"/>
                  </a:cubicBezTo>
                  <a:cubicBezTo>
                    <a:pt x="1551" y="868"/>
                    <a:pt x="1490" y="1172"/>
                    <a:pt x="1034" y="1232"/>
                  </a:cubicBezTo>
                  <a:cubicBezTo>
                    <a:pt x="980" y="1241"/>
                    <a:pt x="932" y="1245"/>
                    <a:pt x="888" y="1245"/>
                  </a:cubicBezTo>
                  <a:cubicBezTo>
                    <a:pt x="783" y="1245"/>
                    <a:pt x="703" y="1224"/>
                    <a:pt x="639" y="1202"/>
                  </a:cubicBezTo>
                  <a:cubicBezTo>
                    <a:pt x="578" y="1202"/>
                    <a:pt x="544" y="1189"/>
                    <a:pt x="519" y="1189"/>
                  </a:cubicBezTo>
                  <a:cubicBezTo>
                    <a:pt x="507" y="1189"/>
                    <a:pt x="497" y="1192"/>
                    <a:pt x="487" y="1202"/>
                  </a:cubicBezTo>
                  <a:cubicBezTo>
                    <a:pt x="426" y="1232"/>
                    <a:pt x="396" y="1324"/>
                    <a:pt x="335" y="1506"/>
                  </a:cubicBezTo>
                  <a:cubicBezTo>
                    <a:pt x="304" y="1658"/>
                    <a:pt x="304" y="1780"/>
                    <a:pt x="274" y="1932"/>
                  </a:cubicBezTo>
                  <a:cubicBezTo>
                    <a:pt x="274" y="2114"/>
                    <a:pt x="274" y="2266"/>
                    <a:pt x="213" y="2418"/>
                  </a:cubicBezTo>
                  <a:cubicBezTo>
                    <a:pt x="183" y="2509"/>
                    <a:pt x="152" y="2600"/>
                    <a:pt x="122" y="2661"/>
                  </a:cubicBezTo>
                  <a:cubicBezTo>
                    <a:pt x="61" y="2783"/>
                    <a:pt x="31" y="2904"/>
                    <a:pt x="0" y="3026"/>
                  </a:cubicBezTo>
                  <a:cubicBezTo>
                    <a:pt x="0" y="3360"/>
                    <a:pt x="183" y="3634"/>
                    <a:pt x="365" y="3938"/>
                  </a:cubicBezTo>
                  <a:cubicBezTo>
                    <a:pt x="456" y="4090"/>
                    <a:pt x="578" y="4302"/>
                    <a:pt x="669" y="4485"/>
                  </a:cubicBezTo>
                  <a:cubicBezTo>
                    <a:pt x="851" y="5093"/>
                    <a:pt x="882" y="6278"/>
                    <a:pt x="426" y="6916"/>
                  </a:cubicBezTo>
                  <a:cubicBezTo>
                    <a:pt x="608" y="6916"/>
                    <a:pt x="760" y="6916"/>
                    <a:pt x="912" y="6886"/>
                  </a:cubicBezTo>
                  <a:lnTo>
                    <a:pt x="1915" y="6886"/>
                  </a:lnTo>
                  <a:cubicBezTo>
                    <a:pt x="2219" y="6886"/>
                    <a:pt x="2493" y="6856"/>
                    <a:pt x="2797" y="6856"/>
                  </a:cubicBezTo>
                  <a:lnTo>
                    <a:pt x="2858" y="6856"/>
                  </a:lnTo>
                  <a:lnTo>
                    <a:pt x="2858" y="6916"/>
                  </a:lnTo>
                  <a:lnTo>
                    <a:pt x="2858" y="6947"/>
                  </a:lnTo>
                  <a:cubicBezTo>
                    <a:pt x="2979" y="6916"/>
                    <a:pt x="3101" y="6886"/>
                    <a:pt x="3192" y="6856"/>
                  </a:cubicBezTo>
                  <a:cubicBezTo>
                    <a:pt x="3253" y="6856"/>
                    <a:pt x="3314" y="6856"/>
                    <a:pt x="3344" y="6825"/>
                  </a:cubicBezTo>
                  <a:cubicBezTo>
                    <a:pt x="3526" y="6795"/>
                    <a:pt x="3709" y="6764"/>
                    <a:pt x="3891" y="6704"/>
                  </a:cubicBezTo>
                  <a:cubicBezTo>
                    <a:pt x="4073" y="6673"/>
                    <a:pt x="4256" y="6612"/>
                    <a:pt x="4438" y="6552"/>
                  </a:cubicBezTo>
                  <a:cubicBezTo>
                    <a:pt x="4469" y="6552"/>
                    <a:pt x="4529" y="6521"/>
                    <a:pt x="4560" y="6521"/>
                  </a:cubicBezTo>
                  <a:cubicBezTo>
                    <a:pt x="4681" y="6460"/>
                    <a:pt x="4803" y="6430"/>
                    <a:pt x="4894" y="6400"/>
                  </a:cubicBezTo>
                  <a:cubicBezTo>
                    <a:pt x="4864" y="6278"/>
                    <a:pt x="4833" y="6157"/>
                    <a:pt x="4833" y="6005"/>
                  </a:cubicBezTo>
                  <a:cubicBezTo>
                    <a:pt x="4833" y="5944"/>
                    <a:pt x="4833" y="5883"/>
                    <a:pt x="4833" y="5822"/>
                  </a:cubicBezTo>
                  <a:cubicBezTo>
                    <a:pt x="4773" y="5366"/>
                    <a:pt x="4894" y="5214"/>
                    <a:pt x="5046" y="4971"/>
                  </a:cubicBezTo>
                  <a:cubicBezTo>
                    <a:pt x="5107" y="4880"/>
                    <a:pt x="5168" y="4819"/>
                    <a:pt x="5228" y="4698"/>
                  </a:cubicBezTo>
                  <a:lnTo>
                    <a:pt x="5289" y="4606"/>
                  </a:lnTo>
                  <a:cubicBezTo>
                    <a:pt x="5441" y="4333"/>
                    <a:pt x="5654" y="3998"/>
                    <a:pt x="5593" y="3725"/>
                  </a:cubicBezTo>
                  <a:cubicBezTo>
                    <a:pt x="5502" y="3239"/>
                    <a:pt x="5107" y="2752"/>
                    <a:pt x="4621" y="2600"/>
                  </a:cubicBezTo>
                  <a:cubicBezTo>
                    <a:pt x="4560" y="2661"/>
                    <a:pt x="4499" y="2752"/>
                    <a:pt x="4438" y="2843"/>
                  </a:cubicBezTo>
                  <a:cubicBezTo>
                    <a:pt x="4286" y="3087"/>
                    <a:pt x="4134" y="3299"/>
                    <a:pt x="3952" y="3299"/>
                  </a:cubicBezTo>
                  <a:cubicBezTo>
                    <a:pt x="3830" y="3299"/>
                    <a:pt x="3709" y="3239"/>
                    <a:pt x="3587" y="3087"/>
                  </a:cubicBezTo>
                  <a:cubicBezTo>
                    <a:pt x="3557" y="3026"/>
                    <a:pt x="3435" y="2387"/>
                    <a:pt x="3435" y="2387"/>
                  </a:cubicBezTo>
                  <a:cubicBezTo>
                    <a:pt x="3405" y="2144"/>
                    <a:pt x="3466" y="2053"/>
                    <a:pt x="3557" y="1932"/>
                  </a:cubicBezTo>
                  <a:cubicBezTo>
                    <a:pt x="3587" y="1840"/>
                    <a:pt x="3648" y="1780"/>
                    <a:pt x="3678" y="1628"/>
                  </a:cubicBezTo>
                  <a:cubicBezTo>
                    <a:pt x="3861" y="1020"/>
                    <a:pt x="3405" y="412"/>
                    <a:pt x="2888" y="138"/>
                  </a:cubicBezTo>
                  <a:cubicBezTo>
                    <a:pt x="2740" y="56"/>
                    <a:pt x="2494" y="0"/>
                    <a:pt x="2261"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4"/>
            <p:cNvSpPr/>
            <p:nvPr/>
          </p:nvSpPr>
          <p:spPr>
            <a:xfrm>
              <a:off x="3069819" y="2156186"/>
              <a:ext cx="306205" cy="336076"/>
            </a:xfrm>
            <a:custGeom>
              <a:rect b="b" l="l" r="r" t="t"/>
              <a:pathLst>
                <a:path extrusionOk="0" h="6773" w="6171">
                  <a:moveTo>
                    <a:pt x="5441" y="0"/>
                  </a:moveTo>
                  <a:lnTo>
                    <a:pt x="5381" y="31"/>
                  </a:lnTo>
                  <a:cubicBezTo>
                    <a:pt x="5137" y="183"/>
                    <a:pt x="4834" y="304"/>
                    <a:pt x="4560" y="395"/>
                  </a:cubicBezTo>
                  <a:cubicBezTo>
                    <a:pt x="4165" y="547"/>
                    <a:pt x="3739" y="730"/>
                    <a:pt x="3496" y="973"/>
                  </a:cubicBezTo>
                  <a:cubicBezTo>
                    <a:pt x="3319" y="1150"/>
                    <a:pt x="3003" y="1250"/>
                    <a:pt x="2720" y="1250"/>
                  </a:cubicBezTo>
                  <a:cubicBezTo>
                    <a:pt x="2564" y="1250"/>
                    <a:pt x="2418" y="1220"/>
                    <a:pt x="2311" y="1155"/>
                  </a:cubicBezTo>
                  <a:cubicBezTo>
                    <a:pt x="2219" y="1094"/>
                    <a:pt x="2128" y="1034"/>
                    <a:pt x="2098" y="973"/>
                  </a:cubicBezTo>
                  <a:cubicBezTo>
                    <a:pt x="1976" y="1034"/>
                    <a:pt x="1885" y="1064"/>
                    <a:pt x="1764" y="1094"/>
                  </a:cubicBezTo>
                  <a:cubicBezTo>
                    <a:pt x="1703" y="1125"/>
                    <a:pt x="1642" y="1125"/>
                    <a:pt x="1581" y="1155"/>
                  </a:cubicBezTo>
                  <a:cubicBezTo>
                    <a:pt x="1399" y="1216"/>
                    <a:pt x="1247" y="1277"/>
                    <a:pt x="1064" y="1307"/>
                  </a:cubicBezTo>
                  <a:lnTo>
                    <a:pt x="1004" y="1307"/>
                  </a:lnTo>
                  <a:cubicBezTo>
                    <a:pt x="852" y="1368"/>
                    <a:pt x="669" y="1398"/>
                    <a:pt x="517" y="1429"/>
                  </a:cubicBezTo>
                  <a:cubicBezTo>
                    <a:pt x="457" y="1459"/>
                    <a:pt x="396" y="1459"/>
                    <a:pt x="335" y="1490"/>
                  </a:cubicBezTo>
                  <a:cubicBezTo>
                    <a:pt x="213" y="1490"/>
                    <a:pt x="122" y="1520"/>
                    <a:pt x="1" y="1550"/>
                  </a:cubicBezTo>
                  <a:lnTo>
                    <a:pt x="183" y="2645"/>
                  </a:lnTo>
                  <a:lnTo>
                    <a:pt x="669" y="6079"/>
                  </a:lnTo>
                  <a:lnTo>
                    <a:pt x="760" y="6079"/>
                  </a:lnTo>
                  <a:lnTo>
                    <a:pt x="852" y="6049"/>
                  </a:lnTo>
                  <a:lnTo>
                    <a:pt x="1064" y="6049"/>
                  </a:lnTo>
                  <a:cubicBezTo>
                    <a:pt x="1095" y="6079"/>
                    <a:pt x="1156" y="6079"/>
                    <a:pt x="1186" y="6110"/>
                  </a:cubicBezTo>
                  <a:lnTo>
                    <a:pt x="1247" y="6110"/>
                  </a:lnTo>
                  <a:cubicBezTo>
                    <a:pt x="1277" y="6140"/>
                    <a:pt x="1338" y="6171"/>
                    <a:pt x="1368" y="6201"/>
                  </a:cubicBezTo>
                  <a:cubicBezTo>
                    <a:pt x="1460" y="6292"/>
                    <a:pt x="1490" y="6353"/>
                    <a:pt x="1551" y="6444"/>
                  </a:cubicBezTo>
                  <a:cubicBezTo>
                    <a:pt x="1581" y="6505"/>
                    <a:pt x="1581" y="6535"/>
                    <a:pt x="1612" y="6596"/>
                  </a:cubicBezTo>
                  <a:cubicBezTo>
                    <a:pt x="1687" y="6671"/>
                    <a:pt x="1782" y="6726"/>
                    <a:pt x="1865" y="6726"/>
                  </a:cubicBezTo>
                  <a:cubicBezTo>
                    <a:pt x="1882" y="6726"/>
                    <a:pt x="1899" y="6723"/>
                    <a:pt x="1916" y="6718"/>
                  </a:cubicBezTo>
                  <a:cubicBezTo>
                    <a:pt x="1946" y="6718"/>
                    <a:pt x="1976" y="6687"/>
                    <a:pt x="2037" y="6657"/>
                  </a:cubicBezTo>
                  <a:cubicBezTo>
                    <a:pt x="2068" y="6596"/>
                    <a:pt x="2128" y="6535"/>
                    <a:pt x="2219" y="6535"/>
                  </a:cubicBezTo>
                  <a:lnTo>
                    <a:pt x="2341" y="6535"/>
                  </a:lnTo>
                  <a:lnTo>
                    <a:pt x="2371" y="6566"/>
                  </a:lnTo>
                  <a:lnTo>
                    <a:pt x="2432" y="6566"/>
                  </a:lnTo>
                  <a:lnTo>
                    <a:pt x="2463" y="6596"/>
                  </a:lnTo>
                  <a:lnTo>
                    <a:pt x="2493" y="6626"/>
                  </a:lnTo>
                  <a:lnTo>
                    <a:pt x="2584" y="6657"/>
                  </a:lnTo>
                  <a:cubicBezTo>
                    <a:pt x="2650" y="6723"/>
                    <a:pt x="2716" y="6772"/>
                    <a:pt x="2759" y="6772"/>
                  </a:cubicBezTo>
                  <a:cubicBezTo>
                    <a:pt x="2775" y="6772"/>
                    <a:pt x="2789" y="6765"/>
                    <a:pt x="2797" y="6748"/>
                  </a:cubicBezTo>
                  <a:cubicBezTo>
                    <a:pt x="2827" y="6748"/>
                    <a:pt x="2858" y="6687"/>
                    <a:pt x="2888" y="6657"/>
                  </a:cubicBezTo>
                  <a:cubicBezTo>
                    <a:pt x="2919" y="6596"/>
                    <a:pt x="2949" y="6535"/>
                    <a:pt x="3010" y="6505"/>
                  </a:cubicBezTo>
                  <a:cubicBezTo>
                    <a:pt x="3054" y="6471"/>
                    <a:pt x="3099" y="6458"/>
                    <a:pt x="3142" y="6458"/>
                  </a:cubicBezTo>
                  <a:cubicBezTo>
                    <a:pt x="3217" y="6458"/>
                    <a:pt x="3286" y="6497"/>
                    <a:pt x="3344" y="6535"/>
                  </a:cubicBezTo>
                  <a:lnTo>
                    <a:pt x="3435" y="6626"/>
                  </a:lnTo>
                  <a:lnTo>
                    <a:pt x="3466" y="6626"/>
                  </a:lnTo>
                  <a:lnTo>
                    <a:pt x="3466" y="6657"/>
                  </a:lnTo>
                  <a:cubicBezTo>
                    <a:pt x="3496" y="6687"/>
                    <a:pt x="3527" y="6718"/>
                    <a:pt x="3587" y="6748"/>
                  </a:cubicBezTo>
                  <a:lnTo>
                    <a:pt x="3648" y="6748"/>
                  </a:lnTo>
                  <a:cubicBezTo>
                    <a:pt x="3671" y="6756"/>
                    <a:pt x="3696" y="6759"/>
                    <a:pt x="3721" y="6759"/>
                  </a:cubicBezTo>
                  <a:cubicBezTo>
                    <a:pt x="3796" y="6759"/>
                    <a:pt x="3876" y="6725"/>
                    <a:pt x="3922" y="6657"/>
                  </a:cubicBezTo>
                  <a:cubicBezTo>
                    <a:pt x="4043" y="6566"/>
                    <a:pt x="4074" y="6414"/>
                    <a:pt x="4074" y="6292"/>
                  </a:cubicBezTo>
                  <a:cubicBezTo>
                    <a:pt x="4104" y="6262"/>
                    <a:pt x="4104" y="6231"/>
                    <a:pt x="4104" y="6171"/>
                  </a:cubicBezTo>
                  <a:cubicBezTo>
                    <a:pt x="4104" y="5988"/>
                    <a:pt x="4134" y="5775"/>
                    <a:pt x="4317" y="5654"/>
                  </a:cubicBezTo>
                  <a:cubicBezTo>
                    <a:pt x="4378" y="5623"/>
                    <a:pt x="4469" y="5593"/>
                    <a:pt x="4530" y="5593"/>
                  </a:cubicBezTo>
                  <a:lnTo>
                    <a:pt x="4621" y="5593"/>
                  </a:lnTo>
                  <a:cubicBezTo>
                    <a:pt x="4834" y="5563"/>
                    <a:pt x="5016" y="5411"/>
                    <a:pt x="5107" y="5198"/>
                  </a:cubicBezTo>
                  <a:cubicBezTo>
                    <a:pt x="5137" y="5167"/>
                    <a:pt x="5137" y="5107"/>
                    <a:pt x="5168" y="5046"/>
                  </a:cubicBezTo>
                  <a:cubicBezTo>
                    <a:pt x="5168" y="4985"/>
                    <a:pt x="5198" y="4924"/>
                    <a:pt x="5229" y="4863"/>
                  </a:cubicBezTo>
                  <a:cubicBezTo>
                    <a:pt x="5289" y="4742"/>
                    <a:pt x="5381" y="4620"/>
                    <a:pt x="5472" y="4499"/>
                  </a:cubicBezTo>
                  <a:lnTo>
                    <a:pt x="5533" y="4438"/>
                  </a:lnTo>
                  <a:cubicBezTo>
                    <a:pt x="5624" y="4316"/>
                    <a:pt x="5715" y="4164"/>
                    <a:pt x="5806" y="4012"/>
                  </a:cubicBezTo>
                  <a:cubicBezTo>
                    <a:pt x="5867" y="3952"/>
                    <a:pt x="5897" y="3860"/>
                    <a:pt x="5958" y="3800"/>
                  </a:cubicBezTo>
                  <a:cubicBezTo>
                    <a:pt x="5989" y="3708"/>
                    <a:pt x="6049" y="3648"/>
                    <a:pt x="6080" y="3587"/>
                  </a:cubicBezTo>
                  <a:lnTo>
                    <a:pt x="6080" y="3556"/>
                  </a:lnTo>
                  <a:cubicBezTo>
                    <a:pt x="6110" y="3496"/>
                    <a:pt x="6141" y="3435"/>
                    <a:pt x="6141" y="3405"/>
                  </a:cubicBezTo>
                  <a:cubicBezTo>
                    <a:pt x="6171" y="3313"/>
                    <a:pt x="6141" y="3222"/>
                    <a:pt x="6141" y="3161"/>
                  </a:cubicBezTo>
                  <a:lnTo>
                    <a:pt x="5806" y="1733"/>
                  </a:lnTo>
                  <a:cubicBezTo>
                    <a:pt x="5745" y="1459"/>
                    <a:pt x="5654" y="1186"/>
                    <a:pt x="5593" y="882"/>
                  </a:cubicBezTo>
                  <a:lnTo>
                    <a:pt x="5593" y="851"/>
                  </a:lnTo>
                  <a:cubicBezTo>
                    <a:pt x="5533" y="578"/>
                    <a:pt x="5472" y="304"/>
                    <a:pt x="5441" y="61"/>
                  </a:cubicBezTo>
                  <a:lnTo>
                    <a:pt x="5441"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4"/>
            <p:cNvSpPr/>
            <p:nvPr/>
          </p:nvSpPr>
          <p:spPr>
            <a:xfrm>
              <a:off x="3804351" y="1946539"/>
              <a:ext cx="205179" cy="129756"/>
            </a:xfrm>
            <a:custGeom>
              <a:rect b="b" l="l" r="r" t="t"/>
              <a:pathLst>
                <a:path extrusionOk="0" h="2615" w="4135">
                  <a:moveTo>
                    <a:pt x="2858" y="0"/>
                  </a:moveTo>
                  <a:cubicBezTo>
                    <a:pt x="2797" y="31"/>
                    <a:pt x="2736" y="61"/>
                    <a:pt x="2675" y="61"/>
                  </a:cubicBezTo>
                  <a:cubicBezTo>
                    <a:pt x="2584" y="91"/>
                    <a:pt x="2523" y="122"/>
                    <a:pt x="2462" y="122"/>
                  </a:cubicBezTo>
                  <a:cubicBezTo>
                    <a:pt x="2371" y="152"/>
                    <a:pt x="2280" y="183"/>
                    <a:pt x="2158" y="213"/>
                  </a:cubicBezTo>
                  <a:cubicBezTo>
                    <a:pt x="2098" y="213"/>
                    <a:pt x="2037" y="243"/>
                    <a:pt x="1976" y="274"/>
                  </a:cubicBezTo>
                  <a:cubicBezTo>
                    <a:pt x="1885" y="304"/>
                    <a:pt x="1763" y="304"/>
                    <a:pt x="1642" y="335"/>
                  </a:cubicBezTo>
                  <a:cubicBezTo>
                    <a:pt x="1581" y="365"/>
                    <a:pt x="1550" y="365"/>
                    <a:pt x="1490" y="395"/>
                  </a:cubicBezTo>
                  <a:cubicBezTo>
                    <a:pt x="1307" y="426"/>
                    <a:pt x="1125" y="487"/>
                    <a:pt x="943" y="517"/>
                  </a:cubicBezTo>
                  <a:lnTo>
                    <a:pt x="882" y="517"/>
                  </a:lnTo>
                  <a:lnTo>
                    <a:pt x="882" y="487"/>
                  </a:lnTo>
                  <a:lnTo>
                    <a:pt x="821" y="517"/>
                  </a:lnTo>
                  <a:cubicBezTo>
                    <a:pt x="699" y="547"/>
                    <a:pt x="578" y="608"/>
                    <a:pt x="456" y="639"/>
                  </a:cubicBezTo>
                  <a:lnTo>
                    <a:pt x="426" y="639"/>
                  </a:lnTo>
                  <a:cubicBezTo>
                    <a:pt x="274" y="669"/>
                    <a:pt x="122" y="699"/>
                    <a:pt x="0" y="730"/>
                  </a:cubicBezTo>
                  <a:cubicBezTo>
                    <a:pt x="0" y="791"/>
                    <a:pt x="0" y="851"/>
                    <a:pt x="0" y="912"/>
                  </a:cubicBezTo>
                  <a:cubicBezTo>
                    <a:pt x="31" y="973"/>
                    <a:pt x="31" y="1034"/>
                    <a:pt x="31" y="1094"/>
                  </a:cubicBezTo>
                  <a:cubicBezTo>
                    <a:pt x="31" y="1155"/>
                    <a:pt x="61" y="1246"/>
                    <a:pt x="61" y="1307"/>
                  </a:cubicBezTo>
                  <a:cubicBezTo>
                    <a:pt x="61" y="1368"/>
                    <a:pt x="61" y="1429"/>
                    <a:pt x="61" y="1459"/>
                  </a:cubicBezTo>
                  <a:cubicBezTo>
                    <a:pt x="61" y="1550"/>
                    <a:pt x="61" y="1642"/>
                    <a:pt x="61" y="1733"/>
                  </a:cubicBezTo>
                  <a:cubicBezTo>
                    <a:pt x="61" y="1763"/>
                    <a:pt x="61" y="1824"/>
                    <a:pt x="61" y="1854"/>
                  </a:cubicBezTo>
                  <a:cubicBezTo>
                    <a:pt x="31" y="1976"/>
                    <a:pt x="31" y="2098"/>
                    <a:pt x="31" y="2219"/>
                  </a:cubicBezTo>
                  <a:lnTo>
                    <a:pt x="31" y="2249"/>
                  </a:lnTo>
                  <a:cubicBezTo>
                    <a:pt x="699" y="2128"/>
                    <a:pt x="1368" y="1915"/>
                    <a:pt x="2006" y="1702"/>
                  </a:cubicBezTo>
                  <a:cubicBezTo>
                    <a:pt x="2098" y="1672"/>
                    <a:pt x="2189" y="1642"/>
                    <a:pt x="2280" y="1611"/>
                  </a:cubicBezTo>
                  <a:lnTo>
                    <a:pt x="2341" y="1581"/>
                  </a:lnTo>
                  <a:lnTo>
                    <a:pt x="2402" y="1550"/>
                  </a:lnTo>
                  <a:cubicBezTo>
                    <a:pt x="2493" y="1520"/>
                    <a:pt x="2584" y="1490"/>
                    <a:pt x="2675" y="1490"/>
                  </a:cubicBezTo>
                  <a:lnTo>
                    <a:pt x="2706" y="1459"/>
                  </a:lnTo>
                  <a:lnTo>
                    <a:pt x="2888" y="1459"/>
                  </a:lnTo>
                  <a:cubicBezTo>
                    <a:pt x="2949" y="1490"/>
                    <a:pt x="2979" y="1550"/>
                    <a:pt x="2979" y="1611"/>
                  </a:cubicBezTo>
                  <a:lnTo>
                    <a:pt x="3465" y="2614"/>
                  </a:lnTo>
                  <a:cubicBezTo>
                    <a:pt x="3739" y="2553"/>
                    <a:pt x="4104" y="2493"/>
                    <a:pt x="4134" y="2249"/>
                  </a:cubicBezTo>
                  <a:cubicBezTo>
                    <a:pt x="4134" y="2158"/>
                    <a:pt x="3891" y="1794"/>
                    <a:pt x="3800" y="1642"/>
                  </a:cubicBezTo>
                  <a:cubicBezTo>
                    <a:pt x="3739" y="1581"/>
                    <a:pt x="3678" y="1490"/>
                    <a:pt x="3648" y="1459"/>
                  </a:cubicBezTo>
                  <a:cubicBezTo>
                    <a:pt x="3617" y="1368"/>
                    <a:pt x="3557" y="1277"/>
                    <a:pt x="3496" y="1155"/>
                  </a:cubicBezTo>
                  <a:cubicBezTo>
                    <a:pt x="3435" y="1003"/>
                    <a:pt x="3344" y="821"/>
                    <a:pt x="3283" y="760"/>
                  </a:cubicBezTo>
                  <a:cubicBezTo>
                    <a:pt x="3192" y="639"/>
                    <a:pt x="3131" y="578"/>
                    <a:pt x="3070" y="547"/>
                  </a:cubicBezTo>
                  <a:cubicBezTo>
                    <a:pt x="2979" y="456"/>
                    <a:pt x="2918" y="426"/>
                    <a:pt x="2888" y="152"/>
                  </a:cubicBezTo>
                  <a:cubicBezTo>
                    <a:pt x="2888" y="91"/>
                    <a:pt x="2858" y="61"/>
                    <a:pt x="2858"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4"/>
            <p:cNvSpPr/>
            <p:nvPr/>
          </p:nvSpPr>
          <p:spPr>
            <a:xfrm>
              <a:off x="3388084" y="1788149"/>
              <a:ext cx="434423" cy="372597"/>
            </a:xfrm>
            <a:custGeom>
              <a:rect b="b" l="l" r="r" t="t"/>
              <a:pathLst>
                <a:path extrusionOk="0" h="7509" w="8755">
                  <a:moveTo>
                    <a:pt x="7113" y="1"/>
                  </a:moveTo>
                  <a:cubicBezTo>
                    <a:pt x="6718" y="153"/>
                    <a:pt x="6383" y="274"/>
                    <a:pt x="6049" y="457"/>
                  </a:cubicBezTo>
                  <a:cubicBezTo>
                    <a:pt x="5958" y="487"/>
                    <a:pt x="5836" y="548"/>
                    <a:pt x="5714" y="578"/>
                  </a:cubicBezTo>
                  <a:cubicBezTo>
                    <a:pt x="5319" y="761"/>
                    <a:pt x="4742" y="1004"/>
                    <a:pt x="4620" y="1308"/>
                  </a:cubicBezTo>
                  <a:cubicBezTo>
                    <a:pt x="4559" y="1429"/>
                    <a:pt x="4590" y="1581"/>
                    <a:pt x="4590" y="1764"/>
                  </a:cubicBezTo>
                  <a:cubicBezTo>
                    <a:pt x="4590" y="1916"/>
                    <a:pt x="4620" y="2098"/>
                    <a:pt x="4559" y="2250"/>
                  </a:cubicBezTo>
                  <a:lnTo>
                    <a:pt x="4529" y="2311"/>
                  </a:lnTo>
                  <a:lnTo>
                    <a:pt x="4499" y="2311"/>
                  </a:lnTo>
                  <a:cubicBezTo>
                    <a:pt x="4438" y="2311"/>
                    <a:pt x="4407" y="2311"/>
                    <a:pt x="4407" y="2341"/>
                  </a:cubicBezTo>
                  <a:cubicBezTo>
                    <a:pt x="4255" y="2493"/>
                    <a:pt x="4316" y="3101"/>
                    <a:pt x="4347" y="3466"/>
                  </a:cubicBezTo>
                  <a:cubicBezTo>
                    <a:pt x="4347" y="3587"/>
                    <a:pt x="4377" y="3709"/>
                    <a:pt x="4377" y="3800"/>
                  </a:cubicBezTo>
                  <a:lnTo>
                    <a:pt x="4377" y="3831"/>
                  </a:lnTo>
                  <a:lnTo>
                    <a:pt x="4316" y="3861"/>
                  </a:lnTo>
                  <a:cubicBezTo>
                    <a:pt x="4073" y="3952"/>
                    <a:pt x="3830" y="4074"/>
                    <a:pt x="3587" y="4226"/>
                  </a:cubicBezTo>
                  <a:cubicBezTo>
                    <a:pt x="3174" y="4473"/>
                    <a:pt x="2737" y="4721"/>
                    <a:pt x="2207" y="4721"/>
                  </a:cubicBezTo>
                  <a:cubicBezTo>
                    <a:pt x="2152" y="4721"/>
                    <a:pt x="2095" y="4718"/>
                    <a:pt x="2037" y="4712"/>
                  </a:cubicBezTo>
                  <a:cubicBezTo>
                    <a:pt x="1882" y="4695"/>
                    <a:pt x="1738" y="4683"/>
                    <a:pt x="1598" y="4683"/>
                  </a:cubicBezTo>
                  <a:cubicBezTo>
                    <a:pt x="1240" y="4683"/>
                    <a:pt x="910" y="4763"/>
                    <a:pt x="517" y="5046"/>
                  </a:cubicBezTo>
                  <a:cubicBezTo>
                    <a:pt x="517" y="5077"/>
                    <a:pt x="486" y="5107"/>
                    <a:pt x="426" y="5107"/>
                  </a:cubicBezTo>
                  <a:cubicBezTo>
                    <a:pt x="395" y="5138"/>
                    <a:pt x="304" y="5168"/>
                    <a:pt x="304" y="5198"/>
                  </a:cubicBezTo>
                  <a:cubicBezTo>
                    <a:pt x="274" y="5259"/>
                    <a:pt x="274" y="5290"/>
                    <a:pt x="274" y="5320"/>
                  </a:cubicBezTo>
                  <a:cubicBezTo>
                    <a:pt x="304" y="5320"/>
                    <a:pt x="334" y="5381"/>
                    <a:pt x="365" y="5472"/>
                  </a:cubicBezTo>
                  <a:cubicBezTo>
                    <a:pt x="365" y="5593"/>
                    <a:pt x="395" y="5685"/>
                    <a:pt x="426" y="5776"/>
                  </a:cubicBezTo>
                  <a:cubicBezTo>
                    <a:pt x="486" y="5989"/>
                    <a:pt x="547" y="6141"/>
                    <a:pt x="334" y="6445"/>
                  </a:cubicBezTo>
                  <a:cubicBezTo>
                    <a:pt x="243" y="6536"/>
                    <a:pt x="152" y="6657"/>
                    <a:pt x="0" y="6779"/>
                  </a:cubicBezTo>
                  <a:lnTo>
                    <a:pt x="61" y="6931"/>
                  </a:lnTo>
                  <a:lnTo>
                    <a:pt x="91" y="6992"/>
                  </a:lnTo>
                  <a:cubicBezTo>
                    <a:pt x="122" y="7083"/>
                    <a:pt x="152" y="7174"/>
                    <a:pt x="182" y="7235"/>
                  </a:cubicBezTo>
                  <a:cubicBezTo>
                    <a:pt x="2067" y="6840"/>
                    <a:pt x="4043" y="6414"/>
                    <a:pt x="5988" y="6171"/>
                  </a:cubicBezTo>
                  <a:lnTo>
                    <a:pt x="6018" y="6141"/>
                  </a:lnTo>
                  <a:lnTo>
                    <a:pt x="6414" y="6809"/>
                  </a:lnTo>
                  <a:cubicBezTo>
                    <a:pt x="6444" y="6870"/>
                    <a:pt x="6474" y="6931"/>
                    <a:pt x="6505" y="6931"/>
                  </a:cubicBezTo>
                  <a:cubicBezTo>
                    <a:pt x="6523" y="6940"/>
                    <a:pt x="6538" y="6943"/>
                    <a:pt x="6551" y="6943"/>
                  </a:cubicBezTo>
                  <a:cubicBezTo>
                    <a:pt x="6583" y="6943"/>
                    <a:pt x="6605" y="6922"/>
                    <a:pt x="6626" y="6900"/>
                  </a:cubicBezTo>
                  <a:cubicBezTo>
                    <a:pt x="6687" y="6900"/>
                    <a:pt x="6718" y="6870"/>
                    <a:pt x="6748" y="6870"/>
                  </a:cubicBezTo>
                  <a:lnTo>
                    <a:pt x="6870" y="6870"/>
                  </a:lnTo>
                  <a:lnTo>
                    <a:pt x="6900" y="6900"/>
                  </a:lnTo>
                  <a:lnTo>
                    <a:pt x="6930" y="6900"/>
                  </a:lnTo>
                  <a:lnTo>
                    <a:pt x="7022" y="6961"/>
                  </a:lnTo>
                  <a:lnTo>
                    <a:pt x="7052" y="6961"/>
                  </a:lnTo>
                  <a:lnTo>
                    <a:pt x="7113" y="7022"/>
                  </a:lnTo>
                  <a:cubicBezTo>
                    <a:pt x="7173" y="7083"/>
                    <a:pt x="7234" y="7113"/>
                    <a:pt x="7295" y="7144"/>
                  </a:cubicBezTo>
                  <a:cubicBezTo>
                    <a:pt x="7356" y="7174"/>
                    <a:pt x="7447" y="7174"/>
                    <a:pt x="7538" y="7174"/>
                  </a:cubicBezTo>
                  <a:lnTo>
                    <a:pt x="7629" y="7174"/>
                  </a:lnTo>
                  <a:cubicBezTo>
                    <a:pt x="7690" y="7174"/>
                    <a:pt x="7781" y="7174"/>
                    <a:pt x="7873" y="7204"/>
                  </a:cubicBezTo>
                  <a:lnTo>
                    <a:pt x="7933" y="7235"/>
                  </a:lnTo>
                  <a:cubicBezTo>
                    <a:pt x="7994" y="7235"/>
                    <a:pt x="8055" y="7235"/>
                    <a:pt x="8116" y="7265"/>
                  </a:cubicBezTo>
                  <a:lnTo>
                    <a:pt x="8237" y="7296"/>
                  </a:lnTo>
                  <a:cubicBezTo>
                    <a:pt x="8268" y="7326"/>
                    <a:pt x="8329" y="7356"/>
                    <a:pt x="8389" y="7387"/>
                  </a:cubicBezTo>
                  <a:cubicBezTo>
                    <a:pt x="8420" y="7387"/>
                    <a:pt x="8480" y="7417"/>
                    <a:pt x="8511" y="7448"/>
                  </a:cubicBezTo>
                  <a:cubicBezTo>
                    <a:pt x="8572" y="7478"/>
                    <a:pt x="8602" y="7478"/>
                    <a:pt x="8663" y="7508"/>
                  </a:cubicBezTo>
                  <a:lnTo>
                    <a:pt x="8754" y="7478"/>
                  </a:lnTo>
                  <a:lnTo>
                    <a:pt x="8602" y="6900"/>
                  </a:lnTo>
                  <a:cubicBezTo>
                    <a:pt x="8541" y="6748"/>
                    <a:pt x="8511" y="6597"/>
                    <a:pt x="8541" y="6414"/>
                  </a:cubicBezTo>
                  <a:lnTo>
                    <a:pt x="8541" y="6323"/>
                  </a:lnTo>
                  <a:cubicBezTo>
                    <a:pt x="8572" y="6262"/>
                    <a:pt x="8572" y="6171"/>
                    <a:pt x="8572" y="6141"/>
                  </a:cubicBezTo>
                  <a:cubicBezTo>
                    <a:pt x="8541" y="6049"/>
                    <a:pt x="8511" y="5989"/>
                    <a:pt x="8450" y="5928"/>
                  </a:cubicBezTo>
                  <a:cubicBezTo>
                    <a:pt x="8420" y="5897"/>
                    <a:pt x="8389" y="5837"/>
                    <a:pt x="8359" y="5776"/>
                  </a:cubicBezTo>
                  <a:cubicBezTo>
                    <a:pt x="8329" y="5745"/>
                    <a:pt x="8329" y="5685"/>
                    <a:pt x="8298" y="5654"/>
                  </a:cubicBezTo>
                  <a:lnTo>
                    <a:pt x="8298" y="5624"/>
                  </a:lnTo>
                  <a:lnTo>
                    <a:pt x="8298" y="5593"/>
                  </a:lnTo>
                  <a:lnTo>
                    <a:pt x="8237" y="5593"/>
                  </a:lnTo>
                  <a:lnTo>
                    <a:pt x="8268" y="5502"/>
                  </a:lnTo>
                  <a:cubicBezTo>
                    <a:pt x="8268" y="5381"/>
                    <a:pt x="8298" y="5229"/>
                    <a:pt x="8298" y="5107"/>
                  </a:cubicBezTo>
                  <a:cubicBezTo>
                    <a:pt x="8298" y="5046"/>
                    <a:pt x="8298" y="5016"/>
                    <a:pt x="8298" y="4955"/>
                  </a:cubicBezTo>
                  <a:cubicBezTo>
                    <a:pt x="8298" y="4864"/>
                    <a:pt x="8298" y="4803"/>
                    <a:pt x="8298" y="4712"/>
                  </a:cubicBezTo>
                  <a:cubicBezTo>
                    <a:pt x="8298" y="4651"/>
                    <a:pt x="8298" y="4590"/>
                    <a:pt x="8298" y="4530"/>
                  </a:cubicBezTo>
                  <a:cubicBezTo>
                    <a:pt x="8298" y="4469"/>
                    <a:pt x="8298" y="4378"/>
                    <a:pt x="8298" y="4317"/>
                  </a:cubicBezTo>
                  <a:cubicBezTo>
                    <a:pt x="8298" y="4256"/>
                    <a:pt x="8268" y="4195"/>
                    <a:pt x="8268" y="4134"/>
                  </a:cubicBezTo>
                  <a:cubicBezTo>
                    <a:pt x="8268" y="4074"/>
                    <a:pt x="8268" y="4013"/>
                    <a:pt x="8237" y="3952"/>
                  </a:cubicBezTo>
                  <a:lnTo>
                    <a:pt x="8025" y="3952"/>
                  </a:lnTo>
                  <a:lnTo>
                    <a:pt x="7994" y="3922"/>
                  </a:lnTo>
                  <a:cubicBezTo>
                    <a:pt x="7903" y="3861"/>
                    <a:pt x="7903" y="3770"/>
                    <a:pt x="7903" y="3739"/>
                  </a:cubicBezTo>
                  <a:lnTo>
                    <a:pt x="7873" y="3527"/>
                  </a:lnTo>
                  <a:cubicBezTo>
                    <a:pt x="7842" y="2979"/>
                    <a:pt x="7812" y="2402"/>
                    <a:pt x="7447" y="2007"/>
                  </a:cubicBezTo>
                  <a:cubicBezTo>
                    <a:pt x="7356" y="1916"/>
                    <a:pt x="7234" y="1794"/>
                    <a:pt x="7295" y="1642"/>
                  </a:cubicBezTo>
                  <a:cubicBezTo>
                    <a:pt x="7295" y="1612"/>
                    <a:pt x="7325" y="1581"/>
                    <a:pt x="7356" y="1551"/>
                  </a:cubicBezTo>
                  <a:lnTo>
                    <a:pt x="7386" y="1520"/>
                  </a:lnTo>
                  <a:cubicBezTo>
                    <a:pt x="7477" y="1368"/>
                    <a:pt x="7477" y="1186"/>
                    <a:pt x="7447" y="1004"/>
                  </a:cubicBezTo>
                  <a:cubicBezTo>
                    <a:pt x="7417" y="943"/>
                    <a:pt x="7417" y="882"/>
                    <a:pt x="7386" y="821"/>
                  </a:cubicBezTo>
                  <a:lnTo>
                    <a:pt x="7113"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4"/>
            <p:cNvSpPr/>
            <p:nvPr/>
          </p:nvSpPr>
          <p:spPr>
            <a:xfrm>
              <a:off x="3345857" y="2100363"/>
              <a:ext cx="405743" cy="263978"/>
            </a:xfrm>
            <a:custGeom>
              <a:rect b="b" l="l" r="r" t="t"/>
              <a:pathLst>
                <a:path extrusionOk="0" h="5320" w="8177">
                  <a:moveTo>
                    <a:pt x="6778" y="1"/>
                  </a:moveTo>
                  <a:cubicBezTo>
                    <a:pt x="4833" y="244"/>
                    <a:pt x="2888" y="669"/>
                    <a:pt x="1003" y="1064"/>
                  </a:cubicBezTo>
                  <a:lnTo>
                    <a:pt x="942" y="1095"/>
                  </a:lnTo>
                  <a:lnTo>
                    <a:pt x="912" y="1034"/>
                  </a:lnTo>
                  <a:cubicBezTo>
                    <a:pt x="881" y="973"/>
                    <a:pt x="851" y="882"/>
                    <a:pt x="821" y="791"/>
                  </a:cubicBezTo>
                  <a:lnTo>
                    <a:pt x="790" y="700"/>
                  </a:lnTo>
                  <a:cubicBezTo>
                    <a:pt x="760" y="639"/>
                    <a:pt x="760" y="608"/>
                    <a:pt x="730" y="548"/>
                  </a:cubicBezTo>
                  <a:cubicBezTo>
                    <a:pt x="547" y="700"/>
                    <a:pt x="334" y="821"/>
                    <a:pt x="152" y="943"/>
                  </a:cubicBezTo>
                  <a:cubicBezTo>
                    <a:pt x="91" y="973"/>
                    <a:pt x="61" y="1004"/>
                    <a:pt x="0" y="1034"/>
                  </a:cubicBezTo>
                  <a:cubicBezTo>
                    <a:pt x="30" y="1125"/>
                    <a:pt x="30" y="1216"/>
                    <a:pt x="61" y="1308"/>
                  </a:cubicBezTo>
                  <a:cubicBezTo>
                    <a:pt x="61" y="1368"/>
                    <a:pt x="91" y="1399"/>
                    <a:pt x="91" y="1460"/>
                  </a:cubicBezTo>
                  <a:lnTo>
                    <a:pt x="152" y="1794"/>
                  </a:lnTo>
                  <a:cubicBezTo>
                    <a:pt x="152" y="1824"/>
                    <a:pt x="182" y="1855"/>
                    <a:pt x="182" y="1915"/>
                  </a:cubicBezTo>
                  <a:cubicBezTo>
                    <a:pt x="213" y="2037"/>
                    <a:pt x="243" y="2189"/>
                    <a:pt x="274" y="2311"/>
                  </a:cubicBezTo>
                  <a:lnTo>
                    <a:pt x="274" y="2371"/>
                  </a:lnTo>
                  <a:cubicBezTo>
                    <a:pt x="334" y="2523"/>
                    <a:pt x="365" y="2675"/>
                    <a:pt x="395" y="2827"/>
                  </a:cubicBezTo>
                  <a:lnTo>
                    <a:pt x="730" y="4256"/>
                  </a:lnTo>
                  <a:cubicBezTo>
                    <a:pt x="760" y="4347"/>
                    <a:pt x="760" y="4438"/>
                    <a:pt x="760" y="4530"/>
                  </a:cubicBezTo>
                  <a:cubicBezTo>
                    <a:pt x="730" y="4621"/>
                    <a:pt x="699" y="4712"/>
                    <a:pt x="669" y="4773"/>
                  </a:cubicBezTo>
                  <a:lnTo>
                    <a:pt x="638" y="4803"/>
                  </a:lnTo>
                  <a:lnTo>
                    <a:pt x="821" y="5320"/>
                  </a:lnTo>
                  <a:cubicBezTo>
                    <a:pt x="1277" y="5229"/>
                    <a:pt x="1733" y="5107"/>
                    <a:pt x="2189" y="5016"/>
                  </a:cubicBezTo>
                  <a:cubicBezTo>
                    <a:pt x="2736" y="4894"/>
                    <a:pt x="3313" y="4773"/>
                    <a:pt x="3860" y="4621"/>
                  </a:cubicBezTo>
                  <a:cubicBezTo>
                    <a:pt x="3921" y="4621"/>
                    <a:pt x="4012" y="4590"/>
                    <a:pt x="4103" y="4560"/>
                  </a:cubicBezTo>
                  <a:lnTo>
                    <a:pt x="4225" y="4530"/>
                  </a:lnTo>
                  <a:cubicBezTo>
                    <a:pt x="5350" y="4286"/>
                    <a:pt x="6535" y="4013"/>
                    <a:pt x="7660" y="3770"/>
                  </a:cubicBezTo>
                  <a:lnTo>
                    <a:pt x="8085" y="3131"/>
                  </a:lnTo>
                  <a:cubicBezTo>
                    <a:pt x="8116" y="3071"/>
                    <a:pt x="8146" y="3040"/>
                    <a:pt x="8176" y="2979"/>
                  </a:cubicBezTo>
                  <a:cubicBezTo>
                    <a:pt x="8176" y="2888"/>
                    <a:pt x="8146" y="2797"/>
                    <a:pt x="8085" y="2736"/>
                  </a:cubicBezTo>
                  <a:cubicBezTo>
                    <a:pt x="7994" y="2554"/>
                    <a:pt x="7842" y="2371"/>
                    <a:pt x="7660" y="2250"/>
                  </a:cubicBezTo>
                  <a:lnTo>
                    <a:pt x="7629" y="2250"/>
                  </a:lnTo>
                  <a:cubicBezTo>
                    <a:pt x="7569" y="2189"/>
                    <a:pt x="7508" y="2159"/>
                    <a:pt x="7447" y="2098"/>
                  </a:cubicBezTo>
                  <a:cubicBezTo>
                    <a:pt x="7295" y="1885"/>
                    <a:pt x="7417" y="1612"/>
                    <a:pt x="7508" y="1399"/>
                  </a:cubicBezTo>
                  <a:cubicBezTo>
                    <a:pt x="7569" y="1308"/>
                    <a:pt x="7599" y="1186"/>
                    <a:pt x="7660" y="1064"/>
                  </a:cubicBezTo>
                  <a:cubicBezTo>
                    <a:pt x="7660" y="1034"/>
                    <a:pt x="7660" y="1004"/>
                    <a:pt x="7690" y="973"/>
                  </a:cubicBezTo>
                  <a:cubicBezTo>
                    <a:pt x="7690" y="882"/>
                    <a:pt x="7721" y="821"/>
                    <a:pt x="7751" y="760"/>
                  </a:cubicBezTo>
                  <a:lnTo>
                    <a:pt x="7690" y="730"/>
                  </a:lnTo>
                  <a:lnTo>
                    <a:pt x="7629" y="730"/>
                  </a:lnTo>
                  <a:lnTo>
                    <a:pt x="7538" y="760"/>
                  </a:lnTo>
                  <a:cubicBezTo>
                    <a:pt x="7477" y="760"/>
                    <a:pt x="7386" y="791"/>
                    <a:pt x="7325" y="791"/>
                  </a:cubicBezTo>
                  <a:cubicBezTo>
                    <a:pt x="7234" y="760"/>
                    <a:pt x="7173" y="669"/>
                    <a:pt x="7113" y="578"/>
                  </a:cubicBezTo>
                  <a:lnTo>
                    <a:pt x="6778"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24"/>
            <p:cNvSpPr/>
            <p:nvPr/>
          </p:nvSpPr>
          <p:spPr>
            <a:xfrm>
              <a:off x="3454427" y="2335664"/>
              <a:ext cx="104103" cy="59147"/>
            </a:xfrm>
            <a:custGeom>
              <a:rect b="b" l="l" r="r" t="t"/>
              <a:pathLst>
                <a:path extrusionOk="0" h="1192" w="2098">
                  <a:moveTo>
                    <a:pt x="1733" y="0"/>
                  </a:moveTo>
                  <a:cubicBezTo>
                    <a:pt x="1642" y="31"/>
                    <a:pt x="1551" y="61"/>
                    <a:pt x="1460" y="91"/>
                  </a:cubicBezTo>
                  <a:cubicBezTo>
                    <a:pt x="1004" y="183"/>
                    <a:pt x="548" y="304"/>
                    <a:pt x="92" y="395"/>
                  </a:cubicBezTo>
                  <a:lnTo>
                    <a:pt x="1" y="426"/>
                  </a:lnTo>
                  <a:lnTo>
                    <a:pt x="61" y="943"/>
                  </a:lnTo>
                  <a:cubicBezTo>
                    <a:pt x="92" y="1034"/>
                    <a:pt x="122" y="1155"/>
                    <a:pt x="183" y="1186"/>
                  </a:cubicBezTo>
                  <a:cubicBezTo>
                    <a:pt x="195" y="1190"/>
                    <a:pt x="208" y="1192"/>
                    <a:pt x="221" y="1192"/>
                  </a:cubicBezTo>
                  <a:cubicBezTo>
                    <a:pt x="306" y="1192"/>
                    <a:pt x="404" y="1113"/>
                    <a:pt x="456" y="1034"/>
                  </a:cubicBezTo>
                  <a:lnTo>
                    <a:pt x="517" y="973"/>
                  </a:lnTo>
                  <a:cubicBezTo>
                    <a:pt x="578" y="882"/>
                    <a:pt x="669" y="760"/>
                    <a:pt x="791" y="730"/>
                  </a:cubicBezTo>
                  <a:cubicBezTo>
                    <a:pt x="882" y="699"/>
                    <a:pt x="1004" y="699"/>
                    <a:pt x="1095" y="699"/>
                  </a:cubicBezTo>
                  <a:lnTo>
                    <a:pt x="1125" y="730"/>
                  </a:lnTo>
                  <a:lnTo>
                    <a:pt x="1429" y="730"/>
                  </a:lnTo>
                  <a:lnTo>
                    <a:pt x="1520" y="699"/>
                  </a:lnTo>
                  <a:cubicBezTo>
                    <a:pt x="1611" y="699"/>
                    <a:pt x="1703" y="699"/>
                    <a:pt x="1794" y="669"/>
                  </a:cubicBezTo>
                  <a:cubicBezTo>
                    <a:pt x="1855" y="669"/>
                    <a:pt x="1915" y="639"/>
                    <a:pt x="1946" y="608"/>
                  </a:cubicBezTo>
                  <a:cubicBezTo>
                    <a:pt x="2007" y="578"/>
                    <a:pt x="2037" y="517"/>
                    <a:pt x="2067" y="426"/>
                  </a:cubicBezTo>
                  <a:lnTo>
                    <a:pt x="2098" y="365"/>
                  </a:lnTo>
                  <a:lnTo>
                    <a:pt x="2037" y="335"/>
                  </a:lnTo>
                  <a:cubicBezTo>
                    <a:pt x="1976" y="304"/>
                    <a:pt x="1915" y="243"/>
                    <a:pt x="1855" y="183"/>
                  </a:cubicBezTo>
                  <a:lnTo>
                    <a:pt x="1794" y="122"/>
                  </a:lnTo>
                  <a:cubicBezTo>
                    <a:pt x="1763" y="91"/>
                    <a:pt x="1763" y="61"/>
                    <a:pt x="1733"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4"/>
            <p:cNvSpPr/>
            <p:nvPr/>
          </p:nvSpPr>
          <p:spPr>
            <a:xfrm>
              <a:off x="3243292" y="2346233"/>
              <a:ext cx="289632" cy="256436"/>
            </a:xfrm>
            <a:custGeom>
              <a:rect b="b" l="l" r="r" t="t"/>
              <a:pathLst>
                <a:path extrusionOk="0" h="5168" w="5837">
                  <a:moveTo>
                    <a:pt x="2614" y="0"/>
                  </a:moveTo>
                  <a:cubicBezTo>
                    <a:pt x="2584" y="30"/>
                    <a:pt x="2553" y="91"/>
                    <a:pt x="2553" y="122"/>
                  </a:cubicBezTo>
                  <a:cubicBezTo>
                    <a:pt x="2523" y="182"/>
                    <a:pt x="2462" y="243"/>
                    <a:pt x="2432" y="304"/>
                  </a:cubicBezTo>
                  <a:cubicBezTo>
                    <a:pt x="2341" y="426"/>
                    <a:pt x="2249" y="578"/>
                    <a:pt x="2158" y="699"/>
                  </a:cubicBezTo>
                  <a:lnTo>
                    <a:pt x="2097" y="760"/>
                  </a:lnTo>
                  <a:cubicBezTo>
                    <a:pt x="2006" y="882"/>
                    <a:pt x="1915" y="973"/>
                    <a:pt x="1854" y="1094"/>
                  </a:cubicBezTo>
                  <a:cubicBezTo>
                    <a:pt x="1854" y="1155"/>
                    <a:pt x="1824" y="1185"/>
                    <a:pt x="1824" y="1246"/>
                  </a:cubicBezTo>
                  <a:cubicBezTo>
                    <a:pt x="1793" y="1307"/>
                    <a:pt x="1763" y="1368"/>
                    <a:pt x="1763" y="1429"/>
                  </a:cubicBezTo>
                  <a:cubicBezTo>
                    <a:pt x="1641" y="1672"/>
                    <a:pt x="1398" y="1854"/>
                    <a:pt x="1155" y="1885"/>
                  </a:cubicBezTo>
                  <a:lnTo>
                    <a:pt x="1064" y="1915"/>
                  </a:lnTo>
                  <a:cubicBezTo>
                    <a:pt x="1003" y="1915"/>
                    <a:pt x="942" y="1915"/>
                    <a:pt x="912" y="1945"/>
                  </a:cubicBezTo>
                  <a:cubicBezTo>
                    <a:pt x="790" y="2006"/>
                    <a:pt x="760" y="2189"/>
                    <a:pt x="760" y="2371"/>
                  </a:cubicBezTo>
                  <a:cubicBezTo>
                    <a:pt x="730" y="2401"/>
                    <a:pt x="730" y="2432"/>
                    <a:pt x="730" y="2462"/>
                  </a:cubicBezTo>
                  <a:cubicBezTo>
                    <a:pt x="730" y="2614"/>
                    <a:pt x="669" y="2796"/>
                    <a:pt x="547" y="2918"/>
                  </a:cubicBezTo>
                  <a:cubicBezTo>
                    <a:pt x="443" y="3022"/>
                    <a:pt x="311" y="3069"/>
                    <a:pt x="189" y="3069"/>
                  </a:cubicBezTo>
                  <a:cubicBezTo>
                    <a:pt x="133" y="3069"/>
                    <a:pt x="79" y="3059"/>
                    <a:pt x="31" y="3040"/>
                  </a:cubicBezTo>
                  <a:lnTo>
                    <a:pt x="0" y="3009"/>
                  </a:lnTo>
                  <a:lnTo>
                    <a:pt x="0" y="3009"/>
                  </a:lnTo>
                  <a:cubicBezTo>
                    <a:pt x="31" y="3100"/>
                    <a:pt x="31" y="3161"/>
                    <a:pt x="31" y="3222"/>
                  </a:cubicBezTo>
                  <a:cubicBezTo>
                    <a:pt x="31" y="3252"/>
                    <a:pt x="31" y="3313"/>
                    <a:pt x="61" y="3344"/>
                  </a:cubicBezTo>
                  <a:cubicBezTo>
                    <a:pt x="91" y="3496"/>
                    <a:pt x="122" y="3617"/>
                    <a:pt x="182" y="3769"/>
                  </a:cubicBezTo>
                  <a:cubicBezTo>
                    <a:pt x="274" y="4012"/>
                    <a:pt x="426" y="4195"/>
                    <a:pt x="578" y="4286"/>
                  </a:cubicBezTo>
                  <a:cubicBezTo>
                    <a:pt x="638" y="4316"/>
                    <a:pt x="669" y="4347"/>
                    <a:pt x="730" y="4377"/>
                  </a:cubicBezTo>
                  <a:cubicBezTo>
                    <a:pt x="790" y="4407"/>
                    <a:pt x="821" y="4438"/>
                    <a:pt x="882" y="4468"/>
                  </a:cubicBezTo>
                  <a:cubicBezTo>
                    <a:pt x="942" y="4499"/>
                    <a:pt x="1003" y="4529"/>
                    <a:pt x="1064" y="4590"/>
                  </a:cubicBezTo>
                  <a:lnTo>
                    <a:pt x="1125" y="4651"/>
                  </a:lnTo>
                  <a:lnTo>
                    <a:pt x="1186" y="4711"/>
                  </a:lnTo>
                  <a:lnTo>
                    <a:pt x="1216" y="4742"/>
                  </a:lnTo>
                  <a:cubicBezTo>
                    <a:pt x="1307" y="4833"/>
                    <a:pt x="1398" y="4924"/>
                    <a:pt x="1490" y="5015"/>
                  </a:cubicBezTo>
                  <a:cubicBezTo>
                    <a:pt x="1641" y="5106"/>
                    <a:pt x="1824" y="5167"/>
                    <a:pt x="2006" y="5167"/>
                  </a:cubicBezTo>
                  <a:cubicBezTo>
                    <a:pt x="2189" y="5167"/>
                    <a:pt x="2371" y="5137"/>
                    <a:pt x="2523" y="5076"/>
                  </a:cubicBezTo>
                  <a:lnTo>
                    <a:pt x="3587" y="4803"/>
                  </a:lnTo>
                  <a:cubicBezTo>
                    <a:pt x="3678" y="4772"/>
                    <a:pt x="3769" y="4772"/>
                    <a:pt x="3800" y="4681"/>
                  </a:cubicBezTo>
                  <a:cubicBezTo>
                    <a:pt x="3860" y="4620"/>
                    <a:pt x="3860" y="4529"/>
                    <a:pt x="3860" y="4438"/>
                  </a:cubicBezTo>
                  <a:lnTo>
                    <a:pt x="3891" y="3100"/>
                  </a:lnTo>
                  <a:cubicBezTo>
                    <a:pt x="3891" y="2827"/>
                    <a:pt x="3982" y="2492"/>
                    <a:pt x="4256" y="2492"/>
                  </a:cubicBezTo>
                  <a:lnTo>
                    <a:pt x="4468" y="2492"/>
                  </a:lnTo>
                  <a:lnTo>
                    <a:pt x="4529" y="2462"/>
                  </a:lnTo>
                  <a:cubicBezTo>
                    <a:pt x="4559" y="2371"/>
                    <a:pt x="4529" y="2249"/>
                    <a:pt x="4499" y="2158"/>
                  </a:cubicBezTo>
                  <a:lnTo>
                    <a:pt x="4438" y="2037"/>
                  </a:lnTo>
                  <a:lnTo>
                    <a:pt x="4559" y="2067"/>
                  </a:lnTo>
                  <a:cubicBezTo>
                    <a:pt x="4576" y="2070"/>
                    <a:pt x="4592" y="2072"/>
                    <a:pt x="4608" y="2072"/>
                  </a:cubicBezTo>
                  <a:cubicBezTo>
                    <a:pt x="4749" y="2072"/>
                    <a:pt x="4903" y="1963"/>
                    <a:pt x="4985" y="1854"/>
                  </a:cubicBezTo>
                  <a:cubicBezTo>
                    <a:pt x="5015" y="1824"/>
                    <a:pt x="5046" y="1763"/>
                    <a:pt x="5107" y="1702"/>
                  </a:cubicBezTo>
                  <a:cubicBezTo>
                    <a:pt x="5167" y="1611"/>
                    <a:pt x="5228" y="1489"/>
                    <a:pt x="5319" y="1398"/>
                  </a:cubicBezTo>
                  <a:cubicBezTo>
                    <a:pt x="5380" y="1368"/>
                    <a:pt x="5441" y="1337"/>
                    <a:pt x="5471" y="1307"/>
                  </a:cubicBezTo>
                  <a:cubicBezTo>
                    <a:pt x="5532" y="1277"/>
                    <a:pt x="5593" y="1246"/>
                    <a:pt x="5623" y="1185"/>
                  </a:cubicBezTo>
                  <a:cubicBezTo>
                    <a:pt x="5654" y="1155"/>
                    <a:pt x="5684" y="1125"/>
                    <a:pt x="5715" y="1094"/>
                  </a:cubicBezTo>
                  <a:lnTo>
                    <a:pt x="5745" y="1033"/>
                  </a:lnTo>
                  <a:lnTo>
                    <a:pt x="5806" y="942"/>
                  </a:lnTo>
                  <a:lnTo>
                    <a:pt x="5806" y="882"/>
                  </a:lnTo>
                  <a:cubicBezTo>
                    <a:pt x="5806" y="851"/>
                    <a:pt x="5836" y="821"/>
                    <a:pt x="5836" y="790"/>
                  </a:cubicBezTo>
                  <a:lnTo>
                    <a:pt x="5836" y="699"/>
                  </a:lnTo>
                  <a:lnTo>
                    <a:pt x="5836" y="638"/>
                  </a:lnTo>
                  <a:lnTo>
                    <a:pt x="5319" y="638"/>
                  </a:lnTo>
                  <a:cubicBezTo>
                    <a:pt x="5279" y="638"/>
                    <a:pt x="5225" y="625"/>
                    <a:pt x="5175" y="625"/>
                  </a:cubicBezTo>
                  <a:cubicBezTo>
                    <a:pt x="5150" y="625"/>
                    <a:pt x="5127" y="628"/>
                    <a:pt x="5107" y="638"/>
                  </a:cubicBezTo>
                  <a:cubicBezTo>
                    <a:pt x="5015" y="669"/>
                    <a:pt x="4955" y="760"/>
                    <a:pt x="4894" y="851"/>
                  </a:cubicBezTo>
                  <a:lnTo>
                    <a:pt x="4833" y="912"/>
                  </a:lnTo>
                  <a:lnTo>
                    <a:pt x="4742" y="1003"/>
                  </a:lnTo>
                  <a:lnTo>
                    <a:pt x="4711" y="1033"/>
                  </a:lnTo>
                  <a:lnTo>
                    <a:pt x="4651" y="1064"/>
                  </a:lnTo>
                  <a:lnTo>
                    <a:pt x="4590" y="1094"/>
                  </a:lnTo>
                  <a:lnTo>
                    <a:pt x="4499" y="1094"/>
                  </a:lnTo>
                  <a:cubicBezTo>
                    <a:pt x="4438" y="1094"/>
                    <a:pt x="4407" y="1094"/>
                    <a:pt x="4377" y="1064"/>
                  </a:cubicBezTo>
                  <a:cubicBezTo>
                    <a:pt x="4256" y="1003"/>
                    <a:pt x="4225" y="882"/>
                    <a:pt x="4195" y="730"/>
                  </a:cubicBezTo>
                  <a:lnTo>
                    <a:pt x="4104" y="243"/>
                  </a:lnTo>
                  <a:cubicBezTo>
                    <a:pt x="3678" y="334"/>
                    <a:pt x="3283" y="426"/>
                    <a:pt x="2857" y="517"/>
                  </a:cubicBezTo>
                  <a:lnTo>
                    <a:pt x="2797" y="517"/>
                  </a:lnTo>
                  <a:lnTo>
                    <a:pt x="2614"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24"/>
            <p:cNvSpPr/>
            <p:nvPr/>
          </p:nvSpPr>
          <p:spPr>
            <a:xfrm>
              <a:off x="2792292" y="2463835"/>
              <a:ext cx="503792" cy="257974"/>
            </a:xfrm>
            <a:custGeom>
              <a:rect b="b" l="l" r="r" t="t"/>
              <a:pathLst>
                <a:path extrusionOk="0" h="5199" w="10153">
                  <a:moveTo>
                    <a:pt x="6353" y="1"/>
                  </a:moveTo>
                  <a:lnTo>
                    <a:pt x="6293" y="31"/>
                  </a:lnTo>
                  <a:lnTo>
                    <a:pt x="6323" y="305"/>
                  </a:lnTo>
                  <a:cubicBezTo>
                    <a:pt x="6323" y="396"/>
                    <a:pt x="6353" y="518"/>
                    <a:pt x="6262" y="609"/>
                  </a:cubicBezTo>
                  <a:cubicBezTo>
                    <a:pt x="6202" y="670"/>
                    <a:pt x="6110" y="700"/>
                    <a:pt x="6050" y="700"/>
                  </a:cubicBezTo>
                  <a:cubicBezTo>
                    <a:pt x="5989" y="700"/>
                    <a:pt x="5958" y="730"/>
                    <a:pt x="5928" y="730"/>
                  </a:cubicBezTo>
                  <a:cubicBezTo>
                    <a:pt x="5806" y="791"/>
                    <a:pt x="5746" y="913"/>
                    <a:pt x="5685" y="1065"/>
                  </a:cubicBezTo>
                  <a:cubicBezTo>
                    <a:pt x="5563" y="1369"/>
                    <a:pt x="5350" y="1764"/>
                    <a:pt x="4955" y="1916"/>
                  </a:cubicBezTo>
                  <a:cubicBezTo>
                    <a:pt x="4834" y="1977"/>
                    <a:pt x="4682" y="2007"/>
                    <a:pt x="4530" y="2037"/>
                  </a:cubicBezTo>
                  <a:cubicBezTo>
                    <a:pt x="4317" y="2068"/>
                    <a:pt x="4104" y="2098"/>
                    <a:pt x="3983" y="2250"/>
                  </a:cubicBezTo>
                  <a:cubicBezTo>
                    <a:pt x="3952" y="2281"/>
                    <a:pt x="3891" y="2341"/>
                    <a:pt x="3861" y="2402"/>
                  </a:cubicBezTo>
                  <a:cubicBezTo>
                    <a:pt x="3770" y="2524"/>
                    <a:pt x="3679" y="2676"/>
                    <a:pt x="3527" y="2676"/>
                  </a:cubicBezTo>
                  <a:cubicBezTo>
                    <a:pt x="3506" y="2686"/>
                    <a:pt x="3486" y="2689"/>
                    <a:pt x="3466" y="2689"/>
                  </a:cubicBezTo>
                  <a:cubicBezTo>
                    <a:pt x="3425" y="2689"/>
                    <a:pt x="3385" y="2676"/>
                    <a:pt x="3344" y="2676"/>
                  </a:cubicBezTo>
                  <a:lnTo>
                    <a:pt x="3192" y="2676"/>
                  </a:lnTo>
                  <a:lnTo>
                    <a:pt x="3101" y="2736"/>
                  </a:lnTo>
                  <a:lnTo>
                    <a:pt x="3040" y="2797"/>
                  </a:lnTo>
                  <a:cubicBezTo>
                    <a:pt x="3010" y="2797"/>
                    <a:pt x="2949" y="2828"/>
                    <a:pt x="2919" y="2828"/>
                  </a:cubicBezTo>
                  <a:lnTo>
                    <a:pt x="2736" y="2828"/>
                  </a:lnTo>
                  <a:cubicBezTo>
                    <a:pt x="2706" y="2828"/>
                    <a:pt x="2645" y="2797"/>
                    <a:pt x="2615" y="2797"/>
                  </a:cubicBezTo>
                  <a:lnTo>
                    <a:pt x="2584" y="2767"/>
                  </a:lnTo>
                  <a:cubicBezTo>
                    <a:pt x="2554" y="2767"/>
                    <a:pt x="2493" y="2736"/>
                    <a:pt x="2463" y="2706"/>
                  </a:cubicBezTo>
                  <a:lnTo>
                    <a:pt x="2432" y="2676"/>
                  </a:lnTo>
                  <a:lnTo>
                    <a:pt x="2372" y="2736"/>
                  </a:lnTo>
                  <a:lnTo>
                    <a:pt x="2341" y="2767"/>
                  </a:lnTo>
                  <a:lnTo>
                    <a:pt x="2280" y="2797"/>
                  </a:lnTo>
                  <a:cubicBezTo>
                    <a:pt x="2250" y="2828"/>
                    <a:pt x="2250" y="2858"/>
                    <a:pt x="2220" y="2919"/>
                  </a:cubicBezTo>
                  <a:cubicBezTo>
                    <a:pt x="2220" y="2949"/>
                    <a:pt x="2189" y="3010"/>
                    <a:pt x="2159" y="3040"/>
                  </a:cubicBezTo>
                  <a:cubicBezTo>
                    <a:pt x="2098" y="3132"/>
                    <a:pt x="1977" y="3162"/>
                    <a:pt x="1885" y="3192"/>
                  </a:cubicBezTo>
                  <a:cubicBezTo>
                    <a:pt x="1825" y="3192"/>
                    <a:pt x="1764" y="3223"/>
                    <a:pt x="1703" y="3253"/>
                  </a:cubicBezTo>
                  <a:cubicBezTo>
                    <a:pt x="1612" y="3314"/>
                    <a:pt x="1581" y="3405"/>
                    <a:pt x="1581" y="3557"/>
                  </a:cubicBezTo>
                  <a:cubicBezTo>
                    <a:pt x="1551" y="3648"/>
                    <a:pt x="1521" y="3770"/>
                    <a:pt x="1460" y="3861"/>
                  </a:cubicBezTo>
                  <a:cubicBezTo>
                    <a:pt x="1369" y="4013"/>
                    <a:pt x="1186" y="4104"/>
                    <a:pt x="943" y="4135"/>
                  </a:cubicBezTo>
                  <a:lnTo>
                    <a:pt x="670" y="4135"/>
                  </a:lnTo>
                  <a:cubicBezTo>
                    <a:pt x="578" y="4104"/>
                    <a:pt x="487" y="4104"/>
                    <a:pt x="396" y="4104"/>
                  </a:cubicBezTo>
                  <a:cubicBezTo>
                    <a:pt x="335" y="4104"/>
                    <a:pt x="244" y="4135"/>
                    <a:pt x="153" y="4165"/>
                  </a:cubicBezTo>
                  <a:lnTo>
                    <a:pt x="92" y="4195"/>
                  </a:lnTo>
                  <a:lnTo>
                    <a:pt x="1" y="4226"/>
                  </a:lnTo>
                  <a:cubicBezTo>
                    <a:pt x="31" y="4226"/>
                    <a:pt x="62" y="4256"/>
                    <a:pt x="122" y="4256"/>
                  </a:cubicBezTo>
                  <a:cubicBezTo>
                    <a:pt x="274" y="4287"/>
                    <a:pt x="396" y="4347"/>
                    <a:pt x="487" y="4469"/>
                  </a:cubicBezTo>
                  <a:cubicBezTo>
                    <a:pt x="578" y="4591"/>
                    <a:pt x="548" y="4743"/>
                    <a:pt x="518" y="4895"/>
                  </a:cubicBezTo>
                  <a:cubicBezTo>
                    <a:pt x="518" y="4986"/>
                    <a:pt x="487" y="5077"/>
                    <a:pt x="487" y="5168"/>
                  </a:cubicBezTo>
                  <a:lnTo>
                    <a:pt x="457" y="5199"/>
                  </a:lnTo>
                  <a:lnTo>
                    <a:pt x="1581" y="5199"/>
                  </a:lnTo>
                  <a:cubicBezTo>
                    <a:pt x="1703" y="5199"/>
                    <a:pt x="1855" y="5168"/>
                    <a:pt x="1977" y="5168"/>
                  </a:cubicBezTo>
                  <a:cubicBezTo>
                    <a:pt x="2372" y="5107"/>
                    <a:pt x="2736" y="5047"/>
                    <a:pt x="3071" y="4955"/>
                  </a:cubicBezTo>
                  <a:lnTo>
                    <a:pt x="5381" y="4499"/>
                  </a:lnTo>
                  <a:cubicBezTo>
                    <a:pt x="6019" y="4347"/>
                    <a:pt x="6688" y="4226"/>
                    <a:pt x="7357" y="4104"/>
                  </a:cubicBezTo>
                  <a:cubicBezTo>
                    <a:pt x="7721" y="4044"/>
                    <a:pt x="8086" y="4013"/>
                    <a:pt x="8420" y="3952"/>
                  </a:cubicBezTo>
                  <a:lnTo>
                    <a:pt x="8481" y="3952"/>
                  </a:lnTo>
                  <a:cubicBezTo>
                    <a:pt x="8785" y="3922"/>
                    <a:pt x="9089" y="3892"/>
                    <a:pt x="9363" y="3861"/>
                  </a:cubicBezTo>
                  <a:lnTo>
                    <a:pt x="10153" y="2402"/>
                  </a:lnTo>
                  <a:lnTo>
                    <a:pt x="10123" y="2372"/>
                  </a:lnTo>
                  <a:lnTo>
                    <a:pt x="10062" y="2311"/>
                  </a:lnTo>
                  <a:cubicBezTo>
                    <a:pt x="10001" y="2281"/>
                    <a:pt x="9971" y="2250"/>
                    <a:pt x="9910" y="2189"/>
                  </a:cubicBezTo>
                  <a:cubicBezTo>
                    <a:pt x="9849" y="2189"/>
                    <a:pt x="9819" y="2159"/>
                    <a:pt x="9758" y="2129"/>
                  </a:cubicBezTo>
                  <a:cubicBezTo>
                    <a:pt x="9697" y="2098"/>
                    <a:pt x="9667" y="2068"/>
                    <a:pt x="9606" y="2037"/>
                  </a:cubicBezTo>
                  <a:cubicBezTo>
                    <a:pt x="9423" y="1916"/>
                    <a:pt x="9271" y="1733"/>
                    <a:pt x="9150" y="1429"/>
                  </a:cubicBezTo>
                  <a:cubicBezTo>
                    <a:pt x="9089" y="1308"/>
                    <a:pt x="9028" y="1156"/>
                    <a:pt x="8998" y="974"/>
                  </a:cubicBezTo>
                  <a:cubicBezTo>
                    <a:pt x="8998" y="943"/>
                    <a:pt x="8998" y="882"/>
                    <a:pt x="8998" y="822"/>
                  </a:cubicBezTo>
                  <a:cubicBezTo>
                    <a:pt x="8968" y="730"/>
                    <a:pt x="8968" y="639"/>
                    <a:pt x="8968" y="518"/>
                  </a:cubicBezTo>
                  <a:lnTo>
                    <a:pt x="8876" y="457"/>
                  </a:lnTo>
                  <a:cubicBezTo>
                    <a:pt x="8832" y="412"/>
                    <a:pt x="8787" y="384"/>
                    <a:pt x="8743" y="384"/>
                  </a:cubicBezTo>
                  <a:cubicBezTo>
                    <a:pt x="8727" y="384"/>
                    <a:pt x="8710" y="388"/>
                    <a:pt x="8694" y="396"/>
                  </a:cubicBezTo>
                  <a:cubicBezTo>
                    <a:pt x="8664" y="426"/>
                    <a:pt x="8633" y="457"/>
                    <a:pt x="8603" y="518"/>
                  </a:cubicBezTo>
                  <a:cubicBezTo>
                    <a:pt x="8572" y="578"/>
                    <a:pt x="8542" y="639"/>
                    <a:pt x="8481" y="670"/>
                  </a:cubicBezTo>
                  <a:lnTo>
                    <a:pt x="8390" y="700"/>
                  </a:lnTo>
                  <a:lnTo>
                    <a:pt x="8268" y="700"/>
                  </a:lnTo>
                  <a:lnTo>
                    <a:pt x="8268" y="670"/>
                  </a:lnTo>
                  <a:lnTo>
                    <a:pt x="8177" y="639"/>
                  </a:lnTo>
                  <a:lnTo>
                    <a:pt x="8086" y="578"/>
                  </a:lnTo>
                  <a:cubicBezTo>
                    <a:pt x="8025" y="518"/>
                    <a:pt x="7964" y="487"/>
                    <a:pt x="7904" y="457"/>
                  </a:cubicBezTo>
                  <a:lnTo>
                    <a:pt x="7843" y="457"/>
                  </a:lnTo>
                  <a:cubicBezTo>
                    <a:pt x="7782" y="487"/>
                    <a:pt x="7752" y="518"/>
                    <a:pt x="7721" y="548"/>
                  </a:cubicBezTo>
                  <a:cubicBezTo>
                    <a:pt x="7661" y="578"/>
                    <a:pt x="7630" y="639"/>
                    <a:pt x="7569" y="639"/>
                  </a:cubicBezTo>
                  <a:cubicBezTo>
                    <a:pt x="7526" y="661"/>
                    <a:pt x="7482" y="671"/>
                    <a:pt x="7440" y="671"/>
                  </a:cubicBezTo>
                  <a:cubicBezTo>
                    <a:pt x="7305" y="671"/>
                    <a:pt x="7183" y="573"/>
                    <a:pt x="7113" y="457"/>
                  </a:cubicBezTo>
                  <a:cubicBezTo>
                    <a:pt x="7083" y="426"/>
                    <a:pt x="7053" y="366"/>
                    <a:pt x="7022" y="305"/>
                  </a:cubicBezTo>
                  <a:cubicBezTo>
                    <a:pt x="6961" y="244"/>
                    <a:pt x="6931" y="183"/>
                    <a:pt x="6870" y="122"/>
                  </a:cubicBezTo>
                  <a:cubicBezTo>
                    <a:pt x="6840" y="92"/>
                    <a:pt x="6809" y="62"/>
                    <a:pt x="6749" y="31"/>
                  </a:cubicBezTo>
                  <a:lnTo>
                    <a:pt x="6718" y="31"/>
                  </a:lnTo>
                  <a:lnTo>
                    <a:pt x="6627"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4"/>
            <p:cNvSpPr/>
            <p:nvPr/>
          </p:nvSpPr>
          <p:spPr>
            <a:xfrm>
              <a:off x="3264381" y="2587539"/>
              <a:ext cx="131295" cy="66392"/>
            </a:xfrm>
            <a:custGeom>
              <a:rect b="b" l="l" r="r" t="t"/>
              <a:pathLst>
                <a:path extrusionOk="0" h="1338" w="2646">
                  <a:moveTo>
                    <a:pt x="761" y="0"/>
                  </a:moveTo>
                  <a:lnTo>
                    <a:pt x="1" y="1338"/>
                  </a:lnTo>
                  <a:cubicBezTo>
                    <a:pt x="305" y="1307"/>
                    <a:pt x="609" y="1247"/>
                    <a:pt x="913" y="1216"/>
                  </a:cubicBezTo>
                  <a:lnTo>
                    <a:pt x="973" y="1216"/>
                  </a:lnTo>
                  <a:cubicBezTo>
                    <a:pt x="1277" y="1186"/>
                    <a:pt x="1612" y="1125"/>
                    <a:pt x="1916" y="1095"/>
                  </a:cubicBezTo>
                  <a:cubicBezTo>
                    <a:pt x="2037" y="1064"/>
                    <a:pt x="2159" y="1034"/>
                    <a:pt x="2280" y="1034"/>
                  </a:cubicBezTo>
                  <a:cubicBezTo>
                    <a:pt x="2311" y="943"/>
                    <a:pt x="2372" y="821"/>
                    <a:pt x="2402" y="730"/>
                  </a:cubicBezTo>
                  <a:cubicBezTo>
                    <a:pt x="2493" y="578"/>
                    <a:pt x="2554" y="395"/>
                    <a:pt x="2645" y="243"/>
                  </a:cubicBezTo>
                  <a:lnTo>
                    <a:pt x="2645" y="243"/>
                  </a:lnTo>
                  <a:lnTo>
                    <a:pt x="2159" y="365"/>
                  </a:lnTo>
                  <a:cubicBezTo>
                    <a:pt x="2068" y="365"/>
                    <a:pt x="1976" y="395"/>
                    <a:pt x="1885" y="426"/>
                  </a:cubicBezTo>
                  <a:lnTo>
                    <a:pt x="1824" y="426"/>
                  </a:lnTo>
                  <a:cubicBezTo>
                    <a:pt x="1764" y="426"/>
                    <a:pt x="1703" y="456"/>
                    <a:pt x="1612" y="456"/>
                  </a:cubicBezTo>
                  <a:lnTo>
                    <a:pt x="1581" y="456"/>
                  </a:lnTo>
                  <a:cubicBezTo>
                    <a:pt x="1368" y="456"/>
                    <a:pt x="1186" y="365"/>
                    <a:pt x="1004" y="243"/>
                  </a:cubicBezTo>
                  <a:cubicBezTo>
                    <a:pt x="943" y="213"/>
                    <a:pt x="913" y="183"/>
                    <a:pt x="852" y="122"/>
                  </a:cubicBezTo>
                  <a:lnTo>
                    <a:pt x="821" y="61"/>
                  </a:lnTo>
                  <a:lnTo>
                    <a:pt x="761"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4"/>
            <p:cNvSpPr/>
            <p:nvPr/>
          </p:nvSpPr>
          <p:spPr>
            <a:xfrm>
              <a:off x="3385058" y="2356753"/>
              <a:ext cx="366543" cy="280601"/>
            </a:xfrm>
            <a:custGeom>
              <a:rect b="b" l="l" r="r" t="t"/>
              <a:pathLst>
                <a:path extrusionOk="0" h="5655" w="7387">
                  <a:moveTo>
                    <a:pt x="3617" y="1"/>
                  </a:moveTo>
                  <a:lnTo>
                    <a:pt x="3587" y="92"/>
                  </a:lnTo>
                  <a:cubicBezTo>
                    <a:pt x="3557" y="153"/>
                    <a:pt x="3496" y="244"/>
                    <a:pt x="3435" y="274"/>
                  </a:cubicBezTo>
                  <a:cubicBezTo>
                    <a:pt x="3374" y="335"/>
                    <a:pt x="3283" y="366"/>
                    <a:pt x="3222" y="366"/>
                  </a:cubicBezTo>
                  <a:lnTo>
                    <a:pt x="3131" y="396"/>
                  </a:lnTo>
                  <a:cubicBezTo>
                    <a:pt x="3131" y="426"/>
                    <a:pt x="3131" y="457"/>
                    <a:pt x="3131" y="487"/>
                  </a:cubicBezTo>
                  <a:lnTo>
                    <a:pt x="3131" y="609"/>
                  </a:lnTo>
                  <a:cubicBezTo>
                    <a:pt x="3101" y="639"/>
                    <a:pt x="3101" y="670"/>
                    <a:pt x="3101" y="730"/>
                  </a:cubicBezTo>
                  <a:lnTo>
                    <a:pt x="3070" y="791"/>
                  </a:lnTo>
                  <a:cubicBezTo>
                    <a:pt x="3070" y="821"/>
                    <a:pt x="3040" y="882"/>
                    <a:pt x="3009" y="913"/>
                  </a:cubicBezTo>
                  <a:lnTo>
                    <a:pt x="2979" y="973"/>
                  </a:lnTo>
                  <a:cubicBezTo>
                    <a:pt x="2949" y="1004"/>
                    <a:pt x="2918" y="1065"/>
                    <a:pt x="2888" y="1095"/>
                  </a:cubicBezTo>
                  <a:cubicBezTo>
                    <a:pt x="2827" y="1156"/>
                    <a:pt x="2766" y="1186"/>
                    <a:pt x="2706" y="1217"/>
                  </a:cubicBezTo>
                  <a:cubicBezTo>
                    <a:pt x="2675" y="1247"/>
                    <a:pt x="2614" y="1277"/>
                    <a:pt x="2584" y="1308"/>
                  </a:cubicBezTo>
                  <a:cubicBezTo>
                    <a:pt x="2493" y="1369"/>
                    <a:pt x="2432" y="1460"/>
                    <a:pt x="2371" y="1581"/>
                  </a:cubicBezTo>
                  <a:cubicBezTo>
                    <a:pt x="2341" y="1642"/>
                    <a:pt x="2280" y="1673"/>
                    <a:pt x="2250" y="1733"/>
                  </a:cubicBezTo>
                  <a:cubicBezTo>
                    <a:pt x="2158" y="1855"/>
                    <a:pt x="1976" y="2007"/>
                    <a:pt x="1824" y="2007"/>
                  </a:cubicBezTo>
                  <a:cubicBezTo>
                    <a:pt x="1824" y="2098"/>
                    <a:pt x="1854" y="2189"/>
                    <a:pt x="1794" y="2311"/>
                  </a:cubicBezTo>
                  <a:cubicBezTo>
                    <a:pt x="1763" y="2341"/>
                    <a:pt x="1733" y="2402"/>
                    <a:pt x="1672" y="2402"/>
                  </a:cubicBezTo>
                  <a:cubicBezTo>
                    <a:pt x="1611" y="2432"/>
                    <a:pt x="1550" y="2432"/>
                    <a:pt x="1490" y="2432"/>
                  </a:cubicBezTo>
                  <a:lnTo>
                    <a:pt x="1429" y="2402"/>
                  </a:lnTo>
                  <a:cubicBezTo>
                    <a:pt x="1247" y="2432"/>
                    <a:pt x="1186" y="2676"/>
                    <a:pt x="1186" y="2919"/>
                  </a:cubicBezTo>
                  <a:lnTo>
                    <a:pt x="1155" y="4226"/>
                  </a:lnTo>
                  <a:cubicBezTo>
                    <a:pt x="1155" y="4347"/>
                    <a:pt x="1155" y="4469"/>
                    <a:pt x="1095" y="4560"/>
                  </a:cubicBezTo>
                  <a:cubicBezTo>
                    <a:pt x="1003" y="4682"/>
                    <a:pt x="882" y="4712"/>
                    <a:pt x="760" y="4743"/>
                  </a:cubicBezTo>
                  <a:lnTo>
                    <a:pt x="365" y="4834"/>
                  </a:lnTo>
                  <a:cubicBezTo>
                    <a:pt x="274" y="5046"/>
                    <a:pt x="183" y="5229"/>
                    <a:pt x="91" y="5442"/>
                  </a:cubicBezTo>
                  <a:cubicBezTo>
                    <a:pt x="61" y="5502"/>
                    <a:pt x="31" y="5594"/>
                    <a:pt x="0" y="5654"/>
                  </a:cubicBezTo>
                  <a:cubicBezTo>
                    <a:pt x="304" y="5594"/>
                    <a:pt x="639" y="5563"/>
                    <a:pt x="943" y="5502"/>
                  </a:cubicBezTo>
                  <a:cubicBezTo>
                    <a:pt x="1216" y="5472"/>
                    <a:pt x="1459" y="5411"/>
                    <a:pt x="1733" y="5381"/>
                  </a:cubicBezTo>
                  <a:cubicBezTo>
                    <a:pt x="2189" y="5290"/>
                    <a:pt x="2614" y="5198"/>
                    <a:pt x="3070" y="5107"/>
                  </a:cubicBezTo>
                  <a:cubicBezTo>
                    <a:pt x="3283" y="5077"/>
                    <a:pt x="3465" y="5046"/>
                    <a:pt x="3678" y="4986"/>
                  </a:cubicBezTo>
                  <a:cubicBezTo>
                    <a:pt x="4256" y="4894"/>
                    <a:pt x="4833" y="4743"/>
                    <a:pt x="5411" y="4621"/>
                  </a:cubicBezTo>
                  <a:cubicBezTo>
                    <a:pt x="5472" y="4621"/>
                    <a:pt x="5532" y="4621"/>
                    <a:pt x="5593" y="4591"/>
                  </a:cubicBezTo>
                  <a:cubicBezTo>
                    <a:pt x="6201" y="4469"/>
                    <a:pt x="6809" y="4317"/>
                    <a:pt x="7386" y="4195"/>
                  </a:cubicBezTo>
                  <a:cubicBezTo>
                    <a:pt x="7326" y="4135"/>
                    <a:pt x="7265" y="4104"/>
                    <a:pt x="7204" y="4104"/>
                  </a:cubicBezTo>
                  <a:cubicBezTo>
                    <a:pt x="7113" y="4074"/>
                    <a:pt x="7052" y="4043"/>
                    <a:pt x="6931" y="3922"/>
                  </a:cubicBezTo>
                  <a:cubicBezTo>
                    <a:pt x="6870" y="3861"/>
                    <a:pt x="6687" y="3527"/>
                    <a:pt x="6657" y="3436"/>
                  </a:cubicBezTo>
                  <a:cubicBezTo>
                    <a:pt x="6596" y="3253"/>
                    <a:pt x="6566" y="3132"/>
                    <a:pt x="6535" y="3010"/>
                  </a:cubicBezTo>
                  <a:cubicBezTo>
                    <a:pt x="6475" y="2676"/>
                    <a:pt x="6444" y="2554"/>
                    <a:pt x="5897" y="2432"/>
                  </a:cubicBezTo>
                  <a:cubicBezTo>
                    <a:pt x="5806" y="2402"/>
                    <a:pt x="5684" y="2372"/>
                    <a:pt x="5532" y="2372"/>
                  </a:cubicBezTo>
                  <a:cubicBezTo>
                    <a:pt x="5168" y="2341"/>
                    <a:pt x="4772" y="2311"/>
                    <a:pt x="4620" y="2037"/>
                  </a:cubicBezTo>
                  <a:cubicBezTo>
                    <a:pt x="4529" y="1916"/>
                    <a:pt x="4560" y="1733"/>
                    <a:pt x="4681" y="1521"/>
                  </a:cubicBezTo>
                  <a:lnTo>
                    <a:pt x="4681" y="1460"/>
                  </a:lnTo>
                  <a:lnTo>
                    <a:pt x="4742" y="1460"/>
                  </a:lnTo>
                  <a:cubicBezTo>
                    <a:pt x="4772" y="1475"/>
                    <a:pt x="4810" y="1483"/>
                    <a:pt x="4856" y="1483"/>
                  </a:cubicBezTo>
                  <a:cubicBezTo>
                    <a:pt x="4902" y="1483"/>
                    <a:pt x="4955" y="1475"/>
                    <a:pt x="5016" y="1460"/>
                  </a:cubicBezTo>
                  <a:cubicBezTo>
                    <a:pt x="5016" y="1399"/>
                    <a:pt x="5016" y="1338"/>
                    <a:pt x="4985" y="1308"/>
                  </a:cubicBezTo>
                  <a:lnTo>
                    <a:pt x="4985" y="1247"/>
                  </a:lnTo>
                  <a:cubicBezTo>
                    <a:pt x="4985" y="1217"/>
                    <a:pt x="5016" y="1156"/>
                    <a:pt x="5016" y="1095"/>
                  </a:cubicBezTo>
                  <a:cubicBezTo>
                    <a:pt x="5046" y="1065"/>
                    <a:pt x="5046" y="1004"/>
                    <a:pt x="5076" y="973"/>
                  </a:cubicBezTo>
                  <a:cubicBezTo>
                    <a:pt x="5107" y="882"/>
                    <a:pt x="5168" y="821"/>
                    <a:pt x="5137" y="761"/>
                  </a:cubicBezTo>
                  <a:cubicBezTo>
                    <a:pt x="5107" y="639"/>
                    <a:pt x="4955" y="578"/>
                    <a:pt x="4772" y="578"/>
                  </a:cubicBezTo>
                  <a:cubicBezTo>
                    <a:pt x="4620" y="578"/>
                    <a:pt x="4347" y="578"/>
                    <a:pt x="4256" y="396"/>
                  </a:cubicBezTo>
                  <a:cubicBezTo>
                    <a:pt x="4225" y="335"/>
                    <a:pt x="4225" y="305"/>
                    <a:pt x="4195" y="244"/>
                  </a:cubicBezTo>
                  <a:cubicBezTo>
                    <a:pt x="4195" y="153"/>
                    <a:pt x="4165" y="122"/>
                    <a:pt x="4134" y="92"/>
                  </a:cubicBezTo>
                  <a:lnTo>
                    <a:pt x="4073" y="92"/>
                  </a:lnTo>
                  <a:cubicBezTo>
                    <a:pt x="3952" y="62"/>
                    <a:pt x="3861" y="62"/>
                    <a:pt x="3769" y="31"/>
                  </a:cubicBezTo>
                  <a:lnTo>
                    <a:pt x="3678"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4"/>
            <p:cNvSpPr/>
            <p:nvPr/>
          </p:nvSpPr>
          <p:spPr>
            <a:xfrm>
              <a:off x="1294597" y="1917858"/>
              <a:ext cx="487219" cy="395223"/>
            </a:xfrm>
            <a:custGeom>
              <a:rect b="b" l="l" r="r" t="t"/>
              <a:pathLst>
                <a:path extrusionOk="0" h="7965" w="9819">
                  <a:moveTo>
                    <a:pt x="670" y="1"/>
                  </a:moveTo>
                  <a:cubicBezTo>
                    <a:pt x="670" y="122"/>
                    <a:pt x="670" y="213"/>
                    <a:pt x="639" y="335"/>
                  </a:cubicBezTo>
                  <a:cubicBezTo>
                    <a:pt x="639" y="457"/>
                    <a:pt x="639" y="578"/>
                    <a:pt x="639" y="700"/>
                  </a:cubicBezTo>
                  <a:lnTo>
                    <a:pt x="639" y="791"/>
                  </a:lnTo>
                  <a:lnTo>
                    <a:pt x="548" y="791"/>
                  </a:lnTo>
                  <a:cubicBezTo>
                    <a:pt x="518" y="1095"/>
                    <a:pt x="487" y="1399"/>
                    <a:pt x="457" y="1703"/>
                  </a:cubicBezTo>
                  <a:cubicBezTo>
                    <a:pt x="457" y="1855"/>
                    <a:pt x="457" y="2007"/>
                    <a:pt x="426" y="2128"/>
                  </a:cubicBezTo>
                  <a:lnTo>
                    <a:pt x="396" y="2554"/>
                  </a:lnTo>
                  <a:cubicBezTo>
                    <a:pt x="366" y="2888"/>
                    <a:pt x="335" y="3192"/>
                    <a:pt x="305" y="3496"/>
                  </a:cubicBezTo>
                  <a:cubicBezTo>
                    <a:pt x="274" y="3679"/>
                    <a:pt x="244" y="3831"/>
                    <a:pt x="244" y="4013"/>
                  </a:cubicBezTo>
                  <a:cubicBezTo>
                    <a:pt x="244" y="4104"/>
                    <a:pt x="214" y="4195"/>
                    <a:pt x="214" y="4286"/>
                  </a:cubicBezTo>
                  <a:cubicBezTo>
                    <a:pt x="214" y="4408"/>
                    <a:pt x="183" y="4530"/>
                    <a:pt x="183" y="4651"/>
                  </a:cubicBezTo>
                  <a:lnTo>
                    <a:pt x="122" y="5259"/>
                  </a:lnTo>
                  <a:cubicBezTo>
                    <a:pt x="122" y="5350"/>
                    <a:pt x="92" y="5411"/>
                    <a:pt x="92" y="5502"/>
                  </a:cubicBezTo>
                  <a:cubicBezTo>
                    <a:pt x="62" y="5776"/>
                    <a:pt x="62" y="6049"/>
                    <a:pt x="31" y="6323"/>
                  </a:cubicBezTo>
                  <a:cubicBezTo>
                    <a:pt x="31" y="6353"/>
                    <a:pt x="31" y="6384"/>
                    <a:pt x="31" y="6414"/>
                  </a:cubicBezTo>
                  <a:cubicBezTo>
                    <a:pt x="31" y="6718"/>
                    <a:pt x="1" y="7022"/>
                    <a:pt x="1" y="7326"/>
                  </a:cubicBezTo>
                  <a:lnTo>
                    <a:pt x="548" y="7387"/>
                  </a:lnTo>
                  <a:cubicBezTo>
                    <a:pt x="1156" y="7448"/>
                    <a:pt x="1764" y="7508"/>
                    <a:pt x="2372" y="7600"/>
                  </a:cubicBezTo>
                  <a:lnTo>
                    <a:pt x="2584" y="7600"/>
                  </a:lnTo>
                  <a:cubicBezTo>
                    <a:pt x="2706" y="7630"/>
                    <a:pt x="2828" y="7630"/>
                    <a:pt x="2949" y="7660"/>
                  </a:cubicBezTo>
                  <a:lnTo>
                    <a:pt x="3618" y="7721"/>
                  </a:lnTo>
                  <a:cubicBezTo>
                    <a:pt x="3740" y="7721"/>
                    <a:pt x="3861" y="7752"/>
                    <a:pt x="3952" y="7752"/>
                  </a:cubicBezTo>
                  <a:cubicBezTo>
                    <a:pt x="4226" y="7782"/>
                    <a:pt x="4499" y="7812"/>
                    <a:pt x="4773" y="7812"/>
                  </a:cubicBezTo>
                  <a:cubicBezTo>
                    <a:pt x="4834" y="7812"/>
                    <a:pt x="4925" y="7843"/>
                    <a:pt x="4986" y="7843"/>
                  </a:cubicBezTo>
                  <a:cubicBezTo>
                    <a:pt x="5290" y="7873"/>
                    <a:pt x="5624" y="7873"/>
                    <a:pt x="5928" y="7904"/>
                  </a:cubicBezTo>
                  <a:cubicBezTo>
                    <a:pt x="6080" y="7904"/>
                    <a:pt x="6202" y="7904"/>
                    <a:pt x="6354" y="7934"/>
                  </a:cubicBezTo>
                  <a:lnTo>
                    <a:pt x="6931" y="7934"/>
                  </a:lnTo>
                  <a:cubicBezTo>
                    <a:pt x="7083" y="7964"/>
                    <a:pt x="7235" y="7964"/>
                    <a:pt x="7387" y="7964"/>
                  </a:cubicBezTo>
                  <a:lnTo>
                    <a:pt x="8390" y="7964"/>
                  </a:lnTo>
                  <a:cubicBezTo>
                    <a:pt x="8633" y="7964"/>
                    <a:pt x="8907" y="7964"/>
                    <a:pt x="9180" y="7934"/>
                  </a:cubicBezTo>
                  <a:lnTo>
                    <a:pt x="9363" y="7934"/>
                  </a:lnTo>
                  <a:lnTo>
                    <a:pt x="9393" y="7052"/>
                  </a:lnTo>
                  <a:cubicBezTo>
                    <a:pt x="9393" y="6840"/>
                    <a:pt x="9393" y="6657"/>
                    <a:pt x="9424" y="6445"/>
                  </a:cubicBezTo>
                  <a:cubicBezTo>
                    <a:pt x="9424" y="5806"/>
                    <a:pt x="9454" y="5168"/>
                    <a:pt x="9545" y="4530"/>
                  </a:cubicBezTo>
                  <a:lnTo>
                    <a:pt x="9545" y="4499"/>
                  </a:lnTo>
                  <a:lnTo>
                    <a:pt x="9667" y="4408"/>
                  </a:lnTo>
                  <a:lnTo>
                    <a:pt x="9758" y="2949"/>
                  </a:lnTo>
                  <a:cubicBezTo>
                    <a:pt x="9758" y="2797"/>
                    <a:pt x="9788" y="2615"/>
                    <a:pt x="9788" y="2463"/>
                  </a:cubicBezTo>
                  <a:cubicBezTo>
                    <a:pt x="9788" y="2402"/>
                    <a:pt x="9788" y="2341"/>
                    <a:pt x="9788" y="2311"/>
                  </a:cubicBezTo>
                  <a:cubicBezTo>
                    <a:pt x="9788" y="2189"/>
                    <a:pt x="9819" y="2068"/>
                    <a:pt x="9819" y="1976"/>
                  </a:cubicBezTo>
                  <a:lnTo>
                    <a:pt x="9819" y="1794"/>
                  </a:lnTo>
                  <a:cubicBezTo>
                    <a:pt x="9819" y="1672"/>
                    <a:pt x="9819" y="1581"/>
                    <a:pt x="9788" y="1460"/>
                  </a:cubicBezTo>
                  <a:cubicBezTo>
                    <a:pt x="9788" y="1399"/>
                    <a:pt x="9788" y="1338"/>
                    <a:pt x="9788" y="1277"/>
                  </a:cubicBezTo>
                  <a:cubicBezTo>
                    <a:pt x="9788" y="1186"/>
                    <a:pt x="9788" y="1065"/>
                    <a:pt x="9758" y="973"/>
                  </a:cubicBezTo>
                  <a:lnTo>
                    <a:pt x="670"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4"/>
            <p:cNvSpPr/>
            <p:nvPr/>
          </p:nvSpPr>
          <p:spPr>
            <a:xfrm>
              <a:off x="891927" y="1513648"/>
              <a:ext cx="423854" cy="651610"/>
            </a:xfrm>
            <a:custGeom>
              <a:rect b="b" l="l" r="r" t="t"/>
              <a:pathLst>
                <a:path extrusionOk="0" h="13132" w="8542">
                  <a:moveTo>
                    <a:pt x="3101" y="1"/>
                  </a:moveTo>
                  <a:cubicBezTo>
                    <a:pt x="3009" y="274"/>
                    <a:pt x="2918" y="517"/>
                    <a:pt x="2827" y="791"/>
                  </a:cubicBezTo>
                  <a:cubicBezTo>
                    <a:pt x="2736" y="1095"/>
                    <a:pt x="2614" y="1399"/>
                    <a:pt x="2523" y="1703"/>
                  </a:cubicBezTo>
                  <a:cubicBezTo>
                    <a:pt x="2249" y="2554"/>
                    <a:pt x="2098" y="3466"/>
                    <a:pt x="1946" y="4317"/>
                  </a:cubicBezTo>
                  <a:cubicBezTo>
                    <a:pt x="1915" y="4560"/>
                    <a:pt x="1885" y="4834"/>
                    <a:pt x="1824" y="5077"/>
                  </a:cubicBezTo>
                  <a:cubicBezTo>
                    <a:pt x="1854" y="5107"/>
                    <a:pt x="1854" y="5138"/>
                    <a:pt x="1885" y="5198"/>
                  </a:cubicBezTo>
                  <a:cubicBezTo>
                    <a:pt x="2006" y="5411"/>
                    <a:pt x="2128" y="5654"/>
                    <a:pt x="2098" y="5897"/>
                  </a:cubicBezTo>
                  <a:cubicBezTo>
                    <a:pt x="2037" y="6232"/>
                    <a:pt x="1794" y="6475"/>
                    <a:pt x="1581" y="6688"/>
                  </a:cubicBezTo>
                  <a:cubicBezTo>
                    <a:pt x="1277" y="6961"/>
                    <a:pt x="1003" y="7296"/>
                    <a:pt x="942" y="7691"/>
                  </a:cubicBezTo>
                  <a:cubicBezTo>
                    <a:pt x="942" y="7843"/>
                    <a:pt x="942" y="7995"/>
                    <a:pt x="973" y="8177"/>
                  </a:cubicBezTo>
                  <a:cubicBezTo>
                    <a:pt x="1003" y="8420"/>
                    <a:pt x="1034" y="8694"/>
                    <a:pt x="912" y="8907"/>
                  </a:cubicBezTo>
                  <a:cubicBezTo>
                    <a:pt x="882" y="8998"/>
                    <a:pt x="821" y="9059"/>
                    <a:pt x="790" y="9119"/>
                  </a:cubicBezTo>
                  <a:cubicBezTo>
                    <a:pt x="760" y="9180"/>
                    <a:pt x="730" y="9241"/>
                    <a:pt x="699" y="9302"/>
                  </a:cubicBezTo>
                  <a:cubicBezTo>
                    <a:pt x="639" y="9393"/>
                    <a:pt x="608" y="9515"/>
                    <a:pt x="578" y="9636"/>
                  </a:cubicBezTo>
                  <a:lnTo>
                    <a:pt x="0" y="11977"/>
                  </a:lnTo>
                  <a:cubicBezTo>
                    <a:pt x="31" y="12007"/>
                    <a:pt x="91" y="12037"/>
                    <a:pt x="152" y="12037"/>
                  </a:cubicBezTo>
                  <a:lnTo>
                    <a:pt x="243" y="12068"/>
                  </a:lnTo>
                  <a:cubicBezTo>
                    <a:pt x="365" y="12098"/>
                    <a:pt x="456" y="12098"/>
                    <a:pt x="578" y="12129"/>
                  </a:cubicBezTo>
                  <a:lnTo>
                    <a:pt x="8116" y="13132"/>
                  </a:lnTo>
                  <a:cubicBezTo>
                    <a:pt x="8146" y="13010"/>
                    <a:pt x="8146" y="12919"/>
                    <a:pt x="8146" y="12797"/>
                  </a:cubicBezTo>
                  <a:cubicBezTo>
                    <a:pt x="8177" y="12676"/>
                    <a:pt x="8177" y="12554"/>
                    <a:pt x="8207" y="12402"/>
                  </a:cubicBezTo>
                  <a:cubicBezTo>
                    <a:pt x="8207" y="12280"/>
                    <a:pt x="8237" y="12129"/>
                    <a:pt x="8237" y="12007"/>
                  </a:cubicBezTo>
                  <a:cubicBezTo>
                    <a:pt x="8268" y="11885"/>
                    <a:pt x="8268" y="11764"/>
                    <a:pt x="8268" y="11612"/>
                  </a:cubicBezTo>
                  <a:cubicBezTo>
                    <a:pt x="8329" y="11186"/>
                    <a:pt x="8389" y="10730"/>
                    <a:pt x="8420" y="10274"/>
                  </a:cubicBezTo>
                  <a:cubicBezTo>
                    <a:pt x="8420" y="10153"/>
                    <a:pt x="8450" y="10031"/>
                    <a:pt x="8450" y="9940"/>
                  </a:cubicBezTo>
                  <a:cubicBezTo>
                    <a:pt x="8481" y="9606"/>
                    <a:pt x="8511" y="9271"/>
                    <a:pt x="8541" y="8937"/>
                  </a:cubicBezTo>
                  <a:lnTo>
                    <a:pt x="8511" y="8937"/>
                  </a:lnTo>
                  <a:cubicBezTo>
                    <a:pt x="8450" y="8937"/>
                    <a:pt x="8389" y="8967"/>
                    <a:pt x="8329" y="8967"/>
                  </a:cubicBezTo>
                  <a:lnTo>
                    <a:pt x="8298" y="8998"/>
                  </a:lnTo>
                  <a:cubicBezTo>
                    <a:pt x="8237" y="8998"/>
                    <a:pt x="8177" y="9028"/>
                    <a:pt x="8116" y="9028"/>
                  </a:cubicBezTo>
                  <a:lnTo>
                    <a:pt x="8085" y="9059"/>
                  </a:lnTo>
                  <a:lnTo>
                    <a:pt x="7964" y="9089"/>
                  </a:lnTo>
                  <a:lnTo>
                    <a:pt x="7903" y="9089"/>
                  </a:lnTo>
                  <a:cubicBezTo>
                    <a:pt x="7873" y="9119"/>
                    <a:pt x="7842" y="9119"/>
                    <a:pt x="7782" y="9119"/>
                  </a:cubicBezTo>
                  <a:lnTo>
                    <a:pt x="7751" y="9150"/>
                  </a:lnTo>
                  <a:lnTo>
                    <a:pt x="7569" y="9150"/>
                  </a:lnTo>
                  <a:cubicBezTo>
                    <a:pt x="7508" y="9150"/>
                    <a:pt x="7447" y="9150"/>
                    <a:pt x="7386" y="9119"/>
                  </a:cubicBezTo>
                  <a:cubicBezTo>
                    <a:pt x="7295" y="9089"/>
                    <a:pt x="7204" y="9028"/>
                    <a:pt x="7143" y="8967"/>
                  </a:cubicBezTo>
                  <a:cubicBezTo>
                    <a:pt x="7082" y="8937"/>
                    <a:pt x="7052" y="8876"/>
                    <a:pt x="6991" y="8846"/>
                  </a:cubicBezTo>
                  <a:cubicBezTo>
                    <a:pt x="6870" y="8815"/>
                    <a:pt x="6778" y="8815"/>
                    <a:pt x="6687" y="8785"/>
                  </a:cubicBezTo>
                  <a:cubicBezTo>
                    <a:pt x="6505" y="8785"/>
                    <a:pt x="6323" y="8755"/>
                    <a:pt x="6171" y="8633"/>
                  </a:cubicBezTo>
                  <a:cubicBezTo>
                    <a:pt x="5836" y="8329"/>
                    <a:pt x="5775" y="7934"/>
                    <a:pt x="5715" y="7569"/>
                  </a:cubicBezTo>
                  <a:cubicBezTo>
                    <a:pt x="5623" y="7052"/>
                    <a:pt x="5532" y="6627"/>
                    <a:pt x="4894" y="6536"/>
                  </a:cubicBezTo>
                  <a:lnTo>
                    <a:pt x="4864" y="6536"/>
                  </a:lnTo>
                  <a:lnTo>
                    <a:pt x="4833" y="6475"/>
                  </a:lnTo>
                  <a:cubicBezTo>
                    <a:pt x="4803" y="6019"/>
                    <a:pt x="5016" y="5745"/>
                    <a:pt x="5228" y="5472"/>
                  </a:cubicBezTo>
                  <a:cubicBezTo>
                    <a:pt x="5380" y="5259"/>
                    <a:pt x="5532" y="5077"/>
                    <a:pt x="5563" y="4834"/>
                  </a:cubicBezTo>
                  <a:cubicBezTo>
                    <a:pt x="4742" y="4256"/>
                    <a:pt x="4073" y="3375"/>
                    <a:pt x="3465" y="2068"/>
                  </a:cubicBezTo>
                  <a:lnTo>
                    <a:pt x="3435" y="2007"/>
                  </a:lnTo>
                  <a:lnTo>
                    <a:pt x="3496" y="1976"/>
                  </a:lnTo>
                  <a:cubicBezTo>
                    <a:pt x="3678" y="1855"/>
                    <a:pt x="3648" y="1581"/>
                    <a:pt x="3617" y="1308"/>
                  </a:cubicBezTo>
                  <a:cubicBezTo>
                    <a:pt x="3587" y="1156"/>
                    <a:pt x="3557" y="1004"/>
                    <a:pt x="3587" y="882"/>
                  </a:cubicBezTo>
                  <a:cubicBezTo>
                    <a:pt x="3587" y="882"/>
                    <a:pt x="3587" y="852"/>
                    <a:pt x="3617" y="791"/>
                  </a:cubicBezTo>
                  <a:cubicBezTo>
                    <a:pt x="3617" y="730"/>
                    <a:pt x="3617" y="700"/>
                    <a:pt x="3648" y="639"/>
                  </a:cubicBezTo>
                  <a:lnTo>
                    <a:pt x="3648" y="609"/>
                  </a:lnTo>
                  <a:cubicBezTo>
                    <a:pt x="3648" y="548"/>
                    <a:pt x="3678" y="487"/>
                    <a:pt x="3678" y="426"/>
                  </a:cubicBezTo>
                  <a:lnTo>
                    <a:pt x="3678" y="396"/>
                  </a:lnTo>
                  <a:cubicBezTo>
                    <a:pt x="3708" y="335"/>
                    <a:pt x="3739" y="274"/>
                    <a:pt x="3739" y="183"/>
                  </a:cubicBezTo>
                  <a:cubicBezTo>
                    <a:pt x="3526" y="122"/>
                    <a:pt x="3283" y="61"/>
                    <a:pt x="3101"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4"/>
            <p:cNvSpPr/>
            <p:nvPr/>
          </p:nvSpPr>
          <p:spPr>
            <a:xfrm>
              <a:off x="383615" y="2035509"/>
              <a:ext cx="624468" cy="963819"/>
            </a:xfrm>
            <a:custGeom>
              <a:rect b="b" l="l" r="r" t="t"/>
              <a:pathLst>
                <a:path extrusionOk="0" h="19424" w="12585">
                  <a:moveTo>
                    <a:pt x="1125" y="1"/>
                  </a:moveTo>
                  <a:cubicBezTo>
                    <a:pt x="1034" y="153"/>
                    <a:pt x="913" y="274"/>
                    <a:pt x="822" y="396"/>
                  </a:cubicBezTo>
                  <a:cubicBezTo>
                    <a:pt x="670" y="578"/>
                    <a:pt x="518" y="760"/>
                    <a:pt x="396" y="943"/>
                  </a:cubicBezTo>
                  <a:cubicBezTo>
                    <a:pt x="214" y="1247"/>
                    <a:pt x="1" y="1824"/>
                    <a:pt x="153" y="2067"/>
                  </a:cubicBezTo>
                  <a:cubicBezTo>
                    <a:pt x="183" y="2159"/>
                    <a:pt x="274" y="2189"/>
                    <a:pt x="366" y="2250"/>
                  </a:cubicBezTo>
                  <a:cubicBezTo>
                    <a:pt x="457" y="2311"/>
                    <a:pt x="578" y="2371"/>
                    <a:pt x="670" y="2523"/>
                  </a:cubicBezTo>
                  <a:cubicBezTo>
                    <a:pt x="852" y="2919"/>
                    <a:pt x="761" y="3557"/>
                    <a:pt x="700" y="4043"/>
                  </a:cubicBezTo>
                  <a:cubicBezTo>
                    <a:pt x="670" y="4134"/>
                    <a:pt x="670" y="4195"/>
                    <a:pt x="670" y="4256"/>
                  </a:cubicBezTo>
                  <a:cubicBezTo>
                    <a:pt x="639" y="4529"/>
                    <a:pt x="670" y="4833"/>
                    <a:pt x="700" y="5168"/>
                  </a:cubicBezTo>
                  <a:cubicBezTo>
                    <a:pt x="730" y="5593"/>
                    <a:pt x="761" y="6049"/>
                    <a:pt x="639" y="6414"/>
                  </a:cubicBezTo>
                  <a:cubicBezTo>
                    <a:pt x="730" y="6596"/>
                    <a:pt x="791" y="6657"/>
                    <a:pt x="822" y="6657"/>
                  </a:cubicBezTo>
                  <a:cubicBezTo>
                    <a:pt x="826" y="6661"/>
                    <a:pt x="831" y="6663"/>
                    <a:pt x="837" y="6663"/>
                  </a:cubicBezTo>
                  <a:cubicBezTo>
                    <a:pt x="877" y="6663"/>
                    <a:pt x="956" y="6588"/>
                    <a:pt x="1034" y="6536"/>
                  </a:cubicBezTo>
                  <a:cubicBezTo>
                    <a:pt x="1125" y="6475"/>
                    <a:pt x="1217" y="6384"/>
                    <a:pt x="1338" y="6384"/>
                  </a:cubicBezTo>
                  <a:cubicBezTo>
                    <a:pt x="1412" y="6367"/>
                    <a:pt x="1470" y="6360"/>
                    <a:pt x="1518" y="6360"/>
                  </a:cubicBezTo>
                  <a:cubicBezTo>
                    <a:pt x="1649" y="6360"/>
                    <a:pt x="1705" y="6416"/>
                    <a:pt x="1794" y="6505"/>
                  </a:cubicBezTo>
                  <a:cubicBezTo>
                    <a:pt x="1825" y="6536"/>
                    <a:pt x="1885" y="6566"/>
                    <a:pt x="1946" y="6627"/>
                  </a:cubicBezTo>
                  <a:cubicBezTo>
                    <a:pt x="2037" y="6657"/>
                    <a:pt x="2098" y="6688"/>
                    <a:pt x="2159" y="6688"/>
                  </a:cubicBezTo>
                  <a:cubicBezTo>
                    <a:pt x="2311" y="6718"/>
                    <a:pt x="2402" y="6779"/>
                    <a:pt x="2463" y="7083"/>
                  </a:cubicBezTo>
                  <a:cubicBezTo>
                    <a:pt x="2463" y="7265"/>
                    <a:pt x="2463" y="7387"/>
                    <a:pt x="2402" y="7447"/>
                  </a:cubicBezTo>
                  <a:cubicBezTo>
                    <a:pt x="2341" y="7539"/>
                    <a:pt x="2250" y="7539"/>
                    <a:pt x="2159" y="7539"/>
                  </a:cubicBezTo>
                  <a:cubicBezTo>
                    <a:pt x="2068" y="7539"/>
                    <a:pt x="1977" y="7539"/>
                    <a:pt x="1916" y="7599"/>
                  </a:cubicBezTo>
                  <a:cubicBezTo>
                    <a:pt x="1825" y="7660"/>
                    <a:pt x="1764" y="7660"/>
                    <a:pt x="1733" y="7691"/>
                  </a:cubicBezTo>
                  <a:cubicBezTo>
                    <a:pt x="1673" y="7691"/>
                    <a:pt x="1673" y="7691"/>
                    <a:pt x="1673" y="7934"/>
                  </a:cubicBezTo>
                  <a:cubicBezTo>
                    <a:pt x="1673" y="8116"/>
                    <a:pt x="1703" y="8238"/>
                    <a:pt x="1764" y="8359"/>
                  </a:cubicBezTo>
                  <a:cubicBezTo>
                    <a:pt x="1794" y="8511"/>
                    <a:pt x="1825" y="8663"/>
                    <a:pt x="1825" y="8846"/>
                  </a:cubicBezTo>
                  <a:cubicBezTo>
                    <a:pt x="1825" y="9241"/>
                    <a:pt x="1764" y="9727"/>
                    <a:pt x="1429" y="10001"/>
                  </a:cubicBezTo>
                  <a:cubicBezTo>
                    <a:pt x="1490" y="10153"/>
                    <a:pt x="1551" y="10305"/>
                    <a:pt x="1581" y="10457"/>
                  </a:cubicBezTo>
                  <a:cubicBezTo>
                    <a:pt x="1642" y="10609"/>
                    <a:pt x="1703" y="10791"/>
                    <a:pt x="1764" y="10943"/>
                  </a:cubicBezTo>
                  <a:cubicBezTo>
                    <a:pt x="1825" y="11125"/>
                    <a:pt x="1916" y="11247"/>
                    <a:pt x="1977" y="11368"/>
                  </a:cubicBezTo>
                  <a:cubicBezTo>
                    <a:pt x="2129" y="11612"/>
                    <a:pt x="2250" y="11824"/>
                    <a:pt x="2281" y="12128"/>
                  </a:cubicBezTo>
                  <a:cubicBezTo>
                    <a:pt x="2311" y="12189"/>
                    <a:pt x="2311" y="12250"/>
                    <a:pt x="2341" y="12341"/>
                  </a:cubicBezTo>
                  <a:cubicBezTo>
                    <a:pt x="2372" y="12645"/>
                    <a:pt x="2433" y="12979"/>
                    <a:pt x="2433" y="13253"/>
                  </a:cubicBezTo>
                  <a:cubicBezTo>
                    <a:pt x="2463" y="13435"/>
                    <a:pt x="2402" y="13587"/>
                    <a:pt x="2372" y="13679"/>
                  </a:cubicBezTo>
                  <a:cubicBezTo>
                    <a:pt x="2341" y="13861"/>
                    <a:pt x="2311" y="13952"/>
                    <a:pt x="2524" y="14134"/>
                  </a:cubicBezTo>
                  <a:cubicBezTo>
                    <a:pt x="2676" y="14286"/>
                    <a:pt x="2858" y="14317"/>
                    <a:pt x="3040" y="14347"/>
                  </a:cubicBezTo>
                  <a:cubicBezTo>
                    <a:pt x="3162" y="14347"/>
                    <a:pt x="3253" y="14378"/>
                    <a:pt x="3375" y="14408"/>
                  </a:cubicBezTo>
                  <a:cubicBezTo>
                    <a:pt x="3557" y="14469"/>
                    <a:pt x="3709" y="14560"/>
                    <a:pt x="3800" y="14621"/>
                  </a:cubicBezTo>
                  <a:cubicBezTo>
                    <a:pt x="3983" y="14742"/>
                    <a:pt x="4104" y="14834"/>
                    <a:pt x="4378" y="14864"/>
                  </a:cubicBezTo>
                  <a:cubicBezTo>
                    <a:pt x="4499" y="14864"/>
                    <a:pt x="4560" y="14894"/>
                    <a:pt x="4651" y="14894"/>
                  </a:cubicBezTo>
                  <a:cubicBezTo>
                    <a:pt x="5016" y="14925"/>
                    <a:pt x="5077" y="14925"/>
                    <a:pt x="5381" y="15320"/>
                  </a:cubicBezTo>
                  <a:cubicBezTo>
                    <a:pt x="5533" y="15533"/>
                    <a:pt x="5746" y="15837"/>
                    <a:pt x="5928" y="16171"/>
                  </a:cubicBezTo>
                  <a:cubicBezTo>
                    <a:pt x="6202" y="16536"/>
                    <a:pt x="6445" y="16931"/>
                    <a:pt x="6658" y="17204"/>
                  </a:cubicBezTo>
                  <a:cubicBezTo>
                    <a:pt x="6779" y="17356"/>
                    <a:pt x="6809" y="17508"/>
                    <a:pt x="6870" y="17660"/>
                  </a:cubicBezTo>
                  <a:cubicBezTo>
                    <a:pt x="6931" y="17812"/>
                    <a:pt x="6992" y="17995"/>
                    <a:pt x="7144" y="18147"/>
                  </a:cubicBezTo>
                  <a:cubicBezTo>
                    <a:pt x="7478" y="18481"/>
                    <a:pt x="7752" y="18481"/>
                    <a:pt x="8208" y="18511"/>
                  </a:cubicBezTo>
                  <a:cubicBezTo>
                    <a:pt x="8907" y="18511"/>
                    <a:pt x="9515" y="18542"/>
                    <a:pt x="10153" y="18785"/>
                  </a:cubicBezTo>
                  <a:cubicBezTo>
                    <a:pt x="10579" y="18937"/>
                    <a:pt x="11004" y="19150"/>
                    <a:pt x="11460" y="19423"/>
                  </a:cubicBezTo>
                  <a:lnTo>
                    <a:pt x="11460" y="19363"/>
                  </a:lnTo>
                  <a:lnTo>
                    <a:pt x="11490" y="19271"/>
                  </a:lnTo>
                  <a:lnTo>
                    <a:pt x="11490" y="19180"/>
                  </a:lnTo>
                  <a:lnTo>
                    <a:pt x="11521" y="19089"/>
                  </a:lnTo>
                  <a:lnTo>
                    <a:pt x="11551" y="18998"/>
                  </a:lnTo>
                  <a:lnTo>
                    <a:pt x="11551" y="18907"/>
                  </a:lnTo>
                  <a:cubicBezTo>
                    <a:pt x="11582" y="18876"/>
                    <a:pt x="11582" y="18846"/>
                    <a:pt x="11582" y="18815"/>
                  </a:cubicBezTo>
                  <a:lnTo>
                    <a:pt x="11612" y="18724"/>
                  </a:lnTo>
                  <a:cubicBezTo>
                    <a:pt x="11642" y="18694"/>
                    <a:pt x="11642" y="18663"/>
                    <a:pt x="11673" y="18603"/>
                  </a:cubicBezTo>
                  <a:lnTo>
                    <a:pt x="11703" y="18542"/>
                  </a:lnTo>
                  <a:cubicBezTo>
                    <a:pt x="11703" y="18511"/>
                    <a:pt x="11734" y="18481"/>
                    <a:pt x="11764" y="18420"/>
                  </a:cubicBezTo>
                  <a:lnTo>
                    <a:pt x="11794" y="18359"/>
                  </a:lnTo>
                  <a:cubicBezTo>
                    <a:pt x="11825" y="18329"/>
                    <a:pt x="11825" y="18299"/>
                    <a:pt x="11855" y="18238"/>
                  </a:cubicBezTo>
                  <a:lnTo>
                    <a:pt x="11886" y="18177"/>
                  </a:lnTo>
                  <a:cubicBezTo>
                    <a:pt x="11946" y="18147"/>
                    <a:pt x="11977" y="18086"/>
                    <a:pt x="12038" y="18025"/>
                  </a:cubicBezTo>
                  <a:lnTo>
                    <a:pt x="12068" y="17995"/>
                  </a:lnTo>
                  <a:cubicBezTo>
                    <a:pt x="12190" y="17904"/>
                    <a:pt x="12281" y="17782"/>
                    <a:pt x="12281" y="17660"/>
                  </a:cubicBezTo>
                  <a:cubicBezTo>
                    <a:pt x="12281" y="17630"/>
                    <a:pt x="12250" y="17569"/>
                    <a:pt x="12220" y="17508"/>
                  </a:cubicBezTo>
                  <a:lnTo>
                    <a:pt x="12190" y="17417"/>
                  </a:lnTo>
                  <a:cubicBezTo>
                    <a:pt x="12129" y="17235"/>
                    <a:pt x="12129" y="17022"/>
                    <a:pt x="12250" y="16870"/>
                  </a:cubicBezTo>
                  <a:cubicBezTo>
                    <a:pt x="12281" y="16809"/>
                    <a:pt x="12311" y="16749"/>
                    <a:pt x="12372" y="16688"/>
                  </a:cubicBezTo>
                  <a:cubicBezTo>
                    <a:pt x="12493" y="16536"/>
                    <a:pt x="12585" y="16414"/>
                    <a:pt x="12493" y="16293"/>
                  </a:cubicBezTo>
                  <a:cubicBezTo>
                    <a:pt x="12463" y="16262"/>
                    <a:pt x="12402" y="16232"/>
                    <a:pt x="12342" y="16201"/>
                  </a:cubicBezTo>
                  <a:lnTo>
                    <a:pt x="12250" y="16141"/>
                  </a:lnTo>
                  <a:cubicBezTo>
                    <a:pt x="12068" y="16049"/>
                    <a:pt x="11916" y="15837"/>
                    <a:pt x="11886" y="15624"/>
                  </a:cubicBezTo>
                  <a:cubicBezTo>
                    <a:pt x="11855" y="15411"/>
                    <a:pt x="11916" y="15259"/>
                    <a:pt x="12038" y="15138"/>
                  </a:cubicBezTo>
                  <a:cubicBezTo>
                    <a:pt x="11338" y="14469"/>
                    <a:pt x="10700" y="13800"/>
                    <a:pt x="10123" y="13071"/>
                  </a:cubicBezTo>
                  <a:lnTo>
                    <a:pt x="10092" y="13040"/>
                  </a:lnTo>
                  <a:cubicBezTo>
                    <a:pt x="9667" y="12493"/>
                    <a:pt x="9241" y="11916"/>
                    <a:pt x="8846" y="11308"/>
                  </a:cubicBezTo>
                  <a:cubicBezTo>
                    <a:pt x="8816" y="11247"/>
                    <a:pt x="8785" y="11186"/>
                    <a:pt x="8724" y="11125"/>
                  </a:cubicBezTo>
                  <a:cubicBezTo>
                    <a:pt x="8542" y="10821"/>
                    <a:pt x="8390" y="10548"/>
                    <a:pt x="8208" y="10244"/>
                  </a:cubicBezTo>
                  <a:cubicBezTo>
                    <a:pt x="8117" y="10092"/>
                    <a:pt x="8056" y="9940"/>
                    <a:pt x="7965" y="9818"/>
                  </a:cubicBezTo>
                  <a:cubicBezTo>
                    <a:pt x="7782" y="9484"/>
                    <a:pt x="7600" y="9119"/>
                    <a:pt x="7417" y="8815"/>
                  </a:cubicBezTo>
                  <a:lnTo>
                    <a:pt x="7357" y="8694"/>
                  </a:lnTo>
                  <a:cubicBezTo>
                    <a:pt x="6749" y="7782"/>
                    <a:pt x="6141" y="6809"/>
                    <a:pt x="5350" y="5988"/>
                  </a:cubicBezTo>
                  <a:lnTo>
                    <a:pt x="5320" y="5988"/>
                  </a:lnTo>
                  <a:lnTo>
                    <a:pt x="5320" y="5958"/>
                  </a:lnTo>
                  <a:cubicBezTo>
                    <a:pt x="5320" y="5745"/>
                    <a:pt x="5381" y="5533"/>
                    <a:pt x="5411" y="5320"/>
                  </a:cubicBezTo>
                  <a:cubicBezTo>
                    <a:pt x="5502" y="4955"/>
                    <a:pt x="5594" y="4560"/>
                    <a:pt x="5654" y="4195"/>
                  </a:cubicBezTo>
                  <a:cubicBezTo>
                    <a:pt x="5685" y="4043"/>
                    <a:pt x="5715" y="3891"/>
                    <a:pt x="5746" y="3739"/>
                  </a:cubicBezTo>
                  <a:cubicBezTo>
                    <a:pt x="5776" y="3496"/>
                    <a:pt x="5837" y="3283"/>
                    <a:pt x="5867" y="3040"/>
                  </a:cubicBezTo>
                  <a:cubicBezTo>
                    <a:pt x="5898" y="2888"/>
                    <a:pt x="5928" y="2736"/>
                    <a:pt x="5928" y="2615"/>
                  </a:cubicBezTo>
                  <a:cubicBezTo>
                    <a:pt x="5989" y="2371"/>
                    <a:pt x="6019" y="2128"/>
                    <a:pt x="6050" y="1885"/>
                  </a:cubicBezTo>
                  <a:cubicBezTo>
                    <a:pt x="6080" y="1733"/>
                    <a:pt x="6110" y="1581"/>
                    <a:pt x="6141" y="1429"/>
                  </a:cubicBezTo>
                  <a:cubicBezTo>
                    <a:pt x="6171" y="1216"/>
                    <a:pt x="6202" y="973"/>
                    <a:pt x="6232" y="760"/>
                  </a:cubicBezTo>
                  <a:lnTo>
                    <a:pt x="5624" y="669"/>
                  </a:lnTo>
                  <a:cubicBezTo>
                    <a:pt x="5381" y="639"/>
                    <a:pt x="5138" y="578"/>
                    <a:pt x="4864" y="578"/>
                  </a:cubicBezTo>
                  <a:lnTo>
                    <a:pt x="3922" y="578"/>
                  </a:lnTo>
                  <a:cubicBezTo>
                    <a:pt x="3800" y="578"/>
                    <a:pt x="3679" y="578"/>
                    <a:pt x="3557" y="548"/>
                  </a:cubicBezTo>
                  <a:lnTo>
                    <a:pt x="3436" y="548"/>
                  </a:lnTo>
                  <a:cubicBezTo>
                    <a:pt x="3375" y="548"/>
                    <a:pt x="3284" y="548"/>
                    <a:pt x="3223" y="517"/>
                  </a:cubicBezTo>
                  <a:lnTo>
                    <a:pt x="3071" y="517"/>
                  </a:lnTo>
                  <a:cubicBezTo>
                    <a:pt x="3010" y="487"/>
                    <a:pt x="2919" y="487"/>
                    <a:pt x="2858" y="456"/>
                  </a:cubicBezTo>
                  <a:cubicBezTo>
                    <a:pt x="2797" y="456"/>
                    <a:pt x="2736" y="456"/>
                    <a:pt x="2706" y="426"/>
                  </a:cubicBezTo>
                  <a:cubicBezTo>
                    <a:pt x="2615" y="426"/>
                    <a:pt x="2554" y="426"/>
                    <a:pt x="2493" y="396"/>
                  </a:cubicBezTo>
                  <a:cubicBezTo>
                    <a:pt x="2433" y="396"/>
                    <a:pt x="2402" y="365"/>
                    <a:pt x="2341" y="365"/>
                  </a:cubicBezTo>
                  <a:cubicBezTo>
                    <a:pt x="2281" y="335"/>
                    <a:pt x="2220" y="335"/>
                    <a:pt x="2159" y="305"/>
                  </a:cubicBezTo>
                  <a:lnTo>
                    <a:pt x="1977" y="274"/>
                  </a:lnTo>
                  <a:cubicBezTo>
                    <a:pt x="1916" y="244"/>
                    <a:pt x="1855" y="244"/>
                    <a:pt x="1794" y="213"/>
                  </a:cubicBezTo>
                  <a:cubicBezTo>
                    <a:pt x="1733" y="213"/>
                    <a:pt x="1703" y="183"/>
                    <a:pt x="1642" y="153"/>
                  </a:cubicBezTo>
                  <a:cubicBezTo>
                    <a:pt x="1581" y="153"/>
                    <a:pt x="1521" y="122"/>
                    <a:pt x="1460" y="122"/>
                  </a:cubicBezTo>
                  <a:cubicBezTo>
                    <a:pt x="1399" y="92"/>
                    <a:pt x="1338" y="92"/>
                    <a:pt x="1277" y="61"/>
                  </a:cubicBezTo>
                  <a:cubicBezTo>
                    <a:pt x="1247" y="61"/>
                    <a:pt x="1186" y="31"/>
                    <a:pt x="1125"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4"/>
            <p:cNvSpPr/>
            <p:nvPr/>
          </p:nvSpPr>
          <p:spPr>
            <a:xfrm>
              <a:off x="655138" y="2074709"/>
              <a:ext cx="443454" cy="642579"/>
            </a:xfrm>
            <a:custGeom>
              <a:rect b="b" l="l" r="r" t="t"/>
              <a:pathLst>
                <a:path extrusionOk="0" h="12950" w="8937">
                  <a:moveTo>
                    <a:pt x="882" y="1"/>
                  </a:moveTo>
                  <a:cubicBezTo>
                    <a:pt x="851" y="183"/>
                    <a:pt x="821" y="396"/>
                    <a:pt x="790" y="578"/>
                  </a:cubicBezTo>
                  <a:cubicBezTo>
                    <a:pt x="760" y="761"/>
                    <a:pt x="760" y="943"/>
                    <a:pt x="730" y="1125"/>
                  </a:cubicBezTo>
                  <a:cubicBezTo>
                    <a:pt x="699" y="1338"/>
                    <a:pt x="638" y="1551"/>
                    <a:pt x="608" y="1764"/>
                  </a:cubicBezTo>
                  <a:cubicBezTo>
                    <a:pt x="578" y="1946"/>
                    <a:pt x="578" y="2098"/>
                    <a:pt x="517" y="2281"/>
                  </a:cubicBezTo>
                  <a:cubicBezTo>
                    <a:pt x="486" y="2493"/>
                    <a:pt x="456" y="2736"/>
                    <a:pt x="395" y="2980"/>
                  </a:cubicBezTo>
                  <a:cubicBezTo>
                    <a:pt x="365" y="3132"/>
                    <a:pt x="365" y="3253"/>
                    <a:pt x="304" y="3405"/>
                  </a:cubicBezTo>
                  <a:cubicBezTo>
                    <a:pt x="243" y="3800"/>
                    <a:pt x="152" y="4165"/>
                    <a:pt x="91" y="4560"/>
                  </a:cubicBezTo>
                  <a:cubicBezTo>
                    <a:pt x="30" y="4743"/>
                    <a:pt x="0" y="4955"/>
                    <a:pt x="0" y="5138"/>
                  </a:cubicBezTo>
                  <a:cubicBezTo>
                    <a:pt x="790" y="5928"/>
                    <a:pt x="1398" y="6901"/>
                    <a:pt x="1976" y="7843"/>
                  </a:cubicBezTo>
                  <a:lnTo>
                    <a:pt x="2037" y="7934"/>
                  </a:lnTo>
                  <a:cubicBezTo>
                    <a:pt x="2249" y="8268"/>
                    <a:pt x="2432" y="8603"/>
                    <a:pt x="2614" y="8937"/>
                  </a:cubicBezTo>
                  <a:cubicBezTo>
                    <a:pt x="2705" y="9089"/>
                    <a:pt x="2766" y="9241"/>
                    <a:pt x="2857" y="9363"/>
                  </a:cubicBezTo>
                  <a:cubicBezTo>
                    <a:pt x="3009" y="9667"/>
                    <a:pt x="3192" y="9971"/>
                    <a:pt x="3374" y="10244"/>
                  </a:cubicBezTo>
                  <a:cubicBezTo>
                    <a:pt x="3404" y="10305"/>
                    <a:pt x="3435" y="10366"/>
                    <a:pt x="3465" y="10427"/>
                  </a:cubicBezTo>
                  <a:cubicBezTo>
                    <a:pt x="3648" y="10670"/>
                    <a:pt x="3830" y="10943"/>
                    <a:pt x="4012" y="11217"/>
                  </a:cubicBezTo>
                  <a:lnTo>
                    <a:pt x="4043" y="11247"/>
                  </a:lnTo>
                  <a:cubicBezTo>
                    <a:pt x="4438" y="11825"/>
                    <a:pt x="4894" y="12402"/>
                    <a:pt x="5380" y="12949"/>
                  </a:cubicBezTo>
                  <a:lnTo>
                    <a:pt x="5411" y="12949"/>
                  </a:lnTo>
                  <a:cubicBezTo>
                    <a:pt x="5441" y="12858"/>
                    <a:pt x="5441" y="12767"/>
                    <a:pt x="5471" y="12676"/>
                  </a:cubicBezTo>
                  <a:cubicBezTo>
                    <a:pt x="5502" y="12615"/>
                    <a:pt x="5502" y="12585"/>
                    <a:pt x="5532" y="12524"/>
                  </a:cubicBezTo>
                  <a:cubicBezTo>
                    <a:pt x="5562" y="12372"/>
                    <a:pt x="5593" y="12189"/>
                    <a:pt x="5623" y="12037"/>
                  </a:cubicBezTo>
                  <a:lnTo>
                    <a:pt x="5654" y="11977"/>
                  </a:lnTo>
                  <a:lnTo>
                    <a:pt x="6718" y="12159"/>
                  </a:lnTo>
                  <a:cubicBezTo>
                    <a:pt x="6748" y="11977"/>
                    <a:pt x="6778" y="11825"/>
                    <a:pt x="6809" y="11642"/>
                  </a:cubicBezTo>
                  <a:lnTo>
                    <a:pt x="6839" y="11399"/>
                  </a:lnTo>
                  <a:cubicBezTo>
                    <a:pt x="6870" y="11308"/>
                    <a:pt x="6870" y="11217"/>
                    <a:pt x="6900" y="11126"/>
                  </a:cubicBezTo>
                  <a:cubicBezTo>
                    <a:pt x="7113" y="9819"/>
                    <a:pt x="7477" y="8542"/>
                    <a:pt x="7812" y="7296"/>
                  </a:cubicBezTo>
                  <a:cubicBezTo>
                    <a:pt x="8116" y="6141"/>
                    <a:pt x="8420" y="4955"/>
                    <a:pt x="8663" y="3739"/>
                  </a:cubicBezTo>
                  <a:cubicBezTo>
                    <a:pt x="8663" y="3709"/>
                    <a:pt x="8663" y="3679"/>
                    <a:pt x="8663" y="3648"/>
                  </a:cubicBezTo>
                  <a:cubicBezTo>
                    <a:pt x="8693" y="3496"/>
                    <a:pt x="8724" y="3314"/>
                    <a:pt x="8754" y="3162"/>
                  </a:cubicBezTo>
                  <a:cubicBezTo>
                    <a:pt x="8784" y="3071"/>
                    <a:pt x="8784" y="2980"/>
                    <a:pt x="8815" y="2888"/>
                  </a:cubicBezTo>
                  <a:cubicBezTo>
                    <a:pt x="8815" y="2767"/>
                    <a:pt x="8845" y="2615"/>
                    <a:pt x="8845" y="2493"/>
                  </a:cubicBezTo>
                  <a:cubicBezTo>
                    <a:pt x="8876" y="2372"/>
                    <a:pt x="8876" y="2250"/>
                    <a:pt x="8906" y="2159"/>
                  </a:cubicBezTo>
                  <a:cubicBezTo>
                    <a:pt x="8906" y="2037"/>
                    <a:pt x="8906" y="1916"/>
                    <a:pt x="8936" y="1794"/>
                  </a:cubicBezTo>
                  <a:cubicBezTo>
                    <a:pt x="8936" y="1673"/>
                    <a:pt x="8936" y="1551"/>
                    <a:pt x="8936" y="1429"/>
                  </a:cubicBezTo>
                  <a:lnTo>
                    <a:pt x="5319" y="943"/>
                  </a:lnTo>
                  <a:cubicBezTo>
                    <a:pt x="5198" y="913"/>
                    <a:pt x="5107" y="913"/>
                    <a:pt x="4985" y="882"/>
                  </a:cubicBezTo>
                  <a:lnTo>
                    <a:pt x="4894" y="852"/>
                  </a:lnTo>
                  <a:cubicBezTo>
                    <a:pt x="4833" y="852"/>
                    <a:pt x="4772" y="822"/>
                    <a:pt x="4711" y="822"/>
                  </a:cubicBezTo>
                  <a:lnTo>
                    <a:pt x="4711" y="852"/>
                  </a:lnTo>
                  <a:lnTo>
                    <a:pt x="4651" y="822"/>
                  </a:lnTo>
                  <a:cubicBezTo>
                    <a:pt x="4104" y="548"/>
                    <a:pt x="3496" y="457"/>
                    <a:pt x="2888" y="335"/>
                  </a:cubicBezTo>
                  <a:lnTo>
                    <a:pt x="882"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4"/>
            <p:cNvSpPr/>
            <p:nvPr/>
          </p:nvSpPr>
          <p:spPr>
            <a:xfrm>
              <a:off x="1012554" y="2147106"/>
              <a:ext cx="402766" cy="503792"/>
            </a:xfrm>
            <a:custGeom>
              <a:rect b="b" l="l" r="r" t="t"/>
              <a:pathLst>
                <a:path extrusionOk="0" h="10153" w="8117">
                  <a:moveTo>
                    <a:pt x="1885" y="1"/>
                  </a:moveTo>
                  <a:cubicBezTo>
                    <a:pt x="1885" y="122"/>
                    <a:pt x="1855" y="244"/>
                    <a:pt x="1855" y="366"/>
                  </a:cubicBezTo>
                  <a:cubicBezTo>
                    <a:pt x="1855" y="487"/>
                    <a:pt x="1855" y="609"/>
                    <a:pt x="1825" y="700"/>
                  </a:cubicBezTo>
                  <a:cubicBezTo>
                    <a:pt x="1825" y="852"/>
                    <a:pt x="1794" y="1004"/>
                    <a:pt x="1764" y="1186"/>
                  </a:cubicBezTo>
                  <a:cubicBezTo>
                    <a:pt x="1764" y="1277"/>
                    <a:pt x="1764" y="1369"/>
                    <a:pt x="1733" y="1460"/>
                  </a:cubicBezTo>
                  <a:cubicBezTo>
                    <a:pt x="1703" y="1642"/>
                    <a:pt x="1673" y="1825"/>
                    <a:pt x="1642" y="2007"/>
                  </a:cubicBezTo>
                  <a:cubicBezTo>
                    <a:pt x="1642" y="2068"/>
                    <a:pt x="1612" y="2129"/>
                    <a:pt x="1612" y="2189"/>
                  </a:cubicBezTo>
                  <a:cubicBezTo>
                    <a:pt x="1399" y="3436"/>
                    <a:pt x="1065" y="4682"/>
                    <a:pt x="730" y="5867"/>
                  </a:cubicBezTo>
                  <a:cubicBezTo>
                    <a:pt x="457" y="6870"/>
                    <a:pt x="214" y="7873"/>
                    <a:pt x="1" y="8876"/>
                  </a:cubicBezTo>
                  <a:cubicBezTo>
                    <a:pt x="183" y="8937"/>
                    <a:pt x="366" y="8968"/>
                    <a:pt x="548" y="9028"/>
                  </a:cubicBezTo>
                  <a:cubicBezTo>
                    <a:pt x="670" y="9059"/>
                    <a:pt x="791" y="9119"/>
                    <a:pt x="913" y="9150"/>
                  </a:cubicBezTo>
                  <a:cubicBezTo>
                    <a:pt x="1126" y="9211"/>
                    <a:pt x="1338" y="9241"/>
                    <a:pt x="1551" y="9302"/>
                  </a:cubicBezTo>
                  <a:cubicBezTo>
                    <a:pt x="1673" y="9332"/>
                    <a:pt x="1764" y="9363"/>
                    <a:pt x="1855" y="9393"/>
                  </a:cubicBezTo>
                  <a:cubicBezTo>
                    <a:pt x="2159" y="9454"/>
                    <a:pt x="2433" y="9515"/>
                    <a:pt x="2736" y="9575"/>
                  </a:cubicBezTo>
                  <a:lnTo>
                    <a:pt x="2828" y="9575"/>
                  </a:lnTo>
                  <a:cubicBezTo>
                    <a:pt x="3132" y="9636"/>
                    <a:pt x="3436" y="9697"/>
                    <a:pt x="3740" y="9758"/>
                  </a:cubicBezTo>
                  <a:lnTo>
                    <a:pt x="3892" y="9788"/>
                  </a:lnTo>
                  <a:cubicBezTo>
                    <a:pt x="4135" y="9819"/>
                    <a:pt x="4408" y="9849"/>
                    <a:pt x="4651" y="9910"/>
                  </a:cubicBezTo>
                  <a:lnTo>
                    <a:pt x="4925" y="9940"/>
                  </a:lnTo>
                  <a:cubicBezTo>
                    <a:pt x="5138" y="9971"/>
                    <a:pt x="5320" y="9971"/>
                    <a:pt x="5533" y="10001"/>
                  </a:cubicBezTo>
                  <a:cubicBezTo>
                    <a:pt x="5624" y="10031"/>
                    <a:pt x="5746" y="10031"/>
                    <a:pt x="5837" y="10031"/>
                  </a:cubicBezTo>
                  <a:cubicBezTo>
                    <a:pt x="6019" y="10062"/>
                    <a:pt x="6202" y="10092"/>
                    <a:pt x="6384" y="10092"/>
                  </a:cubicBezTo>
                  <a:cubicBezTo>
                    <a:pt x="6475" y="10123"/>
                    <a:pt x="6597" y="10123"/>
                    <a:pt x="6688" y="10123"/>
                  </a:cubicBezTo>
                  <a:cubicBezTo>
                    <a:pt x="6840" y="10153"/>
                    <a:pt x="6992" y="10153"/>
                    <a:pt x="7113" y="10153"/>
                  </a:cubicBezTo>
                  <a:cubicBezTo>
                    <a:pt x="7144" y="9849"/>
                    <a:pt x="7205" y="9545"/>
                    <a:pt x="7235" y="9241"/>
                  </a:cubicBezTo>
                  <a:cubicBezTo>
                    <a:pt x="7265" y="8968"/>
                    <a:pt x="7296" y="8724"/>
                    <a:pt x="7357" y="8451"/>
                  </a:cubicBezTo>
                  <a:cubicBezTo>
                    <a:pt x="7417" y="7995"/>
                    <a:pt x="7478" y="7539"/>
                    <a:pt x="7539" y="7083"/>
                  </a:cubicBezTo>
                  <a:cubicBezTo>
                    <a:pt x="7600" y="6688"/>
                    <a:pt x="7630" y="6293"/>
                    <a:pt x="7691" y="5898"/>
                  </a:cubicBezTo>
                  <a:cubicBezTo>
                    <a:pt x="7752" y="5563"/>
                    <a:pt x="7813" y="5229"/>
                    <a:pt x="7843" y="4895"/>
                  </a:cubicBezTo>
                  <a:cubicBezTo>
                    <a:pt x="7904" y="4469"/>
                    <a:pt x="7965" y="4074"/>
                    <a:pt x="8025" y="3648"/>
                  </a:cubicBezTo>
                  <a:cubicBezTo>
                    <a:pt x="8056" y="3466"/>
                    <a:pt x="8086" y="3284"/>
                    <a:pt x="8117" y="3101"/>
                  </a:cubicBezTo>
                  <a:cubicBezTo>
                    <a:pt x="7478" y="3040"/>
                    <a:pt x="6870" y="2980"/>
                    <a:pt x="6232" y="2888"/>
                  </a:cubicBezTo>
                  <a:lnTo>
                    <a:pt x="5533" y="2828"/>
                  </a:lnTo>
                  <a:lnTo>
                    <a:pt x="5533" y="2767"/>
                  </a:lnTo>
                  <a:cubicBezTo>
                    <a:pt x="5563" y="2463"/>
                    <a:pt x="5563" y="2159"/>
                    <a:pt x="5594" y="1825"/>
                  </a:cubicBezTo>
                  <a:lnTo>
                    <a:pt x="5594" y="1733"/>
                  </a:lnTo>
                  <a:cubicBezTo>
                    <a:pt x="5594" y="1490"/>
                    <a:pt x="5624" y="1186"/>
                    <a:pt x="5654" y="913"/>
                  </a:cubicBezTo>
                  <a:lnTo>
                    <a:pt x="5654" y="639"/>
                  </a:lnTo>
                  <a:cubicBezTo>
                    <a:pt x="5685" y="609"/>
                    <a:pt x="5685" y="548"/>
                    <a:pt x="5685" y="487"/>
                  </a:cubicBezTo>
                  <a:lnTo>
                    <a:pt x="4347" y="305"/>
                  </a:lnTo>
                  <a:lnTo>
                    <a:pt x="1885"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4"/>
            <p:cNvSpPr/>
            <p:nvPr/>
          </p:nvSpPr>
          <p:spPr>
            <a:xfrm>
              <a:off x="1371558" y="2302468"/>
              <a:ext cx="523392" cy="380139"/>
            </a:xfrm>
            <a:custGeom>
              <a:rect b="b" l="l" r="r" t="t"/>
              <a:pathLst>
                <a:path extrusionOk="0" h="7661" w="10548">
                  <a:moveTo>
                    <a:pt x="1003" y="1"/>
                  </a:moveTo>
                  <a:cubicBezTo>
                    <a:pt x="942" y="396"/>
                    <a:pt x="882" y="791"/>
                    <a:pt x="821" y="1216"/>
                  </a:cubicBezTo>
                  <a:cubicBezTo>
                    <a:pt x="790" y="1399"/>
                    <a:pt x="760" y="1581"/>
                    <a:pt x="730" y="1764"/>
                  </a:cubicBezTo>
                  <a:cubicBezTo>
                    <a:pt x="669" y="2128"/>
                    <a:pt x="608" y="2493"/>
                    <a:pt x="578" y="2888"/>
                  </a:cubicBezTo>
                  <a:cubicBezTo>
                    <a:pt x="486" y="3344"/>
                    <a:pt x="426" y="3830"/>
                    <a:pt x="365" y="4286"/>
                  </a:cubicBezTo>
                  <a:cubicBezTo>
                    <a:pt x="334" y="4621"/>
                    <a:pt x="274" y="4955"/>
                    <a:pt x="243" y="5320"/>
                  </a:cubicBezTo>
                  <a:cubicBezTo>
                    <a:pt x="213" y="5502"/>
                    <a:pt x="182" y="5685"/>
                    <a:pt x="152" y="5897"/>
                  </a:cubicBezTo>
                  <a:cubicBezTo>
                    <a:pt x="91" y="6262"/>
                    <a:pt x="61" y="6657"/>
                    <a:pt x="0" y="7022"/>
                  </a:cubicBezTo>
                  <a:cubicBezTo>
                    <a:pt x="182" y="7052"/>
                    <a:pt x="334" y="7052"/>
                    <a:pt x="517" y="7083"/>
                  </a:cubicBezTo>
                  <a:lnTo>
                    <a:pt x="730" y="7083"/>
                  </a:lnTo>
                  <a:cubicBezTo>
                    <a:pt x="912" y="7113"/>
                    <a:pt x="1094" y="7113"/>
                    <a:pt x="1277" y="7144"/>
                  </a:cubicBezTo>
                  <a:lnTo>
                    <a:pt x="1550" y="7144"/>
                  </a:lnTo>
                  <a:cubicBezTo>
                    <a:pt x="1733" y="7174"/>
                    <a:pt x="1915" y="7174"/>
                    <a:pt x="2128" y="7204"/>
                  </a:cubicBezTo>
                  <a:lnTo>
                    <a:pt x="2341" y="7204"/>
                  </a:lnTo>
                  <a:cubicBezTo>
                    <a:pt x="2614" y="7235"/>
                    <a:pt x="2888" y="7235"/>
                    <a:pt x="3192" y="7265"/>
                  </a:cubicBezTo>
                  <a:cubicBezTo>
                    <a:pt x="3496" y="7265"/>
                    <a:pt x="3830" y="7296"/>
                    <a:pt x="4195" y="7326"/>
                  </a:cubicBezTo>
                  <a:cubicBezTo>
                    <a:pt x="4377" y="7326"/>
                    <a:pt x="4590" y="7356"/>
                    <a:pt x="4772" y="7356"/>
                  </a:cubicBezTo>
                  <a:cubicBezTo>
                    <a:pt x="4985" y="7387"/>
                    <a:pt x="5198" y="7387"/>
                    <a:pt x="5441" y="7417"/>
                  </a:cubicBezTo>
                  <a:cubicBezTo>
                    <a:pt x="5623" y="7417"/>
                    <a:pt x="5836" y="7417"/>
                    <a:pt x="6049" y="7447"/>
                  </a:cubicBezTo>
                  <a:cubicBezTo>
                    <a:pt x="6353" y="7447"/>
                    <a:pt x="6657" y="7478"/>
                    <a:pt x="6991" y="7508"/>
                  </a:cubicBezTo>
                  <a:cubicBezTo>
                    <a:pt x="7143" y="7508"/>
                    <a:pt x="7295" y="7508"/>
                    <a:pt x="7447" y="7539"/>
                  </a:cubicBezTo>
                  <a:cubicBezTo>
                    <a:pt x="7812" y="7539"/>
                    <a:pt x="8146" y="7569"/>
                    <a:pt x="8511" y="7599"/>
                  </a:cubicBezTo>
                  <a:cubicBezTo>
                    <a:pt x="9028" y="7630"/>
                    <a:pt x="9575" y="7630"/>
                    <a:pt x="10122" y="7660"/>
                  </a:cubicBezTo>
                  <a:lnTo>
                    <a:pt x="10274" y="4590"/>
                  </a:lnTo>
                  <a:cubicBezTo>
                    <a:pt x="10304" y="4165"/>
                    <a:pt x="10304" y="3678"/>
                    <a:pt x="10395" y="3253"/>
                  </a:cubicBezTo>
                  <a:cubicBezTo>
                    <a:pt x="10426" y="3101"/>
                    <a:pt x="10426" y="2979"/>
                    <a:pt x="10456" y="2827"/>
                  </a:cubicBezTo>
                  <a:cubicBezTo>
                    <a:pt x="10487" y="2767"/>
                    <a:pt x="10487" y="2736"/>
                    <a:pt x="10517" y="2675"/>
                  </a:cubicBezTo>
                  <a:cubicBezTo>
                    <a:pt x="10517" y="2615"/>
                    <a:pt x="10517" y="2554"/>
                    <a:pt x="10547" y="2493"/>
                  </a:cubicBezTo>
                  <a:lnTo>
                    <a:pt x="10517" y="2493"/>
                  </a:lnTo>
                  <a:lnTo>
                    <a:pt x="10517" y="2432"/>
                  </a:lnTo>
                  <a:cubicBezTo>
                    <a:pt x="10487" y="2128"/>
                    <a:pt x="10487" y="1824"/>
                    <a:pt x="10456" y="1520"/>
                  </a:cubicBezTo>
                  <a:cubicBezTo>
                    <a:pt x="10456" y="1247"/>
                    <a:pt x="10426" y="943"/>
                    <a:pt x="10426" y="669"/>
                  </a:cubicBezTo>
                  <a:cubicBezTo>
                    <a:pt x="10031" y="608"/>
                    <a:pt x="9635" y="578"/>
                    <a:pt x="9240" y="548"/>
                  </a:cubicBezTo>
                  <a:lnTo>
                    <a:pt x="9180" y="548"/>
                  </a:lnTo>
                  <a:cubicBezTo>
                    <a:pt x="8997" y="517"/>
                    <a:pt x="8784" y="487"/>
                    <a:pt x="8602" y="457"/>
                  </a:cubicBezTo>
                  <a:cubicBezTo>
                    <a:pt x="8541" y="457"/>
                    <a:pt x="8511" y="426"/>
                    <a:pt x="8450" y="426"/>
                  </a:cubicBezTo>
                  <a:cubicBezTo>
                    <a:pt x="8321" y="383"/>
                    <a:pt x="8177" y="340"/>
                    <a:pt x="8050" y="340"/>
                  </a:cubicBezTo>
                  <a:cubicBezTo>
                    <a:pt x="7997" y="340"/>
                    <a:pt x="7947" y="348"/>
                    <a:pt x="7903" y="365"/>
                  </a:cubicBezTo>
                  <a:lnTo>
                    <a:pt x="7781" y="396"/>
                  </a:lnTo>
                  <a:lnTo>
                    <a:pt x="7812" y="335"/>
                  </a:lnTo>
                  <a:lnTo>
                    <a:pt x="5319" y="335"/>
                  </a:lnTo>
                  <a:cubicBezTo>
                    <a:pt x="5198" y="335"/>
                    <a:pt x="5076" y="305"/>
                    <a:pt x="4955" y="305"/>
                  </a:cubicBezTo>
                  <a:cubicBezTo>
                    <a:pt x="4772" y="305"/>
                    <a:pt x="4590" y="305"/>
                    <a:pt x="4438" y="274"/>
                  </a:cubicBezTo>
                  <a:lnTo>
                    <a:pt x="4012" y="274"/>
                  </a:lnTo>
                  <a:lnTo>
                    <a:pt x="3526" y="213"/>
                  </a:lnTo>
                  <a:lnTo>
                    <a:pt x="3100" y="183"/>
                  </a:lnTo>
                  <a:cubicBezTo>
                    <a:pt x="2948" y="183"/>
                    <a:pt x="2796" y="153"/>
                    <a:pt x="2644" y="153"/>
                  </a:cubicBezTo>
                  <a:cubicBezTo>
                    <a:pt x="2462" y="153"/>
                    <a:pt x="2310" y="122"/>
                    <a:pt x="2128" y="92"/>
                  </a:cubicBezTo>
                  <a:cubicBezTo>
                    <a:pt x="1854" y="92"/>
                    <a:pt x="1611" y="61"/>
                    <a:pt x="1337" y="31"/>
                  </a:cubicBezTo>
                  <a:lnTo>
                    <a:pt x="1003"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4"/>
            <p:cNvSpPr/>
            <p:nvPr/>
          </p:nvSpPr>
          <p:spPr>
            <a:xfrm>
              <a:off x="1879821" y="2427661"/>
              <a:ext cx="538476" cy="265517"/>
            </a:xfrm>
            <a:custGeom>
              <a:rect b="b" l="l" r="r" t="t"/>
              <a:pathLst>
                <a:path extrusionOk="0" h="5351" w="10852">
                  <a:moveTo>
                    <a:pt x="426" y="0"/>
                  </a:moveTo>
                  <a:lnTo>
                    <a:pt x="396" y="183"/>
                  </a:lnTo>
                  <a:cubicBezTo>
                    <a:pt x="365" y="244"/>
                    <a:pt x="365" y="304"/>
                    <a:pt x="335" y="335"/>
                  </a:cubicBezTo>
                  <a:cubicBezTo>
                    <a:pt x="304" y="487"/>
                    <a:pt x="304" y="608"/>
                    <a:pt x="274" y="730"/>
                  </a:cubicBezTo>
                  <a:cubicBezTo>
                    <a:pt x="213" y="1186"/>
                    <a:pt x="183" y="1642"/>
                    <a:pt x="152" y="2098"/>
                  </a:cubicBezTo>
                  <a:lnTo>
                    <a:pt x="0" y="5168"/>
                  </a:lnTo>
                  <a:cubicBezTo>
                    <a:pt x="2584" y="5289"/>
                    <a:pt x="4894" y="5350"/>
                    <a:pt x="6991" y="5350"/>
                  </a:cubicBezTo>
                  <a:lnTo>
                    <a:pt x="9788" y="5350"/>
                  </a:lnTo>
                  <a:cubicBezTo>
                    <a:pt x="10092" y="5350"/>
                    <a:pt x="10426" y="5350"/>
                    <a:pt x="10730" y="5320"/>
                  </a:cubicBezTo>
                  <a:lnTo>
                    <a:pt x="10821" y="5320"/>
                  </a:lnTo>
                  <a:cubicBezTo>
                    <a:pt x="10852" y="5107"/>
                    <a:pt x="10852" y="4894"/>
                    <a:pt x="10821" y="4681"/>
                  </a:cubicBezTo>
                  <a:lnTo>
                    <a:pt x="10821" y="4590"/>
                  </a:lnTo>
                  <a:cubicBezTo>
                    <a:pt x="10821" y="4377"/>
                    <a:pt x="10821" y="4195"/>
                    <a:pt x="10791" y="3982"/>
                  </a:cubicBezTo>
                  <a:lnTo>
                    <a:pt x="10791" y="3952"/>
                  </a:lnTo>
                  <a:cubicBezTo>
                    <a:pt x="10760" y="3465"/>
                    <a:pt x="10700" y="3010"/>
                    <a:pt x="10639" y="2493"/>
                  </a:cubicBezTo>
                  <a:cubicBezTo>
                    <a:pt x="10639" y="2310"/>
                    <a:pt x="10608" y="2098"/>
                    <a:pt x="10517" y="1946"/>
                  </a:cubicBezTo>
                  <a:cubicBezTo>
                    <a:pt x="10457" y="1855"/>
                    <a:pt x="10365" y="1763"/>
                    <a:pt x="10274" y="1703"/>
                  </a:cubicBezTo>
                  <a:cubicBezTo>
                    <a:pt x="10213" y="1642"/>
                    <a:pt x="10153" y="1581"/>
                    <a:pt x="10092" y="1520"/>
                  </a:cubicBezTo>
                  <a:cubicBezTo>
                    <a:pt x="9940" y="1368"/>
                    <a:pt x="9849" y="1095"/>
                    <a:pt x="10001" y="882"/>
                  </a:cubicBezTo>
                  <a:lnTo>
                    <a:pt x="10092" y="821"/>
                  </a:lnTo>
                  <a:lnTo>
                    <a:pt x="10153" y="730"/>
                  </a:lnTo>
                  <a:cubicBezTo>
                    <a:pt x="10183" y="700"/>
                    <a:pt x="10183" y="669"/>
                    <a:pt x="10153" y="608"/>
                  </a:cubicBezTo>
                  <a:cubicBezTo>
                    <a:pt x="10153" y="578"/>
                    <a:pt x="10122" y="548"/>
                    <a:pt x="10092" y="517"/>
                  </a:cubicBezTo>
                  <a:cubicBezTo>
                    <a:pt x="10031" y="487"/>
                    <a:pt x="9970" y="487"/>
                    <a:pt x="9909" y="487"/>
                  </a:cubicBezTo>
                  <a:cubicBezTo>
                    <a:pt x="9818" y="456"/>
                    <a:pt x="9666" y="456"/>
                    <a:pt x="9636" y="304"/>
                  </a:cubicBezTo>
                  <a:cubicBezTo>
                    <a:pt x="9605" y="274"/>
                    <a:pt x="9636" y="213"/>
                    <a:pt x="9636" y="183"/>
                  </a:cubicBezTo>
                  <a:lnTo>
                    <a:pt x="9636" y="122"/>
                  </a:lnTo>
                  <a:lnTo>
                    <a:pt x="9575" y="92"/>
                  </a:lnTo>
                  <a:lnTo>
                    <a:pt x="9362" y="0"/>
                  </a:lnTo>
                  <a:lnTo>
                    <a:pt x="9332" y="61"/>
                  </a:lnTo>
                  <a:lnTo>
                    <a:pt x="9332" y="122"/>
                  </a:lnTo>
                  <a:lnTo>
                    <a:pt x="9301" y="183"/>
                  </a:lnTo>
                  <a:lnTo>
                    <a:pt x="9301" y="213"/>
                  </a:lnTo>
                  <a:lnTo>
                    <a:pt x="9271" y="274"/>
                  </a:lnTo>
                  <a:lnTo>
                    <a:pt x="9241" y="274"/>
                  </a:lnTo>
                  <a:cubicBezTo>
                    <a:pt x="8856" y="355"/>
                    <a:pt x="8457" y="382"/>
                    <a:pt x="8063" y="382"/>
                  </a:cubicBezTo>
                  <a:cubicBezTo>
                    <a:pt x="7866" y="382"/>
                    <a:pt x="7670" y="375"/>
                    <a:pt x="7478" y="365"/>
                  </a:cubicBezTo>
                  <a:lnTo>
                    <a:pt x="6839" y="365"/>
                  </a:lnTo>
                  <a:cubicBezTo>
                    <a:pt x="6566" y="365"/>
                    <a:pt x="6323" y="396"/>
                    <a:pt x="6049" y="396"/>
                  </a:cubicBezTo>
                  <a:cubicBezTo>
                    <a:pt x="5806" y="396"/>
                    <a:pt x="5563" y="426"/>
                    <a:pt x="5320" y="426"/>
                  </a:cubicBezTo>
                  <a:lnTo>
                    <a:pt x="5198" y="426"/>
                  </a:lnTo>
                  <a:cubicBezTo>
                    <a:pt x="5046" y="426"/>
                    <a:pt x="4864" y="426"/>
                    <a:pt x="4712" y="396"/>
                  </a:cubicBezTo>
                  <a:cubicBezTo>
                    <a:pt x="4377" y="396"/>
                    <a:pt x="4073" y="335"/>
                    <a:pt x="3769" y="274"/>
                  </a:cubicBezTo>
                  <a:cubicBezTo>
                    <a:pt x="3435" y="213"/>
                    <a:pt x="3070" y="183"/>
                    <a:pt x="2706" y="152"/>
                  </a:cubicBezTo>
                  <a:lnTo>
                    <a:pt x="2219" y="152"/>
                  </a:lnTo>
                  <a:cubicBezTo>
                    <a:pt x="1855" y="152"/>
                    <a:pt x="1520" y="152"/>
                    <a:pt x="1186" y="92"/>
                  </a:cubicBezTo>
                  <a:cubicBezTo>
                    <a:pt x="1064" y="61"/>
                    <a:pt x="943" y="31"/>
                    <a:pt x="821"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4"/>
            <p:cNvSpPr/>
            <p:nvPr/>
          </p:nvSpPr>
          <p:spPr>
            <a:xfrm>
              <a:off x="928100" y="2593543"/>
              <a:ext cx="435961" cy="567157"/>
            </a:xfrm>
            <a:custGeom>
              <a:rect b="b" l="l" r="r" t="t"/>
              <a:pathLst>
                <a:path extrusionOk="0" h="11430" w="8786">
                  <a:moveTo>
                    <a:pt x="1642" y="1"/>
                  </a:moveTo>
                  <a:cubicBezTo>
                    <a:pt x="1612" y="244"/>
                    <a:pt x="1551" y="487"/>
                    <a:pt x="1520" y="730"/>
                  </a:cubicBezTo>
                  <a:cubicBezTo>
                    <a:pt x="1490" y="852"/>
                    <a:pt x="1460" y="943"/>
                    <a:pt x="1460" y="1065"/>
                  </a:cubicBezTo>
                  <a:cubicBezTo>
                    <a:pt x="1460" y="1126"/>
                    <a:pt x="1429" y="1186"/>
                    <a:pt x="1429" y="1247"/>
                  </a:cubicBezTo>
                  <a:cubicBezTo>
                    <a:pt x="1399" y="1430"/>
                    <a:pt x="1369" y="1612"/>
                    <a:pt x="1338" y="1794"/>
                  </a:cubicBezTo>
                  <a:lnTo>
                    <a:pt x="1338" y="1855"/>
                  </a:lnTo>
                  <a:lnTo>
                    <a:pt x="244" y="1673"/>
                  </a:lnTo>
                  <a:cubicBezTo>
                    <a:pt x="213" y="1825"/>
                    <a:pt x="183" y="1977"/>
                    <a:pt x="153" y="2159"/>
                  </a:cubicBezTo>
                  <a:cubicBezTo>
                    <a:pt x="122" y="2189"/>
                    <a:pt x="122" y="2250"/>
                    <a:pt x="92" y="2281"/>
                  </a:cubicBezTo>
                  <a:cubicBezTo>
                    <a:pt x="61" y="2402"/>
                    <a:pt x="31" y="2493"/>
                    <a:pt x="1" y="2615"/>
                  </a:cubicBezTo>
                  <a:cubicBezTo>
                    <a:pt x="396" y="3040"/>
                    <a:pt x="791" y="3436"/>
                    <a:pt x="1217" y="3800"/>
                  </a:cubicBezTo>
                  <a:lnTo>
                    <a:pt x="1277" y="3861"/>
                  </a:lnTo>
                  <a:lnTo>
                    <a:pt x="1217" y="3922"/>
                  </a:lnTo>
                  <a:cubicBezTo>
                    <a:pt x="1095" y="4013"/>
                    <a:pt x="1034" y="4165"/>
                    <a:pt x="1034" y="4347"/>
                  </a:cubicBezTo>
                  <a:cubicBezTo>
                    <a:pt x="1065" y="4530"/>
                    <a:pt x="1186" y="4682"/>
                    <a:pt x="1338" y="4773"/>
                  </a:cubicBezTo>
                  <a:lnTo>
                    <a:pt x="1429" y="4803"/>
                  </a:lnTo>
                  <a:cubicBezTo>
                    <a:pt x="1490" y="4834"/>
                    <a:pt x="1581" y="4895"/>
                    <a:pt x="1642" y="4986"/>
                  </a:cubicBezTo>
                  <a:cubicBezTo>
                    <a:pt x="1764" y="5168"/>
                    <a:pt x="1612" y="5351"/>
                    <a:pt x="1490" y="5533"/>
                  </a:cubicBezTo>
                  <a:cubicBezTo>
                    <a:pt x="1460" y="5563"/>
                    <a:pt x="1429" y="5624"/>
                    <a:pt x="1369" y="5685"/>
                  </a:cubicBezTo>
                  <a:cubicBezTo>
                    <a:pt x="1308" y="5806"/>
                    <a:pt x="1277" y="5989"/>
                    <a:pt x="1338" y="6110"/>
                  </a:cubicBezTo>
                  <a:lnTo>
                    <a:pt x="1369" y="6202"/>
                  </a:lnTo>
                  <a:cubicBezTo>
                    <a:pt x="1399" y="6262"/>
                    <a:pt x="1429" y="6354"/>
                    <a:pt x="1429" y="6414"/>
                  </a:cubicBezTo>
                  <a:cubicBezTo>
                    <a:pt x="1429" y="6597"/>
                    <a:pt x="1308" y="6718"/>
                    <a:pt x="1186" y="6840"/>
                  </a:cubicBezTo>
                  <a:lnTo>
                    <a:pt x="1156" y="6870"/>
                  </a:lnTo>
                  <a:cubicBezTo>
                    <a:pt x="1065" y="6962"/>
                    <a:pt x="1004" y="7053"/>
                    <a:pt x="943" y="7144"/>
                  </a:cubicBezTo>
                  <a:cubicBezTo>
                    <a:pt x="913" y="7174"/>
                    <a:pt x="913" y="7235"/>
                    <a:pt x="882" y="7265"/>
                  </a:cubicBezTo>
                  <a:cubicBezTo>
                    <a:pt x="852" y="7326"/>
                    <a:pt x="821" y="7387"/>
                    <a:pt x="791" y="7478"/>
                  </a:cubicBezTo>
                  <a:cubicBezTo>
                    <a:pt x="761" y="7509"/>
                    <a:pt x="761" y="7569"/>
                    <a:pt x="730" y="7630"/>
                  </a:cubicBezTo>
                  <a:cubicBezTo>
                    <a:pt x="730" y="7691"/>
                    <a:pt x="700" y="7752"/>
                    <a:pt x="669" y="7843"/>
                  </a:cubicBezTo>
                  <a:cubicBezTo>
                    <a:pt x="669" y="7904"/>
                    <a:pt x="669" y="7965"/>
                    <a:pt x="639" y="8025"/>
                  </a:cubicBezTo>
                  <a:cubicBezTo>
                    <a:pt x="639" y="8086"/>
                    <a:pt x="609" y="8147"/>
                    <a:pt x="609" y="8238"/>
                  </a:cubicBezTo>
                  <a:cubicBezTo>
                    <a:pt x="973" y="8451"/>
                    <a:pt x="1308" y="8664"/>
                    <a:pt x="1612" y="8907"/>
                  </a:cubicBezTo>
                  <a:cubicBezTo>
                    <a:pt x="1733" y="8998"/>
                    <a:pt x="1855" y="9120"/>
                    <a:pt x="1976" y="9211"/>
                  </a:cubicBezTo>
                  <a:cubicBezTo>
                    <a:pt x="2432" y="9606"/>
                    <a:pt x="2888" y="10001"/>
                    <a:pt x="3496" y="10092"/>
                  </a:cubicBezTo>
                  <a:cubicBezTo>
                    <a:pt x="3618" y="10092"/>
                    <a:pt x="3709" y="10092"/>
                    <a:pt x="3800" y="10123"/>
                  </a:cubicBezTo>
                  <a:cubicBezTo>
                    <a:pt x="4013" y="10123"/>
                    <a:pt x="4165" y="10123"/>
                    <a:pt x="4499" y="10275"/>
                  </a:cubicBezTo>
                  <a:cubicBezTo>
                    <a:pt x="4712" y="10396"/>
                    <a:pt x="4955" y="10487"/>
                    <a:pt x="5168" y="10579"/>
                  </a:cubicBezTo>
                  <a:cubicBezTo>
                    <a:pt x="5594" y="10761"/>
                    <a:pt x="5989" y="10913"/>
                    <a:pt x="6384" y="11186"/>
                  </a:cubicBezTo>
                  <a:cubicBezTo>
                    <a:pt x="6667" y="11349"/>
                    <a:pt x="6897" y="11430"/>
                    <a:pt x="7136" y="11430"/>
                  </a:cubicBezTo>
                  <a:cubicBezTo>
                    <a:pt x="7255" y="11430"/>
                    <a:pt x="7377" y="11409"/>
                    <a:pt x="7508" y="11369"/>
                  </a:cubicBezTo>
                  <a:lnTo>
                    <a:pt x="7539" y="11369"/>
                  </a:lnTo>
                  <a:lnTo>
                    <a:pt x="7660" y="11399"/>
                  </a:lnTo>
                  <a:cubicBezTo>
                    <a:pt x="7721" y="10791"/>
                    <a:pt x="7782" y="10214"/>
                    <a:pt x="7843" y="9606"/>
                  </a:cubicBezTo>
                  <a:cubicBezTo>
                    <a:pt x="7843" y="9363"/>
                    <a:pt x="7873" y="9150"/>
                    <a:pt x="7904" y="8907"/>
                  </a:cubicBezTo>
                  <a:cubicBezTo>
                    <a:pt x="7995" y="8086"/>
                    <a:pt x="8086" y="7296"/>
                    <a:pt x="8177" y="6475"/>
                  </a:cubicBezTo>
                  <a:cubicBezTo>
                    <a:pt x="8177" y="6445"/>
                    <a:pt x="8177" y="6384"/>
                    <a:pt x="8177" y="6354"/>
                  </a:cubicBezTo>
                  <a:cubicBezTo>
                    <a:pt x="8268" y="5503"/>
                    <a:pt x="8390" y="4651"/>
                    <a:pt x="8481" y="3800"/>
                  </a:cubicBezTo>
                  <a:cubicBezTo>
                    <a:pt x="8512" y="3466"/>
                    <a:pt x="8572" y="3101"/>
                    <a:pt x="8603" y="2767"/>
                  </a:cubicBezTo>
                  <a:cubicBezTo>
                    <a:pt x="8663" y="2281"/>
                    <a:pt x="8724" y="1794"/>
                    <a:pt x="8785" y="1278"/>
                  </a:cubicBezTo>
                  <a:lnTo>
                    <a:pt x="8451" y="1278"/>
                  </a:lnTo>
                  <a:cubicBezTo>
                    <a:pt x="8299" y="1247"/>
                    <a:pt x="8177" y="1247"/>
                    <a:pt x="8056" y="1217"/>
                  </a:cubicBezTo>
                  <a:cubicBezTo>
                    <a:pt x="7904" y="1217"/>
                    <a:pt x="7752" y="1186"/>
                    <a:pt x="7600" y="1186"/>
                  </a:cubicBezTo>
                  <a:cubicBezTo>
                    <a:pt x="7478" y="1156"/>
                    <a:pt x="7326" y="1156"/>
                    <a:pt x="7204" y="1126"/>
                  </a:cubicBezTo>
                  <a:cubicBezTo>
                    <a:pt x="7053" y="1126"/>
                    <a:pt x="6870" y="1095"/>
                    <a:pt x="6688" y="1065"/>
                  </a:cubicBezTo>
                  <a:cubicBezTo>
                    <a:pt x="6566" y="1065"/>
                    <a:pt x="6445" y="1034"/>
                    <a:pt x="6323" y="1034"/>
                  </a:cubicBezTo>
                  <a:cubicBezTo>
                    <a:pt x="6141" y="1004"/>
                    <a:pt x="5928" y="974"/>
                    <a:pt x="5715" y="943"/>
                  </a:cubicBezTo>
                  <a:cubicBezTo>
                    <a:pt x="5624" y="913"/>
                    <a:pt x="5533" y="913"/>
                    <a:pt x="5411" y="882"/>
                  </a:cubicBezTo>
                  <a:cubicBezTo>
                    <a:pt x="5107" y="822"/>
                    <a:pt x="4803" y="791"/>
                    <a:pt x="4499" y="730"/>
                  </a:cubicBezTo>
                  <a:cubicBezTo>
                    <a:pt x="4378" y="700"/>
                    <a:pt x="4287" y="670"/>
                    <a:pt x="4195" y="639"/>
                  </a:cubicBezTo>
                  <a:cubicBezTo>
                    <a:pt x="3983" y="609"/>
                    <a:pt x="3770" y="578"/>
                    <a:pt x="3527" y="518"/>
                  </a:cubicBezTo>
                  <a:cubicBezTo>
                    <a:pt x="3405" y="487"/>
                    <a:pt x="3283" y="457"/>
                    <a:pt x="3162" y="426"/>
                  </a:cubicBezTo>
                  <a:cubicBezTo>
                    <a:pt x="2979" y="366"/>
                    <a:pt x="2767" y="335"/>
                    <a:pt x="2584" y="274"/>
                  </a:cubicBezTo>
                  <a:cubicBezTo>
                    <a:pt x="2463" y="244"/>
                    <a:pt x="2311" y="183"/>
                    <a:pt x="2189" y="153"/>
                  </a:cubicBezTo>
                  <a:cubicBezTo>
                    <a:pt x="2007" y="92"/>
                    <a:pt x="1824" y="62"/>
                    <a:pt x="1642"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4"/>
            <p:cNvSpPr/>
            <p:nvPr/>
          </p:nvSpPr>
          <p:spPr>
            <a:xfrm>
              <a:off x="1804398" y="2685589"/>
              <a:ext cx="625956" cy="348432"/>
            </a:xfrm>
            <a:custGeom>
              <a:rect b="b" l="l" r="r" t="t"/>
              <a:pathLst>
                <a:path extrusionOk="0" h="7022" w="12615">
                  <a:moveTo>
                    <a:pt x="1" y="0"/>
                  </a:moveTo>
                  <a:lnTo>
                    <a:pt x="1" y="1368"/>
                  </a:lnTo>
                  <a:lnTo>
                    <a:pt x="122" y="1368"/>
                  </a:lnTo>
                  <a:cubicBezTo>
                    <a:pt x="852" y="1429"/>
                    <a:pt x="1581" y="1520"/>
                    <a:pt x="2311" y="1611"/>
                  </a:cubicBezTo>
                  <a:lnTo>
                    <a:pt x="2463" y="1641"/>
                  </a:lnTo>
                  <a:cubicBezTo>
                    <a:pt x="2797" y="1672"/>
                    <a:pt x="3101" y="1733"/>
                    <a:pt x="3435" y="1763"/>
                  </a:cubicBezTo>
                  <a:cubicBezTo>
                    <a:pt x="3800" y="1854"/>
                    <a:pt x="4165" y="1915"/>
                    <a:pt x="4560" y="1976"/>
                  </a:cubicBezTo>
                  <a:lnTo>
                    <a:pt x="4590" y="2006"/>
                  </a:lnTo>
                  <a:lnTo>
                    <a:pt x="4590" y="2067"/>
                  </a:lnTo>
                  <a:cubicBezTo>
                    <a:pt x="4530" y="3070"/>
                    <a:pt x="4530" y="4073"/>
                    <a:pt x="4560" y="5107"/>
                  </a:cubicBezTo>
                  <a:cubicBezTo>
                    <a:pt x="4560" y="5319"/>
                    <a:pt x="4590" y="5532"/>
                    <a:pt x="4712" y="5684"/>
                  </a:cubicBezTo>
                  <a:cubicBezTo>
                    <a:pt x="4864" y="5836"/>
                    <a:pt x="5137" y="5836"/>
                    <a:pt x="5381" y="5836"/>
                  </a:cubicBezTo>
                  <a:lnTo>
                    <a:pt x="6657" y="5775"/>
                  </a:lnTo>
                  <a:lnTo>
                    <a:pt x="6809" y="5775"/>
                  </a:lnTo>
                  <a:cubicBezTo>
                    <a:pt x="6870" y="5806"/>
                    <a:pt x="6900" y="5806"/>
                    <a:pt x="6961" y="5836"/>
                  </a:cubicBezTo>
                  <a:cubicBezTo>
                    <a:pt x="7144" y="5927"/>
                    <a:pt x="7144" y="6170"/>
                    <a:pt x="7113" y="6353"/>
                  </a:cubicBezTo>
                  <a:cubicBezTo>
                    <a:pt x="7113" y="6444"/>
                    <a:pt x="7113" y="6505"/>
                    <a:pt x="7113" y="6565"/>
                  </a:cubicBezTo>
                  <a:cubicBezTo>
                    <a:pt x="7144" y="6717"/>
                    <a:pt x="7204" y="6839"/>
                    <a:pt x="7326" y="6930"/>
                  </a:cubicBezTo>
                  <a:cubicBezTo>
                    <a:pt x="7417" y="6991"/>
                    <a:pt x="7508" y="7021"/>
                    <a:pt x="7600" y="7021"/>
                  </a:cubicBezTo>
                  <a:lnTo>
                    <a:pt x="7691" y="7021"/>
                  </a:lnTo>
                  <a:cubicBezTo>
                    <a:pt x="7812" y="7021"/>
                    <a:pt x="7903" y="6961"/>
                    <a:pt x="7995" y="6900"/>
                  </a:cubicBezTo>
                  <a:cubicBezTo>
                    <a:pt x="8086" y="6869"/>
                    <a:pt x="8177" y="6809"/>
                    <a:pt x="8299" y="6778"/>
                  </a:cubicBezTo>
                  <a:cubicBezTo>
                    <a:pt x="8375" y="6763"/>
                    <a:pt x="8451" y="6755"/>
                    <a:pt x="8527" y="6755"/>
                  </a:cubicBezTo>
                  <a:cubicBezTo>
                    <a:pt x="8603" y="6755"/>
                    <a:pt x="8679" y="6763"/>
                    <a:pt x="8755" y="6778"/>
                  </a:cubicBezTo>
                  <a:lnTo>
                    <a:pt x="8998" y="6778"/>
                  </a:lnTo>
                  <a:cubicBezTo>
                    <a:pt x="9211" y="6778"/>
                    <a:pt x="9454" y="6687"/>
                    <a:pt x="9484" y="6505"/>
                  </a:cubicBezTo>
                  <a:lnTo>
                    <a:pt x="9514" y="6383"/>
                  </a:lnTo>
                  <a:lnTo>
                    <a:pt x="9606" y="6444"/>
                  </a:lnTo>
                  <a:cubicBezTo>
                    <a:pt x="9849" y="6687"/>
                    <a:pt x="10214" y="6687"/>
                    <a:pt x="10609" y="6687"/>
                  </a:cubicBezTo>
                  <a:cubicBezTo>
                    <a:pt x="10943" y="6687"/>
                    <a:pt x="11277" y="6687"/>
                    <a:pt x="11612" y="6657"/>
                  </a:cubicBezTo>
                  <a:cubicBezTo>
                    <a:pt x="11764" y="6657"/>
                    <a:pt x="11946" y="6626"/>
                    <a:pt x="12128" y="6596"/>
                  </a:cubicBezTo>
                  <a:cubicBezTo>
                    <a:pt x="12189" y="6565"/>
                    <a:pt x="12250" y="6565"/>
                    <a:pt x="12280" y="6565"/>
                  </a:cubicBezTo>
                  <a:cubicBezTo>
                    <a:pt x="12402" y="6535"/>
                    <a:pt x="12493" y="6505"/>
                    <a:pt x="12584" y="6474"/>
                  </a:cubicBezTo>
                  <a:cubicBezTo>
                    <a:pt x="12584" y="6322"/>
                    <a:pt x="12584" y="6140"/>
                    <a:pt x="12584" y="5958"/>
                  </a:cubicBezTo>
                  <a:cubicBezTo>
                    <a:pt x="12615" y="5775"/>
                    <a:pt x="12615" y="5562"/>
                    <a:pt x="12615" y="5380"/>
                  </a:cubicBezTo>
                  <a:cubicBezTo>
                    <a:pt x="12615" y="5167"/>
                    <a:pt x="12584" y="4955"/>
                    <a:pt x="12584" y="4742"/>
                  </a:cubicBezTo>
                  <a:cubicBezTo>
                    <a:pt x="12584" y="4590"/>
                    <a:pt x="12584" y="4438"/>
                    <a:pt x="12584" y="4255"/>
                  </a:cubicBezTo>
                  <a:cubicBezTo>
                    <a:pt x="12554" y="4043"/>
                    <a:pt x="12524" y="3860"/>
                    <a:pt x="12493" y="3648"/>
                  </a:cubicBezTo>
                  <a:cubicBezTo>
                    <a:pt x="12493" y="3465"/>
                    <a:pt x="12463" y="3313"/>
                    <a:pt x="12463" y="3161"/>
                  </a:cubicBezTo>
                  <a:cubicBezTo>
                    <a:pt x="12402" y="2796"/>
                    <a:pt x="12341" y="2432"/>
                    <a:pt x="12250" y="2067"/>
                  </a:cubicBezTo>
                  <a:lnTo>
                    <a:pt x="12250" y="2037"/>
                  </a:lnTo>
                  <a:cubicBezTo>
                    <a:pt x="12189" y="1793"/>
                    <a:pt x="12159" y="1550"/>
                    <a:pt x="12189" y="1307"/>
                  </a:cubicBezTo>
                  <a:cubicBezTo>
                    <a:pt x="12220" y="1246"/>
                    <a:pt x="12220" y="1216"/>
                    <a:pt x="12250" y="1155"/>
                  </a:cubicBezTo>
                  <a:lnTo>
                    <a:pt x="12280" y="1094"/>
                  </a:lnTo>
                  <a:lnTo>
                    <a:pt x="12311" y="1003"/>
                  </a:lnTo>
                  <a:cubicBezTo>
                    <a:pt x="12341" y="882"/>
                    <a:pt x="12341" y="730"/>
                    <a:pt x="12341" y="608"/>
                  </a:cubicBezTo>
                  <a:cubicBezTo>
                    <a:pt x="12341" y="517"/>
                    <a:pt x="12372" y="456"/>
                    <a:pt x="12372" y="365"/>
                  </a:cubicBezTo>
                  <a:cubicBezTo>
                    <a:pt x="12372" y="334"/>
                    <a:pt x="12372" y="304"/>
                    <a:pt x="12372" y="243"/>
                  </a:cubicBezTo>
                  <a:cubicBezTo>
                    <a:pt x="11916" y="274"/>
                    <a:pt x="11490" y="274"/>
                    <a:pt x="11034" y="274"/>
                  </a:cubicBezTo>
                  <a:lnTo>
                    <a:pt x="10791" y="274"/>
                  </a:lnTo>
                  <a:cubicBezTo>
                    <a:pt x="10335" y="304"/>
                    <a:pt x="9879" y="304"/>
                    <a:pt x="9454" y="304"/>
                  </a:cubicBezTo>
                  <a:lnTo>
                    <a:pt x="8299" y="304"/>
                  </a:lnTo>
                  <a:cubicBezTo>
                    <a:pt x="8086" y="304"/>
                    <a:pt x="7873" y="274"/>
                    <a:pt x="7660" y="274"/>
                  </a:cubicBezTo>
                  <a:lnTo>
                    <a:pt x="7478" y="274"/>
                  </a:lnTo>
                  <a:cubicBezTo>
                    <a:pt x="4742" y="243"/>
                    <a:pt x="2159" y="122"/>
                    <a:pt x="1"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4"/>
            <p:cNvSpPr/>
            <p:nvPr/>
          </p:nvSpPr>
          <p:spPr>
            <a:xfrm>
              <a:off x="1314247" y="2658397"/>
              <a:ext cx="487169" cy="526071"/>
            </a:xfrm>
            <a:custGeom>
              <a:rect b="b" l="l" r="r" t="t"/>
              <a:pathLst>
                <a:path extrusionOk="0" h="10602" w="9818">
                  <a:moveTo>
                    <a:pt x="1155" y="1"/>
                  </a:moveTo>
                  <a:cubicBezTo>
                    <a:pt x="1064" y="639"/>
                    <a:pt x="1003" y="1247"/>
                    <a:pt x="912" y="1855"/>
                  </a:cubicBezTo>
                  <a:cubicBezTo>
                    <a:pt x="881" y="2098"/>
                    <a:pt x="851" y="2311"/>
                    <a:pt x="821" y="2524"/>
                  </a:cubicBezTo>
                  <a:cubicBezTo>
                    <a:pt x="730" y="3253"/>
                    <a:pt x="669" y="4013"/>
                    <a:pt x="578" y="4743"/>
                  </a:cubicBezTo>
                  <a:cubicBezTo>
                    <a:pt x="578" y="4864"/>
                    <a:pt x="547" y="4955"/>
                    <a:pt x="547" y="5077"/>
                  </a:cubicBezTo>
                  <a:cubicBezTo>
                    <a:pt x="426" y="5928"/>
                    <a:pt x="334" y="6779"/>
                    <a:pt x="243" y="7630"/>
                  </a:cubicBezTo>
                  <a:cubicBezTo>
                    <a:pt x="243" y="7873"/>
                    <a:pt x="213" y="8086"/>
                    <a:pt x="182" y="8329"/>
                  </a:cubicBezTo>
                  <a:cubicBezTo>
                    <a:pt x="122" y="8937"/>
                    <a:pt x="61" y="9545"/>
                    <a:pt x="0" y="10123"/>
                  </a:cubicBezTo>
                  <a:lnTo>
                    <a:pt x="61" y="10153"/>
                  </a:lnTo>
                  <a:cubicBezTo>
                    <a:pt x="224" y="10189"/>
                    <a:pt x="397" y="10236"/>
                    <a:pt x="556" y="10236"/>
                  </a:cubicBezTo>
                  <a:cubicBezTo>
                    <a:pt x="664" y="10236"/>
                    <a:pt x="765" y="10215"/>
                    <a:pt x="851" y="10153"/>
                  </a:cubicBezTo>
                  <a:cubicBezTo>
                    <a:pt x="942" y="10092"/>
                    <a:pt x="973" y="10001"/>
                    <a:pt x="1033" y="9910"/>
                  </a:cubicBezTo>
                  <a:cubicBezTo>
                    <a:pt x="1064" y="9788"/>
                    <a:pt x="1125" y="9697"/>
                    <a:pt x="1216" y="9636"/>
                  </a:cubicBezTo>
                  <a:cubicBezTo>
                    <a:pt x="1292" y="9593"/>
                    <a:pt x="1377" y="9576"/>
                    <a:pt x="1465" y="9576"/>
                  </a:cubicBezTo>
                  <a:cubicBezTo>
                    <a:pt x="1621" y="9576"/>
                    <a:pt x="1790" y="9628"/>
                    <a:pt x="1945" y="9667"/>
                  </a:cubicBezTo>
                  <a:cubicBezTo>
                    <a:pt x="2067" y="9728"/>
                    <a:pt x="2188" y="9758"/>
                    <a:pt x="2280" y="9758"/>
                  </a:cubicBezTo>
                  <a:cubicBezTo>
                    <a:pt x="2553" y="9758"/>
                    <a:pt x="2857" y="9728"/>
                    <a:pt x="3252" y="9667"/>
                  </a:cubicBezTo>
                  <a:lnTo>
                    <a:pt x="3283" y="9667"/>
                  </a:lnTo>
                  <a:cubicBezTo>
                    <a:pt x="3587" y="9788"/>
                    <a:pt x="3799" y="10001"/>
                    <a:pt x="3982" y="10183"/>
                  </a:cubicBezTo>
                  <a:cubicBezTo>
                    <a:pt x="4134" y="10214"/>
                    <a:pt x="4286" y="10244"/>
                    <a:pt x="4438" y="10275"/>
                  </a:cubicBezTo>
                  <a:cubicBezTo>
                    <a:pt x="4529" y="10275"/>
                    <a:pt x="4590" y="10305"/>
                    <a:pt x="4681" y="10305"/>
                  </a:cubicBezTo>
                  <a:cubicBezTo>
                    <a:pt x="4833" y="10335"/>
                    <a:pt x="4985" y="10366"/>
                    <a:pt x="5137" y="10366"/>
                  </a:cubicBezTo>
                  <a:cubicBezTo>
                    <a:pt x="5228" y="10396"/>
                    <a:pt x="5319" y="10396"/>
                    <a:pt x="5380" y="10427"/>
                  </a:cubicBezTo>
                  <a:cubicBezTo>
                    <a:pt x="5562" y="10427"/>
                    <a:pt x="5714" y="10457"/>
                    <a:pt x="5897" y="10487"/>
                  </a:cubicBezTo>
                  <a:lnTo>
                    <a:pt x="6079" y="10487"/>
                  </a:lnTo>
                  <a:cubicBezTo>
                    <a:pt x="6292" y="10518"/>
                    <a:pt x="6505" y="10548"/>
                    <a:pt x="6687" y="10548"/>
                  </a:cubicBezTo>
                  <a:lnTo>
                    <a:pt x="6809" y="10548"/>
                  </a:lnTo>
                  <a:cubicBezTo>
                    <a:pt x="7021" y="10579"/>
                    <a:pt x="7234" y="10579"/>
                    <a:pt x="7447" y="10579"/>
                  </a:cubicBezTo>
                  <a:lnTo>
                    <a:pt x="7508" y="10579"/>
                  </a:lnTo>
                  <a:cubicBezTo>
                    <a:pt x="7736" y="10594"/>
                    <a:pt x="7971" y="10601"/>
                    <a:pt x="8207" y="10601"/>
                  </a:cubicBezTo>
                  <a:cubicBezTo>
                    <a:pt x="8442" y="10601"/>
                    <a:pt x="8678" y="10594"/>
                    <a:pt x="8906" y="10579"/>
                  </a:cubicBezTo>
                  <a:lnTo>
                    <a:pt x="8936" y="10579"/>
                  </a:lnTo>
                  <a:cubicBezTo>
                    <a:pt x="9149" y="10548"/>
                    <a:pt x="9392" y="10548"/>
                    <a:pt x="9635" y="10518"/>
                  </a:cubicBezTo>
                  <a:cubicBezTo>
                    <a:pt x="9575" y="10183"/>
                    <a:pt x="9514" y="9819"/>
                    <a:pt x="9453" y="9484"/>
                  </a:cubicBezTo>
                  <a:cubicBezTo>
                    <a:pt x="9453" y="9363"/>
                    <a:pt x="9453" y="9241"/>
                    <a:pt x="9423" y="9150"/>
                  </a:cubicBezTo>
                  <a:cubicBezTo>
                    <a:pt x="9392" y="8907"/>
                    <a:pt x="9362" y="8664"/>
                    <a:pt x="9331" y="8390"/>
                  </a:cubicBezTo>
                  <a:cubicBezTo>
                    <a:pt x="9331" y="8269"/>
                    <a:pt x="9331" y="8147"/>
                    <a:pt x="9331" y="7995"/>
                  </a:cubicBezTo>
                  <a:cubicBezTo>
                    <a:pt x="9301" y="7782"/>
                    <a:pt x="9301" y="7569"/>
                    <a:pt x="9271" y="7326"/>
                  </a:cubicBezTo>
                  <a:cubicBezTo>
                    <a:pt x="9271" y="7174"/>
                    <a:pt x="9271" y="7053"/>
                    <a:pt x="9271" y="6901"/>
                  </a:cubicBezTo>
                  <a:cubicBezTo>
                    <a:pt x="9271" y="6688"/>
                    <a:pt x="9271" y="6475"/>
                    <a:pt x="9271" y="6262"/>
                  </a:cubicBezTo>
                  <a:cubicBezTo>
                    <a:pt x="9301" y="6110"/>
                    <a:pt x="9301" y="5958"/>
                    <a:pt x="9301" y="5806"/>
                  </a:cubicBezTo>
                  <a:cubicBezTo>
                    <a:pt x="9301" y="5594"/>
                    <a:pt x="9331" y="5381"/>
                    <a:pt x="9331" y="5199"/>
                  </a:cubicBezTo>
                  <a:cubicBezTo>
                    <a:pt x="9362" y="5016"/>
                    <a:pt x="9362" y="4864"/>
                    <a:pt x="9392" y="4712"/>
                  </a:cubicBezTo>
                  <a:cubicBezTo>
                    <a:pt x="9392" y="4499"/>
                    <a:pt x="9423" y="4317"/>
                    <a:pt x="9453" y="4104"/>
                  </a:cubicBezTo>
                  <a:cubicBezTo>
                    <a:pt x="9483" y="3952"/>
                    <a:pt x="9514" y="3800"/>
                    <a:pt x="9514" y="3618"/>
                  </a:cubicBezTo>
                  <a:cubicBezTo>
                    <a:pt x="9544" y="3436"/>
                    <a:pt x="9575" y="3253"/>
                    <a:pt x="9605" y="3071"/>
                  </a:cubicBezTo>
                  <a:cubicBezTo>
                    <a:pt x="9635" y="2889"/>
                    <a:pt x="9696" y="2737"/>
                    <a:pt x="9727" y="2554"/>
                  </a:cubicBezTo>
                  <a:cubicBezTo>
                    <a:pt x="9757" y="2402"/>
                    <a:pt x="9787" y="2220"/>
                    <a:pt x="9818" y="2037"/>
                  </a:cubicBezTo>
                  <a:lnTo>
                    <a:pt x="9757" y="2037"/>
                  </a:lnTo>
                  <a:lnTo>
                    <a:pt x="9757" y="548"/>
                  </a:lnTo>
                  <a:lnTo>
                    <a:pt x="9727" y="548"/>
                  </a:lnTo>
                  <a:cubicBezTo>
                    <a:pt x="9301" y="518"/>
                    <a:pt x="8906" y="518"/>
                    <a:pt x="8511" y="487"/>
                  </a:cubicBezTo>
                  <a:cubicBezTo>
                    <a:pt x="8389" y="487"/>
                    <a:pt x="8298" y="487"/>
                    <a:pt x="8237" y="457"/>
                  </a:cubicBezTo>
                  <a:cubicBezTo>
                    <a:pt x="7842" y="457"/>
                    <a:pt x="7447" y="426"/>
                    <a:pt x="7021" y="396"/>
                  </a:cubicBezTo>
                  <a:lnTo>
                    <a:pt x="6778" y="396"/>
                  </a:lnTo>
                  <a:cubicBezTo>
                    <a:pt x="6444" y="366"/>
                    <a:pt x="6140" y="335"/>
                    <a:pt x="5806" y="335"/>
                  </a:cubicBezTo>
                  <a:cubicBezTo>
                    <a:pt x="5684" y="305"/>
                    <a:pt x="5562" y="305"/>
                    <a:pt x="5441" y="305"/>
                  </a:cubicBezTo>
                  <a:cubicBezTo>
                    <a:pt x="5076" y="274"/>
                    <a:pt x="4711" y="244"/>
                    <a:pt x="4347" y="244"/>
                  </a:cubicBezTo>
                  <a:cubicBezTo>
                    <a:pt x="4043" y="214"/>
                    <a:pt x="3769" y="183"/>
                    <a:pt x="3496" y="183"/>
                  </a:cubicBezTo>
                  <a:cubicBezTo>
                    <a:pt x="3374" y="183"/>
                    <a:pt x="3283" y="153"/>
                    <a:pt x="3161" y="153"/>
                  </a:cubicBezTo>
                  <a:cubicBezTo>
                    <a:pt x="3009" y="153"/>
                    <a:pt x="2857" y="123"/>
                    <a:pt x="2705" y="123"/>
                  </a:cubicBezTo>
                  <a:cubicBezTo>
                    <a:pt x="2584" y="123"/>
                    <a:pt x="2462" y="92"/>
                    <a:pt x="2310" y="92"/>
                  </a:cubicBezTo>
                  <a:cubicBezTo>
                    <a:pt x="2188" y="92"/>
                    <a:pt x="2037" y="92"/>
                    <a:pt x="1915" y="62"/>
                  </a:cubicBezTo>
                  <a:cubicBezTo>
                    <a:pt x="1763" y="62"/>
                    <a:pt x="1611" y="31"/>
                    <a:pt x="1459" y="31"/>
                  </a:cubicBezTo>
                  <a:cubicBezTo>
                    <a:pt x="1337" y="31"/>
                    <a:pt x="1246" y="1"/>
                    <a:pt x="1155"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4"/>
            <p:cNvSpPr/>
            <p:nvPr/>
          </p:nvSpPr>
          <p:spPr>
            <a:xfrm>
              <a:off x="1520866" y="2760963"/>
              <a:ext cx="984907" cy="962380"/>
            </a:xfrm>
            <a:custGeom>
              <a:rect b="b" l="l" r="r" t="t"/>
              <a:pathLst>
                <a:path extrusionOk="0" h="19395" w="19849">
                  <a:moveTo>
                    <a:pt x="5806" y="1"/>
                  </a:moveTo>
                  <a:cubicBezTo>
                    <a:pt x="5745" y="153"/>
                    <a:pt x="5715" y="335"/>
                    <a:pt x="5684" y="518"/>
                  </a:cubicBezTo>
                  <a:cubicBezTo>
                    <a:pt x="5654" y="670"/>
                    <a:pt x="5623" y="852"/>
                    <a:pt x="5593" y="1004"/>
                  </a:cubicBezTo>
                  <a:cubicBezTo>
                    <a:pt x="5563" y="1186"/>
                    <a:pt x="5532" y="1399"/>
                    <a:pt x="5502" y="1581"/>
                  </a:cubicBezTo>
                  <a:cubicBezTo>
                    <a:pt x="5471" y="1733"/>
                    <a:pt x="5441" y="1916"/>
                    <a:pt x="5411" y="2068"/>
                  </a:cubicBezTo>
                  <a:cubicBezTo>
                    <a:pt x="5380" y="2250"/>
                    <a:pt x="5380" y="2463"/>
                    <a:pt x="5350" y="2645"/>
                  </a:cubicBezTo>
                  <a:cubicBezTo>
                    <a:pt x="5350" y="2828"/>
                    <a:pt x="5319" y="2980"/>
                    <a:pt x="5319" y="3132"/>
                  </a:cubicBezTo>
                  <a:cubicBezTo>
                    <a:pt x="5289" y="3344"/>
                    <a:pt x="5289" y="3557"/>
                    <a:pt x="5289" y="3739"/>
                  </a:cubicBezTo>
                  <a:cubicBezTo>
                    <a:pt x="5259" y="3891"/>
                    <a:pt x="5259" y="4074"/>
                    <a:pt x="5259" y="4226"/>
                  </a:cubicBezTo>
                  <a:cubicBezTo>
                    <a:pt x="5259" y="4439"/>
                    <a:pt x="5259" y="4651"/>
                    <a:pt x="5259" y="4864"/>
                  </a:cubicBezTo>
                  <a:cubicBezTo>
                    <a:pt x="5259" y="4986"/>
                    <a:pt x="5259" y="5138"/>
                    <a:pt x="5259" y="5290"/>
                  </a:cubicBezTo>
                  <a:cubicBezTo>
                    <a:pt x="5259" y="5533"/>
                    <a:pt x="5289" y="5746"/>
                    <a:pt x="5289" y="5958"/>
                  </a:cubicBezTo>
                  <a:cubicBezTo>
                    <a:pt x="5319" y="6080"/>
                    <a:pt x="5319" y="6232"/>
                    <a:pt x="5319" y="6384"/>
                  </a:cubicBezTo>
                  <a:cubicBezTo>
                    <a:pt x="5350" y="6627"/>
                    <a:pt x="5380" y="6870"/>
                    <a:pt x="5411" y="7113"/>
                  </a:cubicBezTo>
                  <a:cubicBezTo>
                    <a:pt x="5411" y="7235"/>
                    <a:pt x="5441" y="7326"/>
                    <a:pt x="5441" y="7448"/>
                  </a:cubicBezTo>
                  <a:cubicBezTo>
                    <a:pt x="5502" y="7812"/>
                    <a:pt x="5563" y="8147"/>
                    <a:pt x="5623" y="8512"/>
                  </a:cubicBezTo>
                  <a:lnTo>
                    <a:pt x="5654" y="8572"/>
                  </a:lnTo>
                  <a:lnTo>
                    <a:pt x="5563" y="8572"/>
                  </a:lnTo>
                  <a:cubicBezTo>
                    <a:pt x="5319" y="8603"/>
                    <a:pt x="5046" y="8633"/>
                    <a:pt x="4772" y="8633"/>
                  </a:cubicBezTo>
                  <a:lnTo>
                    <a:pt x="4529" y="8633"/>
                  </a:lnTo>
                  <a:cubicBezTo>
                    <a:pt x="4347" y="8633"/>
                    <a:pt x="4164" y="8664"/>
                    <a:pt x="3982" y="8664"/>
                  </a:cubicBezTo>
                  <a:lnTo>
                    <a:pt x="3739" y="8664"/>
                  </a:lnTo>
                  <a:cubicBezTo>
                    <a:pt x="3465" y="8664"/>
                    <a:pt x="3192" y="8633"/>
                    <a:pt x="2949" y="8633"/>
                  </a:cubicBezTo>
                  <a:lnTo>
                    <a:pt x="2827" y="8633"/>
                  </a:lnTo>
                  <a:cubicBezTo>
                    <a:pt x="2523" y="8603"/>
                    <a:pt x="2219" y="8572"/>
                    <a:pt x="1915" y="8542"/>
                  </a:cubicBezTo>
                  <a:cubicBezTo>
                    <a:pt x="1854" y="8542"/>
                    <a:pt x="1763" y="8542"/>
                    <a:pt x="1702" y="8512"/>
                  </a:cubicBezTo>
                  <a:cubicBezTo>
                    <a:pt x="1429" y="8512"/>
                    <a:pt x="1186" y="8451"/>
                    <a:pt x="912" y="8420"/>
                  </a:cubicBezTo>
                  <a:cubicBezTo>
                    <a:pt x="882" y="8420"/>
                    <a:pt x="821" y="8420"/>
                    <a:pt x="760" y="8390"/>
                  </a:cubicBezTo>
                  <a:cubicBezTo>
                    <a:pt x="517" y="8360"/>
                    <a:pt x="243" y="8329"/>
                    <a:pt x="0" y="8268"/>
                  </a:cubicBezTo>
                  <a:lnTo>
                    <a:pt x="0" y="8268"/>
                  </a:lnTo>
                  <a:lnTo>
                    <a:pt x="61" y="8329"/>
                  </a:lnTo>
                  <a:cubicBezTo>
                    <a:pt x="152" y="8420"/>
                    <a:pt x="243" y="8512"/>
                    <a:pt x="335" y="8633"/>
                  </a:cubicBezTo>
                  <a:cubicBezTo>
                    <a:pt x="487" y="8755"/>
                    <a:pt x="639" y="8907"/>
                    <a:pt x="791" y="9028"/>
                  </a:cubicBezTo>
                  <a:cubicBezTo>
                    <a:pt x="1094" y="9271"/>
                    <a:pt x="1398" y="9515"/>
                    <a:pt x="1642" y="9849"/>
                  </a:cubicBezTo>
                  <a:cubicBezTo>
                    <a:pt x="1854" y="10153"/>
                    <a:pt x="2037" y="10457"/>
                    <a:pt x="2098" y="10761"/>
                  </a:cubicBezTo>
                  <a:cubicBezTo>
                    <a:pt x="2128" y="10913"/>
                    <a:pt x="2037" y="11095"/>
                    <a:pt x="2006" y="11247"/>
                  </a:cubicBezTo>
                  <a:cubicBezTo>
                    <a:pt x="1946" y="11338"/>
                    <a:pt x="1915" y="11430"/>
                    <a:pt x="1915" y="11490"/>
                  </a:cubicBezTo>
                  <a:cubicBezTo>
                    <a:pt x="1976" y="11794"/>
                    <a:pt x="2310" y="12098"/>
                    <a:pt x="2645" y="12402"/>
                  </a:cubicBezTo>
                  <a:cubicBezTo>
                    <a:pt x="2918" y="12615"/>
                    <a:pt x="3161" y="12858"/>
                    <a:pt x="3313" y="13101"/>
                  </a:cubicBezTo>
                  <a:cubicBezTo>
                    <a:pt x="3506" y="13166"/>
                    <a:pt x="3667" y="13194"/>
                    <a:pt x="3805" y="13194"/>
                  </a:cubicBezTo>
                  <a:cubicBezTo>
                    <a:pt x="4189" y="13194"/>
                    <a:pt x="4397" y="12975"/>
                    <a:pt x="4620" y="12706"/>
                  </a:cubicBezTo>
                  <a:cubicBezTo>
                    <a:pt x="4833" y="12463"/>
                    <a:pt x="5076" y="12220"/>
                    <a:pt x="5471" y="12098"/>
                  </a:cubicBezTo>
                  <a:cubicBezTo>
                    <a:pt x="5664" y="12044"/>
                    <a:pt x="5843" y="12019"/>
                    <a:pt x="6011" y="12019"/>
                  </a:cubicBezTo>
                  <a:cubicBezTo>
                    <a:pt x="7061" y="12019"/>
                    <a:pt x="7657" y="13000"/>
                    <a:pt x="8207" y="13892"/>
                  </a:cubicBezTo>
                  <a:cubicBezTo>
                    <a:pt x="8268" y="14013"/>
                    <a:pt x="8359" y="14135"/>
                    <a:pt x="8420" y="14256"/>
                  </a:cubicBezTo>
                  <a:cubicBezTo>
                    <a:pt x="8541" y="14439"/>
                    <a:pt x="8602" y="14651"/>
                    <a:pt x="8663" y="14864"/>
                  </a:cubicBezTo>
                  <a:cubicBezTo>
                    <a:pt x="8724" y="15138"/>
                    <a:pt x="8815" y="15381"/>
                    <a:pt x="8967" y="15563"/>
                  </a:cubicBezTo>
                  <a:cubicBezTo>
                    <a:pt x="9058" y="15655"/>
                    <a:pt x="9149" y="15715"/>
                    <a:pt x="9241" y="15776"/>
                  </a:cubicBezTo>
                  <a:cubicBezTo>
                    <a:pt x="9362" y="15867"/>
                    <a:pt x="9484" y="15959"/>
                    <a:pt x="9575" y="16110"/>
                  </a:cubicBezTo>
                  <a:cubicBezTo>
                    <a:pt x="9666" y="16293"/>
                    <a:pt x="9666" y="16506"/>
                    <a:pt x="9636" y="16688"/>
                  </a:cubicBezTo>
                  <a:cubicBezTo>
                    <a:pt x="9636" y="16810"/>
                    <a:pt x="9636" y="16931"/>
                    <a:pt x="9636" y="17022"/>
                  </a:cubicBezTo>
                  <a:cubicBezTo>
                    <a:pt x="9727" y="17478"/>
                    <a:pt x="9788" y="17782"/>
                    <a:pt x="10061" y="18025"/>
                  </a:cubicBezTo>
                  <a:cubicBezTo>
                    <a:pt x="10304" y="18208"/>
                    <a:pt x="10700" y="18481"/>
                    <a:pt x="10973" y="18603"/>
                  </a:cubicBezTo>
                  <a:cubicBezTo>
                    <a:pt x="11186" y="18725"/>
                    <a:pt x="11368" y="18725"/>
                    <a:pt x="11581" y="18725"/>
                  </a:cubicBezTo>
                  <a:lnTo>
                    <a:pt x="12007" y="18725"/>
                  </a:lnTo>
                  <a:cubicBezTo>
                    <a:pt x="12128" y="18755"/>
                    <a:pt x="12219" y="18785"/>
                    <a:pt x="12341" y="18846"/>
                  </a:cubicBezTo>
                  <a:cubicBezTo>
                    <a:pt x="12462" y="18876"/>
                    <a:pt x="12584" y="18937"/>
                    <a:pt x="12736" y="18937"/>
                  </a:cubicBezTo>
                  <a:cubicBezTo>
                    <a:pt x="12827" y="18937"/>
                    <a:pt x="12918" y="18907"/>
                    <a:pt x="13040" y="18907"/>
                  </a:cubicBezTo>
                  <a:cubicBezTo>
                    <a:pt x="13101" y="18876"/>
                    <a:pt x="13192" y="18876"/>
                    <a:pt x="13283" y="18876"/>
                  </a:cubicBezTo>
                  <a:cubicBezTo>
                    <a:pt x="13374" y="18876"/>
                    <a:pt x="13435" y="18876"/>
                    <a:pt x="13526" y="18907"/>
                  </a:cubicBezTo>
                  <a:cubicBezTo>
                    <a:pt x="13648" y="18937"/>
                    <a:pt x="13800" y="19059"/>
                    <a:pt x="13952" y="19150"/>
                  </a:cubicBezTo>
                  <a:cubicBezTo>
                    <a:pt x="14125" y="19280"/>
                    <a:pt x="14283" y="19395"/>
                    <a:pt x="14459" y="19395"/>
                  </a:cubicBezTo>
                  <a:cubicBezTo>
                    <a:pt x="14529" y="19395"/>
                    <a:pt x="14603" y="19376"/>
                    <a:pt x="14681" y="19332"/>
                  </a:cubicBezTo>
                  <a:cubicBezTo>
                    <a:pt x="14651" y="19241"/>
                    <a:pt x="14621" y="19180"/>
                    <a:pt x="14590" y="19089"/>
                  </a:cubicBezTo>
                  <a:cubicBezTo>
                    <a:pt x="14529" y="18876"/>
                    <a:pt x="14469" y="18603"/>
                    <a:pt x="14377" y="18481"/>
                  </a:cubicBezTo>
                  <a:cubicBezTo>
                    <a:pt x="14317" y="18360"/>
                    <a:pt x="14165" y="18269"/>
                    <a:pt x="14013" y="18177"/>
                  </a:cubicBezTo>
                  <a:cubicBezTo>
                    <a:pt x="13769" y="18025"/>
                    <a:pt x="13496" y="17873"/>
                    <a:pt x="13617" y="17478"/>
                  </a:cubicBezTo>
                  <a:cubicBezTo>
                    <a:pt x="13648" y="17326"/>
                    <a:pt x="13800" y="17266"/>
                    <a:pt x="13891" y="17235"/>
                  </a:cubicBezTo>
                  <a:cubicBezTo>
                    <a:pt x="13982" y="17174"/>
                    <a:pt x="14043" y="17144"/>
                    <a:pt x="14073" y="17083"/>
                  </a:cubicBezTo>
                  <a:cubicBezTo>
                    <a:pt x="14073" y="16992"/>
                    <a:pt x="14043" y="16931"/>
                    <a:pt x="13952" y="16870"/>
                  </a:cubicBezTo>
                  <a:cubicBezTo>
                    <a:pt x="13921" y="16810"/>
                    <a:pt x="13861" y="16749"/>
                    <a:pt x="13830" y="16658"/>
                  </a:cubicBezTo>
                  <a:cubicBezTo>
                    <a:pt x="13678" y="16232"/>
                    <a:pt x="13800" y="16110"/>
                    <a:pt x="14013" y="15989"/>
                  </a:cubicBezTo>
                  <a:cubicBezTo>
                    <a:pt x="14104" y="15928"/>
                    <a:pt x="14225" y="15837"/>
                    <a:pt x="14347" y="15685"/>
                  </a:cubicBezTo>
                  <a:cubicBezTo>
                    <a:pt x="14408" y="15563"/>
                    <a:pt x="14499" y="15472"/>
                    <a:pt x="14621" y="15411"/>
                  </a:cubicBezTo>
                  <a:cubicBezTo>
                    <a:pt x="14712" y="15320"/>
                    <a:pt x="14803" y="15259"/>
                    <a:pt x="14833" y="15168"/>
                  </a:cubicBezTo>
                  <a:cubicBezTo>
                    <a:pt x="14864" y="15077"/>
                    <a:pt x="14864" y="15016"/>
                    <a:pt x="14864" y="14895"/>
                  </a:cubicBezTo>
                  <a:cubicBezTo>
                    <a:pt x="14864" y="14803"/>
                    <a:pt x="14864" y="14712"/>
                    <a:pt x="14894" y="14591"/>
                  </a:cubicBezTo>
                  <a:cubicBezTo>
                    <a:pt x="15026" y="14344"/>
                    <a:pt x="15175" y="14266"/>
                    <a:pt x="15337" y="14266"/>
                  </a:cubicBezTo>
                  <a:cubicBezTo>
                    <a:pt x="15475" y="14266"/>
                    <a:pt x="15622" y="14322"/>
                    <a:pt x="15776" y="14378"/>
                  </a:cubicBezTo>
                  <a:cubicBezTo>
                    <a:pt x="15867" y="14408"/>
                    <a:pt x="16019" y="14469"/>
                    <a:pt x="16140" y="14469"/>
                  </a:cubicBezTo>
                  <a:cubicBezTo>
                    <a:pt x="16193" y="14476"/>
                    <a:pt x="16243" y="14479"/>
                    <a:pt x="16291" y="14479"/>
                  </a:cubicBezTo>
                  <a:cubicBezTo>
                    <a:pt x="17073" y="14479"/>
                    <a:pt x="17242" y="13576"/>
                    <a:pt x="17356" y="12889"/>
                  </a:cubicBezTo>
                  <a:lnTo>
                    <a:pt x="17387" y="12706"/>
                  </a:lnTo>
                  <a:lnTo>
                    <a:pt x="17447" y="12737"/>
                  </a:lnTo>
                  <a:cubicBezTo>
                    <a:pt x="17599" y="12767"/>
                    <a:pt x="17782" y="12858"/>
                    <a:pt x="17964" y="12980"/>
                  </a:cubicBezTo>
                  <a:cubicBezTo>
                    <a:pt x="18207" y="13132"/>
                    <a:pt x="18511" y="13284"/>
                    <a:pt x="18633" y="13284"/>
                  </a:cubicBezTo>
                  <a:cubicBezTo>
                    <a:pt x="18785" y="13284"/>
                    <a:pt x="18876" y="13162"/>
                    <a:pt x="18998" y="13041"/>
                  </a:cubicBezTo>
                  <a:cubicBezTo>
                    <a:pt x="19089" y="12949"/>
                    <a:pt x="19180" y="12828"/>
                    <a:pt x="19301" y="12797"/>
                  </a:cubicBezTo>
                  <a:cubicBezTo>
                    <a:pt x="19366" y="12776"/>
                    <a:pt x="19430" y="12754"/>
                    <a:pt x="19506" y="12754"/>
                  </a:cubicBezTo>
                  <a:cubicBezTo>
                    <a:pt x="19537" y="12754"/>
                    <a:pt x="19570" y="12758"/>
                    <a:pt x="19605" y="12767"/>
                  </a:cubicBezTo>
                  <a:cubicBezTo>
                    <a:pt x="19575" y="12706"/>
                    <a:pt x="19575" y="12676"/>
                    <a:pt x="19575" y="12615"/>
                  </a:cubicBezTo>
                  <a:cubicBezTo>
                    <a:pt x="19545" y="12554"/>
                    <a:pt x="19545" y="12493"/>
                    <a:pt x="19545" y="12433"/>
                  </a:cubicBezTo>
                  <a:cubicBezTo>
                    <a:pt x="19514" y="12372"/>
                    <a:pt x="19514" y="12281"/>
                    <a:pt x="19484" y="12189"/>
                  </a:cubicBezTo>
                  <a:cubicBezTo>
                    <a:pt x="19484" y="12159"/>
                    <a:pt x="19484" y="12098"/>
                    <a:pt x="19453" y="12037"/>
                  </a:cubicBezTo>
                  <a:cubicBezTo>
                    <a:pt x="19453" y="11946"/>
                    <a:pt x="19453" y="11855"/>
                    <a:pt x="19453" y="11764"/>
                  </a:cubicBezTo>
                  <a:cubicBezTo>
                    <a:pt x="19453" y="11734"/>
                    <a:pt x="19453" y="11673"/>
                    <a:pt x="19453" y="11642"/>
                  </a:cubicBezTo>
                  <a:cubicBezTo>
                    <a:pt x="19453" y="11490"/>
                    <a:pt x="19453" y="11369"/>
                    <a:pt x="19484" y="11217"/>
                  </a:cubicBezTo>
                  <a:cubicBezTo>
                    <a:pt x="19514" y="11065"/>
                    <a:pt x="19575" y="10882"/>
                    <a:pt x="19636" y="10730"/>
                  </a:cubicBezTo>
                  <a:cubicBezTo>
                    <a:pt x="19697" y="10548"/>
                    <a:pt x="19757" y="10366"/>
                    <a:pt x="19788" y="10183"/>
                  </a:cubicBezTo>
                  <a:cubicBezTo>
                    <a:pt x="19849" y="9849"/>
                    <a:pt x="19788" y="9454"/>
                    <a:pt x="19514" y="9241"/>
                  </a:cubicBezTo>
                  <a:cubicBezTo>
                    <a:pt x="19484" y="9211"/>
                    <a:pt x="19423" y="9180"/>
                    <a:pt x="19393" y="9150"/>
                  </a:cubicBezTo>
                  <a:cubicBezTo>
                    <a:pt x="19241" y="9059"/>
                    <a:pt x="19089" y="8937"/>
                    <a:pt x="19058" y="8785"/>
                  </a:cubicBezTo>
                  <a:cubicBezTo>
                    <a:pt x="19058" y="8694"/>
                    <a:pt x="19089" y="8603"/>
                    <a:pt x="19119" y="8512"/>
                  </a:cubicBezTo>
                  <a:lnTo>
                    <a:pt x="19150" y="8420"/>
                  </a:lnTo>
                  <a:cubicBezTo>
                    <a:pt x="19210" y="8177"/>
                    <a:pt x="19058" y="7873"/>
                    <a:pt x="18906" y="7600"/>
                  </a:cubicBezTo>
                  <a:cubicBezTo>
                    <a:pt x="18754" y="7265"/>
                    <a:pt x="18572" y="6931"/>
                    <a:pt x="18785" y="6627"/>
                  </a:cubicBezTo>
                  <a:cubicBezTo>
                    <a:pt x="18815" y="6566"/>
                    <a:pt x="18876" y="6505"/>
                    <a:pt x="18906" y="6475"/>
                  </a:cubicBezTo>
                  <a:lnTo>
                    <a:pt x="18937" y="6445"/>
                  </a:lnTo>
                  <a:lnTo>
                    <a:pt x="19028" y="6354"/>
                  </a:lnTo>
                  <a:cubicBezTo>
                    <a:pt x="19119" y="6202"/>
                    <a:pt x="19089" y="6019"/>
                    <a:pt x="19089" y="5867"/>
                  </a:cubicBezTo>
                  <a:cubicBezTo>
                    <a:pt x="19089" y="5685"/>
                    <a:pt x="19089" y="5472"/>
                    <a:pt x="19210" y="5350"/>
                  </a:cubicBezTo>
                  <a:cubicBezTo>
                    <a:pt x="19089" y="5320"/>
                    <a:pt x="18937" y="5259"/>
                    <a:pt x="18815" y="5198"/>
                  </a:cubicBezTo>
                  <a:cubicBezTo>
                    <a:pt x="18694" y="5168"/>
                    <a:pt x="18572" y="5107"/>
                    <a:pt x="18450" y="5077"/>
                  </a:cubicBezTo>
                  <a:lnTo>
                    <a:pt x="18420" y="5077"/>
                  </a:lnTo>
                  <a:cubicBezTo>
                    <a:pt x="18298" y="5107"/>
                    <a:pt x="18207" y="5138"/>
                    <a:pt x="18086" y="5168"/>
                  </a:cubicBezTo>
                  <a:cubicBezTo>
                    <a:pt x="18025" y="5168"/>
                    <a:pt x="17934" y="5198"/>
                    <a:pt x="17873" y="5198"/>
                  </a:cubicBezTo>
                  <a:cubicBezTo>
                    <a:pt x="17691" y="5229"/>
                    <a:pt x="17508" y="5259"/>
                    <a:pt x="17326" y="5290"/>
                  </a:cubicBezTo>
                  <a:cubicBezTo>
                    <a:pt x="16991" y="5320"/>
                    <a:pt x="16657" y="5320"/>
                    <a:pt x="16323" y="5320"/>
                  </a:cubicBezTo>
                  <a:cubicBezTo>
                    <a:pt x="15958" y="5320"/>
                    <a:pt x="15593" y="5290"/>
                    <a:pt x="15320" y="5107"/>
                  </a:cubicBezTo>
                  <a:cubicBezTo>
                    <a:pt x="15198" y="5320"/>
                    <a:pt x="14955" y="5411"/>
                    <a:pt x="14712" y="5411"/>
                  </a:cubicBezTo>
                  <a:cubicBezTo>
                    <a:pt x="14651" y="5411"/>
                    <a:pt x="14560" y="5411"/>
                    <a:pt x="14469" y="5381"/>
                  </a:cubicBezTo>
                  <a:cubicBezTo>
                    <a:pt x="14393" y="5381"/>
                    <a:pt x="14317" y="5373"/>
                    <a:pt x="14244" y="5373"/>
                  </a:cubicBezTo>
                  <a:cubicBezTo>
                    <a:pt x="14172" y="5373"/>
                    <a:pt x="14104" y="5381"/>
                    <a:pt x="14043" y="5411"/>
                  </a:cubicBezTo>
                  <a:cubicBezTo>
                    <a:pt x="13952" y="5411"/>
                    <a:pt x="13861" y="5472"/>
                    <a:pt x="13769" y="5502"/>
                  </a:cubicBezTo>
                  <a:cubicBezTo>
                    <a:pt x="13678" y="5563"/>
                    <a:pt x="13557" y="5624"/>
                    <a:pt x="13435" y="5624"/>
                  </a:cubicBezTo>
                  <a:lnTo>
                    <a:pt x="13344" y="5654"/>
                  </a:lnTo>
                  <a:lnTo>
                    <a:pt x="13344" y="5624"/>
                  </a:lnTo>
                  <a:cubicBezTo>
                    <a:pt x="13283" y="5624"/>
                    <a:pt x="13222" y="5624"/>
                    <a:pt x="13162" y="5594"/>
                  </a:cubicBezTo>
                  <a:lnTo>
                    <a:pt x="13131" y="5594"/>
                  </a:lnTo>
                  <a:cubicBezTo>
                    <a:pt x="13070" y="5563"/>
                    <a:pt x="13010" y="5533"/>
                    <a:pt x="12949" y="5502"/>
                  </a:cubicBezTo>
                  <a:cubicBezTo>
                    <a:pt x="12797" y="5381"/>
                    <a:pt x="12706" y="5229"/>
                    <a:pt x="12706" y="5077"/>
                  </a:cubicBezTo>
                  <a:cubicBezTo>
                    <a:pt x="12706" y="4986"/>
                    <a:pt x="12706" y="4925"/>
                    <a:pt x="12706" y="4834"/>
                  </a:cubicBezTo>
                  <a:cubicBezTo>
                    <a:pt x="12706" y="4621"/>
                    <a:pt x="12706" y="4499"/>
                    <a:pt x="12584" y="4439"/>
                  </a:cubicBezTo>
                  <a:cubicBezTo>
                    <a:pt x="12554" y="4408"/>
                    <a:pt x="12462" y="4408"/>
                    <a:pt x="12402" y="4408"/>
                  </a:cubicBezTo>
                  <a:lnTo>
                    <a:pt x="11095" y="4439"/>
                  </a:lnTo>
                  <a:cubicBezTo>
                    <a:pt x="10821" y="4439"/>
                    <a:pt x="10517" y="4439"/>
                    <a:pt x="10335" y="4256"/>
                  </a:cubicBezTo>
                  <a:cubicBezTo>
                    <a:pt x="10152" y="4074"/>
                    <a:pt x="10152" y="3831"/>
                    <a:pt x="10122" y="3588"/>
                  </a:cubicBezTo>
                  <a:cubicBezTo>
                    <a:pt x="10092" y="2584"/>
                    <a:pt x="10122" y="1581"/>
                    <a:pt x="10183" y="578"/>
                  </a:cubicBezTo>
                  <a:cubicBezTo>
                    <a:pt x="9818" y="518"/>
                    <a:pt x="9453" y="457"/>
                    <a:pt x="9089" y="396"/>
                  </a:cubicBezTo>
                  <a:cubicBezTo>
                    <a:pt x="8937" y="366"/>
                    <a:pt x="8785" y="335"/>
                    <a:pt x="8602" y="335"/>
                  </a:cubicBezTo>
                  <a:cubicBezTo>
                    <a:pt x="8389" y="274"/>
                    <a:pt x="8177" y="244"/>
                    <a:pt x="7964" y="214"/>
                  </a:cubicBezTo>
                  <a:cubicBezTo>
                    <a:pt x="7782" y="183"/>
                    <a:pt x="7569" y="183"/>
                    <a:pt x="7356" y="153"/>
                  </a:cubicBezTo>
                  <a:cubicBezTo>
                    <a:pt x="7204" y="122"/>
                    <a:pt x="7022" y="92"/>
                    <a:pt x="6870" y="92"/>
                  </a:cubicBezTo>
                  <a:cubicBezTo>
                    <a:pt x="6657" y="62"/>
                    <a:pt x="6444" y="31"/>
                    <a:pt x="6231" y="31"/>
                  </a:cubicBezTo>
                  <a:cubicBezTo>
                    <a:pt x="6079" y="1"/>
                    <a:pt x="5927" y="1"/>
                    <a:pt x="5806"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4"/>
            <p:cNvSpPr/>
            <p:nvPr/>
          </p:nvSpPr>
          <p:spPr>
            <a:xfrm>
              <a:off x="2413737" y="2741214"/>
              <a:ext cx="348432" cy="339550"/>
            </a:xfrm>
            <a:custGeom>
              <a:rect b="b" l="l" r="r" t="t"/>
              <a:pathLst>
                <a:path extrusionOk="0" h="6843" w="7022">
                  <a:moveTo>
                    <a:pt x="5353" y="1"/>
                  </a:moveTo>
                  <a:cubicBezTo>
                    <a:pt x="4919" y="1"/>
                    <a:pt x="4475" y="27"/>
                    <a:pt x="4043" y="64"/>
                  </a:cubicBezTo>
                  <a:cubicBezTo>
                    <a:pt x="3830" y="64"/>
                    <a:pt x="3587" y="95"/>
                    <a:pt x="3374" y="125"/>
                  </a:cubicBezTo>
                  <a:cubicBezTo>
                    <a:pt x="2613" y="168"/>
                    <a:pt x="1851" y="225"/>
                    <a:pt x="1089" y="225"/>
                  </a:cubicBezTo>
                  <a:cubicBezTo>
                    <a:pt x="757" y="225"/>
                    <a:pt x="424" y="214"/>
                    <a:pt x="92" y="186"/>
                  </a:cubicBezTo>
                  <a:lnTo>
                    <a:pt x="61" y="156"/>
                  </a:lnTo>
                  <a:lnTo>
                    <a:pt x="61" y="216"/>
                  </a:lnTo>
                  <a:cubicBezTo>
                    <a:pt x="0" y="429"/>
                    <a:pt x="61" y="642"/>
                    <a:pt x="122" y="855"/>
                  </a:cubicBezTo>
                  <a:lnTo>
                    <a:pt x="122" y="885"/>
                  </a:lnTo>
                  <a:cubicBezTo>
                    <a:pt x="335" y="1979"/>
                    <a:pt x="456" y="3104"/>
                    <a:pt x="487" y="4229"/>
                  </a:cubicBezTo>
                  <a:cubicBezTo>
                    <a:pt x="487" y="4593"/>
                    <a:pt x="456" y="4958"/>
                    <a:pt x="456" y="5323"/>
                  </a:cubicBezTo>
                  <a:lnTo>
                    <a:pt x="669" y="5414"/>
                  </a:lnTo>
                  <a:cubicBezTo>
                    <a:pt x="730" y="5414"/>
                    <a:pt x="821" y="5444"/>
                    <a:pt x="882" y="5475"/>
                  </a:cubicBezTo>
                  <a:cubicBezTo>
                    <a:pt x="1034" y="5536"/>
                    <a:pt x="1156" y="5566"/>
                    <a:pt x="1277" y="5627"/>
                  </a:cubicBezTo>
                  <a:lnTo>
                    <a:pt x="1368" y="5627"/>
                  </a:lnTo>
                  <a:lnTo>
                    <a:pt x="1490" y="5688"/>
                  </a:lnTo>
                  <a:lnTo>
                    <a:pt x="1368" y="5748"/>
                  </a:lnTo>
                  <a:cubicBezTo>
                    <a:pt x="1247" y="5870"/>
                    <a:pt x="1247" y="6052"/>
                    <a:pt x="1247" y="6265"/>
                  </a:cubicBezTo>
                  <a:lnTo>
                    <a:pt x="1247" y="6387"/>
                  </a:lnTo>
                  <a:lnTo>
                    <a:pt x="1247" y="6448"/>
                  </a:lnTo>
                  <a:lnTo>
                    <a:pt x="1247" y="6539"/>
                  </a:lnTo>
                  <a:lnTo>
                    <a:pt x="1216" y="6569"/>
                  </a:lnTo>
                  <a:lnTo>
                    <a:pt x="1216" y="6660"/>
                  </a:lnTo>
                  <a:lnTo>
                    <a:pt x="1186" y="6721"/>
                  </a:lnTo>
                  <a:lnTo>
                    <a:pt x="1156" y="6752"/>
                  </a:lnTo>
                  <a:cubicBezTo>
                    <a:pt x="1216" y="6782"/>
                    <a:pt x="1277" y="6812"/>
                    <a:pt x="1307" y="6843"/>
                  </a:cubicBezTo>
                  <a:cubicBezTo>
                    <a:pt x="1675" y="6605"/>
                    <a:pt x="2089" y="6552"/>
                    <a:pt x="2527" y="6552"/>
                  </a:cubicBezTo>
                  <a:cubicBezTo>
                    <a:pt x="2704" y="6552"/>
                    <a:pt x="2886" y="6560"/>
                    <a:pt x="3070" y="6569"/>
                  </a:cubicBezTo>
                  <a:cubicBezTo>
                    <a:pt x="3131" y="6569"/>
                    <a:pt x="3222" y="6600"/>
                    <a:pt x="3314" y="6600"/>
                  </a:cubicBezTo>
                  <a:lnTo>
                    <a:pt x="4013" y="6600"/>
                  </a:lnTo>
                  <a:cubicBezTo>
                    <a:pt x="4165" y="6569"/>
                    <a:pt x="4286" y="6569"/>
                    <a:pt x="4408" y="6569"/>
                  </a:cubicBezTo>
                  <a:cubicBezTo>
                    <a:pt x="4469" y="6569"/>
                    <a:pt x="4560" y="6539"/>
                    <a:pt x="4621" y="6539"/>
                  </a:cubicBezTo>
                  <a:cubicBezTo>
                    <a:pt x="4742" y="6508"/>
                    <a:pt x="4833" y="6508"/>
                    <a:pt x="4955" y="6508"/>
                  </a:cubicBezTo>
                  <a:cubicBezTo>
                    <a:pt x="5046" y="6478"/>
                    <a:pt x="5107" y="6478"/>
                    <a:pt x="5198" y="6448"/>
                  </a:cubicBezTo>
                  <a:cubicBezTo>
                    <a:pt x="5289" y="6417"/>
                    <a:pt x="5381" y="6417"/>
                    <a:pt x="5472" y="6387"/>
                  </a:cubicBezTo>
                  <a:lnTo>
                    <a:pt x="5472" y="6326"/>
                  </a:lnTo>
                  <a:lnTo>
                    <a:pt x="5472" y="6265"/>
                  </a:lnTo>
                  <a:lnTo>
                    <a:pt x="5441" y="6204"/>
                  </a:lnTo>
                  <a:lnTo>
                    <a:pt x="5441" y="6144"/>
                  </a:lnTo>
                  <a:lnTo>
                    <a:pt x="5411" y="6083"/>
                  </a:lnTo>
                  <a:cubicBezTo>
                    <a:pt x="5381" y="6022"/>
                    <a:pt x="5350" y="5961"/>
                    <a:pt x="5320" y="5900"/>
                  </a:cubicBezTo>
                  <a:cubicBezTo>
                    <a:pt x="5259" y="5748"/>
                    <a:pt x="5198" y="5596"/>
                    <a:pt x="5198" y="5444"/>
                  </a:cubicBezTo>
                  <a:cubicBezTo>
                    <a:pt x="5137" y="5049"/>
                    <a:pt x="5350" y="4685"/>
                    <a:pt x="5502" y="4411"/>
                  </a:cubicBezTo>
                  <a:lnTo>
                    <a:pt x="6384" y="2891"/>
                  </a:lnTo>
                  <a:cubicBezTo>
                    <a:pt x="6444" y="2800"/>
                    <a:pt x="6505" y="2678"/>
                    <a:pt x="6536" y="2587"/>
                  </a:cubicBezTo>
                  <a:lnTo>
                    <a:pt x="6566" y="2557"/>
                  </a:lnTo>
                  <a:cubicBezTo>
                    <a:pt x="6627" y="2466"/>
                    <a:pt x="6688" y="2344"/>
                    <a:pt x="6718" y="2253"/>
                  </a:cubicBezTo>
                  <a:cubicBezTo>
                    <a:pt x="6779" y="2162"/>
                    <a:pt x="6809" y="2071"/>
                    <a:pt x="6840" y="1949"/>
                  </a:cubicBezTo>
                  <a:lnTo>
                    <a:pt x="6870" y="1858"/>
                  </a:lnTo>
                  <a:lnTo>
                    <a:pt x="6931" y="1675"/>
                  </a:lnTo>
                  <a:cubicBezTo>
                    <a:pt x="6931" y="1645"/>
                    <a:pt x="6931" y="1584"/>
                    <a:pt x="6961" y="1554"/>
                  </a:cubicBezTo>
                  <a:cubicBezTo>
                    <a:pt x="6961" y="1493"/>
                    <a:pt x="6961" y="1432"/>
                    <a:pt x="6991" y="1371"/>
                  </a:cubicBezTo>
                  <a:cubicBezTo>
                    <a:pt x="6991" y="1341"/>
                    <a:pt x="6991" y="1280"/>
                    <a:pt x="6991" y="1250"/>
                  </a:cubicBezTo>
                  <a:cubicBezTo>
                    <a:pt x="6991" y="1189"/>
                    <a:pt x="6991" y="1159"/>
                    <a:pt x="7022" y="1098"/>
                  </a:cubicBezTo>
                  <a:lnTo>
                    <a:pt x="6566" y="1068"/>
                  </a:lnTo>
                  <a:cubicBezTo>
                    <a:pt x="6505" y="1068"/>
                    <a:pt x="6414" y="1068"/>
                    <a:pt x="6384" y="1007"/>
                  </a:cubicBezTo>
                  <a:cubicBezTo>
                    <a:pt x="6323" y="916"/>
                    <a:pt x="6353" y="855"/>
                    <a:pt x="6384" y="824"/>
                  </a:cubicBezTo>
                  <a:cubicBezTo>
                    <a:pt x="6414" y="703"/>
                    <a:pt x="6444" y="581"/>
                    <a:pt x="6475" y="429"/>
                  </a:cubicBezTo>
                  <a:cubicBezTo>
                    <a:pt x="6505" y="338"/>
                    <a:pt x="6505" y="216"/>
                    <a:pt x="6536" y="95"/>
                  </a:cubicBezTo>
                  <a:cubicBezTo>
                    <a:pt x="6444" y="34"/>
                    <a:pt x="6292" y="34"/>
                    <a:pt x="6140" y="34"/>
                  </a:cubicBezTo>
                  <a:cubicBezTo>
                    <a:pt x="5885" y="11"/>
                    <a:pt x="5621" y="1"/>
                    <a:pt x="5353"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4"/>
            <p:cNvSpPr/>
            <p:nvPr/>
          </p:nvSpPr>
          <p:spPr>
            <a:xfrm>
              <a:off x="2449910" y="3065635"/>
              <a:ext cx="393735" cy="390460"/>
            </a:xfrm>
            <a:custGeom>
              <a:rect b="b" l="l" r="r" t="t"/>
              <a:pathLst>
                <a:path extrusionOk="0" h="7869" w="7935">
                  <a:moveTo>
                    <a:pt x="4743" y="1"/>
                  </a:moveTo>
                  <a:cubicBezTo>
                    <a:pt x="4652" y="1"/>
                    <a:pt x="4560" y="31"/>
                    <a:pt x="4469" y="62"/>
                  </a:cubicBezTo>
                  <a:cubicBezTo>
                    <a:pt x="4378" y="62"/>
                    <a:pt x="4317" y="92"/>
                    <a:pt x="4226" y="92"/>
                  </a:cubicBezTo>
                  <a:cubicBezTo>
                    <a:pt x="4135" y="122"/>
                    <a:pt x="4013" y="122"/>
                    <a:pt x="3892" y="122"/>
                  </a:cubicBezTo>
                  <a:cubicBezTo>
                    <a:pt x="3831" y="153"/>
                    <a:pt x="3740" y="153"/>
                    <a:pt x="3679" y="153"/>
                  </a:cubicBezTo>
                  <a:cubicBezTo>
                    <a:pt x="3557" y="183"/>
                    <a:pt x="3436" y="183"/>
                    <a:pt x="3344" y="183"/>
                  </a:cubicBezTo>
                  <a:lnTo>
                    <a:pt x="3101" y="183"/>
                  </a:lnTo>
                  <a:cubicBezTo>
                    <a:pt x="3041" y="193"/>
                    <a:pt x="2980" y="197"/>
                    <a:pt x="2919" y="197"/>
                  </a:cubicBezTo>
                  <a:cubicBezTo>
                    <a:pt x="2797" y="197"/>
                    <a:pt x="2676" y="183"/>
                    <a:pt x="2554" y="183"/>
                  </a:cubicBezTo>
                  <a:lnTo>
                    <a:pt x="2311" y="183"/>
                  </a:lnTo>
                  <a:cubicBezTo>
                    <a:pt x="2101" y="162"/>
                    <a:pt x="1891" y="145"/>
                    <a:pt x="1687" y="145"/>
                  </a:cubicBezTo>
                  <a:cubicBezTo>
                    <a:pt x="1298" y="145"/>
                    <a:pt x="927" y="207"/>
                    <a:pt x="609" y="426"/>
                  </a:cubicBezTo>
                  <a:lnTo>
                    <a:pt x="578" y="457"/>
                  </a:lnTo>
                  <a:lnTo>
                    <a:pt x="548" y="426"/>
                  </a:lnTo>
                  <a:cubicBezTo>
                    <a:pt x="487" y="396"/>
                    <a:pt x="427" y="365"/>
                    <a:pt x="335" y="335"/>
                  </a:cubicBezTo>
                  <a:lnTo>
                    <a:pt x="275" y="396"/>
                  </a:lnTo>
                  <a:lnTo>
                    <a:pt x="275" y="426"/>
                  </a:lnTo>
                  <a:cubicBezTo>
                    <a:pt x="214" y="457"/>
                    <a:pt x="183" y="487"/>
                    <a:pt x="153" y="548"/>
                  </a:cubicBezTo>
                  <a:cubicBezTo>
                    <a:pt x="1" y="791"/>
                    <a:pt x="153" y="1095"/>
                    <a:pt x="305" y="1399"/>
                  </a:cubicBezTo>
                  <a:cubicBezTo>
                    <a:pt x="457" y="1703"/>
                    <a:pt x="609" y="2007"/>
                    <a:pt x="518" y="2311"/>
                  </a:cubicBezTo>
                  <a:cubicBezTo>
                    <a:pt x="518" y="2341"/>
                    <a:pt x="518" y="2372"/>
                    <a:pt x="487" y="2402"/>
                  </a:cubicBezTo>
                  <a:cubicBezTo>
                    <a:pt x="487" y="2493"/>
                    <a:pt x="457" y="2554"/>
                    <a:pt x="457" y="2615"/>
                  </a:cubicBezTo>
                  <a:cubicBezTo>
                    <a:pt x="487" y="2736"/>
                    <a:pt x="609" y="2797"/>
                    <a:pt x="730" y="2888"/>
                  </a:cubicBezTo>
                  <a:cubicBezTo>
                    <a:pt x="761" y="2919"/>
                    <a:pt x="822" y="2949"/>
                    <a:pt x="852" y="2979"/>
                  </a:cubicBezTo>
                  <a:cubicBezTo>
                    <a:pt x="1126" y="3192"/>
                    <a:pt x="1247" y="3587"/>
                    <a:pt x="1186" y="4043"/>
                  </a:cubicBezTo>
                  <a:cubicBezTo>
                    <a:pt x="1156" y="4256"/>
                    <a:pt x="1095" y="4438"/>
                    <a:pt x="1034" y="4621"/>
                  </a:cubicBezTo>
                  <a:cubicBezTo>
                    <a:pt x="974" y="4773"/>
                    <a:pt x="913" y="4955"/>
                    <a:pt x="882" y="5107"/>
                  </a:cubicBezTo>
                  <a:cubicBezTo>
                    <a:pt x="852" y="5259"/>
                    <a:pt x="852" y="5381"/>
                    <a:pt x="852" y="5502"/>
                  </a:cubicBezTo>
                  <a:cubicBezTo>
                    <a:pt x="852" y="5563"/>
                    <a:pt x="852" y="5594"/>
                    <a:pt x="852" y="5654"/>
                  </a:cubicBezTo>
                  <a:cubicBezTo>
                    <a:pt x="852" y="5745"/>
                    <a:pt x="852" y="5806"/>
                    <a:pt x="852" y="5897"/>
                  </a:cubicBezTo>
                  <a:cubicBezTo>
                    <a:pt x="852" y="5958"/>
                    <a:pt x="882" y="6019"/>
                    <a:pt x="882" y="6080"/>
                  </a:cubicBezTo>
                  <a:cubicBezTo>
                    <a:pt x="882" y="6141"/>
                    <a:pt x="913" y="6201"/>
                    <a:pt x="913" y="6293"/>
                  </a:cubicBezTo>
                  <a:lnTo>
                    <a:pt x="943" y="6445"/>
                  </a:lnTo>
                  <a:cubicBezTo>
                    <a:pt x="943" y="6505"/>
                    <a:pt x="974" y="6566"/>
                    <a:pt x="974" y="6627"/>
                  </a:cubicBezTo>
                  <a:lnTo>
                    <a:pt x="1034" y="6627"/>
                  </a:lnTo>
                  <a:cubicBezTo>
                    <a:pt x="1122" y="6645"/>
                    <a:pt x="1210" y="6662"/>
                    <a:pt x="1286" y="6662"/>
                  </a:cubicBezTo>
                  <a:cubicBezTo>
                    <a:pt x="1342" y="6662"/>
                    <a:pt x="1391" y="6653"/>
                    <a:pt x="1430" y="6627"/>
                  </a:cubicBezTo>
                  <a:lnTo>
                    <a:pt x="1460" y="6627"/>
                  </a:lnTo>
                  <a:lnTo>
                    <a:pt x="1490" y="6657"/>
                  </a:lnTo>
                  <a:cubicBezTo>
                    <a:pt x="1683" y="6798"/>
                    <a:pt x="1821" y="6853"/>
                    <a:pt x="1928" y="6853"/>
                  </a:cubicBezTo>
                  <a:cubicBezTo>
                    <a:pt x="2074" y="6853"/>
                    <a:pt x="2162" y="6750"/>
                    <a:pt x="2250" y="6627"/>
                  </a:cubicBezTo>
                  <a:cubicBezTo>
                    <a:pt x="2371" y="6486"/>
                    <a:pt x="2505" y="6318"/>
                    <a:pt x="2741" y="6318"/>
                  </a:cubicBezTo>
                  <a:cubicBezTo>
                    <a:pt x="2861" y="6318"/>
                    <a:pt x="3008" y="6362"/>
                    <a:pt x="3193" y="6475"/>
                  </a:cubicBezTo>
                  <a:cubicBezTo>
                    <a:pt x="3375" y="6597"/>
                    <a:pt x="3496" y="6749"/>
                    <a:pt x="3618" y="6901"/>
                  </a:cubicBezTo>
                  <a:cubicBezTo>
                    <a:pt x="3709" y="7053"/>
                    <a:pt x="3831" y="7204"/>
                    <a:pt x="3983" y="7296"/>
                  </a:cubicBezTo>
                  <a:cubicBezTo>
                    <a:pt x="4135" y="7387"/>
                    <a:pt x="4469" y="7417"/>
                    <a:pt x="4895" y="7417"/>
                  </a:cubicBezTo>
                  <a:cubicBezTo>
                    <a:pt x="4986" y="7417"/>
                    <a:pt x="5047" y="7387"/>
                    <a:pt x="5138" y="7356"/>
                  </a:cubicBezTo>
                  <a:cubicBezTo>
                    <a:pt x="5259" y="7326"/>
                    <a:pt x="5351" y="7296"/>
                    <a:pt x="5472" y="7296"/>
                  </a:cubicBezTo>
                  <a:cubicBezTo>
                    <a:pt x="5503" y="7296"/>
                    <a:pt x="5533" y="7296"/>
                    <a:pt x="5594" y="7326"/>
                  </a:cubicBezTo>
                  <a:cubicBezTo>
                    <a:pt x="5685" y="7356"/>
                    <a:pt x="5746" y="7448"/>
                    <a:pt x="5837" y="7539"/>
                  </a:cubicBezTo>
                  <a:cubicBezTo>
                    <a:pt x="5867" y="7600"/>
                    <a:pt x="5928" y="7660"/>
                    <a:pt x="5989" y="7691"/>
                  </a:cubicBezTo>
                  <a:cubicBezTo>
                    <a:pt x="6133" y="7794"/>
                    <a:pt x="6347" y="7869"/>
                    <a:pt x="6536" y="7869"/>
                  </a:cubicBezTo>
                  <a:cubicBezTo>
                    <a:pt x="6626" y="7869"/>
                    <a:pt x="6710" y="7852"/>
                    <a:pt x="6779" y="7812"/>
                  </a:cubicBezTo>
                  <a:cubicBezTo>
                    <a:pt x="6810" y="7812"/>
                    <a:pt x="6840" y="7721"/>
                    <a:pt x="6840" y="7660"/>
                  </a:cubicBezTo>
                  <a:cubicBezTo>
                    <a:pt x="6870" y="7600"/>
                    <a:pt x="6901" y="7539"/>
                    <a:pt x="6931" y="7539"/>
                  </a:cubicBezTo>
                  <a:cubicBezTo>
                    <a:pt x="6985" y="7503"/>
                    <a:pt x="7038" y="7488"/>
                    <a:pt x="7085" y="7488"/>
                  </a:cubicBezTo>
                  <a:cubicBezTo>
                    <a:pt x="7119" y="7488"/>
                    <a:pt x="7149" y="7496"/>
                    <a:pt x="7174" y="7508"/>
                  </a:cubicBezTo>
                  <a:cubicBezTo>
                    <a:pt x="7235" y="7508"/>
                    <a:pt x="7266" y="7508"/>
                    <a:pt x="7296" y="7478"/>
                  </a:cubicBezTo>
                  <a:lnTo>
                    <a:pt x="7478" y="7478"/>
                  </a:lnTo>
                  <a:cubicBezTo>
                    <a:pt x="7630" y="7448"/>
                    <a:pt x="7904" y="7448"/>
                    <a:pt x="7904" y="7326"/>
                  </a:cubicBezTo>
                  <a:cubicBezTo>
                    <a:pt x="7934" y="7265"/>
                    <a:pt x="7904" y="7204"/>
                    <a:pt x="7904" y="7204"/>
                  </a:cubicBezTo>
                  <a:cubicBezTo>
                    <a:pt x="7813" y="7083"/>
                    <a:pt x="7478" y="7083"/>
                    <a:pt x="7235" y="7083"/>
                  </a:cubicBezTo>
                  <a:cubicBezTo>
                    <a:pt x="6962" y="7053"/>
                    <a:pt x="6718" y="7053"/>
                    <a:pt x="6627" y="6961"/>
                  </a:cubicBezTo>
                  <a:lnTo>
                    <a:pt x="6597" y="6931"/>
                  </a:lnTo>
                  <a:lnTo>
                    <a:pt x="6627" y="6901"/>
                  </a:lnTo>
                  <a:cubicBezTo>
                    <a:pt x="6749" y="6627"/>
                    <a:pt x="6536" y="6445"/>
                    <a:pt x="6202" y="6201"/>
                  </a:cubicBezTo>
                  <a:cubicBezTo>
                    <a:pt x="6050" y="6080"/>
                    <a:pt x="5898" y="5958"/>
                    <a:pt x="5837" y="5837"/>
                  </a:cubicBezTo>
                  <a:cubicBezTo>
                    <a:pt x="5655" y="5502"/>
                    <a:pt x="5624" y="5229"/>
                    <a:pt x="5746" y="5016"/>
                  </a:cubicBezTo>
                  <a:cubicBezTo>
                    <a:pt x="5989" y="4621"/>
                    <a:pt x="6658" y="4590"/>
                    <a:pt x="7235" y="4530"/>
                  </a:cubicBezTo>
                  <a:lnTo>
                    <a:pt x="7357" y="4530"/>
                  </a:lnTo>
                  <a:lnTo>
                    <a:pt x="7296" y="4378"/>
                  </a:lnTo>
                  <a:cubicBezTo>
                    <a:pt x="7235" y="4165"/>
                    <a:pt x="7144" y="3952"/>
                    <a:pt x="7083" y="3709"/>
                  </a:cubicBezTo>
                  <a:cubicBezTo>
                    <a:pt x="6340" y="3802"/>
                    <a:pt x="5597" y="3842"/>
                    <a:pt x="4840" y="3842"/>
                  </a:cubicBezTo>
                  <a:cubicBezTo>
                    <a:pt x="4607" y="3842"/>
                    <a:pt x="4372" y="3838"/>
                    <a:pt x="4135" y="3831"/>
                  </a:cubicBezTo>
                  <a:lnTo>
                    <a:pt x="4104" y="3831"/>
                  </a:lnTo>
                  <a:lnTo>
                    <a:pt x="4074" y="3800"/>
                  </a:lnTo>
                  <a:cubicBezTo>
                    <a:pt x="3983" y="3466"/>
                    <a:pt x="4074" y="3101"/>
                    <a:pt x="4317" y="2767"/>
                  </a:cubicBezTo>
                  <a:cubicBezTo>
                    <a:pt x="4469" y="2584"/>
                    <a:pt x="4621" y="2432"/>
                    <a:pt x="4773" y="2280"/>
                  </a:cubicBezTo>
                  <a:cubicBezTo>
                    <a:pt x="4864" y="2189"/>
                    <a:pt x="4955" y="2098"/>
                    <a:pt x="5016" y="2007"/>
                  </a:cubicBezTo>
                  <a:cubicBezTo>
                    <a:pt x="5077" y="1946"/>
                    <a:pt x="5138" y="1855"/>
                    <a:pt x="5168" y="1794"/>
                  </a:cubicBezTo>
                  <a:cubicBezTo>
                    <a:pt x="5229" y="1581"/>
                    <a:pt x="5077" y="1429"/>
                    <a:pt x="4925" y="1247"/>
                  </a:cubicBezTo>
                  <a:cubicBezTo>
                    <a:pt x="4803" y="1095"/>
                    <a:pt x="4682" y="943"/>
                    <a:pt x="4621" y="761"/>
                  </a:cubicBezTo>
                  <a:cubicBezTo>
                    <a:pt x="4591" y="578"/>
                    <a:pt x="4652" y="396"/>
                    <a:pt x="4682" y="214"/>
                  </a:cubicBezTo>
                  <a:cubicBezTo>
                    <a:pt x="4712" y="153"/>
                    <a:pt x="4712" y="92"/>
                    <a:pt x="4743"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4"/>
            <p:cNvSpPr/>
            <p:nvPr/>
          </p:nvSpPr>
          <p:spPr>
            <a:xfrm>
              <a:off x="2655041" y="2865068"/>
              <a:ext cx="274547" cy="425343"/>
            </a:xfrm>
            <a:custGeom>
              <a:rect b="b" l="l" r="r" t="t"/>
              <a:pathLst>
                <a:path extrusionOk="0" h="8572" w="5533">
                  <a:moveTo>
                    <a:pt x="4682" y="0"/>
                  </a:moveTo>
                  <a:cubicBezTo>
                    <a:pt x="4347" y="0"/>
                    <a:pt x="4043" y="31"/>
                    <a:pt x="3739" y="31"/>
                  </a:cubicBezTo>
                  <a:cubicBezTo>
                    <a:pt x="3405" y="61"/>
                    <a:pt x="3101" y="61"/>
                    <a:pt x="2767" y="91"/>
                  </a:cubicBezTo>
                  <a:cubicBezTo>
                    <a:pt x="2676" y="91"/>
                    <a:pt x="2615" y="91"/>
                    <a:pt x="2554" y="122"/>
                  </a:cubicBezTo>
                  <a:cubicBezTo>
                    <a:pt x="2463" y="122"/>
                    <a:pt x="2372" y="122"/>
                    <a:pt x="2280" y="152"/>
                  </a:cubicBezTo>
                  <a:lnTo>
                    <a:pt x="2037" y="152"/>
                  </a:lnTo>
                  <a:cubicBezTo>
                    <a:pt x="1946" y="182"/>
                    <a:pt x="1855" y="182"/>
                    <a:pt x="1794" y="182"/>
                  </a:cubicBezTo>
                  <a:cubicBezTo>
                    <a:pt x="1733" y="274"/>
                    <a:pt x="1703" y="365"/>
                    <a:pt x="1642" y="426"/>
                  </a:cubicBezTo>
                  <a:lnTo>
                    <a:pt x="1612" y="486"/>
                  </a:lnTo>
                  <a:lnTo>
                    <a:pt x="761" y="2006"/>
                  </a:lnTo>
                  <a:cubicBezTo>
                    <a:pt x="578" y="2341"/>
                    <a:pt x="426" y="2614"/>
                    <a:pt x="457" y="2918"/>
                  </a:cubicBezTo>
                  <a:cubicBezTo>
                    <a:pt x="487" y="3070"/>
                    <a:pt x="518" y="3222"/>
                    <a:pt x="609" y="3344"/>
                  </a:cubicBezTo>
                  <a:cubicBezTo>
                    <a:pt x="669" y="3526"/>
                    <a:pt x="730" y="3678"/>
                    <a:pt x="761" y="3860"/>
                  </a:cubicBezTo>
                  <a:lnTo>
                    <a:pt x="761" y="3891"/>
                  </a:lnTo>
                  <a:lnTo>
                    <a:pt x="761" y="3921"/>
                  </a:lnTo>
                  <a:lnTo>
                    <a:pt x="761" y="3982"/>
                  </a:lnTo>
                  <a:lnTo>
                    <a:pt x="730" y="3982"/>
                  </a:lnTo>
                  <a:lnTo>
                    <a:pt x="730" y="4012"/>
                  </a:lnTo>
                  <a:cubicBezTo>
                    <a:pt x="730" y="4104"/>
                    <a:pt x="700" y="4195"/>
                    <a:pt x="700" y="4286"/>
                  </a:cubicBezTo>
                  <a:cubicBezTo>
                    <a:pt x="639" y="4468"/>
                    <a:pt x="609" y="4620"/>
                    <a:pt x="639" y="4772"/>
                  </a:cubicBezTo>
                  <a:cubicBezTo>
                    <a:pt x="669" y="4924"/>
                    <a:pt x="791" y="5046"/>
                    <a:pt x="913" y="5198"/>
                  </a:cubicBezTo>
                  <a:cubicBezTo>
                    <a:pt x="1065" y="5380"/>
                    <a:pt x="1247" y="5593"/>
                    <a:pt x="1186" y="5866"/>
                  </a:cubicBezTo>
                  <a:cubicBezTo>
                    <a:pt x="1156" y="5988"/>
                    <a:pt x="1065" y="6079"/>
                    <a:pt x="1004" y="6140"/>
                  </a:cubicBezTo>
                  <a:cubicBezTo>
                    <a:pt x="913" y="6231"/>
                    <a:pt x="821" y="6322"/>
                    <a:pt x="730" y="6414"/>
                  </a:cubicBezTo>
                  <a:cubicBezTo>
                    <a:pt x="578" y="6535"/>
                    <a:pt x="426" y="6718"/>
                    <a:pt x="305" y="6870"/>
                  </a:cubicBezTo>
                  <a:cubicBezTo>
                    <a:pt x="92" y="7173"/>
                    <a:pt x="1" y="7477"/>
                    <a:pt x="62" y="7721"/>
                  </a:cubicBezTo>
                  <a:cubicBezTo>
                    <a:pt x="291" y="7728"/>
                    <a:pt x="523" y="7732"/>
                    <a:pt x="755" y="7732"/>
                  </a:cubicBezTo>
                  <a:cubicBezTo>
                    <a:pt x="1506" y="7732"/>
                    <a:pt x="2267" y="7692"/>
                    <a:pt x="3010" y="7599"/>
                  </a:cubicBezTo>
                  <a:lnTo>
                    <a:pt x="3071" y="7599"/>
                  </a:lnTo>
                  <a:lnTo>
                    <a:pt x="3071" y="7660"/>
                  </a:lnTo>
                  <a:cubicBezTo>
                    <a:pt x="3162" y="7903"/>
                    <a:pt x="3223" y="8146"/>
                    <a:pt x="3314" y="8359"/>
                  </a:cubicBezTo>
                  <a:lnTo>
                    <a:pt x="3375" y="8572"/>
                  </a:lnTo>
                  <a:cubicBezTo>
                    <a:pt x="3466" y="8541"/>
                    <a:pt x="3557" y="8541"/>
                    <a:pt x="3618" y="8541"/>
                  </a:cubicBezTo>
                  <a:cubicBezTo>
                    <a:pt x="3739" y="8511"/>
                    <a:pt x="3861" y="8511"/>
                    <a:pt x="4013" y="8480"/>
                  </a:cubicBezTo>
                  <a:cubicBezTo>
                    <a:pt x="4195" y="8480"/>
                    <a:pt x="4408" y="8480"/>
                    <a:pt x="4560" y="8420"/>
                  </a:cubicBezTo>
                  <a:cubicBezTo>
                    <a:pt x="4682" y="8359"/>
                    <a:pt x="4743" y="8329"/>
                    <a:pt x="4834" y="8268"/>
                  </a:cubicBezTo>
                  <a:cubicBezTo>
                    <a:pt x="4955" y="8146"/>
                    <a:pt x="5077" y="8055"/>
                    <a:pt x="5290" y="8055"/>
                  </a:cubicBezTo>
                  <a:cubicBezTo>
                    <a:pt x="5381" y="8055"/>
                    <a:pt x="5442" y="8085"/>
                    <a:pt x="5533" y="8116"/>
                  </a:cubicBezTo>
                  <a:lnTo>
                    <a:pt x="5533" y="8025"/>
                  </a:lnTo>
                  <a:cubicBezTo>
                    <a:pt x="5472" y="7599"/>
                    <a:pt x="5442" y="7173"/>
                    <a:pt x="5411" y="6748"/>
                  </a:cubicBezTo>
                  <a:lnTo>
                    <a:pt x="5411" y="6626"/>
                  </a:lnTo>
                  <a:cubicBezTo>
                    <a:pt x="5381" y="6201"/>
                    <a:pt x="5350" y="5775"/>
                    <a:pt x="5320" y="5350"/>
                  </a:cubicBezTo>
                  <a:cubicBezTo>
                    <a:pt x="5320" y="4894"/>
                    <a:pt x="5290" y="4438"/>
                    <a:pt x="5259" y="3982"/>
                  </a:cubicBezTo>
                  <a:lnTo>
                    <a:pt x="5259" y="3891"/>
                  </a:lnTo>
                  <a:cubicBezTo>
                    <a:pt x="5259" y="3708"/>
                    <a:pt x="5229" y="3496"/>
                    <a:pt x="5229" y="3283"/>
                  </a:cubicBezTo>
                  <a:cubicBezTo>
                    <a:pt x="5198" y="3222"/>
                    <a:pt x="5198" y="3161"/>
                    <a:pt x="5198" y="3100"/>
                  </a:cubicBezTo>
                  <a:lnTo>
                    <a:pt x="5138" y="2614"/>
                  </a:lnTo>
                  <a:cubicBezTo>
                    <a:pt x="5138" y="2553"/>
                    <a:pt x="5138" y="2462"/>
                    <a:pt x="5138" y="2401"/>
                  </a:cubicBezTo>
                  <a:cubicBezTo>
                    <a:pt x="5107" y="2249"/>
                    <a:pt x="5077" y="2097"/>
                    <a:pt x="5077" y="1945"/>
                  </a:cubicBezTo>
                  <a:cubicBezTo>
                    <a:pt x="5046" y="1854"/>
                    <a:pt x="5046" y="1763"/>
                    <a:pt x="5016" y="1702"/>
                  </a:cubicBezTo>
                  <a:cubicBezTo>
                    <a:pt x="5016" y="1550"/>
                    <a:pt x="4986" y="1398"/>
                    <a:pt x="4955" y="1277"/>
                  </a:cubicBezTo>
                  <a:cubicBezTo>
                    <a:pt x="4955" y="1186"/>
                    <a:pt x="4925" y="1094"/>
                    <a:pt x="4925" y="1003"/>
                  </a:cubicBezTo>
                  <a:cubicBezTo>
                    <a:pt x="4894" y="882"/>
                    <a:pt x="4864" y="730"/>
                    <a:pt x="4834" y="608"/>
                  </a:cubicBezTo>
                  <a:cubicBezTo>
                    <a:pt x="4803" y="517"/>
                    <a:pt x="4773" y="426"/>
                    <a:pt x="4773" y="334"/>
                  </a:cubicBezTo>
                  <a:cubicBezTo>
                    <a:pt x="4743" y="213"/>
                    <a:pt x="4712" y="91"/>
                    <a:pt x="4682"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24"/>
            <p:cNvSpPr/>
            <p:nvPr/>
          </p:nvSpPr>
          <p:spPr>
            <a:xfrm>
              <a:off x="2893368" y="2831871"/>
              <a:ext cx="279063" cy="446481"/>
            </a:xfrm>
            <a:custGeom>
              <a:rect b="b" l="l" r="r" t="t"/>
              <a:pathLst>
                <a:path extrusionOk="0" h="8998" w="5624">
                  <a:moveTo>
                    <a:pt x="3921" y="0"/>
                  </a:moveTo>
                  <a:cubicBezTo>
                    <a:pt x="3861" y="0"/>
                    <a:pt x="3800" y="0"/>
                    <a:pt x="3739" y="31"/>
                  </a:cubicBezTo>
                  <a:cubicBezTo>
                    <a:pt x="3253" y="92"/>
                    <a:pt x="2766" y="183"/>
                    <a:pt x="2280" y="304"/>
                  </a:cubicBezTo>
                  <a:cubicBezTo>
                    <a:pt x="1824" y="396"/>
                    <a:pt x="1338" y="487"/>
                    <a:pt x="851" y="578"/>
                  </a:cubicBezTo>
                  <a:cubicBezTo>
                    <a:pt x="578" y="608"/>
                    <a:pt x="335" y="639"/>
                    <a:pt x="0" y="639"/>
                  </a:cubicBezTo>
                  <a:cubicBezTo>
                    <a:pt x="31" y="760"/>
                    <a:pt x="61" y="882"/>
                    <a:pt x="91" y="973"/>
                  </a:cubicBezTo>
                  <a:cubicBezTo>
                    <a:pt x="122" y="1064"/>
                    <a:pt x="122" y="1186"/>
                    <a:pt x="152" y="1277"/>
                  </a:cubicBezTo>
                  <a:cubicBezTo>
                    <a:pt x="183" y="1399"/>
                    <a:pt x="213" y="1520"/>
                    <a:pt x="243" y="1642"/>
                  </a:cubicBezTo>
                  <a:cubicBezTo>
                    <a:pt x="243" y="1733"/>
                    <a:pt x="274" y="1855"/>
                    <a:pt x="304" y="1946"/>
                  </a:cubicBezTo>
                  <a:cubicBezTo>
                    <a:pt x="304" y="2067"/>
                    <a:pt x="335" y="2189"/>
                    <a:pt x="365" y="2341"/>
                  </a:cubicBezTo>
                  <a:cubicBezTo>
                    <a:pt x="365" y="2432"/>
                    <a:pt x="395" y="2523"/>
                    <a:pt x="395" y="2614"/>
                  </a:cubicBezTo>
                  <a:cubicBezTo>
                    <a:pt x="426" y="2736"/>
                    <a:pt x="426" y="2888"/>
                    <a:pt x="456" y="3010"/>
                  </a:cubicBezTo>
                  <a:lnTo>
                    <a:pt x="487" y="3283"/>
                  </a:lnTo>
                  <a:cubicBezTo>
                    <a:pt x="487" y="3435"/>
                    <a:pt x="517" y="3587"/>
                    <a:pt x="517" y="3709"/>
                  </a:cubicBezTo>
                  <a:cubicBezTo>
                    <a:pt x="517" y="3800"/>
                    <a:pt x="547" y="3891"/>
                    <a:pt x="547" y="3982"/>
                  </a:cubicBezTo>
                  <a:cubicBezTo>
                    <a:pt x="547" y="4134"/>
                    <a:pt x="578" y="4286"/>
                    <a:pt x="578" y="4438"/>
                  </a:cubicBezTo>
                  <a:cubicBezTo>
                    <a:pt x="578" y="4499"/>
                    <a:pt x="578" y="4590"/>
                    <a:pt x="608" y="4651"/>
                  </a:cubicBezTo>
                  <a:cubicBezTo>
                    <a:pt x="608" y="4833"/>
                    <a:pt x="608" y="5016"/>
                    <a:pt x="639" y="5168"/>
                  </a:cubicBezTo>
                  <a:cubicBezTo>
                    <a:pt x="639" y="5228"/>
                    <a:pt x="639" y="5289"/>
                    <a:pt x="639" y="5320"/>
                  </a:cubicBezTo>
                  <a:cubicBezTo>
                    <a:pt x="639" y="5563"/>
                    <a:pt x="669" y="5776"/>
                    <a:pt x="669" y="6019"/>
                  </a:cubicBezTo>
                  <a:cubicBezTo>
                    <a:pt x="669" y="6262"/>
                    <a:pt x="699" y="6475"/>
                    <a:pt x="699" y="6718"/>
                  </a:cubicBezTo>
                  <a:cubicBezTo>
                    <a:pt x="699" y="6779"/>
                    <a:pt x="699" y="6809"/>
                    <a:pt x="699" y="6839"/>
                  </a:cubicBezTo>
                  <a:cubicBezTo>
                    <a:pt x="730" y="7052"/>
                    <a:pt x="730" y="7265"/>
                    <a:pt x="760" y="7447"/>
                  </a:cubicBezTo>
                  <a:cubicBezTo>
                    <a:pt x="760" y="7508"/>
                    <a:pt x="760" y="7569"/>
                    <a:pt x="760" y="7630"/>
                  </a:cubicBezTo>
                  <a:cubicBezTo>
                    <a:pt x="760" y="7812"/>
                    <a:pt x="791" y="7994"/>
                    <a:pt x="791" y="8177"/>
                  </a:cubicBezTo>
                  <a:cubicBezTo>
                    <a:pt x="821" y="8268"/>
                    <a:pt x="821" y="8329"/>
                    <a:pt x="821" y="8390"/>
                  </a:cubicBezTo>
                  <a:cubicBezTo>
                    <a:pt x="851" y="8572"/>
                    <a:pt x="851" y="8724"/>
                    <a:pt x="882" y="8876"/>
                  </a:cubicBezTo>
                  <a:cubicBezTo>
                    <a:pt x="973" y="8937"/>
                    <a:pt x="1064" y="8998"/>
                    <a:pt x="1155" y="8998"/>
                  </a:cubicBezTo>
                  <a:cubicBezTo>
                    <a:pt x="1368" y="8998"/>
                    <a:pt x="1550" y="8937"/>
                    <a:pt x="1702" y="8815"/>
                  </a:cubicBezTo>
                  <a:lnTo>
                    <a:pt x="1338" y="7994"/>
                  </a:lnTo>
                  <a:lnTo>
                    <a:pt x="1399" y="7964"/>
                  </a:lnTo>
                  <a:cubicBezTo>
                    <a:pt x="2158" y="7812"/>
                    <a:pt x="2918" y="7660"/>
                    <a:pt x="3709" y="7569"/>
                  </a:cubicBezTo>
                  <a:cubicBezTo>
                    <a:pt x="4286" y="7508"/>
                    <a:pt x="4894" y="7447"/>
                    <a:pt x="5502" y="7417"/>
                  </a:cubicBezTo>
                  <a:cubicBezTo>
                    <a:pt x="5624" y="6991"/>
                    <a:pt x="5593" y="6535"/>
                    <a:pt x="5411" y="6140"/>
                  </a:cubicBezTo>
                  <a:cubicBezTo>
                    <a:pt x="5380" y="6080"/>
                    <a:pt x="5350" y="6049"/>
                    <a:pt x="5350" y="5988"/>
                  </a:cubicBezTo>
                  <a:cubicBezTo>
                    <a:pt x="5259" y="5836"/>
                    <a:pt x="5198" y="5684"/>
                    <a:pt x="5168" y="5502"/>
                  </a:cubicBezTo>
                  <a:cubicBezTo>
                    <a:pt x="5168" y="5350"/>
                    <a:pt x="5259" y="5198"/>
                    <a:pt x="5350" y="5076"/>
                  </a:cubicBezTo>
                  <a:cubicBezTo>
                    <a:pt x="5411" y="5046"/>
                    <a:pt x="5472" y="5016"/>
                    <a:pt x="5532" y="4985"/>
                  </a:cubicBezTo>
                  <a:cubicBezTo>
                    <a:pt x="5441" y="4681"/>
                    <a:pt x="5320" y="4377"/>
                    <a:pt x="5198" y="4073"/>
                  </a:cubicBezTo>
                  <a:cubicBezTo>
                    <a:pt x="4924" y="3253"/>
                    <a:pt x="4620" y="2432"/>
                    <a:pt x="4377" y="1611"/>
                  </a:cubicBezTo>
                  <a:lnTo>
                    <a:pt x="3921"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4"/>
            <p:cNvSpPr/>
            <p:nvPr/>
          </p:nvSpPr>
          <p:spPr>
            <a:xfrm>
              <a:off x="3093934" y="2827703"/>
              <a:ext cx="363566" cy="412243"/>
            </a:xfrm>
            <a:custGeom>
              <a:rect b="b" l="l" r="r" t="t"/>
              <a:pathLst>
                <a:path extrusionOk="0" h="8308" w="7327">
                  <a:moveTo>
                    <a:pt x="1570" y="1"/>
                  </a:moveTo>
                  <a:cubicBezTo>
                    <a:pt x="1308" y="1"/>
                    <a:pt x="1050" y="8"/>
                    <a:pt x="791" y="24"/>
                  </a:cubicBezTo>
                  <a:cubicBezTo>
                    <a:pt x="518" y="24"/>
                    <a:pt x="274" y="54"/>
                    <a:pt x="1" y="54"/>
                  </a:cubicBezTo>
                  <a:lnTo>
                    <a:pt x="457" y="1665"/>
                  </a:lnTo>
                  <a:cubicBezTo>
                    <a:pt x="700" y="2455"/>
                    <a:pt x="974" y="3276"/>
                    <a:pt x="1278" y="4097"/>
                  </a:cubicBezTo>
                  <a:cubicBezTo>
                    <a:pt x="1399" y="4431"/>
                    <a:pt x="1521" y="4796"/>
                    <a:pt x="1642" y="5130"/>
                  </a:cubicBezTo>
                  <a:lnTo>
                    <a:pt x="1673" y="5221"/>
                  </a:lnTo>
                  <a:lnTo>
                    <a:pt x="1582" y="5221"/>
                  </a:lnTo>
                  <a:cubicBezTo>
                    <a:pt x="1564" y="5215"/>
                    <a:pt x="1548" y="5213"/>
                    <a:pt x="1533" y="5213"/>
                  </a:cubicBezTo>
                  <a:cubicBezTo>
                    <a:pt x="1468" y="5213"/>
                    <a:pt x="1424" y="5257"/>
                    <a:pt x="1399" y="5282"/>
                  </a:cubicBezTo>
                  <a:cubicBezTo>
                    <a:pt x="1308" y="5343"/>
                    <a:pt x="1278" y="5464"/>
                    <a:pt x="1278" y="5586"/>
                  </a:cubicBezTo>
                  <a:cubicBezTo>
                    <a:pt x="1278" y="5738"/>
                    <a:pt x="1338" y="5860"/>
                    <a:pt x="1430" y="6012"/>
                  </a:cubicBezTo>
                  <a:cubicBezTo>
                    <a:pt x="1430" y="6072"/>
                    <a:pt x="1460" y="6103"/>
                    <a:pt x="1490" y="6164"/>
                  </a:cubicBezTo>
                  <a:cubicBezTo>
                    <a:pt x="1521" y="6285"/>
                    <a:pt x="1582" y="6376"/>
                    <a:pt x="1582" y="6498"/>
                  </a:cubicBezTo>
                  <a:lnTo>
                    <a:pt x="1612" y="6589"/>
                  </a:lnTo>
                  <a:cubicBezTo>
                    <a:pt x="1612" y="6680"/>
                    <a:pt x="1642" y="6771"/>
                    <a:pt x="1642" y="6863"/>
                  </a:cubicBezTo>
                  <a:cubicBezTo>
                    <a:pt x="1642" y="6893"/>
                    <a:pt x="1642" y="6954"/>
                    <a:pt x="1642" y="6984"/>
                  </a:cubicBezTo>
                  <a:cubicBezTo>
                    <a:pt x="1642" y="7045"/>
                    <a:pt x="1642" y="7136"/>
                    <a:pt x="1642" y="7197"/>
                  </a:cubicBezTo>
                  <a:cubicBezTo>
                    <a:pt x="1642" y="7258"/>
                    <a:pt x="1612" y="7319"/>
                    <a:pt x="1612" y="7379"/>
                  </a:cubicBezTo>
                  <a:cubicBezTo>
                    <a:pt x="1582" y="7440"/>
                    <a:pt x="1582" y="7471"/>
                    <a:pt x="1582" y="7501"/>
                  </a:cubicBezTo>
                  <a:lnTo>
                    <a:pt x="1612" y="7592"/>
                  </a:lnTo>
                  <a:cubicBezTo>
                    <a:pt x="1642" y="7623"/>
                    <a:pt x="1673" y="7653"/>
                    <a:pt x="1673" y="7714"/>
                  </a:cubicBezTo>
                  <a:cubicBezTo>
                    <a:pt x="1703" y="7744"/>
                    <a:pt x="1733" y="7805"/>
                    <a:pt x="1764" y="7866"/>
                  </a:cubicBezTo>
                  <a:cubicBezTo>
                    <a:pt x="1885" y="8060"/>
                    <a:pt x="2163" y="8119"/>
                    <a:pt x="2440" y="8119"/>
                  </a:cubicBezTo>
                  <a:cubicBezTo>
                    <a:pt x="2509" y="8119"/>
                    <a:pt x="2578" y="8115"/>
                    <a:pt x="2645" y="8109"/>
                  </a:cubicBezTo>
                  <a:lnTo>
                    <a:pt x="5138" y="7926"/>
                  </a:lnTo>
                  <a:cubicBezTo>
                    <a:pt x="5199" y="7896"/>
                    <a:pt x="5229" y="7896"/>
                    <a:pt x="5290" y="7896"/>
                  </a:cubicBezTo>
                  <a:lnTo>
                    <a:pt x="5411" y="7896"/>
                  </a:lnTo>
                  <a:lnTo>
                    <a:pt x="5442" y="7926"/>
                  </a:lnTo>
                  <a:lnTo>
                    <a:pt x="5563" y="7926"/>
                  </a:lnTo>
                  <a:cubicBezTo>
                    <a:pt x="5655" y="7987"/>
                    <a:pt x="5746" y="8048"/>
                    <a:pt x="5837" y="8139"/>
                  </a:cubicBezTo>
                  <a:cubicBezTo>
                    <a:pt x="5867" y="8170"/>
                    <a:pt x="5898" y="8200"/>
                    <a:pt x="5958" y="8230"/>
                  </a:cubicBezTo>
                  <a:cubicBezTo>
                    <a:pt x="6035" y="8269"/>
                    <a:pt x="6124" y="8307"/>
                    <a:pt x="6195" y="8307"/>
                  </a:cubicBezTo>
                  <a:cubicBezTo>
                    <a:pt x="6236" y="8307"/>
                    <a:pt x="6271" y="8294"/>
                    <a:pt x="6293" y="8261"/>
                  </a:cubicBezTo>
                  <a:cubicBezTo>
                    <a:pt x="6384" y="8170"/>
                    <a:pt x="6354" y="8048"/>
                    <a:pt x="6323" y="7896"/>
                  </a:cubicBezTo>
                  <a:cubicBezTo>
                    <a:pt x="6293" y="7744"/>
                    <a:pt x="6232" y="7531"/>
                    <a:pt x="6384" y="7410"/>
                  </a:cubicBezTo>
                  <a:cubicBezTo>
                    <a:pt x="6445" y="7349"/>
                    <a:pt x="6566" y="7319"/>
                    <a:pt x="6627" y="7319"/>
                  </a:cubicBezTo>
                  <a:lnTo>
                    <a:pt x="6840" y="7288"/>
                  </a:lnTo>
                  <a:cubicBezTo>
                    <a:pt x="6749" y="7075"/>
                    <a:pt x="6658" y="6863"/>
                    <a:pt x="6597" y="6680"/>
                  </a:cubicBezTo>
                  <a:lnTo>
                    <a:pt x="6597" y="6650"/>
                  </a:lnTo>
                  <a:cubicBezTo>
                    <a:pt x="6688" y="6437"/>
                    <a:pt x="6779" y="6224"/>
                    <a:pt x="6840" y="6042"/>
                  </a:cubicBezTo>
                  <a:cubicBezTo>
                    <a:pt x="6931" y="5829"/>
                    <a:pt x="7022" y="5647"/>
                    <a:pt x="7083" y="5434"/>
                  </a:cubicBezTo>
                  <a:cubicBezTo>
                    <a:pt x="7114" y="5373"/>
                    <a:pt x="7114" y="5282"/>
                    <a:pt x="7114" y="5191"/>
                  </a:cubicBezTo>
                  <a:cubicBezTo>
                    <a:pt x="7144" y="5069"/>
                    <a:pt x="7144" y="4948"/>
                    <a:pt x="7174" y="4857"/>
                  </a:cubicBezTo>
                  <a:cubicBezTo>
                    <a:pt x="7205" y="4796"/>
                    <a:pt x="7266" y="4735"/>
                    <a:pt x="7326" y="4674"/>
                  </a:cubicBezTo>
                  <a:cubicBezTo>
                    <a:pt x="7266" y="4644"/>
                    <a:pt x="7205" y="4583"/>
                    <a:pt x="7144" y="4522"/>
                  </a:cubicBezTo>
                  <a:lnTo>
                    <a:pt x="7114" y="4492"/>
                  </a:lnTo>
                  <a:cubicBezTo>
                    <a:pt x="7053" y="4431"/>
                    <a:pt x="6992" y="4370"/>
                    <a:pt x="6931" y="4309"/>
                  </a:cubicBezTo>
                  <a:cubicBezTo>
                    <a:pt x="6870" y="4218"/>
                    <a:pt x="6840" y="4097"/>
                    <a:pt x="6810" y="4005"/>
                  </a:cubicBezTo>
                  <a:cubicBezTo>
                    <a:pt x="6779" y="3975"/>
                    <a:pt x="6779" y="3914"/>
                    <a:pt x="6749" y="3884"/>
                  </a:cubicBezTo>
                  <a:cubicBezTo>
                    <a:pt x="6506" y="3306"/>
                    <a:pt x="6019" y="2972"/>
                    <a:pt x="5472" y="2577"/>
                  </a:cubicBezTo>
                  <a:cubicBezTo>
                    <a:pt x="4986" y="2243"/>
                    <a:pt x="4500" y="1878"/>
                    <a:pt x="4226" y="1331"/>
                  </a:cubicBezTo>
                  <a:lnTo>
                    <a:pt x="4165" y="1239"/>
                  </a:lnTo>
                  <a:cubicBezTo>
                    <a:pt x="4104" y="1118"/>
                    <a:pt x="4044" y="996"/>
                    <a:pt x="3922" y="905"/>
                  </a:cubicBezTo>
                  <a:cubicBezTo>
                    <a:pt x="3861" y="875"/>
                    <a:pt x="3770" y="844"/>
                    <a:pt x="3679" y="844"/>
                  </a:cubicBezTo>
                  <a:lnTo>
                    <a:pt x="3557" y="814"/>
                  </a:lnTo>
                  <a:cubicBezTo>
                    <a:pt x="3375" y="784"/>
                    <a:pt x="3253" y="723"/>
                    <a:pt x="3192" y="601"/>
                  </a:cubicBezTo>
                  <a:cubicBezTo>
                    <a:pt x="3162" y="510"/>
                    <a:pt x="3192" y="388"/>
                    <a:pt x="3253" y="297"/>
                  </a:cubicBezTo>
                  <a:lnTo>
                    <a:pt x="3314" y="267"/>
                  </a:lnTo>
                  <a:cubicBezTo>
                    <a:pt x="3284" y="206"/>
                    <a:pt x="3253" y="115"/>
                    <a:pt x="3223" y="54"/>
                  </a:cubicBezTo>
                  <a:lnTo>
                    <a:pt x="3192" y="54"/>
                  </a:lnTo>
                  <a:cubicBezTo>
                    <a:pt x="2919" y="24"/>
                    <a:pt x="2676" y="24"/>
                    <a:pt x="2402" y="24"/>
                  </a:cubicBezTo>
                  <a:lnTo>
                    <a:pt x="2372" y="24"/>
                  </a:lnTo>
                  <a:cubicBezTo>
                    <a:pt x="2098" y="8"/>
                    <a:pt x="1832" y="1"/>
                    <a:pt x="1570"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4"/>
            <p:cNvSpPr/>
            <p:nvPr/>
          </p:nvSpPr>
          <p:spPr>
            <a:xfrm>
              <a:off x="3256838" y="2777884"/>
              <a:ext cx="387681" cy="277227"/>
            </a:xfrm>
            <a:custGeom>
              <a:rect b="b" l="l" r="r" t="t"/>
              <a:pathLst>
                <a:path extrusionOk="0" h="5587" w="7813">
                  <a:moveTo>
                    <a:pt x="3190" y="0"/>
                  </a:moveTo>
                  <a:cubicBezTo>
                    <a:pt x="3026" y="0"/>
                    <a:pt x="2851" y="50"/>
                    <a:pt x="2675" y="116"/>
                  </a:cubicBezTo>
                  <a:cubicBezTo>
                    <a:pt x="2584" y="116"/>
                    <a:pt x="2493" y="146"/>
                    <a:pt x="2432" y="177"/>
                  </a:cubicBezTo>
                  <a:cubicBezTo>
                    <a:pt x="2308" y="212"/>
                    <a:pt x="2173" y="227"/>
                    <a:pt x="2039" y="227"/>
                  </a:cubicBezTo>
                  <a:cubicBezTo>
                    <a:pt x="1945" y="227"/>
                    <a:pt x="1852" y="220"/>
                    <a:pt x="1764" y="207"/>
                  </a:cubicBezTo>
                  <a:lnTo>
                    <a:pt x="1642" y="207"/>
                  </a:lnTo>
                  <a:cubicBezTo>
                    <a:pt x="1561" y="207"/>
                    <a:pt x="1493" y="193"/>
                    <a:pt x="1421" y="193"/>
                  </a:cubicBezTo>
                  <a:cubicBezTo>
                    <a:pt x="1385" y="193"/>
                    <a:pt x="1348" y="197"/>
                    <a:pt x="1308" y="207"/>
                  </a:cubicBezTo>
                  <a:cubicBezTo>
                    <a:pt x="1156" y="237"/>
                    <a:pt x="973" y="329"/>
                    <a:pt x="852" y="420"/>
                  </a:cubicBezTo>
                  <a:cubicBezTo>
                    <a:pt x="700" y="541"/>
                    <a:pt x="517" y="724"/>
                    <a:pt x="365" y="876"/>
                  </a:cubicBezTo>
                  <a:cubicBezTo>
                    <a:pt x="305" y="936"/>
                    <a:pt x="244" y="997"/>
                    <a:pt x="183" y="1058"/>
                  </a:cubicBezTo>
                  <a:lnTo>
                    <a:pt x="92" y="1058"/>
                  </a:lnTo>
                  <a:lnTo>
                    <a:pt x="92" y="1088"/>
                  </a:lnTo>
                  <a:cubicBezTo>
                    <a:pt x="122" y="1149"/>
                    <a:pt x="153" y="1210"/>
                    <a:pt x="213" y="1271"/>
                  </a:cubicBezTo>
                  <a:lnTo>
                    <a:pt x="365" y="1484"/>
                  </a:lnTo>
                  <a:lnTo>
                    <a:pt x="365" y="1484"/>
                  </a:lnTo>
                  <a:lnTo>
                    <a:pt x="122" y="1392"/>
                  </a:lnTo>
                  <a:lnTo>
                    <a:pt x="92" y="1392"/>
                  </a:lnTo>
                  <a:lnTo>
                    <a:pt x="61" y="1423"/>
                  </a:lnTo>
                  <a:cubicBezTo>
                    <a:pt x="31" y="1453"/>
                    <a:pt x="1" y="1514"/>
                    <a:pt x="31" y="1544"/>
                  </a:cubicBezTo>
                  <a:cubicBezTo>
                    <a:pt x="61" y="1636"/>
                    <a:pt x="213" y="1696"/>
                    <a:pt x="305" y="1696"/>
                  </a:cubicBezTo>
                  <a:lnTo>
                    <a:pt x="396" y="1727"/>
                  </a:lnTo>
                  <a:cubicBezTo>
                    <a:pt x="487" y="1727"/>
                    <a:pt x="609" y="1757"/>
                    <a:pt x="700" y="1818"/>
                  </a:cubicBezTo>
                  <a:cubicBezTo>
                    <a:pt x="852" y="1909"/>
                    <a:pt x="943" y="2061"/>
                    <a:pt x="1004" y="2213"/>
                  </a:cubicBezTo>
                  <a:lnTo>
                    <a:pt x="1034" y="2304"/>
                  </a:lnTo>
                  <a:cubicBezTo>
                    <a:pt x="1308" y="2791"/>
                    <a:pt x="1794" y="3155"/>
                    <a:pt x="2280" y="3490"/>
                  </a:cubicBezTo>
                  <a:cubicBezTo>
                    <a:pt x="2797" y="3854"/>
                    <a:pt x="3344" y="4250"/>
                    <a:pt x="3587" y="4827"/>
                  </a:cubicBezTo>
                  <a:cubicBezTo>
                    <a:pt x="3587" y="4888"/>
                    <a:pt x="3618" y="4918"/>
                    <a:pt x="3618" y="4979"/>
                  </a:cubicBezTo>
                  <a:cubicBezTo>
                    <a:pt x="3679" y="5070"/>
                    <a:pt x="3709" y="5161"/>
                    <a:pt x="3739" y="5222"/>
                  </a:cubicBezTo>
                  <a:cubicBezTo>
                    <a:pt x="3770" y="5283"/>
                    <a:pt x="3800" y="5313"/>
                    <a:pt x="3831" y="5344"/>
                  </a:cubicBezTo>
                  <a:lnTo>
                    <a:pt x="3891" y="5374"/>
                  </a:lnTo>
                  <a:lnTo>
                    <a:pt x="3952" y="5435"/>
                  </a:lnTo>
                  <a:lnTo>
                    <a:pt x="3983" y="5465"/>
                  </a:lnTo>
                  <a:lnTo>
                    <a:pt x="4074" y="5526"/>
                  </a:lnTo>
                  <a:lnTo>
                    <a:pt x="4104" y="5557"/>
                  </a:lnTo>
                  <a:lnTo>
                    <a:pt x="4165" y="5587"/>
                  </a:lnTo>
                  <a:lnTo>
                    <a:pt x="4195" y="5526"/>
                  </a:lnTo>
                  <a:cubicBezTo>
                    <a:pt x="4256" y="5374"/>
                    <a:pt x="4195" y="5222"/>
                    <a:pt x="4165" y="5101"/>
                  </a:cubicBezTo>
                  <a:cubicBezTo>
                    <a:pt x="4104" y="4918"/>
                    <a:pt x="4043" y="4705"/>
                    <a:pt x="4438" y="4554"/>
                  </a:cubicBezTo>
                  <a:cubicBezTo>
                    <a:pt x="4514" y="4508"/>
                    <a:pt x="4590" y="4493"/>
                    <a:pt x="4663" y="4493"/>
                  </a:cubicBezTo>
                  <a:cubicBezTo>
                    <a:pt x="4735" y="4493"/>
                    <a:pt x="4803" y="4508"/>
                    <a:pt x="4864" y="4523"/>
                  </a:cubicBezTo>
                  <a:cubicBezTo>
                    <a:pt x="4925" y="4538"/>
                    <a:pt x="4978" y="4546"/>
                    <a:pt x="5027" y="4546"/>
                  </a:cubicBezTo>
                  <a:cubicBezTo>
                    <a:pt x="5077" y="4546"/>
                    <a:pt x="5122" y="4538"/>
                    <a:pt x="5168" y="4523"/>
                  </a:cubicBezTo>
                  <a:cubicBezTo>
                    <a:pt x="5290" y="4493"/>
                    <a:pt x="5350" y="4432"/>
                    <a:pt x="5411" y="4341"/>
                  </a:cubicBezTo>
                  <a:cubicBezTo>
                    <a:pt x="5472" y="4280"/>
                    <a:pt x="5502" y="4219"/>
                    <a:pt x="5563" y="4189"/>
                  </a:cubicBezTo>
                  <a:cubicBezTo>
                    <a:pt x="5654" y="4098"/>
                    <a:pt x="5776" y="4037"/>
                    <a:pt x="5867" y="3946"/>
                  </a:cubicBezTo>
                  <a:cubicBezTo>
                    <a:pt x="6080" y="3794"/>
                    <a:pt x="6262" y="3672"/>
                    <a:pt x="6384" y="3459"/>
                  </a:cubicBezTo>
                  <a:cubicBezTo>
                    <a:pt x="6445" y="3368"/>
                    <a:pt x="6475" y="3216"/>
                    <a:pt x="6505" y="3064"/>
                  </a:cubicBezTo>
                  <a:cubicBezTo>
                    <a:pt x="6536" y="2912"/>
                    <a:pt x="6597" y="2760"/>
                    <a:pt x="6657" y="2639"/>
                  </a:cubicBezTo>
                  <a:cubicBezTo>
                    <a:pt x="6840" y="2365"/>
                    <a:pt x="6961" y="2335"/>
                    <a:pt x="7144" y="2243"/>
                  </a:cubicBezTo>
                  <a:cubicBezTo>
                    <a:pt x="7235" y="2213"/>
                    <a:pt x="7326" y="2183"/>
                    <a:pt x="7448" y="2122"/>
                  </a:cubicBezTo>
                  <a:cubicBezTo>
                    <a:pt x="7691" y="1970"/>
                    <a:pt x="7721" y="1879"/>
                    <a:pt x="7812" y="1696"/>
                  </a:cubicBezTo>
                  <a:lnTo>
                    <a:pt x="6019" y="754"/>
                  </a:lnTo>
                  <a:cubicBezTo>
                    <a:pt x="5696" y="605"/>
                    <a:pt x="5394" y="456"/>
                    <a:pt x="5095" y="456"/>
                  </a:cubicBezTo>
                  <a:cubicBezTo>
                    <a:pt x="5028" y="456"/>
                    <a:pt x="4961" y="464"/>
                    <a:pt x="4894" y="481"/>
                  </a:cubicBezTo>
                  <a:cubicBezTo>
                    <a:pt x="4773" y="511"/>
                    <a:pt x="4682" y="572"/>
                    <a:pt x="4560" y="632"/>
                  </a:cubicBezTo>
                  <a:cubicBezTo>
                    <a:pt x="4499" y="693"/>
                    <a:pt x="4408" y="724"/>
                    <a:pt x="4347" y="754"/>
                  </a:cubicBezTo>
                  <a:cubicBezTo>
                    <a:pt x="4279" y="788"/>
                    <a:pt x="4145" y="831"/>
                    <a:pt x="4003" y="831"/>
                  </a:cubicBezTo>
                  <a:cubicBezTo>
                    <a:pt x="3890" y="831"/>
                    <a:pt x="3773" y="804"/>
                    <a:pt x="3679" y="724"/>
                  </a:cubicBezTo>
                  <a:lnTo>
                    <a:pt x="3587" y="693"/>
                  </a:lnTo>
                  <a:lnTo>
                    <a:pt x="3679" y="632"/>
                  </a:lnTo>
                  <a:cubicBezTo>
                    <a:pt x="3770" y="541"/>
                    <a:pt x="3770" y="450"/>
                    <a:pt x="3739" y="359"/>
                  </a:cubicBezTo>
                  <a:cubicBezTo>
                    <a:pt x="3709" y="207"/>
                    <a:pt x="3527" y="55"/>
                    <a:pt x="3375" y="25"/>
                  </a:cubicBezTo>
                  <a:cubicBezTo>
                    <a:pt x="3315" y="8"/>
                    <a:pt x="3253" y="0"/>
                    <a:pt x="3190"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24"/>
            <p:cNvSpPr/>
            <p:nvPr/>
          </p:nvSpPr>
          <p:spPr>
            <a:xfrm>
              <a:off x="2968792" y="3196881"/>
              <a:ext cx="675725" cy="511334"/>
            </a:xfrm>
            <a:custGeom>
              <a:rect b="b" l="l" r="r" t="t"/>
              <a:pathLst>
                <a:path extrusionOk="0" h="10305" w="13618">
                  <a:moveTo>
                    <a:pt x="9423" y="0"/>
                  </a:moveTo>
                  <a:lnTo>
                    <a:pt x="9180" y="31"/>
                  </a:lnTo>
                  <a:cubicBezTo>
                    <a:pt x="9119" y="61"/>
                    <a:pt x="9028" y="61"/>
                    <a:pt x="8997" y="91"/>
                  </a:cubicBezTo>
                  <a:cubicBezTo>
                    <a:pt x="8906" y="152"/>
                    <a:pt x="8936" y="274"/>
                    <a:pt x="8967" y="426"/>
                  </a:cubicBezTo>
                  <a:cubicBezTo>
                    <a:pt x="8997" y="608"/>
                    <a:pt x="9058" y="790"/>
                    <a:pt x="8936" y="912"/>
                  </a:cubicBezTo>
                  <a:cubicBezTo>
                    <a:pt x="8906" y="942"/>
                    <a:pt x="8845" y="973"/>
                    <a:pt x="8815" y="973"/>
                  </a:cubicBezTo>
                  <a:lnTo>
                    <a:pt x="8784" y="1003"/>
                  </a:lnTo>
                  <a:lnTo>
                    <a:pt x="8693" y="1003"/>
                  </a:lnTo>
                  <a:lnTo>
                    <a:pt x="8572" y="973"/>
                  </a:lnTo>
                  <a:lnTo>
                    <a:pt x="8541" y="973"/>
                  </a:lnTo>
                  <a:cubicBezTo>
                    <a:pt x="8480" y="942"/>
                    <a:pt x="8450" y="912"/>
                    <a:pt x="8389" y="912"/>
                  </a:cubicBezTo>
                  <a:cubicBezTo>
                    <a:pt x="8359" y="882"/>
                    <a:pt x="8298" y="821"/>
                    <a:pt x="8268" y="790"/>
                  </a:cubicBezTo>
                  <a:cubicBezTo>
                    <a:pt x="8207" y="730"/>
                    <a:pt x="8116" y="669"/>
                    <a:pt x="8025" y="638"/>
                  </a:cubicBezTo>
                  <a:cubicBezTo>
                    <a:pt x="7979" y="608"/>
                    <a:pt x="7918" y="600"/>
                    <a:pt x="7854" y="600"/>
                  </a:cubicBezTo>
                  <a:cubicBezTo>
                    <a:pt x="7789" y="600"/>
                    <a:pt x="7721" y="608"/>
                    <a:pt x="7660" y="608"/>
                  </a:cubicBezTo>
                  <a:lnTo>
                    <a:pt x="5198" y="790"/>
                  </a:lnTo>
                  <a:cubicBezTo>
                    <a:pt x="5113" y="797"/>
                    <a:pt x="5024" y="803"/>
                    <a:pt x="4934" y="803"/>
                  </a:cubicBezTo>
                  <a:cubicBezTo>
                    <a:pt x="4635" y="803"/>
                    <a:pt x="4328" y="743"/>
                    <a:pt x="4164" y="486"/>
                  </a:cubicBezTo>
                  <a:cubicBezTo>
                    <a:pt x="4134" y="426"/>
                    <a:pt x="4104" y="365"/>
                    <a:pt x="4073" y="304"/>
                  </a:cubicBezTo>
                  <a:cubicBezTo>
                    <a:pt x="4073" y="274"/>
                    <a:pt x="4043" y="243"/>
                    <a:pt x="4043" y="213"/>
                  </a:cubicBezTo>
                  <a:lnTo>
                    <a:pt x="4012" y="213"/>
                  </a:lnTo>
                  <a:cubicBezTo>
                    <a:pt x="2675" y="243"/>
                    <a:pt x="1307" y="426"/>
                    <a:pt x="0" y="730"/>
                  </a:cubicBezTo>
                  <a:lnTo>
                    <a:pt x="274" y="1368"/>
                  </a:lnTo>
                  <a:lnTo>
                    <a:pt x="365" y="1307"/>
                  </a:lnTo>
                  <a:lnTo>
                    <a:pt x="395" y="1277"/>
                  </a:lnTo>
                  <a:lnTo>
                    <a:pt x="456" y="1277"/>
                  </a:lnTo>
                  <a:lnTo>
                    <a:pt x="517" y="1307"/>
                  </a:lnTo>
                  <a:cubicBezTo>
                    <a:pt x="608" y="1368"/>
                    <a:pt x="821" y="1429"/>
                    <a:pt x="882" y="1429"/>
                  </a:cubicBezTo>
                  <a:cubicBezTo>
                    <a:pt x="942" y="1429"/>
                    <a:pt x="1003" y="1338"/>
                    <a:pt x="1094" y="1277"/>
                  </a:cubicBezTo>
                  <a:cubicBezTo>
                    <a:pt x="1155" y="1186"/>
                    <a:pt x="1216" y="1094"/>
                    <a:pt x="1338" y="1094"/>
                  </a:cubicBezTo>
                  <a:cubicBezTo>
                    <a:pt x="1371" y="1083"/>
                    <a:pt x="1405" y="1078"/>
                    <a:pt x="1441" y="1078"/>
                  </a:cubicBezTo>
                  <a:cubicBezTo>
                    <a:pt x="1597" y="1078"/>
                    <a:pt x="1766" y="1177"/>
                    <a:pt x="1915" y="1277"/>
                  </a:cubicBezTo>
                  <a:cubicBezTo>
                    <a:pt x="2037" y="1338"/>
                    <a:pt x="2158" y="1398"/>
                    <a:pt x="2249" y="1429"/>
                  </a:cubicBezTo>
                  <a:cubicBezTo>
                    <a:pt x="2341" y="1459"/>
                    <a:pt x="2401" y="1459"/>
                    <a:pt x="2493" y="1459"/>
                  </a:cubicBezTo>
                  <a:cubicBezTo>
                    <a:pt x="2537" y="1448"/>
                    <a:pt x="2586" y="1441"/>
                    <a:pt x="2635" y="1441"/>
                  </a:cubicBezTo>
                  <a:cubicBezTo>
                    <a:pt x="2721" y="1441"/>
                    <a:pt x="2811" y="1462"/>
                    <a:pt x="2888" y="1520"/>
                  </a:cubicBezTo>
                  <a:cubicBezTo>
                    <a:pt x="2979" y="1581"/>
                    <a:pt x="3040" y="1702"/>
                    <a:pt x="3100" y="1824"/>
                  </a:cubicBezTo>
                  <a:cubicBezTo>
                    <a:pt x="3161" y="1945"/>
                    <a:pt x="3222" y="2097"/>
                    <a:pt x="3313" y="2158"/>
                  </a:cubicBezTo>
                  <a:cubicBezTo>
                    <a:pt x="3393" y="2212"/>
                    <a:pt x="3479" y="2234"/>
                    <a:pt x="3567" y="2234"/>
                  </a:cubicBezTo>
                  <a:cubicBezTo>
                    <a:pt x="3780" y="2234"/>
                    <a:pt x="4010" y="2105"/>
                    <a:pt x="4225" y="1976"/>
                  </a:cubicBezTo>
                  <a:cubicBezTo>
                    <a:pt x="4255" y="1945"/>
                    <a:pt x="4316" y="1915"/>
                    <a:pt x="4347" y="1915"/>
                  </a:cubicBezTo>
                  <a:lnTo>
                    <a:pt x="4377" y="1915"/>
                  </a:lnTo>
                  <a:cubicBezTo>
                    <a:pt x="4651" y="1915"/>
                    <a:pt x="4833" y="1763"/>
                    <a:pt x="5015" y="1611"/>
                  </a:cubicBezTo>
                  <a:cubicBezTo>
                    <a:pt x="5167" y="1490"/>
                    <a:pt x="5350" y="1368"/>
                    <a:pt x="5532" y="1338"/>
                  </a:cubicBezTo>
                  <a:cubicBezTo>
                    <a:pt x="5745" y="1338"/>
                    <a:pt x="5836" y="1398"/>
                    <a:pt x="5897" y="1490"/>
                  </a:cubicBezTo>
                  <a:cubicBezTo>
                    <a:pt x="5958" y="1520"/>
                    <a:pt x="5988" y="1550"/>
                    <a:pt x="6049" y="1581"/>
                  </a:cubicBezTo>
                  <a:cubicBezTo>
                    <a:pt x="6383" y="1763"/>
                    <a:pt x="6474" y="1885"/>
                    <a:pt x="6596" y="2067"/>
                  </a:cubicBezTo>
                  <a:cubicBezTo>
                    <a:pt x="6657" y="2158"/>
                    <a:pt x="6718" y="2280"/>
                    <a:pt x="6839" y="2401"/>
                  </a:cubicBezTo>
                  <a:cubicBezTo>
                    <a:pt x="7022" y="2584"/>
                    <a:pt x="7143" y="2614"/>
                    <a:pt x="7356" y="2675"/>
                  </a:cubicBezTo>
                  <a:cubicBezTo>
                    <a:pt x="7417" y="2675"/>
                    <a:pt x="7508" y="2705"/>
                    <a:pt x="7599" y="2736"/>
                  </a:cubicBezTo>
                  <a:cubicBezTo>
                    <a:pt x="8085" y="2888"/>
                    <a:pt x="8116" y="3009"/>
                    <a:pt x="8207" y="3435"/>
                  </a:cubicBezTo>
                  <a:cubicBezTo>
                    <a:pt x="8207" y="3496"/>
                    <a:pt x="8237" y="3526"/>
                    <a:pt x="8237" y="3587"/>
                  </a:cubicBezTo>
                  <a:cubicBezTo>
                    <a:pt x="8268" y="3769"/>
                    <a:pt x="8359" y="3891"/>
                    <a:pt x="8450" y="4043"/>
                  </a:cubicBezTo>
                  <a:cubicBezTo>
                    <a:pt x="8541" y="4195"/>
                    <a:pt x="8632" y="4377"/>
                    <a:pt x="8663" y="4529"/>
                  </a:cubicBezTo>
                  <a:cubicBezTo>
                    <a:pt x="8693" y="4681"/>
                    <a:pt x="8663" y="4803"/>
                    <a:pt x="8602" y="4924"/>
                  </a:cubicBezTo>
                  <a:cubicBezTo>
                    <a:pt x="8572" y="5046"/>
                    <a:pt x="8541" y="5167"/>
                    <a:pt x="8602" y="5350"/>
                  </a:cubicBezTo>
                  <a:cubicBezTo>
                    <a:pt x="8688" y="5522"/>
                    <a:pt x="9178" y="5963"/>
                    <a:pt x="9464" y="5963"/>
                  </a:cubicBezTo>
                  <a:cubicBezTo>
                    <a:pt x="9481" y="5963"/>
                    <a:pt x="9498" y="5961"/>
                    <a:pt x="9514" y="5958"/>
                  </a:cubicBezTo>
                  <a:cubicBezTo>
                    <a:pt x="9544" y="5958"/>
                    <a:pt x="9636" y="5927"/>
                    <a:pt x="9636" y="5775"/>
                  </a:cubicBezTo>
                  <a:lnTo>
                    <a:pt x="9696" y="5471"/>
                  </a:lnTo>
                  <a:lnTo>
                    <a:pt x="9788" y="5775"/>
                  </a:lnTo>
                  <a:cubicBezTo>
                    <a:pt x="9848" y="6018"/>
                    <a:pt x="9909" y="6322"/>
                    <a:pt x="10000" y="6657"/>
                  </a:cubicBezTo>
                  <a:cubicBezTo>
                    <a:pt x="10122" y="7356"/>
                    <a:pt x="10304" y="8177"/>
                    <a:pt x="10639" y="8541"/>
                  </a:cubicBezTo>
                  <a:cubicBezTo>
                    <a:pt x="10699" y="8602"/>
                    <a:pt x="10821" y="8663"/>
                    <a:pt x="10943" y="8724"/>
                  </a:cubicBezTo>
                  <a:cubicBezTo>
                    <a:pt x="11034" y="8784"/>
                    <a:pt x="11155" y="8815"/>
                    <a:pt x="11247" y="8906"/>
                  </a:cubicBezTo>
                  <a:cubicBezTo>
                    <a:pt x="11520" y="9119"/>
                    <a:pt x="11642" y="9362"/>
                    <a:pt x="11763" y="9666"/>
                  </a:cubicBezTo>
                  <a:cubicBezTo>
                    <a:pt x="11854" y="9818"/>
                    <a:pt x="11885" y="9970"/>
                    <a:pt x="11915" y="10061"/>
                  </a:cubicBezTo>
                  <a:cubicBezTo>
                    <a:pt x="11989" y="10228"/>
                    <a:pt x="12007" y="10304"/>
                    <a:pt x="12133" y="10304"/>
                  </a:cubicBezTo>
                  <a:cubicBezTo>
                    <a:pt x="12214" y="10304"/>
                    <a:pt x="12340" y="10273"/>
                    <a:pt x="12554" y="10213"/>
                  </a:cubicBezTo>
                  <a:cubicBezTo>
                    <a:pt x="12675" y="10183"/>
                    <a:pt x="12766" y="10152"/>
                    <a:pt x="12857" y="10122"/>
                  </a:cubicBezTo>
                  <a:cubicBezTo>
                    <a:pt x="13222" y="10061"/>
                    <a:pt x="13313" y="10031"/>
                    <a:pt x="13405" y="9575"/>
                  </a:cubicBezTo>
                  <a:cubicBezTo>
                    <a:pt x="13617" y="8420"/>
                    <a:pt x="13526" y="7417"/>
                    <a:pt x="13101" y="6474"/>
                  </a:cubicBezTo>
                  <a:cubicBezTo>
                    <a:pt x="12857" y="5897"/>
                    <a:pt x="12493" y="5259"/>
                    <a:pt x="12037" y="4711"/>
                  </a:cubicBezTo>
                  <a:cubicBezTo>
                    <a:pt x="11854" y="4468"/>
                    <a:pt x="11794" y="4256"/>
                    <a:pt x="11733" y="4043"/>
                  </a:cubicBezTo>
                  <a:cubicBezTo>
                    <a:pt x="11672" y="3860"/>
                    <a:pt x="11642" y="3678"/>
                    <a:pt x="11490" y="3465"/>
                  </a:cubicBezTo>
                  <a:cubicBezTo>
                    <a:pt x="11307" y="3161"/>
                    <a:pt x="11125" y="2857"/>
                    <a:pt x="10912" y="2553"/>
                  </a:cubicBezTo>
                  <a:cubicBezTo>
                    <a:pt x="10395" y="1733"/>
                    <a:pt x="9818" y="882"/>
                    <a:pt x="9423"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4"/>
            <p:cNvSpPr/>
            <p:nvPr/>
          </p:nvSpPr>
          <p:spPr>
            <a:xfrm>
              <a:off x="2747038" y="2649366"/>
              <a:ext cx="613899" cy="218725"/>
            </a:xfrm>
            <a:custGeom>
              <a:rect b="b" l="l" r="r" t="t"/>
              <a:pathLst>
                <a:path extrusionOk="0" h="4408" w="12372">
                  <a:moveTo>
                    <a:pt x="12281" y="1"/>
                  </a:moveTo>
                  <a:cubicBezTo>
                    <a:pt x="11977" y="31"/>
                    <a:pt x="11673" y="92"/>
                    <a:pt x="11399" y="122"/>
                  </a:cubicBezTo>
                  <a:cubicBezTo>
                    <a:pt x="11065" y="153"/>
                    <a:pt x="10731" y="183"/>
                    <a:pt x="10427" y="213"/>
                  </a:cubicBezTo>
                  <a:cubicBezTo>
                    <a:pt x="10092" y="274"/>
                    <a:pt x="9758" y="305"/>
                    <a:pt x="9424" y="335"/>
                  </a:cubicBezTo>
                  <a:lnTo>
                    <a:pt x="9363" y="335"/>
                  </a:lnTo>
                  <a:cubicBezTo>
                    <a:pt x="8998" y="396"/>
                    <a:pt x="8664" y="456"/>
                    <a:pt x="8299" y="487"/>
                  </a:cubicBezTo>
                  <a:cubicBezTo>
                    <a:pt x="7630" y="608"/>
                    <a:pt x="6962" y="730"/>
                    <a:pt x="6323" y="882"/>
                  </a:cubicBezTo>
                  <a:lnTo>
                    <a:pt x="4013" y="1338"/>
                  </a:lnTo>
                  <a:cubicBezTo>
                    <a:pt x="3648" y="1429"/>
                    <a:pt x="3284" y="1490"/>
                    <a:pt x="2919" y="1551"/>
                  </a:cubicBezTo>
                  <a:cubicBezTo>
                    <a:pt x="2737" y="1581"/>
                    <a:pt x="2585" y="1581"/>
                    <a:pt x="2433" y="1581"/>
                  </a:cubicBezTo>
                  <a:cubicBezTo>
                    <a:pt x="2372" y="1581"/>
                    <a:pt x="2311" y="1581"/>
                    <a:pt x="2281" y="1612"/>
                  </a:cubicBezTo>
                  <a:lnTo>
                    <a:pt x="1338" y="1612"/>
                  </a:lnTo>
                  <a:lnTo>
                    <a:pt x="1278" y="1672"/>
                  </a:lnTo>
                  <a:lnTo>
                    <a:pt x="1217" y="1763"/>
                  </a:lnTo>
                  <a:cubicBezTo>
                    <a:pt x="1186" y="1794"/>
                    <a:pt x="1126" y="1855"/>
                    <a:pt x="1065" y="1885"/>
                  </a:cubicBezTo>
                  <a:cubicBezTo>
                    <a:pt x="1034" y="1885"/>
                    <a:pt x="1004" y="1915"/>
                    <a:pt x="974" y="1915"/>
                  </a:cubicBezTo>
                  <a:cubicBezTo>
                    <a:pt x="913" y="1946"/>
                    <a:pt x="852" y="1946"/>
                    <a:pt x="822" y="1976"/>
                  </a:cubicBezTo>
                  <a:cubicBezTo>
                    <a:pt x="761" y="2037"/>
                    <a:pt x="730" y="2159"/>
                    <a:pt x="700" y="2250"/>
                  </a:cubicBezTo>
                  <a:lnTo>
                    <a:pt x="548" y="2949"/>
                  </a:lnTo>
                  <a:lnTo>
                    <a:pt x="426" y="2949"/>
                  </a:lnTo>
                  <a:cubicBezTo>
                    <a:pt x="426" y="3010"/>
                    <a:pt x="426" y="3071"/>
                    <a:pt x="396" y="3101"/>
                  </a:cubicBezTo>
                  <a:cubicBezTo>
                    <a:pt x="396" y="3162"/>
                    <a:pt x="396" y="3192"/>
                    <a:pt x="396" y="3253"/>
                  </a:cubicBezTo>
                  <a:cubicBezTo>
                    <a:pt x="366" y="3314"/>
                    <a:pt x="366" y="3374"/>
                    <a:pt x="366" y="3435"/>
                  </a:cubicBezTo>
                  <a:cubicBezTo>
                    <a:pt x="335" y="3466"/>
                    <a:pt x="335" y="3526"/>
                    <a:pt x="335" y="3557"/>
                  </a:cubicBezTo>
                  <a:cubicBezTo>
                    <a:pt x="305" y="3618"/>
                    <a:pt x="274" y="3709"/>
                    <a:pt x="274" y="3770"/>
                  </a:cubicBezTo>
                  <a:lnTo>
                    <a:pt x="244" y="3861"/>
                  </a:lnTo>
                  <a:cubicBezTo>
                    <a:pt x="214" y="3952"/>
                    <a:pt x="153" y="4074"/>
                    <a:pt x="123" y="4165"/>
                  </a:cubicBezTo>
                  <a:cubicBezTo>
                    <a:pt x="92" y="4226"/>
                    <a:pt x="62" y="4317"/>
                    <a:pt x="1" y="4408"/>
                  </a:cubicBezTo>
                  <a:lnTo>
                    <a:pt x="92" y="4378"/>
                  </a:lnTo>
                  <a:cubicBezTo>
                    <a:pt x="366" y="4347"/>
                    <a:pt x="639" y="4317"/>
                    <a:pt x="943" y="4317"/>
                  </a:cubicBezTo>
                  <a:lnTo>
                    <a:pt x="1004" y="4317"/>
                  </a:lnTo>
                  <a:cubicBezTo>
                    <a:pt x="1308" y="4286"/>
                    <a:pt x="1582" y="4256"/>
                    <a:pt x="1885" y="4256"/>
                  </a:cubicBezTo>
                  <a:cubicBezTo>
                    <a:pt x="2189" y="4226"/>
                    <a:pt x="2524" y="4226"/>
                    <a:pt x="2858" y="4195"/>
                  </a:cubicBezTo>
                  <a:cubicBezTo>
                    <a:pt x="3162" y="4165"/>
                    <a:pt x="3466" y="4165"/>
                    <a:pt x="3770" y="4104"/>
                  </a:cubicBezTo>
                  <a:cubicBezTo>
                    <a:pt x="4256" y="4043"/>
                    <a:pt x="4743" y="3952"/>
                    <a:pt x="5199" y="3830"/>
                  </a:cubicBezTo>
                  <a:cubicBezTo>
                    <a:pt x="5685" y="3739"/>
                    <a:pt x="6171" y="3648"/>
                    <a:pt x="6658" y="3557"/>
                  </a:cubicBezTo>
                  <a:lnTo>
                    <a:pt x="6810" y="3557"/>
                  </a:lnTo>
                  <a:lnTo>
                    <a:pt x="6870" y="3526"/>
                  </a:lnTo>
                  <a:cubicBezTo>
                    <a:pt x="7144" y="3496"/>
                    <a:pt x="7417" y="3496"/>
                    <a:pt x="7691" y="3466"/>
                  </a:cubicBezTo>
                  <a:lnTo>
                    <a:pt x="8542" y="3466"/>
                  </a:lnTo>
                  <a:lnTo>
                    <a:pt x="8542" y="3435"/>
                  </a:lnTo>
                  <a:cubicBezTo>
                    <a:pt x="8573" y="3314"/>
                    <a:pt x="8603" y="3222"/>
                    <a:pt x="8633" y="3131"/>
                  </a:cubicBezTo>
                  <a:cubicBezTo>
                    <a:pt x="8664" y="3010"/>
                    <a:pt x="8694" y="2888"/>
                    <a:pt x="8785" y="2797"/>
                  </a:cubicBezTo>
                  <a:cubicBezTo>
                    <a:pt x="8937" y="2675"/>
                    <a:pt x="9120" y="2645"/>
                    <a:pt x="9272" y="2584"/>
                  </a:cubicBezTo>
                  <a:cubicBezTo>
                    <a:pt x="9424" y="2584"/>
                    <a:pt x="9545" y="2554"/>
                    <a:pt x="9667" y="2463"/>
                  </a:cubicBezTo>
                  <a:cubicBezTo>
                    <a:pt x="9728" y="2402"/>
                    <a:pt x="9788" y="2341"/>
                    <a:pt x="9849" y="2250"/>
                  </a:cubicBezTo>
                  <a:cubicBezTo>
                    <a:pt x="9910" y="2159"/>
                    <a:pt x="9971" y="2098"/>
                    <a:pt x="10032" y="2037"/>
                  </a:cubicBezTo>
                  <a:cubicBezTo>
                    <a:pt x="10153" y="1915"/>
                    <a:pt x="10335" y="1824"/>
                    <a:pt x="10487" y="1763"/>
                  </a:cubicBezTo>
                  <a:lnTo>
                    <a:pt x="12129" y="1064"/>
                  </a:lnTo>
                  <a:cubicBezTo>
                    <a:pt x="12220" y="1004"/>
                    <a:pt x="12342" y="973"/>
                    <a:pt x="12372" y="882"/>
                  </a:cubicBezTo>
                  <a:cubicBezTo>
                    <a:pt x="12372" y="821"/>
                    <a:pt x="12372" y="760"/>
                    <a:pt x="12372" y="700"/>
                  </a:cubicBezTo>
                  <a:lnTo>
                    <a:pt x="12281"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4"/>
            <p:cNvSpPr/>
            <p:nvPr/>
          </p:nvSpPr>
          <p:spPr>
            <a:xfrm>
              <a:off x="3178438" y="2570916"/>
              <a:ext cx="601791" cy="285117"/>
            </a:xfrm>
            <a:custGeom>
              <a:rect b="b" l="l" r="r" t="t"/>
              <a:pathLst>
                <a:path extrusionOk="0" h="5746" w="12128">
                  <a:moveTo>
                    <a:pt x="11672" y="1"/>
                  </a:moveTo>
                  <a:cubicBezTo>
                    <a:pt x="11490" y="31"/>
                    <a:pt x="11277" y="92"/>
                    <a:pt x="11064" y="123"/>
                  </a:cubicBezTo>
                  <a:cubicBezTo>
                    <a:pt x="10669" y="214"/>
                    <a:pt x="10243" y="305"/>
                    <a:pt x="9818" y="396"/>
                  </a:cubicBezTo>
                  <a:cubicBezTo>
                    <a:pt x="9605" y="457"/>
                    <a:pt x="9392" y="487"/>
                    <a:pt x="9180" y="548"/>
                  </a:cubicBezTo>
                  <a:cubicBezTo>
                    <a:pt x="8754" y="639"/>
                    <a:pt x="8329" y="730"/>
                    <a:pt x="7873" y="822"/>
                  </a:cubicBezTo>
                  <a:cubicBezTo>
                    <a:pt x="7629" y="852"/>
                    <a:pt x="7356" y="913"/>
                    <a:pt x="7082" y="974"/>
                  </a:cubicBezTo>
                  <a:cubicBezTo>
                    <a:pt x="6687" y="1034"/>
                    <a:pt x="6322" y="1126"/>
                    <a:pt x="5897" y="1186"/>
                  </a:cubicBezTo>
                  <a:cubicBezTo>
                    <a:pt x="5623" y="1247"/>
                    <a:pt x="5319" y="1278"/>
                    <a:pt x="5046" y="1338"/>
                  </a:cubicBezTo>
                  <a:cubicBezTo>
                    <a:pt x="4742" y="1399"/>
                    <a:pt x="4407" y="1430"/>
                    <a:pt x="4104" y="1490"/>
                  </a:cubicBezTo>
                  <a:lnTo>
                    <a:pt x="4043" y="1490"/>
                  </a:lnTo>
                  <a:lnTo>
                    <a:pt x="3921" y="1521"/>
                  </a:lnTo>
                  <a:cubicBezTo>
                    <a:pt x="3860" y="1521"/>
                    <a:pt x="3800" y="1551"/>
                    <a:pt x="3739" y="1551"/>
                  </a:cubicBezTo>
                  <a:lnTo>
                    <a:pt x="3800" y="2281"/>
                  </a:lnTo>
                  <a:cubicBezTo>
                    <a:pt x="3830" y="2341"/>
                    <a:pt x="3830" y="2433"/>
                    <a:pt x="3800" y="2524"/>
                  </a:cubicBezTo>
                  <a:cubicBezTo>
                    <a:pt x="3739" y="2645"/>
                    <a:pt x="3587" y="2737"/>
                    <a:pt x="3496" y="2767"/>
                  </a:cubicBezTo>
                  <a:lnTo>
                    <a:pt x="1854" y="3466"/>
                  </a:lnTo>
                  <a:cubicBezTo>
                    <a:pt x="1702" y="3527"/>
                    <a:pt x="1550" y="3588"/>
                    <a:pt x="1429" y="3709"/>
                  </a:cubicBezTo>
                  <a:cubicBezTo>
                    <a:pt x="1368" y="3770"/>
                    <a:pt x="1338" y="3831"/>
                    <a:pt x="1277" y="3892"/>
                  </a:cubicBezTo>
                  <a:cubicBezTo>
                    <a:pt x="1216" y="3983"/>
                    <a:pt x="1155" y="4104"/>
                    <a:pt x="1034" y="4165"/>
                  </a:cubicBezTo>
                  <a:cubicBezTo>
                    <a:pt x="912" y="4256"/>
                    <a:pt x="760" y="4287"/>
                    <a:pt x="638" y="4317"/>
                  </a:cubicBezTo>
                  <a:cubicBezTo>
                    <a:pt x="456" y="4348"/>
                    <a:pt x="304" y="4378"/>
                    <a:pt x="213" y="4469"/>
                  </a:cubicBezTo>
                  <a:cubicBezTo>
                    <a:pt x="152" y="4560"/>
                    <a:pt x="91" y="4652"/>
                    <a:pt x="61" y="4773"/>
                  </a:cubicBezTo>
                  <a:cubicBezTo>
                    <a:pt x="61" y="4834"/>
                    <a:pt x="30" y="4925"/>
                    <a:pt x="0" y="5016"/>
                  </a:cubicBezTo>
                  <a:lnTo>
                    <a:pt x="0" y="5047"/>
                  </a:lnTo>
                  <a:cubicBezTo>
                    <a:pt x="213" y="5047"/>
                    <a:pt x="456" y="5047"/>
                    <a:pt x="669" y="5077"/>
                  </a:cubicBezTo>
                  <a:lnTo>
                    <a:pt x="730" y="5077"/>
                  </a:lnTo>
                  <a:cubicBezTo>
                    <a:pt x="973" y="5077"/>
                    <a:pt x="1246" y="5077"/>
                    <a:pt x="1489" y="5107"/>
                  </a:cubicBezTo>
                  <a:lnTo>
                    <a:pt x="1702" y="5107"/>
                  </a:lnTo>
                  <a:cubicBezTo>
                    <a:pt x="1733" y="5047"/>
                    <a:pt x="1793" y="5016"/>
                    <a:pt x="1854" y="4955"/>
                  </a:cubicBezTo>
                  <a:cubicBezTo>
                    <a:pt x="2006" y="4773"/>
                    <a:pt x="2189" y="4591"/>
                    <a:pt x="2371" y="4469"/>
                  </a:cubicBezTo>
                  <a:cubicBezTo>
                    <a:pt x="2523" y="4378"/>
                    <a:pt x="2675" y="4256"/>
                    <a:pt x="2888" y="4226"/>
                  </a:cubicBezTo>
                  <a:cubicBezTo>
                    <a:pt x="3009" y="4226"/>
                    <a:pt x="3131" y="4226"/>
                    <a:pt x="3252" y="4256"/>
                  </a:cubicBezTo>
                  <a:lnTo>
                    <a:pt x="3374" y="4256"/>
                  </a:lnTo>
                  <a:cubicBezTo>
                    <a:pt x="3427" y="4265"/>
                    <a:pt x="3483" y="4269"/>
                    <a:pt x="3541" y="4269"/>
                  </a:cubicBezTo>
                  <a:cubicBezTo>
                    <a:pt x="3681" y="4269"/>
                    <a:pt x="3831" y="4247"/>
                    <a:pt x="3982" y="4226"/>
                  </a:cubicBezTo>
                  <a:cubicBezTo>
                    <a:pt x="4073" y="4196"/>
                    <a:pt x="4134" y="4165"/>
                    <a:pt x="4225" y="4135"/>
                  </a:cubicBezTo>
                  <a:cubicBezTo>
                    <a:pt x="4412" y="4088"/>
                    <a:pt x="4598" y="4024"/>
                    <a:pt x="4799" y="4024"/>
                  </a:cubicBezTo>
                  <a:cubicBezTo>
                    <a:pt x="4859" y="4024"/>
                    <a:pt x="4921" y="4029"/>
                    <a:pt x="4985" y="4044"/>
                  </a:cubicBezTo>
                  <a:cubicBezTo>
                    <a:pt x="5198" y="4104"/>
                    <a:pt x="5411" y="4287"/>
                    <a:pt x="5441" y="4500"/>
                  </a:cubicBezTo>
                  <a:cubicBezTo>
                    <a:pt x="5471" y="4621"/>
                    <a:pt x="5471" y="4743"/>
                    <a:pt x="5411" y="4834"/>
                  </a:cubicBezTo>
                  <a:cubicBezTo>
                    <a:pt x="5457" y="4857"/>
                    <a:pt x="5508" y="4867"/>
                    <a:pt x="5563" y="4867"/>
                  </a:cubicBezTo>
                  <a:cubicBezTo>
                    <a:pt x="5653" y="4867"/>
                    <a:pt x="5754" y="4841"/>
                    <a:pt x="5866" y="4803"/>
                  </a:cubicBezTo>
                  <a:cubicBezTo>
                    <a:pt x="5927" y="4773"/>
                    <a:pt x="6018" y="4743"/>
                    <a:pt x="6079" y="4682"/>
                  </a:cubicBezTo>
                  <a:cubicBezTo>
                    <a:pt x="6201" y="4621"/>
                    <a:pt x="6322" y="4560"/>
                    <a:pt x="6444" y="4530"/>
                  </a:cubicBezTo>
                  <a:cubicBezTo>
                    <a:pt x="6535" y="4500"/>
                    <a:pt x="6596" y="4500"/>
                    <a:pt x="6687" y="4500"/>
                  </a:cubicBezTo>
                  <a:lnTo>
                    <a:pt x="6718" y="4500"/>
                  </a:lnTo>
                  <a:cubicBezTo>
                    <a:pt x="6778" y="4500"/>
                    <a:pt x="6870" y="4500"/>
                    <a:pt x="6930" y="4530"/>
                  </a:cubicBezTo>
                  <a:lnTo>
                    <a:pt x="6961" y="4530"/>
                  </a:lnTo>
                  <a:cubicBezTo>
                    <a:pt x="7022" y="4560"/>
                    <a:pt x="7082" y="4560"/>
                    <a:pt x="7143" y="4591"/>
                  </a:cubicBezTo>
                  <a:lnTo>
                    <a:pt x="7204" y="4591"/>
                  </a:lnTo>
                  <a:cubicBezTo>
                    <a:pt x="7265" y="4621"/>
                    <a:pt x="7325" y="4652"/>
                    <a:pt x="7386" y="4682"/>
                  </a:cubicBezTo>
                  <a:lnTo>
                    <a:pt x="7447" y="4712"/>
                  </a:lnTo>
                  <a:lnTo>
                    <a:pt x="7660" y="4803"/>
                  </a:lnTo>
                  <a:lnTo>
                    <a:pt x="9453" y="5746"/>
                  </a:lnTo>
                  <a:lnTo>
                    <a:pt x="9484" y="5685"/>
                  </a:lnTo>
                  <a:cubicBezTo>
                    <a:pt x="9636" y="5411"/>
                    <a:pt x="9757" y="5320"/>
                    <a:pt x="9939" y="5199"/>
                  </a:cubicBezTo>
                  <a:cubicBezTo>
                    <a:pt x="10000" y="5138"/>
                    <a:pt x="10091" y="5077"/>
                    <a:pt x="10183" y="5016"/>
                  </a:cubicBezTo>
                  <a:cubicBezTo>
                    <a:pt x="10456" y="4743"/>
                    <a:pt x="10791" y="4104"/>
                    <a:pt x="10912" y="3861"/>
                  </a:cubicBezTo>
                  <a:lnTo>
                    <a:pt x="10943" y="3831"/>
                  </a:lnTo>
                  <a:lnTo>
                    <a:pt x="10973" y="3831"/>
                  </a:lnTo>
                  <a:cubicBezTo>
                    <a:pt x="11125" y="3800"/>
                    <a:pt x="11216" y="3709"/>
                    <a:pt x="11216" y="3648"/>
                  </a:cubicBezTo>
                  <a:cubicBezTo>
                    <a:pt x="11216" y="3588"/>
                    <a:pt x="11186" y="3527"/>
                    <a:pt x="11064" y="3466"/>
                  </a:cubicBezTo>
                  <a:lnTo>
                    <a:pt x="11003" y="3436"/>
                  </a:lnTo>
                  <a:lnTo>
                    <a:pt x="11034" y="3375"/>
                  </a:lnTo>
                  <a:cubicBezTo>
                    <a:pt x="11155" y="3193"/>
                    <a:pt x="11064" y="3071"/>
                    <a:pt x="10851" y="2919"/>
                  </a:cubicBezTo>
                  <a:cubicBezTo>
                    <a:pt x="10760" y="2828"/>
                    <a:pt x="10639" y="2737"/>
                    <a:pt x="10639" y="2615"/>
                  </a:cubicBezTo>
                  <a:cubicBezTo>
                    <a:pt x="10639" y="2493"/>
                    <a:pt x="10730" y="2402"/>
                    <a:pt x="10912" y="2281"/>
                  </a:cubicBezTo>
                  <a:cubicBezTo>
                    <a:pt x="10983" y="2245"/>
                    <a:pt x="11086" y="2230"/>
                    <a:pt x="11201" y="2230"/>
                  </a:cubicBezTo>
                  <a:cubicBezTo>
                    <a:pt x="11283" y="2230"/>
                    <a:pt x="11371" y="2238"/>
                    <a:pt x="11459" y="2250"/>
                  </a:cubicBezTo>
                  <a:cubicBezTo>
                    <a:pt x="11530" y="2250"/>
                    <a:pt x="11608" y="2254"/>
                    <a:pt x="11684" y="2254"/>
                  </a:cubicBezTo>
                  <a:cubicBezTo>
                    <a:pt x="11838" y="2254"/>
                    <a:pt x="11986" y="2240"/>
                    <a:pt x="12067" y="2159"/>
                  </a:cubicBezTo>
                  <a:cubicBezTo>
                    <a:pt x="12098" y="2129"/>
                    <a:pt x="12128" y="2068"/>
                    <a:pt x="12098" y="1977"/>
                  </a:cubicBezTo>
                  <a:cubicBezTo>
                    <a:pt x="11946" y="1977"/>
                    <a:pt x="11763" y="1916"/>
                    <a:pt x="11550" y="1855"/>
                  </a:cubicBezTo>
                  <a:cubicBezTo>
                    <a:pt x="11459" y="1855"/>
                    <a:pt x="11368" y="1825"/>
                    <a:pt x="11277" y="1794"/>
                  </a:cubicBezTo>
                  <a:lnTo>
                    <a:pt x="11247" y="1794"/>
                  </a:lnTo>
                  <a:cubicBezTo>
                    <a:pt x="11003" y="1764"/>
                    <a:pt x="10730" y="1703"/>
                    <a:pt x="10578" y="1521"/>
                  </a:cubicBezTo>
                  <a:cubicBezTo>
                    <a:pt x="10517" y="1399"/>
                    <a:pt x="10487" y="1278"/>
                    <a:pt x="10517" y="1126"/>
                  </a:cubicBezTo>
                  <a:lnTo>
                    <a:pt x="10547" y="1034"/>
                  </a:lnTo>
                  <a:lnTo>
                    <a:pt x="10608" y="1065"/>
                  </a:lnTo>
                  <a:cubicBezTo>
                    <a:pt x="10679" y="1085"/>
                    <a:pt x="10750" y="1095"/>
                    <a:pt x="10821" y="1095"/>
                  </a:cubicBezTo>
                  <a:cubicBezTo>
                    <a:pt x="10963" y="1095"/>
                    <a:pt x="11105" y="1055"/>
                    <a:pt x="11247" y="974"/>
                  </a:cubicBezTo>
                  <a:lnTo>
                    <a:pt x="11277" y="943"/>
                  </a:lnTo>
                  <a:cubicBezTo>
                    <a:pt x="11338" y="852"/>
                    <a:pt x="11398" y="730"/>
                    <a:pt x="11459" y="700"/>
                  </a:cubicBezTo>
                  <a:cubicBezTo>
                    <a:pt x="11520" y="670"/>
                    <a:pt x="11581" y="670"/>
                    <a:pt x="11642" y="670"/>
                  </a:cubicBezTo>
                  <a:cubicBezTo>
                    <a:pt x="11702" y="670"/>
                    <a:pt x="11733" y="670"/>
                    <a:pt x="11763" y="639"/>
                  </a:cubicBezTo>
                  <a:cubicBezTo>
                    <a:pt x="11824" y="578"/>
                    <a:pt x="11885" y="518"/>
                    <a:pt x="11885" y="427"/>
                  </a:cubicBezTo>
                  <a:cubicBezTo>
                    <a:pt x="11885" y="275"/>
                    <a:pt x="11794" y="123"/>
                    <a:pt x="11672"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4"/>
            <p:cNvSpPr/>
            <p:nvPr/>
          </p:nvSpPr>
          <p:spPr>
            <a:xfrm>
              <a:off x="3547962" y="2141101"/>
              <a:ext cx="262440" cy="295140"/>
            </a:xfrm>
            <a:custGeom>
              <a:rect b="b" l="l" r="r" t="t"/>
              <a:pathLst>
                <a:path extrusionOk="0" h="5948" w="5289">
                  <a:moveTo>
                    <a:pt x="3800" y="0"/>
                  </a:moveTo>
                  <a:cubicBezTo>
                    <a:pt x="3769" y="91"/>
                    <a:pt x="3769" y="122"/>
                    <a:pt x="3739" y="183"/>
                  </a:cubicBezTo>
                  <a:cubicBezTo>
                    <a:pt x="3739" y="243"/>
                    <a:pt x="3708" y="274"/>
                    <a:pt x="3708" y="304"/>
                  </a:cubicBezTo>
                  <a:cubicBezTo>
                    <a:pt x="3678" y="426"/>
                    <a:pt x="3617" y="547"/>
                    <a:pt x="3587" y="639"/>
                  </a:cubicBezTo>
                  <a:cubicBezTo>
                    <a:pt x="3465" y="882"/>
                    <a:pt x="3404" y="1064"/>
                    <a:pt x="3496" y="1216"/>
                  </a:cubicBezTo>
                  <a:cubicBezTo>
                    <a:pt x="3526" y="1246"/>
                    <a:pt x="3587" y="1277"/>
                    <a:pt x="3617" y="1307"/>
                  </a:cubicBezTo>
                  <a:lnTo>
                    <a:pt x="3648" y="1338"/>
                  </a:lnTo>
                  <a:cubicBezTo>
                    <a:pt x="3860" y="1459"/>
                    <a:pt x="4012" y="1642"/>
                    <a:pt x="4134" y="1854"/>
                  </a:cubicBezTo>
                  <a:cubicBezTo>
                    <a:pt x="4195" y="1946"/>
                    <a:pt x="4255" y="2067"/>
                    <a:pt x="4225" y="2189"/>
                  </a:cubicBezTo>
                  <a:cubicBezTo>
                    <a:pt x="4225" y="2280"/>
                    <a:pt x="4164" y="2341"/>
                    <a:pt x="4134" y="2401"/>
                  </a:cubicBezTo>
                  <a:lnTo>
                    <a:pt x="3678" y="3040"/>
                  </a:lnTo>
                  <a:lnTo>
                    <a:pt x="3648" y="3070"/>
                  </a:lnTo>
                  <a:cubicBezTo>
                    <a:pt x="2492" y="3313"/>
                    <a:pt x="1337" y="3587"/>
                    <a:pt x="182" y="3860"/>
                  </a:cubicBezTo>
                  <a:lnTo>
                    <a:pt x="122" y="3860"/>
                  </a:lnTo>
                  <a:lnTo>
                    <a:pt x="0" y="3891"/>
                  </a:lnTo>
                  <a:lnTo>
                    <a:pt x="30" y="3952"/>
                  </a:lnTo>
                  <a:lnTo>
                    <a:pt x="91" y="4012"/>
                  </a:lnTo>
                  <a:cubicBezTo>
                    <a:pt x="122" y="4043"/>
                    <a:pt x="182" y="4104"/>
                    <a:pt x="213" y="4134"/>
                  </a:cubicBezTo>
                  <a:cubicBezTo>
                    <a:pt x="274" y="4164"/>
                    <a:pt x="365" y="4195"/>
                    <a:pt x="426" y="4225"/>
                  </a:cubicBezTo>
                  <a:lnTo>
                    <a:pt x="517" y="4256"/>
                  </a:lnTo>
                  <a:cubicBezTo>
                    <a:pt x="608" y="4256"/>
                    <a:pt x="669" y="4286"/>
                    <a:pt x="790" y="4286"/>
                  </a:cubicBezTo>
                  <a:cubicBezTo>
                    <a:pt x="821" y="4286"/>
                    <a:pt x="882" y="4286"/>
                    <a:pt x="942" y="4316"/>
                  </a:cubicBezTo>
                  <a:cubicBezTo>
                    <a:pt x="1033" y="4377"/>
                    <a:pt x="1033" y="4468"/>
                    <a:pt x="1064" y="4560"/>
                  </a:cubicBezTo>
                  <a:cubicBezTo>
                    <a:pt x="1064" y="4590"/>
                    <a:pt x="1094" y="4651"/>
                    <a:pt x="1094" y="4681"/>
                  </a:cubicBezTo>
                  <a:cubicBezTo>
                    <a:pt x="1155" y="4772"/>
                    <a:pt x="1337" y="4803"/>
                    <a:pt x="1489" y="4803"/>
                  </a:cubicBezTo>
                  <a:cubicBezTo>
                    <a:pt x="1763" y="4803"/>
                    <a:pt x="1945" y="4894"/>
                    <a:pt x="2006" y="5076"/>
                  </a:cubicBezTo>
                  <a:cubicBezTo>
                    <a:pt x="2006" y="5198"/>
                    <a:pt x="1976" y="5289"/>
                    <a:pt x="1915" y="5380"/>
                  </a:cubicBezTo>
                  <a:cubicBezTo>
                    <a:pt x="1885" y="5411"/>
                    <a:pt x="1885" y="5441"/>
                    <a:pt x="1854" y="5471"/>
                  </a:cubicBezTo>
                  <a:cubicBezTo>
                    <a:pt x="1854" y="5532"/>
                    <a:pt x="1824" y="5593"/>
                    <a:pt x="1854" y="5623"/>
                  </a:cubicBezTo>
                  <a:lnTo>
                    <a:pt x="1854" y="5684"/>
                  </a:lnTo>
                  <a:lnTo>
                    <a:pt x="1885" y="5775"/>
                  </a:lnTo>
                  <a:cubicBezTo>
                    <a:pt x="2097" y="5745"/>
                    <a:pt x="2249" y="5684"/>
                    <a:pt x="2310" y="5593"/>
                  </a:cubicBezTo>
                  <a:cubicBezTo>
                    <a:pt x="2371" y="5471"/>
                    <a:pt x="2310" y="5259"/>
                    <a:pt x="2249" y="5016"/>
                  </a:cubicBezTo>
                  <a:cubicBezTo>
                    <a:pt x="2219" y="4833"/>
                    <a:pt x="2158" y="4620"/>
                    <a:pt x="2189" y="4468"/>
                  </a:cubicBezTo>
                  <a:cubicBezTo>
                    <a:pt x="2219" y="4195"/>
                    <a:pt x="2310" y="3860"/>
                    <a:pt x="2523" y="3800"/>
                  </a:cubicBezTo>
                  <a:cubicBezTo>
                    <a:pt x="2538" y="3795"/>
                    <a:pt x="2554" y="3792"/>
                    <a:pt x="2571" y="3792"/>
                  </a:cubicBezTo>
                  <a:cubicBezTo>
                    <a:pt x="2655" y="3792"/>
                    <a:pt x="2756" y="3855"/>
                    <a:pt x="2857" y="3982"/>
                  </a:cubicBezTo>
                  <a:cubicBezTo>
                    <a:pt x="3131" y="4316"/>
                    <a:pt x="3161" y="5167"/>
                    <a:pt x="3131" y="5623"/>
                  </a:cubicBezTo>
                  <a:cubicBezTo>
                    <a:pt x="3344" y="5623"/>
                    <a:pt x="3556" y="5715"/>
                    <a:pt x="3769" y="5806"/>
                  </a:cubicBezTo>
                  <a:cubicBezTo>
                    <a:pt x="3957" y="5876"/>
                    <a:pt x="4164" y="5947"/>
                    <a:pt x="4318" y="5947"/>
                  </a:cubicBezTo>
                  <a:cubicBezTo>
                    <a:pt x="4363" y="5947"/>
                    <a:pt x="4404" y="5941"/>
                    <a:pt x="4438" y="5927"/>
                  </a:cubicBezTo>
                  <a:cubicBezTo>
                    <a:pt x="4499" y="5867"/>
                    <a:pt x="4559" y="5775"/>
                    <a:pt x="4590" y="5623"/>
                  </a:cubicBezTo>
                  <a:cubicBezTo>
                    <a:pt x="4651" y="5350"/>
                    <a:pt x="4347" y="4985"/>
                    <a:pt x="4073" y="4681"/>
                  </a:cubicBezTo>
                  <a:cubicBezTo>
                    <a:pt x="3800" y="4347"/>
                    <a:pt x="3526" y="4012"/>
                    <a:pt x="3678" y="3769"/>
                  </a:cubicBezTo>
                  <a:cubicBezTo>
                    <a:pt x="3766" y="3631"/>
                    <a:pt x="3865" y="3581"/>
                    <a:pt x="3967" y="3581"/>
                  </a:cubicBezTo>
                  <a:cubicBezTo>
                    <a:pt x="4112" y="3581"/>
                    <a:pt x="4265" y="3680"/>
                    <a:pt x="4407" y="3769"/>
                  </a:cubicBezTo>
                  <a:cubicBezTo>
                    <a:pt x="4563" y="3856"/>
                    <a:pt x="4689" y="3932"/>
                    <a:pt x="4802" y="3932"/>
                  </a:cubicBezTo>
                  <a:cubicBezTo>
                    <a:pt x="4888" y="3932"/>
                    <a:pt x="4967" y="3888"/>
                    <a:pt x="5046" y="3769"/>
                  </a:cubicBezTo>
                  <a:cubicBezTo>
                    <a:pt x="5137" y="3648"/>
                    <a:pt x="5107" y="3374"/>
                    <a:pt x="5076" y="3161"/>
                  </a:cubicBezTo>
                  <a:cubicBezTo>
                    <a:pt x="5076" y="3040"/>
                    <a:pt x="5046" y="2918"/>
                    <a:pt x="5076" y="2827"/>
                  </a:cubicBezTo>
                  <a:cubicBezTo>
                    <a:pt x="5076" y="2705"/>
                    <a:pt x="5107" y="2584"/>
                    <a:pt x="5137" y="2462"/>
                  </a:cubicBezTo>
                  <a:cubicBezTo>
                    <a:pt x="5198" y="2280"/>
                    <a:pt x="5228" y="2128"/>
                    <a:pt x="5198" y="1946"/>
                  </a:cubicBezTo>
                  <a:cubicBezTo>
                    <a:pt x="5198" y="1702"/>
                    <a:pt x="5046" y="1581"/>
                    <a:pt x="4924" y="1459"/>
                  </a:cubicBezTo>
                  <a:cubicBezTo>
                    <a:pt x="4772" y="1338"/>
                    <a:pt x="4620" y="1186"/>
                    <a:pt x="4651" y="912"/>
                  </a:cubicBezTo>
                  <a:lnTo>
                    <a:pt x="4651" y="882"/>
                  </a:lnTo>
                  <a:lnTo>
                    <a:pt x="4681" y="882"/>
                  </a:lnTo>
                  <a:cubicBezTo>
                    <a:pt x="4833" y="730"/>
                    <a:pt x="5015" y="608"/>
                    <a:pt x="5289" y="456"/>
                  </a:cubicBezTo>
                  <a:lnTo>
                    <a:pt x="5198" y="426"/>
                  </a:lnTo>
                  <a:cubicBezTo>
                    <a:pt x="5167" y="395"/>
                    <a:pt x="5107" y="395"/>
                    <a:pt x="5076" y="365"/>
                  </a:cubicBezTo>
                  <a:cubicBezTo>
                    <a:pt x="5046" y="335"/>
                    <a:pt x="4985" y="335"/>
                    <a:pt x="4924" y="304"/>
                  </a:cubicBezTo>
                  <a:lnTo>
                    <a:pt x="4833" y="274"/>
                  </a:lnTo>
                  <a:cubicBezTo>
                    <a:pt x="4803" y="243"/>
                    <a:pt x="4742" y="243"/>
                    <a:pt x="4681" y="243"/>
                  </a:cubicBezTo>
                  <a:lnTo>
                    <a:pt x="4620" y="213"/>
                  </a:lnTo>
                  <a:cubicBezTo>
                    <a:pt x="4529" y="213"/>
                    <a:pt x="4468" y="183"/>
                    <a:pt x="4377" y="183"/>
                  </a:cubicBezTo>
                  <a:lnTo>
                    <a:pt x="4316" y="213"/>
                  </a:lnTo>
                  <a:cubicBezTo>
                    <a:pt x="4225" y="213"/>
                    <a:pt x="4103" y="213"/>
                    <a:pt x="4012" y="152"/>
                  </a:cubicBezTo>
                  <a:cubicBezTo>
                    <a:pt x="3951" y="122"/>
                    <a:pt x="3860" y="91"/>
                    <a:pt x="3800" y="31"/>
                  </a:cubicBezTo>
                  <a:lnTo>
                    <a:pt x="3800"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24"/>
            <p:cNvSpPr/>
            <p:nvPr/>
          </p:nvSpPr>
          <p:spPr>
            <a:xfrm>
              <a:off x="3807377" y="2032482"/>
              <a:ext cx="131245" cy="125241"/>
            </a:xfrm>
            <a:custGeom>
              <a:rect b="b" l="l" r="r" t="t"/>
              <a:pathLst>
                <a:path extrusionOk="0" h="2524" w="2645">
                  <a:moveTo>
                    <a:pt x="2249" y="1"/>
                  </a:moveTo>
                  <a:cubicBezTo>
                    <a:pt x="2158" y="31"/>
                    <a:pt x="2067" y="62"/>
                    <a:pt x="1976" y="92"/>
                  </a:cubicBezTo>
                  <a:cubicBezTo>
                    <a:pt x="1702" y="183"/>
                    <a:pt x="1429" y="274"/>
                    <a:pt x="1155" y="366"/>
                  </a:cubicBezTo>
                  <a:cubicBezTo>
                    <a:pt x="1094" y="366"/>
                    <a:pt x="1034" y="396"/>
                    <a:pt x="973" y="396"/>
                  </a:cubicBezTo>
                  <a:cubicBezTo>
                    <a:pt x="882" y="426"/>
                    <a:pt x="760" y="457"/>
                    <a:pt x="638" y="487"/>
                  </a:cubicBezTo>
                  <a:cubicBezTo>
                    <a:pt x="578" y="517"/>
                    <a:pt x="547" y="517"/>
                    <a:pt x="486" y="548"/>
                  </a:cubicBezTo>
                  <a:cubicBezTo>
                    <a:pt x="365" y="578"/>
                    <a:pt x="243" y="578"/>
                    <a:pt x="152" y="609"/>
                  </a:cubicBezTo>
                  <a:cubicBezTo>
                    <a:pt x="91" y="609"/>
                    <a:pt x="30" y="639"/>
                    <a:pt x="0" y="639"/>
                  </a:cubicBezTo>
                  <a:lnTo>
                    <a:pt x="0" y="669"/>
                  </a:lnTo>
                  <a:cubicBezTo>
                    <a:pt x="0" y="700"/>
                    <a:pt x="0" y="761"/>
                    <a:pt x="30" y="791"/>
                  </a:cubicBezTo>
                  <a:cubicBezTo>
                    <a:pt x="30" y="852"/>
                    <a:pt x="61" y="882"/>
                    <a:pt x="122" y="943"/>
                  </a:cubicBezTo>
                  <a:cubicBezTo>
                    <a:pt x="152" y="1004"/>
                    <a:pt x="213" y="1095"/>
                    <a:pt x="243" y="1186"/>
                  </a:cubicBezTo>
                  <a:cubicBezTo>
                    <a:pt x="274" y="1277"/>
                    <a:pt x="243" y="1338"/>
                    <a:pt x="243" y="1429"/>
                  </a:cubicBezTo>
                  <a:lnTo>
                    <a:pt x="213" y="1521"/>
                  </a:lnTo>
                  <a:cubicBezTo>
                    <a:pt x="182" y="1642"/>
                    <a:pt x="243" y="1794"/>
                    <a:pt x="274" y="1946"/>
                  </a:cubicBezTo>
                  <a:lnTo>
                    <a:pt x="426" y="2524"/>
                  </a:lnTo>
                  <a:cubicBezTo>
                    <a:pt x="608" y="2432"/>
                    <a:pt x="790" y="2372"/>
                    <a:pt x="1003" y="2311"/>
                  </a:cubicBezTo>
                  <a:cubicBezTo>
                    <a:pt x="1611" y="2098"/>
                    <a:pt x="2280" y="1885"/>
                    <a:pt x="2645" y="1399"/>
                  </a:cubicBezTo>
                  <a:lnTo>
                    <a:pt x="2645" y="1369"/>
                  </a:lnTo>
                  <a:cubicBezTo>
                    <a:pt x="2493" y="943"/>
                    <a:pt x="2371" y="487"/>
                    <a:pt x="2249" y="62"/>
                  </a:cubicBezTo>
                  <a:lnTo>
                    <a:pt x="2249"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24"/>
            <p:cNvSpPr/>
            <p:nvPr/>
          </p:nvSpPr>
          <p:spPr>
            <a:xfrm>
              <a:off x="3924978" y="2024939"/>
              <a:ext cx="43814" cy="66441"/>
            </a:xfrm>
            <a:custGeom>
              <a:rect b="b" l="l" r="r" t="t"/>
              <a:pathLst>
                <a:path extrusionOk="0" h="1339" w="883">
                  <a:moveTo>
                    <a:pt x="366" y="1"/>
                  </a:moveTo>
                  <a:cubicBezTo>
                    <a:pt x="366" y="1"/>
                    <a:pt x="305" y="1"/>
                    <a:pt x="275" y="31"/>
                  </a:cubicBezTo>
                  <a:cubicBezTo>
                    <a:pt x="183" y="31"/>
                    <a:pt x="92" y="62"/>
                    <a:pt x="1" y="92"/>
                  </a:cubicBezTo>
                  <a:lnTo>
                    <a:pt x="31" y="153"/>
                  </a:lnTo>
                  <a:cubicBezTo>
                    <a:pt x="123" y="518"/>
                    <a:pt x="214" y="882"/>
                    <a:pt x="335" y="1217"/>
                  </a:cubicBezTo>
                  <a:cubicBezTo>
                    <a:pt x="335" y="1277"/>
                    <a:pt x="335" y="1308"/>
                    <a:pt x="366" y="1338"/>
                  </a:cubicBezTo>
                  <a:cubicBezTo>
                    <a:pt x="427" y="1186"/>
                    <a:pt x="457" y="1095"/>
                    <a:pt x="518" y="1065"/>
                  </a:cubicBezTo>
                  <a:cubicBezTo>
                    <a:pt x="578" y="1019"/>
                    <a:pt x="632" y="1004"/>
                    <a:pt x="677" y="1004"/>
                  </a:cubicBezTo>
                  <a:cubicBezTo>
                    <a:pt x="723" y="1004"/>
                    <a:pt x="761" y="1019"/>
                    <a:pt x="791" y="1034"/>
                  </a:cubicBezTo>
                  <a:cubicBezTo>
                    <a:pt x="822" y="1065"/>
                    <a:pt x="852" y="1065"/>
                    <a:pt x="882" y="1065"/>
                  </a:cubicBezTo>
                  <a:lnTo>
                    <a:pt x="427" y="62"/>
                  </a:lnTo>
                  <a:lnTo>
                    <a:pt x="366"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24"/>
            <p:cNvSpPr/>
            <p:nvPr/>
          </p:nvSpPr>
          <p:spPr>
            <a:xfrm>
              <a:off x="3747039" y="1757980"/>
              <a:ext cx="116160" cy="220263"/>
            </a:xfrm>
            <a:custGeom>
              <a:rect b="b" l="l" r="r" t="t"/>
              <a:pathLst>
                <a:path extrusionOk="0" h="4439" w="2341">
                  <a:moveTo>
                    <a:pt x="2158" y="1"/>
                  </a:moveTo>
                  <a:lnTo>
                    <a:pt x="2098" y="62"/>
                  </a:lnTo>
                  <a:lnTo>
                    <a:pt x="2067" y="92"/>
                  </a:lnTo>
                  <a:lnTo>
                    <a:pt x="2037" y="92"/>
                  </a:lnTo>
                  <a:cubicBezTo>
                    <a:pt x="1277" y="244"/>
                    <a:pt x="639" y="366"/>
                    <a:pt x="0" y="578"/>
                  </a:cubicBezTo>
                  <a:lnTo>
                    <a:pt x="274" y="1369"/>
                  </a:lnTo>
                  <a:cubicBezTo>
                    <a:pt x="304" y="1460"/>
                    <a:pt x="304" y="1521"/>
                    <a:pt x="335" y="1612"/>
                  </a:cubicBezTo>
                  <a:cubicBezTo>
                    <a:pt x="395" y="1825"/>
                    <a:pt x="395" y="2037"/>
                    <a:pt x="243" y="2220"/>
                  </a:cubicBezTo>
                  <a:lnTo>
                    <a:pt x="243" y="2250"/>
                  </a:lnTo>
                  <a:lnTo>
                    <a:pt x="183" y="2311"/>
                  </a:lnTo>
                  <a:cubicBezTo>
                    <a:pt x="152" y="2372"/>
                    <a:pt x="243" y="2463"/>
                    <a:pt x="304" y="2524"/>
                  </a:cubicBezTo>
                  <a:cubicBezTo>
                    <a:pt x="456" y="2706"/>
                    <a:pt x="547" y="2888"/>
                    <a:pt x="608" y="3071"/>
                  </a:cubicBezTo>
                  <a:cubicBezTo>
                    <a:pt x="730" y="3405"/>
                    <a:pt x="760" y="3770"/>
                    <a:pt x="791" y="4135"/>
                  </a:cubicBezTo>
                  <a:lnTo>
                    <a:pt x="791" y="4347"/>
                  </a:lnTo>
                  <a:cubicBezTo>
                    <a:pt x="791" y="4378"/>
                    <a:pt x="791" y="4408"/>
                    <a:pt x="821" y="4439"/>
                  </a:cubicBezTo>
                  <a:lnTo>
                    <a:pt x="973" y="4439"/>
                  </a:lnTo>
                  <a:lnTo>
                    <a:pt x="1034" y="4408"/>
                  </a:lnTo>
                  <a:cubicBezTo>
                    <a:pt x="1125" y="4408"/>
                    <a:pt x="1186" y="4378"/>
                    <a:pt x="1277" y="4378"/>
                  </a:cubicBezTo>
                  <a:lnTo>
                    <a:pt x="1338" y="4347"/>
                  </a:lnTo>
                  <a:cubicBezTo>
                    <a:pt x="1398" y="4347"/>
                    <a:pt x="1459" y="4317"/>
                    <a:pt x="1490" y="4317"/>
                  </a:cubicBezTo>
                  <a:cubicBezTo>
                    <a:pt x="1550" y="4317"/>
                    <a:pt x="1581" y="4287"/>
                    <a:pt x="1611" y="4287"/>
                  </a:cubicBezTo>
                  <a:cubicBezTo>
                    <a:pt x="1672" y="4287"/>
                    <a:pt x="1702" y="4256"/>
                    <a:pt x="1763" y="4256"/>
                  </a:cubicBezTo>
                  <a:cubicBezTo>
                    <a:pt x="1794" y="4226"/>
                    <a:pt x="1854" y="4226"/>
                    <a:pt x="1885" y="4195"/>
                  </a:cubicBezTo>
                  <a:lnTo>
                    <a:pt x="1976" y="4165"/>
                  </a:lnTo>
                  <a:lnTo>
                    <a:pt x="1976" y="4135"/>
                  </a:lnTo>
                  <a:cubicBezTo>
                    <a:pt x="1946" y="4074"/>
                    <a:pt x="1946" y="4043"/>
                    <a:pt x="1946" y="4013"/>
                  </a:cubicBezTo>
                  <a:lnTo>
                    <a:pt x="1915" y="3891"/>
                  </a:lnTo>
                  <a:cubicBezTo>
                    <a:pt x="1915" y="3861"/>
                    <a:pt x="1915" y="3831"/>
                    <a:pt x="1915" y="3770"/>
                  </a:cubicBezTo>
                  <a:lnTo>
                    <a:pt x="1915" y="3679"/>
                  </a:lnTo>
                  <a:lnTo>
                    <a:pt x="1915" y="3587"/>
                  </a:lnTo>
                  <a:cubicBezTo>
                    <a:pt x="1915" y="3496"/>
                    <a:pt x="1915" y="3435"/>
                    <a:pt x="1915" y="3375"/>
                  </a:cubicBezTo>
                  <a:lnTo>
                    <a:pt x="2006" y="1794"/>
                  </a:lnTo>
                  <a:cubicBezTo>
                    <a:pt x="2006" y="1521"/>
                    <a:pt x="2037" y="1156"/>
                    <a:pt x="2250" y="882"/>
                  </a:cubicBezTo>
                  <a:lnTo>
                    <a:pt x="2250" y="852"/>
                  </a:lnTo>
                  <a:cubicBezTo>
                    <a:pt x="2310" y="791"/>
                    <a:pt x="2341" y="761"/>
                    <a:pt x="2341" y="730"/>
                  </a:cubicBezTo>
                  <a:cubicBezTo>
                    <a:pt x="2341" y="700"/>
                    <a:pt x="2341" y="669"/>
                    <a:pt x="2310" y="609"/>
                  </a:cubicBezTo>
                  <a:lnTo>
                    <a:pt x="2158" y="1"/>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4"/>
            <p:cNvSpPr/>
            <p:nvPr/>
          </p:nvSpPr>
          <p:spPr>
            <a:xfrm>
              <a:off x="3848066" y="1738380"/>
              <a:ext cx="105641" cy="226267"/>
            </a:xfrm>
            <a:custGeom>
              <a:rect b="b" l="l" r="r" t="t"/>
              <a:pathLst>
                <a:path extrusionOk="0" h="4560" w="2129">
                  <a:moveTo>
                    <a:pt x="730" y="1"/>
                  </a:moveTo>
                  <a:cubicBezTo>
                    <a:pt x="548" y="92"/>
                    <a:pt x="366" y="153"/>
                    <a:pt x="214" y="274"/>
                  </a:cubicBezTo>
                  <a:lnTo>
                    <a:pt x="426" y="973"/>
                  </a:lnTo>
                  <a:cubicBezTo>
                    <a:pt x="426" y="1004"/>
                    <a:pt x="426" y="1064"/>
                    <a:pt x="426" y="1125"/>
                  </a:cubicBezTo>
                  <a:cubicBezTo>
                    <a:pt x="426" y="1216"/>
                    <a:pt x="366" y="1277"/>
                    <a:pt x="335" y="1308"/>
                  </a:cubicBezTo>
                  <a:lnTo>
                    <a:pt x="305" y="1338"/>
                  </a:lnTo>
                  <a:cubicBezTo>
                    <a:pt x="122" y="1581"/>
                    <a:pt x="122" y="1855"/>
                    <a:pt x="92" y="2189"/>
                  </a:cubicBezTo>
                  <a:lnTo>
                    <a:pt x="31" y="3770"/>
                  </a:lnTo>
                  <a:cubicBezTo>
                    <a:pt x="1" y="4013"/>
                    <a:pt x="1" y="4317"/>
                    <a:pt x="92" y="4560"/>
                  </a:cubicBezTo>
                  <a:cubicBezTo>
                    <a:pt x="274" y="4530"/>
                    <a:pt x="426" y="4469"/>
                    <a:pt x="609" y="4438"/>
                  </a:cubicBezTo>
                  <a:cubicBezTo>
                    <a:pt x="639" y="4438"/>
                    <a:pt x="669" y="4408"/>
                    <a:pt x="730" y="4408"/>
                  </a:cubicBezTo>
                  <a:cubicBezTo>
                    <a:pt x="852" y="4378"/>
                    <a:pt x="973" y="4347"/>
                    <a:pt x="1095" y="4317"/>
                  </a:cubicBezTo>
                  <a:cubicBezTo>
                    <a:pt x="1156" y="4317"/>
                    <a:pt x="1217" y="4286"/>
                    <a:pt x="1247" y="4286"/>
                  </a:cubicBezTo>
                  <a:cubicBezTo>
                    <a:pt x="1369" y="4256"/>
                    <a:pt x="1460" y="4226"/>
                    <a:pt x="1551" y="4195"/>
                  </a:cubicBezTo>
                  <a:cubicBezTo>
                    <a:pt x="1612" y="4165"/>
                    <a:pt x="1673" y="4165"/>
                    <a:pt x="1733" y="4134"/>
                  </a:cubicBezTo>
                  <a:lnTo>
                    <a:pt x="1977" y="4043"/>
                  </a:lnTo>
                  <a:cubicBezTo>
                    <a:pt x="1977" y="3830"/>
                    <a:pt x="2007" y="3618"/>
                    <a:pt x="2098" y="3435"/>
                  </a:cubicBezTo>
                  <a:lnTo>
                    <a:pt x="2128" y="3405"/>
                  </a:lnTo>
                  <a:lnTo>
                    <a:pt x="2098" y="3405"/>
                  </a:lnTo>
                  <a:cubicBezTo>
                    <a:pt x="1977" y="3344"/>
                    <a:pt x="1885" y="3283"/>
                    <a:pt x="1794" y="3192"/>
                  </a:cubicBezTo>
                  <a:cubicBezTo>
                    <a:pt x="1733" y="3101"/>
                    <a:pt x="1703" y="3010"/>
                    <a:pt x="1673" y="2888"/>
                  </a:cubicBezTo>
                  <a:cubicBezTo>
                    <a:pt x="1551" y="2402"/>
                    <a:pt x="1399" y="1916"/>
                    <a:pt x="1247" y="1429"/>
                  </a:cubicBezTo>
                  <a:cubicBezTo>
                    <a:pt x="1186" y="1277"/>
                    <a:pt x="1125" y="1125"/>
                    <a:pt x="1065" y="943"/>
                  </a:cubicBezTo>
                  <a:cubicBezTo>
                    <a:pt x="943" y="639"/>
                    <a:pt x="852" y="335"/>
                    <a:pt x="730"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4"/>
            <p:cNvSpPr/>
            <p:nvPr/>
          </p:nvSpPr>
          <p:spPr>
            <a:xfrm>
              <a:off x="3891831" y="1493402"/>
              <a:ext cx="263978" cy="407926"/>
            </a:xfrm>
            <a:custGeom>
              <a:rect b="b" l="l" r="r" t="t"/>
              <a:pathLst>
                <a:path extrusionOk="0" h="8221" w="5320">
                  <a:moveTo>
                    <a:pt x="2428" y="1"/>
                  </a:moveTo>
                  <a:cubicBezTo>
                    <a:pt x="2308" y="1"/>
                    <a:pt x="2205" y="127"/>
                    <a:pt x="2067" y="287"/>
                  </a:cubicBezTo>
                  <a:cubicBezTo>
                    <a:pt x="1915" y="469"/>
                    <a:pt x="1763" y="652"/>
                    <a:pt x="1550" y="652"/>
                  </a:cubicBezTo>
                  <a:cubicBezTo>
                    <a:pt x="1338" y="652"/>
                    <a:pt x="1246" y="530"/>
                    <a:pt x="1155" y="469"/>
                  </a:cubicBezTo>
                  <a:cubicBezTo>
                    <a:pt x="1074" y="388"/>
                    <a:pt x="1020" y="334"/>
                    <a:pt x="912" y="334"/>
                  </a:cubicBezTo>
                  <a:cubicBezTo>
                    <a:pt x="858" y="334"/>
                    <a:pt x="791" y="348"/>
                    <a:pt x="699" y="378"/>
                  </a:cubicBezTo>
                  <a:cubicBezTo>
                    <a:pt x="517" y="986"/>
                    <a:pt x="578" y="1685"/>
                    <a:pt x="669" y="2354"/>
                  </a:cubicBezTo>
                  <a:cubicBezTo>
                    <a:pt x="730" y="2962"/>
                    <a:pt x="821" y="3600"/>
                    <a:pt x="699" y="4147"/>
                  </a:cubicBezTo>
                  <a:cubicBezTo>
                    <a:pt x="578" y="4603"/>
                    <a:pt x="304" y="4786"/>
                    <a:pt x="0" y="4907"/>
                  </a:cubicBezTo>
                  <a:cubicBezTo>
                    <a:pt x="91" y="5211"/>
                    <a:pt x="213" y="5546"/>
                    <a:pt x="304" y="5849"/>
                  </a:cubicBezTo>
                  <a:cubicBezTo>
                    <a:pt x="365" y="6001"/>
                    <a:pt x="426" y="6184"/>
                    <a:pt x="487" y="6336"/>
                  </a:cubicBezTo>
                  <a:cubicBezTo>
                    <a:pt x="639" y="6822"/>
                    <a:pt x="791" y="7308"/>
                    <a:pt x="943" y="7795"/>
                  </a:cubicBezTo>
                  <a:cubicBezTo>
                    <a:pt x="943" y="7886"/>
                    <a:pt x="973" y="7977"/>
                    <a:pt x="1034" y="8038"/>
                  </a:cubicBezTo>
                  <a:cubicBezTo>
                    <a:pt x="1095" y="8099"/>
                    <a:pt x="1186" y="8160"/>
                    <a:pt x="1277" y="8190"/>
                  </a:cubicBezTo>
                  <a:lnTo>
                    <a:pt x="1307" y="8220"/>
                  </a:lnTo>
                  <a:cubicBezTo>
                    <a:pt x="1338" y="8160"/>
                    <a:pt x="1398" y="8099"/>
                    <a:pt x="1429" y="8038"/>
                  </a:cubicBezTo>
                  <a:cubicBezTo>
                    <a:pt x="1520" y="7947"/>
                    <a:pt x="1611" y="7825"/>
                    <a:pt x="1642" y="7704"/>
                  </a:cubicBezTo>
                  <a:cubicBezTo>
                    <a:pt x="1702" y="7552"/>
                    <a:pt x="1733" y="7400"/>
                    <a:pt x="1733" y="7248"/>
                  </a:cubicBezTo>
                  <a:cubicBezTo>
                    <a:pt x="1733" y="7096"/>
                    <a:pt x="1733" y="6944"/>
                    <a:pt x="1794" y="6792"/>
                  </a:cubicBezTo>
                  <a:lnTo>
                    <a:pt x="1794" y="6761"/>
                  </a:lnTo>
                  <a:lnTo>
                    <a:pt x="1824" y="6731"/>
                  </a:lnTo>
                  <a:cubicBezTo>
                    <a:pt x="1915" y="6701"/>
                    <a:pt x="2006" y="6693"/>
                    <a:pt x="2094" y="6693"/>
                  </a:cubicBezTo>
                  <a:cubicBezTo>
                    <a:pt x="2181" y="6693"/>
                    <a:pt x="2265" y="6701"/>
                    <a:pt x="2341" y="6701"/>
                  </a:cubicBezTo>
                  <a:cubicBezTo>
                    <a:pt x="2402" y="6716"/>
                    <a:pt x="2455" y="6723"/>
                    <a:pt x="2504" y="6723"/>
                  </a:cubicBezTo>
                  <a:cubicBezTo>
                    <a:pt x="2554" y="6723"/>
                    <a:pt x="2599" y="6716"/>
                    <a:pt x="2645" y="6701"/>
                  </a:cubicBezTo>
                  <a:cubicBezTo>
                    <a:pt x="2766" y="6670"/>
                    <a:pt x="2949" y="6579"/>
                    <a:pt x="3101" y="6457"/>
                  </a:cubicBezTo>
                  <a:cubicBezTo>
                    <a:pt x="3192" y="6397"/>
                    <a:pt x="3283" y="6336"/>
                    <a:pt x="3344" y="6305"/>
                  </a:cubicBezTo>
                  <a:cubicBezTo>
                    <a:pt x="3526" y="6214"/>
                    <a:pt x="3678" y="6123"/>
                    <a:pt x="3830" y="6032"/>
                  </a:cubicBezTo>
                  <a:cubicBezTo>
                    <a:pt x="3891" y="5971"/>
                    <a:pt x="3982" y="5941"/>
                    <a:pt x="4043" y="5880"/>
                  </a:cubicBezTo>
                  <a:cubicBezTo>
                    <a:pt x="4134" y="5819"/>
                    <a:pt x="4286" y="5758"/>
                    <a:pt x="4468" y="5698"/>
                  </a:cubicBezTo>
                  <a:cubicBezTo>
                    <a:pt x="4620" y="5637"/>
                    <a:pt x="4833" y="5576"/>
                    <a:pt x="4894" y="5515"/>
                  </a:cubicBezTo>
                  <a:cubicBezTo>
                    <a:pt x="5076" y="5333"/>
                    <a:pt x="5320" y="4573"/>
                    <a:pt x="5320" y="4360"/>
                  </a:cubicBezTo>
                  <a:cubicBezTo>
                    <a:pt x="5289" y="4087"/>
                    <a:pt x="5168" y="3327"/>
                    <a:pt x="4985" y="3175"/>
                  </a:cubicBezTo>
                  <a:cubicBezTo>
                    <a:pt x="4864" y="3083"/>
                    <a:pt x="4651" y="3083"/>
                    <a:pt x="4438" y="3053"/>
                  </a:cubicBezTo>
                  <a:cubicBezTo>
                    <a:pt x="4225" y="3053"/>
                    <a:pt x="3982" y="3023"/>
                    <a:pt x="3769" y="2901"/>
                  </a:cubicBezTo>
                  <a:lnTo>
                    <a:pt x="3739" y="2901"/>
                  </a:lnTo>
                  <a:lnTo>
                    <a:pt x="3739" y="2871"/>
                  </a:lnTo>
                  <a:cubicBezTo>
                    <a:pt x="3648" y="2658"/>
                    <a:pt x="3557" y="2445"/>
                    <a:pt x="3465" y="2263"/>
                  </a:cubicBezTo>
                  <a:cubicBezTo>
                    <a:pt x="3374" y="2020"/>
                    <a:pt x="3253" y="1746"/>
                    <a:pt x="3161" y="1503"/>
                  </a:cubicBezTo>
                  <a:cubicBezTo>
                    <a:pt x="3131" y="1442"/>
                    <a:pt x="3101" y="1290"/>
                    <a:pt x="3070" y="1169"/>
                  </a:cubicBezTo>
                  <a:cubicBezTo>
                    <a:pt x="2949" y="773"/>
                    <a:pt x="2797" y="135"/>
                    <a:pt x="2554" y="44"/>
                  </a:cubicBezTo>
                  <a:cubicBezTo>
                    <a:pt x="2509" y="14"/>
                    <a:pt x="2468" y="1"/>
                    <a:pt x="2428"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24"/>
            <p:cNvSpPr/>
            <p:nvPr/>
          </p:nvSpPr>
          <p:spPr>
            <a:xfrm>
              <a:off x="2893368" y="2228583"/>
              <a:ext cx="206667" cy="369570"/>
            </a:xfrm>
            <a:custGeom>
              <a:rect b="b" l="l" r="r" t="t"/>
              <a:pathLst>
                <a:path extrusionOk="0" h="7448" w="4165">
                  <a:moveTo>
                    <a:pt x="2614" y="0"/>
                  </a:moveTo>
                  <a:cubicBezTo>
                    <a:pt x="2371" y="31"/>
                    <a:pt x="2098" y="31"/>
                    <a:pt x="1824" y="31"/>
                  </a:cubicBezTo>
                  <a:lnTo>
                    <a:pt x="1672" y="31"/>
                  </a:lnTo>
                  <a:cubicBezTo>
                    <a:pt x="1459" y="31"/>
                    <a:pt x="1247" y="31"/>
                    <a:pt x="1034" y="61"/>
                  </a:cubicBezTo>
                  <a:cubicBezTo>
                    <a:pt x="832" y="262"/>
                    <a:pt x="589" y="380"/>
                    <a:pt x="304" y="380"/>
                  </a:cubicBezTo>
                  <a:cubicBezTo>
                    <a:pt x="245" y="380"/>
                    <a:pt x="184" y="375"/>
                    <a:pt x="122" y="365"/>
                  </a:cubicBezTo>
                  <a:cubicBezTo>
                    <a:pt x="91" y="335"/>
                    <a:pt x="31" y="335"/>
                    <a:pt x="0" y="335"/>
                  </a:cubicBezTo>
                  <a:cubicBezTo>
                    <a:pt x="0" y="638"/>
                    <a:pt x="31" y="973"/>
                    <a:pt x="31" y="1277"/>
                  </a:cubicBezTo>
                  <a:cubicBezTo>
                    <a:pt x="31" y="1520"/>
                    <a:pt x="61" y="1733"/>
                    <a:pt x="61" y="1946"/>
                  </a:cubicBezTo>
                  <a:cubicBezTo>
                    <a:pt x="91" y="2310"/>
                    <a:pt x="122" y="2675"/>
                    <a:pt x="122" y="3040"/>
                  </a:cubicBezTo>
                  <a:cubicBezTo>
                    <a:pt x="152" y="3222"/>
                    <a:pt x="152" y="3435"/>
                    <a:pt x="152" y="3617"/>
                  </a:cubicBezTo>
                  <a:cubicBezTo>
                    <a:pt x="183" y="4012"/>
                    <a:pt x="243" y="4408"/>
                    <a:pt x="274" y="4833"/>
                  </a:cubicBezTo>
                  <a:cubicBezTo>
                    <a:pt x="274" y="4985"/>
                    <a:pt x="274" y="5137"/>
                    <a:pt x="304" y="5289"/>
                  </a:cubicBezTo>
                  <a:cubicBezTo>
                    <a:pt x="365" y="5836"/>
                    <a:pt x="426" y="6383"/>
                    <a:pt x="487" y="6930"/>
                  </a:cubicBezTo>
                  <a:cubicBezTo>
                    <a:pt x="487" y="6991"/>
                    <a:pt x="487" y="7052"/>
                    <a:pt x="487" y="7113"/>
                  </a:cubicBezTo>
                  <a:lnTo>
                    <a:pt x="487" y="7174"/>
                  </a:lnTo>
                  <a:cubicBezTo>
                    <a:pt x="487" y="7204"/>
                    <a:pt x="487" y="7234"/>
                    <a:pt x="487" y="7265"/>
                  </a:cubicBezTo>
                  <a:lnTo>
                    <a:pt x="487" y="7295"/>
                  </a:lnTo>
                  <a:lnTo>
                    <a:pt x="547" y="7356"/>
                  </a:lnTo>
                  <a:lnTo>
                    <a:pt x="608" y="7386"/>
                  </a:lnTo>
                  <a:lnTo>
                    <a:pt x="669" y="7417"/>
                  </a:lnTo>
                  <a:lnTo>
                    <a:pt x="730" y="7417"/>
                  </a:lnTo>
                  <a:lnTo>
                    <a:pt x="791" y="7447"/>
                  </a:lnTo>
                  <a:lnTo>
                    <a:pt x="821" y="7447"/>
                  </a:lnTo>
                  <a:cubicBezTo>
                    <a:pt x="882" y="7447"/>
                    <a:pt x="912" y="7417"/>
                    <a:pt x="943" y="7417"/>
                  </a:cubicBezTo>
                  <a:lnTo>
                    <a:pt x="1003" y="7356"/>
                  </a:lnTo>
                  <a:cubicBezTo>
                    <a:pt x="1034" y="7326"/>
                    <a:pt x="1064" y="7295"/>
                    <a:pt x="1125" y="7295"/>
                  </a:cubicBezTo>
                  <a:cubicBezTo>
                    <a:pt x="1171" y="7280"/>
                    <a:pt x="1209" y="7272"/>
                    <a:pt x="1243" y="7272"/>
                  </a:cubicBezTo>
                  <a:cubicBezTo>
                    <a:pt x="1277" y="7272"/>
                    <a:pt x="1307" y="7280"/>
                    <a:pt x="1338" y="7295"/>
                  </a:cubicBezTo>
                  <a:lnTo>
                    <a:pt x="1459" y="7295"/>
                  </a:lnTo>
                  <a:cubicBezTo>
                    <a:pt x="1581" y="7265"/>
                    <a:pt x="1642" y="7174"/>
                    <a:pt x="1733" y="7052"/>
                  </a:cubicBezTo>
                  <a:cubicBezTo>
                    <a:pt x="1763" y="6991"/>
                    <a:pt x="1794" y="6930"/>
                    <a:pt x="1854" y="6870"/>
                  </a:cubicBezTo>
                  <a:cubicBezTo>
                    <a:pt x="2037" y="6718"/>
                    <a:pt x="2250" y="6657"/>
                    <a:pt x="2493" y="6626"/>
                  </a:cubicBezTo>
                  <a:cubicBezTo>
                    <a:pt x="2614" y="6596"/>
                    <a:pt x="2766" y="6596"/>
                    <a:pt x="2888" y="6535"/>
                  </a:cubicBezTo>
                  <a:cubicBezTo>
                    <a:pt x="3222" y="6383"/>
                    <a:pt x="3405" y="6019"/>
                    <a:pt x="3526" y="5745"/>
                  </a:cubicBezTo>
                  <a:cubicBezTo>
                    <a:pt x="3587" y="5593"/>
                    <a:pt x="3678" y="5411"/>
                    <a:pt x="3861" y="5319"/>
                  </a:cubicBezTo>
                  <a:cubicBezTo>
                    <a:pt x="3891" y="5319"/>
                    <a:pt x="3952" y="5289"/>
                    <a:pt x="3982" y="5289"/>
                  </a:cubicBezTo>
                  <a:cubicBezTo>
                    <a:pt x="4043" y="5289"/>
                    <a:pt x="4104" y="5259"/>
                    <a:pt x="4134" y="5228"/>
                  </a:cubicBezTo>
                  <a:cubicBezTo>
                    <a:pt x="4165" y="5198"/>
                    <a:pt x="4165" y="5107"/>
                    <a:pt x="4165" y="5015"/>
                  </a:cubicBezTo>
                  <a:lnTo>
                    <a:pt x="4104" y="4620"/>
                  </a:lnTo>
                  <a:lnTo>
                    <a:pt x="3952" y="3648"/>
                  </a:lnTo>
                  <a:lnTo>
                    <a:pt x="3435" y="91"/>
                  </a:lnTo>
                  <a:lnTo>
                    <a:pt x="3435" y="31"/>
                  </a:lnTo>
                  <a:lnTo>
                    <a:pt x="3435" y="0"/>
                  </a:ln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24"/>
            <p:cNvSpPr/>
            <p:nvPr/>
          </p:nvSpPr>
          <p:spPr>
            <a:xfrm>
              <a:off x="2632414" y="2183329"/>
              <a:ext cx="277574" cy="485681"/>
            </a:xfrm>
            <a:custGeom>
              <a:rect b="b" l="l" r="r" t="t"/>
              <a:pathLst>
                <a:path extrusionOk="0" h="9788" w="5594">
                  <a:moveTo>
                    <a:pt x="822" y="0"/>
                  </a:moveTo>
                  <a:cubicBezTo>
                    <a:pt x="852" y="31"/>
                    <a:pt x="852" y="92"/>
                    <a:pt x="882" y="122"/>
                  </a:cubicBezTo>
                  <a:lnTo>
                    <a:pt x="913" y="183"/>
                  </a:lnTo>
                  <a:cubicBezTo>
                    <a:pt x="943" y="243"/>
                    <a:pt x="974" y="304"/>
                    <a:pt x="1004" y="365"/>
                  </a:cubicBezTo>
                  <a:cubicBezTo>
                    <a:pt x="1034" y="426"/>
                    <a:pt x="1095" y="456"/>
                    <a:pt x="1125" y="517"/>
                  </a:cubicBezTo>
                  <a:cubicBezTo>
                    <a:pt x="1186" y="578"/>
                    <a:pt x="1247" y="639"/>
                    <a:pt x="1277" y="699"/>
                  </a:cubicBezTo>
                  <a:cubicBezTo>
                    <a:pt x="1399" y="851"/>
                    <a:pt x="1429" y="1064"/>
                    <a:pt x="1399" y="1277"/>
                  </a:cubicBezTo>
                  <a:cubicBezTo>
                    <a:pt x="1399" y="1338"/>
                    <a:pt x="1369" y="1399"/>
                    <a:pt x="1369" y="1459"/>
                  </a:cubicBezTo>
                  <a:cubicBezTo>
                    <a:pt x="1247" y="1733"/>
                    <a:pt x="1004" y="1915"/>
                    <a:pt x="730" y="1946"/>
                  </a:cubicBezTo>
                  <a:lnTo>
                    <a:pt x="639" y="1946"/>
                  </a:lnTo>
                  <a:cubicBezTo>
                    <a:pt x="578" y="1976"/>
                    <a:pt x="518" y="1976"/>
                    <a:pt x="457" y="1976"/>
                  </a:cubicBezTo>
                  <a:cubicBezTo>
                    <a:pt x="396" y="2006"/>
                    <a:pt x="305" y="2067"/>
                    <a:pt x="335" y="2128"/>
                  </a:cubicBezTo>
                  <a:cubicBezTo>
                    <a:pt x="335" y="2189"/>
                    <a:pt x="366" y="2219"/>
                    <a:pt x="396" y="2280"/>
                  </a:cubicBezTo>
                  <a:cubicBezTo>
                    <a:pt x="457" y="2341"/>
                    <a:pt x="548" y="2432"/>
                    <a:pt x="518" y="2523"/>
                  </a:cubicBezTo>
                  <a:cubicBezTo>
                    <a:pt x="487" y="2645"/>
                    <a:pt x="366" y="2706"/>
                    <a:pt x="274" y="2736"/>
                  </a:cubicBezTo>
                  <a:cubicBezTo>
                    <a:pt x="214" y="2736"/>
                    <a:pt x="183" y="2766"/>
                    <a:pt x="153" y="2797"/>
                  </a:cubicBezTo>
                  <a:cubicBezTo>
                    <a:pt x="62" y="2858"/>
                    <a:pt x="62" y="3009"/>
                    <a:pt x="92" y="3101"/>
                  </a:cubicBezTo>
                  <a:lnTo>
                    <a:pt x="122" y="3192"/>
                  </a:lnTo>
                  <a:cubicBezTo>
                    <a:pt x="183" y="3313"/>
                    <a:pt x="214" y="3435"/>
                    <a:pt x="183" y="3557"/>
                  </a:cubicBezTo>
                  <a:cubicBezTo>
                    <a:pt x="183" y="3648"/>
                    <a:pt x="153" y="3709"/>
                    <a:pt x="153" y="3769"/>
                  </a:cubicBezTo>
                  <a:lnTo>
                    <a:pt x="122" y="3800"/>
                  </a:lnTo>
                  <a:cubicBezTo>
                    <a:pt x="122" y="3830"/>
                    <a:pt x="92" y="3891"/>
                    <a:pt x="31" y="3921"/>
                  </a:cubicBezTo>
                  <a:lnTo>
                    <a:pt x="1" y="3952"/>
                  </a:lnTo>
                  <a:lnTo>
                    <a:pt x="1" y="3982"/>
                  </a:lnTo>
                  <a:cubicBezTo>
                    <a:pt x="31" y="4043"/>
                    <a:pt x="62" y="4104"/>
                    <a:pt x="92" y="4165"/>
                  </a:cubicBezTo>
                  <a:cubicBezTo>
                    <a:pt x="92" y="4195"/>
                    <a:pt x="122" y="4225"/>
                    <a:pt x="122" y="4286"/>
                  </a:cubicBezTo>
                  <a:cubicBezTo>
                    <a:pt x="153" y="4347"/>
                    <a:pt x="153" y="4377"/>
                    <a:pt x="183" y="4438"/>
                  </a:cubicBezTo>
                  <a:cubicBezTo>
                    <a:pt x="183" y="4468"/>
                    <a:pt x="214" y="4529"/>
                    <a:pt x="274" y="4560"/>
                  </a:cubicBezTo>
                  <a:cubicBezTo>
                    <a:pt x="305" y="4620"/>
                    <a:pt x="366" y="4681"/>
                    <a:pt x="396" y="4742"/>
                  </a:cubicBezTo>
                  <a:cubicBezTo>
                    <a:pt x="426" y="4833"/>
                    <a:pt x="426" y="4924"/>
                    <a:pt x="426" y="5016"/>
                  </a:cubicBezTo>
                  <a:cubicBezTo>
                    <a:pt x="426" y="5076"/>
                    <a:pt x="426" y="5107"/>
                    <a:pt x="426" y="5168"/>
                  </a:cubicBezTo>
                  <a:cubicBezTo>
                    <a:pt x="457" y="5320"/>
                    <a:pt x="609" y="5441"/>
                    <a:pt x="761" y="5563"/>
                  </a:cubicBezTo>
                  <a:cubicBezTo>
                    <a:pt x="852" y="5654"/>
                    <a:pt x="943" y="5745"/>
                    <a:pt x="1034" y="5836"/>
                  </a:cubicBezTo>
                  <a:cubicBezTo>
                    <a:pt x="1065" y="5897"/>
                    <a:pt x="1095" y="5958"/>
                    <a:pt x="1125" y="6049"/>
                  </a:cubicBezTo>
                  <a:cubicBezTo>
                    <a:pt x="1186" y="6140"/>
                    <a:pt x="1217" y="6231"/>
                    <a:pt x="1308" y="6292"/>
                  </a:cubicBezTo>
                  <a:cubicBezTo>
                    <a:pt x="1338" y="6323"/>
                    <a:pt x="1369" y="6353"/>
                    <a:pt x="1429" y="6353"/>
                  </a:cubicBezTo>
                  <a:cubicBezTo>
                    <a:pt x="1490" y="6383"/>
                    <a:pt x="1521" y="6414"/>
                    <a:pt x="1581" y="6444"/>
                  </a:cubicBezTo>
                  <a:cubicBezTo>
                    <a:pt x="1794" y="6627"/>
                    <a:pt x="1825" y="6961"/>
                    <a:pt x="1825" y="7265"/>
                  </a:cubicBezTo>
                  <a:lnTo>
                    <a:pt x="1855" y="7265"/>
                  </a:lnTo>
                  <a:lnTo>
                    <a:pt x="1855" y="7326"/>
                  </a:lnTo>
                  <a:cubicBezTo>
                    <a:pt x="1885" y="7386"/>
                    <a:pt x="1855" y="7447"/>
                    <a:pt x="1825" y="7478"/>
                  </a:cubicBezTo>
                  <a:cubicBezTo>
                    <a:pt x="1825" y="7569"/>
                    <a:pt x="1764" y="7660"/>
                    <a:pt x="1733" y="7751"/>
                  </a:cubicBezTo>
                  <a:cubicBezTo>
                    <a:pt x="1703" y="7782"/>
                    <a:pt x="1703" y="7842"/>
                    <a:pt x="1673" y="7873"/>
                  </a:cubicBezTo>
                  <a:cubicBezTo>
                    <a:pt x="1642" y="8086"/>
                    <a:pt x="1855" y="8298"/>
                    <a:pt x="2068" y="8389"/>
                  </a:cubicBezTo>
                  <a:cubicBezTo>
                    <a:pt x="2129" y="8389"/>
                    <a:pt x="2189" y="8420"/>
                    <a:pt x="2220" y="8450"/>
                  </a:cubicBezTo>
                  <a:cubicBezTo>
                    <a:pt x="2433" y="8511"/>
                    <a:pt x="2676" y="8602"/>
                    <a:pt x="2797" y="8815"/>
                  </a:cubicBezTo>
                  <a:cubicBezTo>
                    <a:pt x="2828" y="8845"/>
                    <a:pt x="2828" y="8876"/>
                    <a:pt x="2858" y="8906"/>
                  </a:cubicBezTo>
                  <a:cubicBezTo>
                    <a:pt x="2888" y="9028"/>
                    <a:pt x="2919" y="9180"/>
                    <a:pt x="2919" y="9301"/>
                  </a:cubicBezTo>
                  <a:lnTo>
                    <a:pt x="2949" y="9393"/>
                  </a:lnTo>
                  <a:lnTo>
                    <a:pt x="2949" y="9453"/>
                  </a:lnTo>
                  <a:lnTo>
                    <a:pt x="2949" y="9514"/>
                  </a:lnTo>
                  <a:lnTo>
                    <a:pt x="2980" y="9575"/>
                  </a:lnTo>
                  <a:lnTo>
                    <a:pt x="2980" y="9636"/>
                  </a:lnTo>
                  <a:lnTo>
                    <a:pt x="3010" y="9697"/>
                  </a:lnTo>
                  <a:lnTo>
                    <a:pt x="3040" y="9727"/>
                  </a:lnTo>
                  <a:lnTo>
                    <a:pt x="3071" y="9788"/>
                  </a:lnTo>
                  <a:cubicBezTo>
                    <a:pt x="3132" y="9757"/>
                    <a:pt x="3192" y="9727"/>
                    <a:pt x="3223" y="9727"/>
                  </a:cubicBezTo>
                  <a:lnTo>
                    <a:pt x="3314" y="9666"/>
                  </a:lnTo>
                  <a:cubicBezTo>
                    <a:pt x="3436" y="9636"/>
                    <a:pt x="3527" y="9636"/>
                    <a:pt x="3618" y="9636"/>
                  </a:cubicBezTo>
                  <a:lnTo>
                    <a:pt x="4165" y="9636"/>
                  </a:lnTo>
                  <a:cubicBezTo>
                    <a:pt x="4256" y="9636"/>
                    <a:pt x="4469" y="9605"/>
                    <a:pt x="4560" y="9453"/>
                  </a:cubicBezTo>
                  <a:cubicBezTo>
                    <a:pt x="4621" y="9362"/>
                    <a:pt x="4621" y="9271"/>
                    <a:pt x="4651" y="9180"/>
                  </a:cubicBezTo>
                  <a:cubicBezTo>
                    <a:pt x="4682" y="9028"/>
                    <a:pt x="4712" y="8876"/>
                    <a:pt x="4864" y="8785"/>
                  </a:cubicBezTo>
                  <a:cubicBezTo>
                    <a:pt x="4925" y="8724"/>
                    <a:pt x="4986" y="8724"/>
                    <a:pt x="5077" y="8693"/>
                  </a:cubicBezTo>
                  <a:cubicBezTo>
                    <a:pt x="5168" y="8693"/>
                    <a:pt x="5229" y="8663"/>
                    <a:pt x="5290" y="8602"/>
                  </a:cubicBezTo>
                  <a:cubicBezTo>
                    <a:pt x="5290" y="8602"/>
                    <a:pt x="5320" y="8572"/>
                    <a:pt x="5320" y="8511"/>
                  </a:cubicBezTo>
                  <a:cubicBezTo>
                    <a:pt x="5320" y="8481"/>
                    <a:pt x="5350" y="8420"/>
                    <a:pt x="5381" y="8359"/>
                  </a:cubicBezTo>
                  <a:lnTo>
                    <a:pt x="5472" y="8298"/>
                  </a:lnTo>
                  <a:lnTo>
                    <a:pt x="5533" y="8298"/>
                  </a:lnTo>
                  <a:lnTo>
                    <a:pt x="5563" y="8207"/>
                  </a:lnTo>
                  <a:cubicBezTo>
                    <a:pt x="5594" y="8177"/>
                    <a:pt x="5594" y="8116"/>
                    <a:pt x="5594" y="8086"/>
                  </a:cubicBezTo>
                  <a:lnTo>
                    <a:pt x="5594" y="8025"/>
                  </a:lnTo>
                  <a:cubicBezTo>
                    <a:pt x="5594" y="7994"/>
                    <a:pt x="5594" y="7934"/>
                    <a:pt x="5594" y="7873"/>
                  </a:cubicBezTo>
                  <a:cubicBezTo>
                    <a:pt x="5533" y="7326"/>
                    <a:pt x="5472" y="6779"/>
                    <a:pt x="5411" y="6231"/>
                  </a:cubicBezTo>
                  <a:cubicBezTo>
                    <a:pt x="5411" y="6019"/>
                    <a:pt x="5381" y="5806"/>
                    <a:pt x="5381" y="5593"/>
                  </a:cubicBezTo>
                  <a:cubicBezTo>
                    <a:pt x="5350" y="5259"/>
                    <a:pt x="5290" y="4894"/>
                    <a:pt x="5290" y="4560"/>
                  </a:cubicBezTo>
                  <a:cubicBezTo>
                    <a:pt x="5259" y="4286"/>
                    <a:pt x="5259" y="4043"/>
                    <a:pt x="5229" y="3769"/>
                  </a:cubicBezTo>
                  <a:cubicBezTo>
                    <a:pt x="5199" y="3465"/>
                    <a:pt x="5199" y="3161"/>
                    <a:pt x="5168" y="2888"/>
                  </a:cubicBezTo>
                  <a:cubicBezTo>
                    <a:pt x="5168" y="2584"/>
                    <a:pt x="5138" y="2310"/>
                    <a:pt x="5138" y="2037"/>
                  </a:cubicBezTo>
                  <a:cubicBezTo>
                    <a:pt x="5138" y="1763"/>
                    <a:pt x="5107" y="1490"/>
                    <a:pt x="5107" y="1216"/>
                  </a:cubicBezTo>
                  <a:cubicBezTo>
                    <a:pt x="4651" y="1034"/>
                    <a:pt x="4378" y="639"/>
                    <a:pt x="4256"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24"/>
            <p:cNvSpPr/>
            <p:nvPr/>
          </p:nvSpPr>
          <p:spPr>
            <a:xfrm>
              <a:off x="1765198" y="2145617"/>
              <a:ext cx="571672" cy="296281"/>
            </a:xfrm>
            <a:custGeom>
              <a:rect b="b" l="l" r="r" t="t"/>
              <a:pathLst>
                <a:path extrusionOk="0" h="5971" w="11521">
                  <a:moveTo>
                    <a:pt x="183" y="0"/>
                  </a:moveTo>
                  <a:cubicBezTo>
                    <a:pt x="122" y="608"/>
                    <a:pt x="92" y="1216"/>
                    <a:pt x="61" y="1855"/>
                  </a:cubicBezTo>
                  <a:cubicBezTo>
                    <a:pt x="61" y="2067"/>
                    <a:pt x="61" y="2280"/>
                    <a:pt x="31" y="2493"/>
                  </a:cubicBezTo>
                  <a:lnTo>
                    <a:pt x="0" y="3374"/>
                  </a:lnTo>
                  <a:lnTo>
                    <a:pt x="61" y="3374"/>
                  </a:lnTo>
                  <a:cubicBezTo>
                    <a:pt x="243" y="3374"/>
                    <a:pt x="395" y="3405"/>
                    <a:pt x="547" y="3466"/>
                  </a:cubicBezTo>
                  <a:cubicBezTo>
                    <a:pt x="608" y="3466"/>
                    <a:pt x="639" y="3496"/>
                    <a:pt x="699" y="3496"/>
                  </a:cubicBezTo>
                  <a:cubicBezTo>
                    <a:pt x="882" y="3526"/>
                    <a:pt x="1064" y="3557"/>
                    <a:pt x="1277" y="3557"/>
                  </a:cubicBezTo>
                  <a:lnTo>
                    <a:pt x="1338" y="3587"/>
                  </a:lnTo>
                  <a:cubicBezTo>
                    <a:pt x="1733" y="3618"/>
                    <a:pt x="2158" y="3648"/>
                    <a:pt x="2554" y="3739"/>
                  </a:cubicBezTo>
                  <a:lnTo>
                    <a:pt x="2614" y="3739"/>
                  </a:lnTo>
                  <a:lnTo>
                    <a:pt x="2614" y="3800"/>
                  </a:lnTo>
                  <a:cubicBezTo>
                    <a:pt x="2645" y="4073"/>
                    <a:pt x="2645" y="4377"/>
                    <a:pt x="2675" y="4681"/>
                  </a:cubicBezTo>
                  <a:cubicBezTo>
                    <a:pt x="2675" y="4985"/>
                    <a:pt x="2706" y="5259"/>
                    <a:pt x="2706" y="5532"/>
                  </a:cubicBezTo>
                  <a:lnTo>
                    <a:pt x="2797" y="5532"/>
                  </a:lnTo>
                  <a:cubicBezTo>
                    <a:pt x="2888" y="5532"/>
                    <a:pt x="3009" y="5532"/>
                    <a:pt x="3131" y="5563"/>
                  </a:cubicBezTo>
                  <a:lnTo>
                    <a:pt x="3192" y="5563"/>
                  </a:lnTo>
                  <a:cubicBezTo>
                    <a:pt x="3313" y="5563"/>
                    <a:pt x="3405" y="5593"/>
                    <a:pt x="3526" y="5624"/>
                  </a:cubicBezTo>
                  <a:cubicBezTo>
                    <a:pt x="3861" y="5684"/>
                    <a:pt x="4195" y="5684"/>
                    <a:pt x="4529" y="5684"/>
                  </a:cubicBezTo>
                  <a:lnTo>
                    <a:pt x="4712" y="5684"/>
                  </a:lnTo>
                  <a:cubicBezTo>
                    <a:pt x="4803" y="5684"/>
                    <a:pt x="4924" y="5684"/>
                    <a:pt x="5016" y="5715"/>
                  </a:cubicBezTo>
                  <a:cubicBezTo>
                    <a:pt x="5380" y="5715"/>
                    <a:pt x="5745" y="5776"/>
                    <a:pt x="6110" y="5836"/>
                  </a:cubicBezTo>
                  <a:cubicBezTo>
                    <a:pt x="6414" y="5867"/>
                    <a:pt x="6718" y="5928"/>
                    <a:pt x="7022" y="5958"/>
                  </a:cubicBezTo>
                  <a:cubicBezTo>
                    <a:pt x="7155" y="5967"/>
                    <a:pt x="7289" y="5971"/>
                    <a:pt x="7422" y="5971"/>
                  </a:cubicBezTo>
                  <a:cubicBezTo>
                    <a:pt x="7742" y="5971"/>
                    <a:pt x="8058" y="5949"/>
                    <a:pt x="8359" y="5928"/>
                  </a:cubicBezTo>
                  <a:lnTo>
                    <a:pt x="9818" y="5928"/>
                  </a:lnTo>
                  <a:cubicBezTo>
                    <a:pt x="10001" y="5928"/>
                    <a:pt x="10186" y="5931"/>
                    <a:pt x="10373" y="5931"/>
                  </a:cubicBezTo>
                  <a:cubicBezTo>
                    <a:pt x="10747" y="5931"/>
                    <a:pt x="11125" y="5917"/>
                    <a:pt x="11490" y="5836"/>
                  </a:cubicBezTo>
                  <a:cubicBezTo>
                    <a:pt x="11490" y="5806"/>
                    <a:pt x="11520" y="5776"/>
                    <a:pt x="11520" y="5715"/>
                  </a:cubicBezTo>
                  <a:cubicBezTo>
                    <a:pt x="11520" y="5654"/>
                    <a:pt x="11520" y="5624"/>
                    <a:pt x="11520" y="5593"/>
                  </a:cubicBezTo>
                  <a:lnTo>
                    <a:pt x="11520" y="5563"/>
                  </a:lnTo>
                  <a:lnTo>
                    <a:pt x="11490" y="5532"/>
                  </a:lnTo>
                  <a:lnTo>
                    <a:pt x="11460" y="5502"/>
                  </a:lnTo>
                  <a:lnTo>
                    <a:pt x="11399" y="5472"/>
                  </a:lnTo>
                  <a:cubicBezTo>
                    <a:pt x="11338" y="5411"/>
                    <a:pt x="11308" y="5350"/>
                    <a:pt x="11308" y="5320"/>
                  </a:cubicBezTo>
                  <a:lnTo>
                    <a:pt x="11186" y="5046"/>
                  </a:lnTo>
                  <a:cubicBezTo>
                    <a:pt x="11186" y="5016"/>
                    <a:pt x="11156" y="4985"/>
                    <a:pt x="11156" y="4955"/>
                  </a:cubicBezTo>
                  <a:lnTo>
                    <a:pt x="11156" y="4925"/>
                  </a:lnTo>
                  <a:lnTo>
                    <a:pt x="11125" y="4864"/>
                  </a:lnTo>
                  <a:lnTo>
                    <a:pt x="11095" y="4864"/>
                  </a:lnTo>
                  <a:lnTo>
                    <a:pt x="11125" y="4773"/>
                  </a:lnTo>
                  <a:cubicBezTo>
                    <a:pt x="11125" y="4590"/>
                    <a:pt x="11095" y="4438"/>
                    <a:pt x="11034" y="4286"/>
                  </a:cubicBezTo>
                  <a:lnTo>
                    <a:pt x="11004" y="4225"/>
                  </a:lnTo>
                  <a:cubicBezTo>
                    <a:pt x="10973" y="4134"/>
                    <a:pt x="10943" y="4073"/>
                    <a:pt x="10912" y="4013"/>
                  </a:cubicBezTo>
                  <a:cubicBezTo>
                    <a:pt x="10882" y="3891"/>
                    <a:pt x="10882" y="3769"/>
                    <a:pt x="10912" y="3678"/>
                  </a:cubicBezTo>
                  <a:cubicBezTo>
                    <a:pt x="10912" y="3618"/>
                    <a:pt x="10912" y="3587"/>
                    <a:pt x="10912" y="3526"/>
                  </a:cubicBezTo>
                  <a:cubicBezTo>
                    <a:pt x="10912" y="3314"/>
                    <a:pt x="10852" y="3070"/>
                    <a:pt x="10791" y="2888"/>
                  </a:cubicBezTo>
                  <a:cubicBezTo>
                    <a:pt x="10608" y="2341"/>
                    <a:pt x="10396" y="1824"/>
                    <a:pt x="10122" y="1338"/>
                  </a:cubicBezTo>
                  <a:cubicBezTo>
                    <a:pt x="10092" y="1277"/>
                    <a:pt x="10061" y="1216"/>
                    <a:pt x="10031" y="1125"/>
                  </a:cubicBezTo>
                  <a:lnTo>
                    <a:pt x="9909" y="1064"/>
                  </a:lnTo>
                  <a:cubicBezTo>
                    <a:pt x="9788" y="1003"/>
                    <a:pt x="9697" y="943"/>
                    <a:pt x="9575" y="882"/>
                  </a:cubicBezTo>
                  <a:cubicBezTo>
                    <a:pt x="9514" y="882"/>
                    <a:pt x="9453" y="852"/>
                    <a:pt x="9362" y="852"/>
                  </a:cubicBezTo>
                  <a:cubicBezTo>
                    <a:pt x="9241" y="791"/>
                    <a:pt x="9089" y="760"/>
                    <a:pt x="8967" y="669"/>
                  </a:cubicBezTo>
                  <a:lnTo>
                    <a:pt x="8845" y="578"/>
                  </a:lnTo>
                  <a:cubicBezTo>
                    <a:pt x="8815" y="548"/>
                    <a:pt x="8785" y="517"/>
                    <a:pt x="8724" y="487"/>
                  </a:cubicBezTo>
                  <a:cubicBezTo>
                    <a:pt x="8693" y="472"/>
                    <a:pt x="8663" y="464"/>
                    <a:pt x="8633" y="464"/>
                  </a:cubicBezTo>
                  <a:cubicBezTo>
                    <a:pt x="8602" y="464"/>
                    <a:pt x="8572" y="472"/>
                    <a:pt x="8542" y="487"/>
                  </a:cubicBezTo>
                  <a:lnTo>
                    <a:pt x="8511" y="548"/>
                  </a:lnTo>
                  <a:lnTo>
                    <a:pt x="8511" y="578"/>
                  </a:lnTo>
                  <a:cubicBezTo>
                    <a:pt x="8450" y="669"/>
                    <a:pt x="8390" y="730"/>
                    <a:pt x="8268" y="760"/>
                  </a:cubicBezTo>
                  <a:cubicBezTo>
                    <a:pt x="8238" y="768"/>
                    <a:pt x="8205" y="772"/>
                    <a:pt x="8172" y="772"/>
                  </a:cubicBezTo>
                  <a:cubicBezTo>
                    <a:pt x="8074" y="772"/>
                    <a:pt x="7972" y="738"/>
                    <a:pt x="7903" y="669"/>
                  </a:cubicBezTo>
                  <a:cubicBezTo>
                    <a:pt x="7721" y="578"/>
                    <a:pt x="7660" y="396"/>
                    <a:pt x="7569" y="244"/>
                  </a:cubicBezTo>
                  <a:cubicBezTo>
                    <a:pt x="7128" y="198"/>
                    <a:pt x="6672" y="183"/>
                    <a:pt x="6212" y="183"/>
                  </a:cubicBezTo>
                  <a:cubicBezTo>
                    <a:pt x="5753" y="183"/>
                    <a:pt x="5289" y="198"/>
                    <a:pt x="4833" y="213"/>
                  </a:cubicBezTo>
                  <a:cubicBezTo>
                    <a:pt x="4438" y="213"/>
                    <a:pt x="3982" y="244"/>
                    <a:pt x="3557" y="244"/>
                  </a:cubicBezTo>
                  <a:cubicBezTo>
                    <a:pt x="2462" y="244"/>
                    <a:pt x="1338" y="183"/>
                    <a:pt x="213" y="0"/>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4"/>
            <p:cNvSpPr/>
            <p:nvPr/>
          </p:nvSpPr>
          <p:spPr>
            <a:xfrm>
              <a:off x="1790851" y="1640329"/>
              <a:ext cx="470596" cy="242890"/>
            </a:xfrm>
            <a:custGeom>
              <a:rect b="b" l="l" r="r" t="t"/>
              <a:pathLst>
                <a:path extrusionOk="0" h="4895" w="9484">
                  <a:moveTo>
                    <a:pt x="182" y="1"/>
                  </a:moveTo>
                  <a:lnTo>
                    <a:pt x="0" y="4651"/>
                  </a:lnTo>
                  <a:lnTo>
                    <a:pt x="9453" y="4895"/>
                  </a:lnTo>
                  <a:lnTo>
                    <a:pt x="9484" y="4895"/>
                  </a:lnTo>
                  <a:cubicBezTo>
                    <a:pt x="9392" y="4743"/>
                    <a:pt x="9271" y="4439"/>
                    <a:pt x="9240" y="3922"/>
                  </a:cubicBezTo>
                  <a:cubicBezTo>
                    <a:pt x="9240" y="3557"/>
                    <a:pt x="9240" y="3466"/>
                    <a:pt x="9271" y="3405"/>
                  </a:cubicBezTo>
                  <a:cubicBezTo>
                    <a:pt x="9301" y="3314"/>
                    <a:pt x="9301" y="3253"/>
                    <a:pt x="9210" y="2645"/>
                  </a:cubicBezTo>
                  <a:lnTo>
                    <a:pt x="9028" y="1551"/>
                  </a:lnTo>
                  <a:lnTo>
                    <a:pt x="8541" y="518"/>
                  </a:lnTo>
                  <a:lnTo>
                    <a:pt x="8693" y="244"/>
                  </a:lnTo>
                  <a:cubicBezTo>
                    <a:pt x="7569" y="244"/>
                    <a:pt x="6414" y="214"/>
                    <a:pt x="5319" y="153"/>
                  </a:cubicBezTo>
                  <a:cubicBezTo>
                    <a:pt x="4316" y="122"/>
                    <a:pt x="3283" y="62"/>
                    <a:pt x="2249" y="62"/>
                  </a:cubicBezTo>
                  <a:lnTo>
                    <a:pt x="2158" y="62"/>
                  </a:lnTo>
                  <a:cubicBezTo>
                    <a:pt x="1520" y="62"/>
                    <a:pt x="882" y="62"/>
                    <a:pt x="182"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24"/>
            <p:cNvSpPr/>
            <p:nvPr/>
          </p:nvSpPr>
          <p:spPr>
            <a:xfrm>
              <a:off x="2268944" y="2116936"/>
              <a:ext cx="429908" cy="261001"/>
            </a:xfrm>
            <a:custGeom>
              <a:rect b="b" l="l" r="r" t="t"/>
              <a:pathLst>
                <a:path extrusionOk="0" h="5260" w="8664">
                  <a:moveTo>
                    <a:pt x="122" y="1"/>
                  </a:moveTo>
                  <a:lnTo>
                    <a:pt x="92" y="62"/>
                  </a:lnTo>
                  <a:lnTo>
                    <a:pt x="61" y="153"/>
                  </a:lnTo>
                  <a:lnTo>
                    <a:pt x="31" y="214"/>
                  </a:lnTo>
                  <a:lnTo>
                    <a:pt x="0" y="305"/>
                  </a:lnTo>
                  <a:lnTo>
                    <a:pt x="0" y="335"/>
                  </a:lnTo>
                  <a:cubicBezTo>
                    <a:pt x="0" y="396"/>
                    <a:pt x="0" y="426"/>
                    <a:pt x="0" y="457"/>
                  </a:cubicBezTo>
                  <a:cubicBezTo>
                    <a:pt x="31" y="487"/>
                    <a:pt x="61" y="518"/>
                    <a:pt x="61" y="548"/>
                  </a:cubicBezTo>
                  <a:cubicBezTo>
                    <a:pt x="152" y="700"/>
                    <a:pt x="244" y="852"/>
                    <a:pt x="213" y="1004"/>
                  </a:cubicBezTo>
                  <a:cubicBezTo>
                    <a:pt x="183" y="1126"/>
                    <a:pt x="122" y="1186"/>
                    <a:pt x="92" y="1247"/>
                  </a:cubicBezTo>
                  <a:cubicBezTo>
                    <a:pt x="31" y="1308"/>
                    <a:pt x="0" y="1399"/>
                    <a:pt x="0" y="1460"/>
                  </a:cubicBezTo>
                  <a:lnTo>
                    <a:pt x="0" y="1521"/>
                  </a:lnTo>
                  <a:lnTo>
                    <a:pt x="0" y="1581"/>
                  </a:lnTo>
                  <a:lnTo>
                    <a:pt x="0" y="1612"/>
                  </a:lnTo>
                  <a:lnTo>
                    <a:pt x="31" y="1703"/>
                  </a:lnTo>
                  <a:lnTo>
                    <a:pt x="31" y="1733"/>
                  </a:lnTo>
                  <a:cubicBezTo>
                    <a:pt x="61" y="1764"/>
                    <a:pt x="92" y="1794"/>
                    <a:pt x="92" y="1825"/>
                  </a:cubicBezTo>
                  <a:cubicBezTo>
                    <a:pt x="365" y="2341"/>
                    <a:pt x="578" y="2858"/>
                    <a:pt x="760" y="3405"/>
                  </a:cubicBezTo>
                  <a:cubicBezTo>
                    <a:pt x="821" y="3618"/>
                    <a:pt x="912" y="3861"/>
                    <a:pt x="882" y="4104"/>
                  </a:cubicBezTo>
                  <a:cubicBezTo>
                    <a:pt x="882" y="4135"/>
                    <a:pt x="882" y="4196"/>
                    <a:pt x="882" y="4226"/>
                  </a:cubicBezTo>
                  <a:cubicBezTo>
                    <a:pt x="882" y="4347"/>
                    <a:pt x="882" y="4439"/>
                    <a:pt x="882" y="4530"/>
                  </a:cubicBezTo>
                  <a:cubicBezTo>
                    <a:pt x="912" y="4591"/>
                    <a:pt x="943" y="4651"/>
                    <a:pt x="973" y="4712"/>
                  </a:cubicBezTo>
                  <a:lnTo>
                    <a:pt x="1004" y="4803"/>
                  </a:lnTo>
                  <a:cubicBezTo>
                    <a:pt x="1034" y="4864"/>
                    <a:pt x="1064" y="4925"/>
                    <a:pt x="1064" y="5016"/>
                  </a:cubicBezTo>
                  <a:lnTo>
                    <a:pt x="1095" y="5107"/>
                  </a:lnTo>
                  <a:cubicBezTo>
                    <a:pt x="1095" y="5138"/>
                    <a:pt x="1095" y="5199"/>
                    <a:pt x="1095" y="5229"/>
                  </a:cubicBezTo>
                  <a:lnTo>
                    <a:pt x="1247" y="5229"/>
                  </a:lnTo>
                  <a:cubicBezTo>
                    <a:pt x="1308" y="5229"/>
                    <a:pt x="1368" y="5259"/>
                    <a:pt x="1459" y="5259"/>
                  </a:cubicBezTo>
                  <a:lnTo>
                    <a:pt x="6991" y="5259"/>
                  </a:lnTo>
                  <a:cubicBezTo>
                    <a:pt x="7022" y="5259"/>
                    <a:pt x="7083" y="5259"/>
                    <a:pt x="7113" y="5229"/>
                  </a:cubicBezTo>
                  <a:lnTo>
                    <a:pt x="7174" y="5229"/>
                  </a:lnTo>
                  <a:lnTo>
                    <a:pt x="7235" y="5199"/>
                  </a:lnTo>
                  <a:lnTo>
                    <a:pt x="7295" y="5138"/>
                  </a:lnTo>
                  <a:lnTo>
                    <a:pt x="7326" y="5077"/>
                  </a:lnTo>
                  <a:lnTo>
                    <a:pt x="7356" y="5016"/>
                  </a:lnTo>
                  <a:cubicBezTo>
                    <a:pt x="7387" y="4986"/>
                    <a:pt x="7387" y="4925"/>
                    <a:pt x="7387" y="4864"/>
                  </a:cubicBezTo>
                  <a:cubicBezTo>
                    <a:pt x="7417" y="4773"/>
                    <a:pt x="7387" y="4682"/>
                    <a:pt x="7326" y="4591"/>
                  </a:cubicBezTo>
                  <a:lnTo>
                    <a:pt x="7295" y="4499"/>
                  </a:lnTo>
                  <a:cubicBezTo>
                    <a:pt x="7235" y="4287"/>
                    <a:pt x="7265" y="4104"/>
                    <a:pt x="7387" y="4013"/>
                  </a:cubicBezTo>
                  <a:cubicBezTo>
                    <a:pt x="7447" y="3983"/>
                    <a:pt x="7508" y="3952"/>
                    <a:pt x="7569" y="3922"/>
                  </a:cubicBezTo>
                  <a:cubicBezTo>
                    <a:pt x="7660" y="3892"/>
                    <a:pt x="7691" y="3892"/>
                    <a:pt x="7721" y="3831"/>
                  </a:cubicBezTo>
                  <a:cubicBezTo>
                    <a:pt x="7721" y="3800"/>
                    <a:pt x="7691" y="3770"/>
                    <a:pt x="7630" y="3709"/>
                  </a:cubicBezTo>
                  <a:cubicBezTo>
                    <a:pt x="7599" y="3648"/>
                    <a:pt x="7539" y="3557"/>
                    <a:pt x="7508" y="3496"/>
                  </a:cubicBezTo>
                  <a:cubicBezTo>
                    <a:pt x="7508" y="3344"/>
                    <a:pt x="7630" y="3223"/>
                    <a:pt x="7721" y="3192"/>
                  </a:cubicBezTo>
                  <a:cubicBezTo>
                    <a:pt x="7812" y="3162"/>
                    <a:pt x="7873" y="3162"/>
                    <a:pt x="7934" y="3162"/>
                  </a:cubicBezTo>
                  <a:lnTo>
                    <a:pt x="8055" y="3132"/>
                  </a:lnTo>
                  <a:cubicBezTo>
                    <a:pt x="8268" y="3101"/>
                    <a:pt x="8481" y="2949"/>
                    <a:pt x="8572" y="2737"/>
                  </a:cubicBezTo>
                  <a:cubicBezTo>
                    <a:pt x="8663" y="2554"/>
                    <a:pt x="8633" y="2281"/>
                    <a:pt x="8511" y="2098"/>
                  </a:cubicBezTo>
                  <a:cubicBezTo>
                    <a:pt x="8450" y="2037"/>
                    <a:pt x="8420" y="1977"/>
                    <a:pt x="8359" y="1916"/>
                  </a:cubicBezTo>
                  <a:cubicBezTo>
                    <a:pt x="8299" y="1885"/>
                    <a:pt x="8268" y="1825"/>
                    <a:pt x="8238" y="1794"/>
                  </a:cubicBezTo>
                  <a:cubicBezTo>
                    <a:pt x="8177" y="1733"/>
                    <a:pt x="8147" y="1642"/>
                    <a:pt x="8086" y="1581"/>
                  </a:cubicBezTo>
                  <a:lnTo>
                    <a:pt x="8055" y="1490"/>
                  </a:lnTo>
                  <a:cubicBezTo>
                    <a:pt x="8055" y="1430"/>
                    <a:pt x="8025" y="1399"/>
                    <a:pt x="8025" y="1338"/>
                  </a:cubicBezTo>
                  <a:lnTo>
                    <a:pt x="7812" y="1338"/>
                  </a:lnTo>
                  <a:cubicBezTo>
                    <a:pt x="7599" y="1247"/>
                    <a:pt x="6900" y="974"/>
                    <a:pt x="6840" y="487"/>
                  </a:cubicBezTo>
                  <a:lnTo>
                    <a:pt x="6840" y="396"/>
                  </a:lnTo>
                  <a:cubicBezTo>
                    <a:pt x="6809" y="366"/>
                    <a:pt x="6809" y="335"/>
                    <a:pt x="6809" y="305"/>
                  </a:cubicBezTo>
                  <a:cubicBezTo>
                    <a:pt x="6779" y="244"/>
                    <a:pt x="6748" y="183"/>
                    <a:pt x="6718" y="122"/>
                  </a:cubicBezTo>
                  <a:cubicBezTo>
                    <a:pt x="6657" y="92"/>
                    <a:pt x="6627" y="31"/>
                    <a:pt x="6566" y="1"/>
                  </a:cubicBezTo>
                  <a:close/>
                </a:path>
              </a:pathLst>
            </a:cu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5" name="Google Shape;385;p24"/>
          <p:cNvGrpSpPr/>
          <p:nvPr/>
        </p:nvGrpSpPr>
        <p:grpSpPr>
          <a:xfrm>
            <a:off x="758806" y="1267363"/>
            <a:ext cx="3042306" cy="670500"/>
            <a:chOff x="758806" y="1267363"/>
            <a:chExt cx="3042306" cy="670500"/>
          </a:xfrm>
        </p:grpSpPr>
        <p:sp>
          <p:nvSpPr>
            <p:cNvPr id="386" name="Google Shape;386;p24"/>
            <p:cNvSpPr txBox="1"/>
            <p:nvPr/>
          </p:nvSpPr>
          <p:spPr>
            <a:xfrm>
              <a:off x="1216013" y="1267363"/>
              <a:ext cx="25851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387" name="Google Shape;387;p24"/>
            <p:cNvSpPr txBox="1"/>
            <p:nvPr/>
          </p:nvSpPr>
          <p:spPr>
            <a:xfrm>
              <a:off x="1216013" y="1572163"/>
              <a:ext cx="25851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Mercury is a very small planet</a:t>
              </a:r>
              <a:endParaRPr sz="1600">
                <a:solidFill>
                  <a:schemeClr val="lt1"/>
                </a:solidFill>
                <a:latin typeface="Darker Grotesque"/>
                <a:ea typeface="Darker Grotesque"/>
                <a:cs typeface="Darker Grotesque"/>
                <a:sym typeface="Darker Grotesque"/>
              </a:endParaRPr>
            </a:p>
          </p:txBody>
        </p:sp>
        <p:grpSp>
          <p:nvGrpSpPr>
            <p:cNvPr id="388" name="Google Shape;388;p24"/>
            <p:cNvGrpSpPr/>
            <p:nvPr/>
          </p:nvGrpSpPr>
          <p:grpSpPr>
            <a:xfrm>
              <a:off x="758806" y="1267367"/>
              <a:ext cx="457213" cy="457213"/>
              <a:chOff x="5929350" y="2117975"/>
              <a:chExt cx="1214700" cy="1214700"/>
            </a:xfrm>
          </p:grpSpPr>
          <p:sp>
            <p:nvSpPr>
              <p:cNvPr id="389" name="Google Shape;389;p24"/>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90" name="Google Shape;390;p24"/>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0" lIns="0" spcFirstLastPara="1" rIns="0" wrap="square" tIns="0">
                <a:noAutofit/>
              </a:bodyPr>
              <a:lstStyle/>
              <a:p>
                <a:pPr indent="0" lvl="0" marL="0" rtl="0" algn="ctr">
                  <a:spcBef>
                    <a:spcPts val="0"/>
                  </a:spcBef>
                  <a:spcAft>
                    <a:spcPts val="0"/>
                  </a:spcAft>
                  <a:buNone/>
                </a:pPr>
                <a:r>
                  <a:rPr b="1" lang="en" sz="1800">
                    <a:solidFill>
                      <a:schemeClr val="dk1"/>
                    </a:solidFill>
                    <a:latin typeface="Rubik"/>
                    <a:ea typeface="Rubik"/>
                    <a:cs typeface="Rubik"/>
                    <a:sym typeface="Rubik"/>
                  </a:rPr>
                  <a:t>1</a:t>
                </a:r>
                <a:endParaRPr b="1" sz="1800">
                  <a:solidFill>
                    <a:schemeClr val="dk1"/>
                  </a:solidFill>
                  <a:latin typeface="Rubik"/>
                  <a:ea typeface="Rubik"/>
                  <a:cs typeface="Rubik"/>
                  <a:sym typeface="Rubik"/>
                </a:endParaRPr>
              </a:p>
            </p:txBody>
          </p:sp>
        </p:grpSp>
      </p:grpSp>
      <p:grpSp>
        <p:nvGrpSpPr>
          <p:cNvPr id="391" name="Google Shape;391;p24"/>
          <p:cNvGrpSpPr/>
          <p:nvPr/>
        </p:nvGrpSpPr>
        <p:grpSpPr>
          <a:xfrm>
            <a:off x="758806" y="2090263"/>
            <a:ext cx="3042306" cy="670500"/>
            <a:chOff x="758806" y="2090263"/>
            <a:chExt cx="3042306" cy="670500"/>
          </a:xfrm>
        </p:grpSpPr>
        <p:sp>
          <p:nvSpPr>
            <p:cNvPr id="392" name="Google Shape;392;p24"/>
            <p:cNvSpPr txBox="1"/>
            <p:nvPr/>
          </p:nvSpPr>
          <p:spPr>
            <a:xfrm>
              <a:off x="1216013" y="2090263"/>
              <a:ext cx="25851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p:txBody>
        </p:sp>
        <p:sp>
          <p:nvSpPr>
            <p:cNvPr id="393" name="Google Shape;393;p24"/>
            <p:cNvSpPr txBox="1"/>
            <p:nvPr/>
          </p:nvSpPr>
          <p:spPr>
            <a:xfrm>
              <a:off x="1216013" y="2395063"/>
              <a:ext cx="25851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Venus is a beautiful  planet</a:t>
              </a:r>
              <a:endParaRPr sz="1600">
                <a:solidFill>
                  <a:schemeClr val="lt1"/>
                </a:solidFill>
                <a:latin typeface="Darker Grotesque"/>
                <a:ea typeface="Darker Grotesque"/>
                <a:cs typeface="Darker Grotesque"/>
                <a:sym typeface="Darker Grotesque"/>
              </a:endParaRPr>
            </a:p>
          </p:txBody>
        </p:sp>
        <p:grpSp>
          <p:nvGrpSpPr>
            <p:cNvPr id="394" name="Google Shape;394;p24"/>
            <p:cNvGrpSpPr/>
            <p:nvPr/>
          </p:nvGrpSpPr>
          <p:grpSpPr>
            <a:xfrm>
              <a:off x="758806" y="2090267"/>
              <a:ext cx="457213" cy="457213"/>
              <a:chOff x="5929350" y="2117975"/>
              <a:chExt cx="1214700" cy="1214700"/>
            </a:xfrm>
          </p:grpSpPr>
          <p:sp>
            <p:nvSpPr>
              <p:cNvPr id="395" name="Google Shape;395;p24"/>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96" name="Google Shape;396;p24"/>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0" lIns="0" spcFirstLastPara="1" rIns="0" wrap="square" tIns="0">
                <a:noAutofit/>
              </a:bodyPr>
              <a:lstStyle/>
              <a:p>
                <a:pPr indent="0" lvl="0" marL="0" rtl="0" algn="ctr">
                  <a:spcBef>
                    <a:spcPts val="0"/>
                  </a:spcBef>
                  <a:spcAft>
                    <a:spcPts val="0"/>
                  </a:spcAft>
                  <a:buNone/>
                </a:pPr>
                <a:r>
                  <a:rPr b="1" lang="en" sz="1800">
                    <a:solidFill>
                      <a:schemeClr val="dk1"/>
                    </a:solidFill>
                    <a:latin typeface="Rubik"/>
                    <a:ea typeface="Rubik"/>
                    <a:cs typeface="Rubik"/>
                    <a:sym typeface="Rubik"/>
                  </a:rPr>
                  <a:t>2</a:t>
                </a:r>
                <a:endParaRPr b="1" sz="1800">
                  <a:solidFill>
                    <a:schemeClr val="dk1"/>
                  </a:solidFill>
                  <a:latin typeface="Rubik"/>
                  <a:ea typeface="Rubik"/>
                  <a:cs typeface="Rubik"/>
                  <a:sym typeface="Rubik"/>
                </a:endParaRPr>
              </a:p>
            </p:txBody>
          </p:sp>
        </p:grpSp>
      </p:grpSp>
      <p:grpSp>
        <p:nvGrpSpPr>
          <p:cNvPr id="397" name="Google Shape;397;p24"/>
          <p:cNvGrpSpPr/>
          <p:nvPr/>
        </p:nvGrpSpPr>
        <p:grpSpPr>
          <a:xfrm>
            <a:off x="758806" y="2913163"/>
            <a:ext cx="3042306" cy="670500"/>
            <a:chOff x="758806" y="2913163"/>
            <a:chExt cx="3042306" cy="670500"/>
          </a:xfrm>
        </p:grpSpPr>
        <p:sp>
          <p:nvSpPr>
            <p:cNvPr id="398" name="Google Shape;398;p24"/>
            <p:cNvSpPr txBox="1"/>
            <p:nvPr/>
          </p:nvSpPr>
          <p:spPr>
            <a:xfrm>
              <a:off x="1216013" y="2913163"/>
              <a:ext cx="25851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p:txBody>
        </p:sp>
        <p:sp>
          <p:nvSpPr>
            <p:cNvPr id="399" name="Google Shape;399;p24"/>
            <p:cNvSpPr txBox="1"/>
            <p:nvPr/>
          </p:nvSpPr>
          <p:spPr>
            <a:xfrm>
              <a:off x="1216013" y="3217963"/>
              <a:ext cx="25851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Jupiter is a very big planet</a:t>
              </a:r>
              <a:endParaRPr sz="1600">
                <a:solidFill>
                  <a:schemeClr val="lt1"/>
                </a:solidFill>
                <a:latin typeface="Darker Grotesque"/>
                <a:ea typeface="Darker Grotesque"/>
                <a:cs typeface="Darker Grotesque"/>
                <a:sym typeface="Darker Grotesque"/>
              </a:endParaRPr>
            </a:p>
          </p:txBody>
        </p:sp>
        <p:grpSp>
          <p:nvGrpSpPr>
            <p:cNvPr id="400" name="Google Shape;400;p24"/>
            <p:cNvGrpSpPr/>
            <p:nvPr/>
          </p:nvGrpSpPr>
          <p:grpSpPr>
            <a:xfrm>
              <a:off x="758806" y="2913167"/>
              <a:ext cx="457213" cy="457213"/>
              <a:chOff x="5929350" y="2117975"/>
              <a:chExt cx="1214700" cy="1214700"/>
            </a:xfrm>
          </p:grpSpPr>
          <p:sp>
            <p:nvSpPr>
              <p:cNvPr id="401" name="Google Shape;401;p24"/>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02" name="Google Shape;402;p24"/>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0" lIns="0" spcFirstLastPara="1" rIns="0" wrap="square" tIns="0">
                <a:noAutofit/>
              </a:bodyPr>
              <a:lstStyle/>
              <a:p>
                <a:pPr indent="0" lvl="0" marL="0" rtl="0" algn="ctr">
                  <a:spcBef>
                    <a:spcPts val="0"/>
                  </a:spcBef>
                  <a:spcAft>
                    <a:spcPts val="0"/>
                  </a:spcAft>
                  <a:buNone/>
                </a:pPr>
                <a:r>
                  <a:rPr b="1" lang="en" sz="1800">
                    <a:solidFill>
                      <a:schemeClr val="dk1"/>
                    </a:solidFill>
                    <a:latin typeface="Rubik"/>
                    <a:ea typeface="Rubik"/>
                    <a:cs typeface="Rubik"/>
                    <a:sym typeface="Rubik"/>
                  </a:rPr>
                  <a:t>3</a:t>
                </a:r>
                <a:endParaRPr b="1" sz="1800">
                  <a:solidFill>
                    <a:schemeClr val="dk1"/>
                  </a:solidFill>
                  <a:latin typeface="Rubik"/>
                  <a:ea typeface="Rubik"/>
                  <a:cs typeface="Rubik"/>
                  <a:sym typeface="Rubik"/>
                </a:endParaRPr>
              </a:p>
            </p:txBody>
          </p:sp>
        </p:grpSp>
      </p:grpSp>
      <p:grpSp>
        <p:nvGrpSpPr>
          <p:cNvPr id="403" name="Google Shape;403;p24"/>
          <p:cNvGrpSpPr/>
          <p:nvPr/>
        </p:nvGrpSpPr>
        <p:grpSpPr>
          <a:xfrm>
            <a:off x="758806" y="3736067"/>
            <a:ext cx="3042306" cy="668934"/>
            <a:chOff x="758806" y="3736067"/>
            <a:chExt cx="3042306" cy="668934"/>
          </a:xfrm>
        </p:grpSpPr>
        <p:sp>
          <p:nvSpPr>
            <p:cNvPr id="404" name="Google Shape;404;p24"/>
            <p:cNvSpPr txBox="1"/>
            <p:nvPr/>
          </p:nvSpPr>
          <p:spPr>
            <a:xfrm>
              <a:off x="1216013" y="3751560"/>
              <a:ext cx="25851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Saturn</a:t>
              </a:r>
              <a:endParaRPr b="1" sz="2200">
                <a:solidFill>
                  <a:schemeClr val="lt1"/>
                </a:solidFill>
                <a:latin typeface="Rubik"/>
                <a:ea typeface="Rubik"/>
                <a:cs typeface="Rubik"/>
                <a:sym typeface="Rubik"/>
              </a:endParaRPr>
            </a:p>
          </p:txBody>
        </p:sp>
        <p:sp>
          <p:nvSpPr>
            <p:cNvPr id="405" name="Google Shape;405;p24"/>
            <p:cNvSpPr txBox="1"/>
            <p:nvPr/>
          </p:nvSpPr>
          <p:spPr>
            <a:xfrm>
              <a:off x="1216013" y="4039300"/>
              <a:ext cx="25851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Saturn is a gas giant with rings</a:t>
              </a:r>
              <a:endParaRPr sz="1600">
                <a:solidFill>
                  <a:schemeClr val="lt1"/>
                </a:solidFill>
                <a:latin typeface="Darker Grotesque"/>
                <a:ea typeface="Darker Grotesque"/>
                <a:cs typeface="Darker Grotesque"/>
                <a:sym typeface="Darker Grotesque"/>
              </a:endParaRPr>
            </a:p>
          </p:txBody>
        </p:sp>
        <p:grpSp>
          <p:nvGrpSpPr>
            <p:cNvPr id="406" name="Google Shape;406;p24"/>
            <p:cNvGrpSpPr/>
            <p:nvPr/>
          </p:nvGrpSpPr>
          <p:grpSpPr>
            <a:xfrm>
              <a:off x="758806" y="3736067"/>
              <a:ext cx="457213" cy="457213"/>
              <a:chOff x="5929350" y="2117975"/>
              <a:chExt cx="1214700" cy="1214700"/>
            </a:xfrm>
          </p:grpSpPr>
          <p:sp>
            <p:nvSpPr>
              <p:cNvPr id="407" name="Google Shape;407;p24"/>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08" name="Google Shape;408;p24"/>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0" lIns="0" spcFirstLastPara="1" rIns="0" wrap="square" tIns="0">
                <a:noAutofit/>
              </a:bodyPr>
              <a:lstStyle/>
              <a:p>
                <a:pPr indent="0" lvl="0" marL="0" rtl="0" algn="ctr">
                  <a:spcBef>
                    <a:spcPts val="0"/>
                  </a:spcBef>
                  <a:spcAft>
                    <a:spcPts val="0"/>
                  </a:spcAft>
                  <a:buNone/>
                </a:pPr>
                <a:r>
                  <a:rPr b="1" lang="en" sz="1800">
                    <a:solidFill>
                      <a:schemeClr val="dk1"/>
                    </a:solidFill>
                    <a:latin typeface="Rubik"/>
                    <a:ea typeface="Rubik"/>
                    <a:cs typeface="Rubik"/>
                    <a:sym typeface="Rubik"/>
                  </a:rPr>
                  <a:t>4</a:t>
                </a:r>
                <a:endParaRPr b="1" sz="1800">
                  <a:solidFill>
                    <a:schemeClr val="dk1"/>
                  </a:solidFill>
                  <a:latin typeface="Rubik"/>
                  <a:ea typeface="Rubik"/>
                  <a:cs typeface="Rubik"/>
                  <a:sym typeface="Rubik"/>
                </a:endParaRPr>
              </a:p>
            </p:txBody>
          </p:sp>
        </p:grpSp>
      </p:grpSp>
      <p:grpSp>
        <p:nvGrpSpPr>
          <p:cNvPr id="409" name="Google Shape;409;p24"/>
          <p:cNvGrpSpPr/>
          <p:nvPr/>
        </p:nvGrpSpPr>
        <p:grpSpPr>
          <a:xfrm>
            <a:off x="4109227" y="2794625"/>
            <a:ext cx="296630" cy="296630"/>
            <a:chOff x="5929350" y="2117975"/>
            <a:chExt cx="1214700" cy="1214700"/>
          </a:xfrm>
        </p:grpSpPr>
        <p:sp>
          <p:nvSpPr>
            <p:cNvPr id="410" name="Google Shape;410;p24"/>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11" name="Google Shape;411;p24"/>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0" lIns="0" spcFirstLastPara="1" rIns="0" wrap="square" tIns="0">
              <a:noAutofit/>
            </a:bodyPr>
            <a:lstStyle/>
            <a:p>
              <a:pPr indent="0" lvl="0" marL="0" rtl="0" algn="ctr">
                <a:spcBef>
                  <a:spcPts val="0"/>
                </a:spcBef>
                <a:spcAft>
                  <a:spcPts val="0"/>
                </a:spcAft>
                <a:buNone/>
              </a:pPr>
              <a:r>
                <a:rPr b="1" lang="en">
                  <a:solidFill>
                    <a:schemeClr val="dk1"/>
                  </a:solidFill>
                  <a:latin typeface="Rubik"/>
                  <a:ea typeface="Rubik"/>
                  <a:cs typeface="Rubik"/>
                  <a:sym typeface="Rubik"/>
                </a:rPr>
                <a:t>1</a:t>
              </a:r>
              <a:endParaRPr b="1">
                <a:solidFill>
                  <a:schemeClr val="dk1"/>
                </a:solidFill>
                <a:latin typeface="Rubik"/>
                <a:ea typeface="Rubik"/>
                <a:cs typeface="Rubik"/>
                <a:sym typeface="Rubik"/>
              </a:endParaRPr>
            </a:p>
          </p:txBody>
        </p:sp>
      </p:grpSp>
      <p:grpSp>
        <p:nvGrpSpPr>
          <p:cNvPr id="412" name="Google Shape;412;p24"/>
          <p:cNvGrpSpPr/>
          <p:nvPr/>
        </p:nvGrpSpPr>
        <p:grpSpPr>
          <a:xfrm>
            <a:off x="5277076" y="1632769"/>
            <a:ext cx="296630" cy="296630"/>
            <a:chOff x="5929350" y="2117975"/>
            <a:chExt cx="1214700" cy="1214700"/>
          </a:xfrm>
        </p:grpSpPr>
        <p:sp>
          <p:nvSpPr>
            <p:cNvPr id="413" name="Google Shape;413;p24"/>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14" name="Google Shape;414;p24"/>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0" lIns="0" spcFirstLastPara="1" rIns="0" wrap="square" tIns="0">
              <a:noAutofit/>
            </a:bodyPr>
            <a:lstStyle/>
            <a:p>
              <a:pPr indent="0" lvl="0" marL="0" rtl="0" algn="ctr">
                <a:spcBef>
                  <a:spcPts val="0"/>
                </a:spcBef>
                <a:spcAft>
                  <a:spcPts val="0"/>
                </a:spcAft>
                <a:buNone/>
              </a:pPr>
              <a:r>
                <a:rPr b="1" lang="en">
                  <a:solidFill>
                    <a:schemeClr val="dk1"/>
                  </a:solidFill>
                  <a:latin typeface="Rubik"/>
                  <a:ea typeface="Rubik"/>
                  <a:cs typeface="Rubik"/>
                  <a:sym typeface="Rubik"/>
                </a:rPr>
                <a:t>2</a:t>
              </a:r>
              <a:endParaRPr b="1">
                <a:solidFill>
                  <a:schemeClr val="dk1"/>
                </a:solidFill>
                <a:latin typeface="Rubik"/>
                <a:ea typeface="Rubik"/>
                <a:cs typeface="Rubik"/>
                <a:sym typeface="Rubik"/>
              </a:endParaRPr>
            </a:p>
          </p:txBody>
        </p:sp>
      </p:grpSp>
      <p:grpSp>
        <p:nvGrpSpPr>
          <p:cNvPr id="415" name="Google Shape;415;p24"/>
          <p:cNvGrpSpPr/>
          <p:nvPr/>
        </p:nvGrpSpPr>
        <p:grpSpPr>
          <a:xfrm>
            <a:off x="5730335" y="3725319"/>
            <a:ext cx="296630" cy="296630"/>
            <a:chOff x="5929350" y="2117975"/>
            <a:chExt cx="1214700" cy="1214700"/>
          </a:xfrm>
        </p:grpSpPr>
        <p:sp>
          <p:nvSpPr>
            <p:cNvPr id="416" name="Google Shape;416;p24"/>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17" name="Google Shape;417;p24"/>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0" lIns="0" spcFirstLastPara="1" rIns="0" wrap="square" tIns="0">
              <a:noAutofit/>
            </a:bodyPr>
            <a:lstStyle/>
            <a:p>
              <a:pPr indent="0" lvl="0" marL="0" rtl="0" algn="ctr">
                <a:spcBef>
                  <a:spcPts val="0"/>
                </a:spcBef>
                <a:spcAft>
                  <a:spcPts val="0"/>
                </a:spcAft>
                <a:buNone/>
              </a:pPr>
              <a:r>
                <a:rPr b="1" lang="en">
                  <a:solidFill>
                    <a:schemeClr val="dk1"/>
                  </a:solidFill>
                  <a:latin typeface="Rubik"/>
                  <a:ea typeface="Rubik"/>
                  <a:cs typeface="Rubik"/>
                  <a:sym typeface="Rubik"/>
                </a:rPr>
                <a:t>3</a:t>
              </a:r>
              <a:endParaRPr b="1">
                <a:solidFill>
                  <a:schemeClr val="dk1"/>
                </a:solidFill>
                <a:latin typeface="Rubik"/>
                <a:ea typeface="Rubik"/>
                <a:cs typeface="Rubik"/>
                <a:sym typeface="Rubik"/>
              </a:endParaRPr>
            </a:p>
          </p:txBody>
        </p:sp>
      </p:grpSp>
      <p:grpSp>
        <p:nvGrpSpPr>
          <p:cNvPr id="418" name="Google Shape;418;p24"/>
          <p:cNvGrpSpPr/>
          <p:nvPr/>
        </p:nvGrpSpPr>
        <p:grpSpPr>
          <a:xfrm>
            <a:off x="7612046" y="3613792"/>
            <a:ext cx="296630" cy="296630"/>
            <a:chOff x="5929350" y="2117975"/>
            <a:chExt cx="1214700" cy="1214700"/>
          </a:xfrm>
        </p:grpSpPr>
        <p:sp>
          <p:nvSpPr>
            <p:cNvPr id="419" name="Google Shape;419;p24"/>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20" name="Google Shape;420;p24"/>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0" lIns="0" spcFirstLastPara="1" rIns="0" wrap="square" tIns="0">
              <a:noAutofit/>
            </a:bodyPr>
            <a:lstStyle/>
            <a:p>
              <a:pPr indent="0" lvl="0" marL="0" rtl="0" algn="ctr">
                <a:spcBef>
                  <a:spcPts val="0"/>
                </a:spcBef>
                <a:spcAft>
                  <a:spcPts val="0"/>
                </a:spcAft>
                <a:buNone/>
              </a:pPr>
              <a:r>
                <a:rPr b="1" lang="en">
                  <a:solidFill>
                    <a:schemeClr val="dk1"/>
                  </a:solidFill>
                  <a:latin typeface="Rubik"/>
                  <a:ea typeface="Rubik"/>
                  <a:cs typeface="Rubik"/>
                  <a:sym typeface="Rubik"/>
                </a:rPr>
                <a:t>4</a:t>
              </a:r>
              <a:endParaRPr b="1">
                <a:solidFill>
                  <a:schemeClr val="dk1"/>
                </a:solidFill>
                <a:latin typeface="Rubik"/>
                <a:ea typeface="Rubik"/>
                <a:cs typeface="Rubik"/>
                <a:sym typeface="Rubik"/>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25"/>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sp>
        <p:nvSpPr>
          <p:cNvPr id="426" name="Google Shape;426;p25"/>
          <p:cNvSpPr txBox="1"/>
          <p:nvPr/>
        </p:nvSpPr>
        <p:spPr>
          <a:xfrm>
            <a:off x="2846525" y="1332000"/>
            <a:ext cx="34509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Three important topics</a:t>
            </a:r>
            <a:endParaRPr b="1" sz="2200">
              <a:solidFill>
                <a:schemeClr val="lt1"/>
              </a:solidFill>
              <a:latin typeface="Rubik"/>
              <a:ea typeface="Rubik"/>
              <a:cs typeface="Rubik"/>
              <a:sym typeface="Rubik"/>
            </a:endParaRPr>
          </a:p>
        </p:txBody>
      </p:sp>
      <p:cxnSp>
        <p:nvCxnSpPr>
          <p:cNvPr id="427" name="Google Shape;427;p25"/>
          <p:cNvCxnSpPr>
            <a:stCxn id="426" idx="1"/>
            <a:endCxn id="428" idx="0"/>
          </p:cNvCxnSpPr>
          <p:nvPr/>
        </p:nvCxnSpPr>
        <p:spPr>
          <a:xfrm flipH="1">
            <a:off x="1779725" y="1560600"/>
            <a:ext cx="1066800" cy="431700"/>
          </a:xfrm>
          <a:prstGeom prst="bentConnector2">
            <a:avLst/>
          </a:prstGeom>
          <a:noFill/>
          <a:ln cap="flat" cmpd="sng" w="19050">
            <a:solidFill>
              <a:schemeClr val="lt1"/>
            </a:solidFill>
            <a:prstDash val="solid"/>
            <a:round/>
            <a:headEnd len="med" w="med" type="none"/>
            <a:tailEnd len="med" w="med" type="none"/>
          </a:ln>
        </p:spPr>
      </p:cxnSp>
      <p:cxnSp>
        <p:nvCxnSpPr>
          <p:cNvPr id="429" name="Google Shape;429;p25"/>
          <p:cNvCxnSpPr>
            <a:stCxn id="426" idx="3"/>
            <a:endCxn id="430" idx="0"/>
          </p:cNvCxnSpPr>
          <p:nvPr/>
        </p:nvCxnSpPr>
        <p:spPr>
          <a:xfrm>
            <a:off x="6297425" y="1560600"/>
            <a:ext cx="1066800" cy="431700"/>
          </a:xfrm>
          <a:prstGeom prst="bentConnector2">
            <a:avLst/>
          </a:prstGeom>
          <a:noFill/>
          <a:ln cap="flat" cmpd="sng" w="19050">
            <a:solidFill>
              <a:schemeClr val="lt1"/>
            </a:solidFill>
            <a:prstDash val="solid"/>
            <a:round/>
            <a:headEnd len="med" w="med" type="none"/>
            <a:tailEnd len="med" w="med" type="none"/>
          </a:ln>
        </p:spPr>
      </p:cxnSp>
      <p:cxnSp>
        <p:nvCxnSpPr>
          <p:cNvPr id="431" name="Google Shape;431;p25"/>
          <p:cNvCxnSpPr>
            <a:stCxn id="426" idx="2"/>
            <a:endCxn id="432" idx="0"/>
          </p:cNvCxnSpPr>
          <p:nvPr/>
        </p:nvCxnSpPr>
        <p:spPr>
          <a:xfrm flipH="1" rot="-5400000">
            <a:off x="4470725" y="1890450"/>
            <a:ext cx="203100" cy="600"/>
          </a:xfrm>
          <a:prstGeom prst="bentConnector3">
            <a:avLst>
              <a:gd fmla="val 49982" name="adj1"/>
            </a:avLst>
          </a:prstGeom>
          <a:noFill/>
          <a:ln cap="flat" cmpd="sng" w="19050">
            <a:solidFill>
              <a:schemeClr val="lt1"/>
            </a:solidFill>
            <a:prstDash val="solid"/>
            <a:round/>
            <a:headEnd len="med" w="med" type="none"/>
            <a:tailEnd len="med" w="med" type="none"/>
          </a:ln>
        </p:spPr>
      </p:cxnSp>
      <p:grpSp>
        <p:nvGrpSpPr>
          <p:cNvPr id="433" name="Google Shape;433;p25"/>
          <p:cNvGrpSpPr/>
          <p:nvPr/>
        </p:nvGrpSpPr>
        <p:grpSpPr>
          <a:xfrm>
            <a:off x="6297470" y="1992225"/>
            <a:ext cx="2133300" cy="2615650"/>
            <a:chOff x="6297470" y="1992225"/>
            <a:chExt cx="2133300" cy="2615650"/>
          </a:xfrm>
        </p:grpSpPr>
        <p:sp>
          <p:nvSpPr>
            <p:cNvPr id="430" name="Google Shape;430;p25"/>
            <p:cNvSpPr txBox="1"/>
            <p:nvPr/>
          </p:nvSpPr>
          <p:spPr>
            <a:xfrm>
              <a:off x="6297470" y="1992225"/>
              <a:ext cx="21333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Mars</a:t>
              </a:r>
              <a:endParaRPr b="1" sz="2200">
                <a:solidFill>
                  <a:schemeClr val="lt1"/>
                </a:solidFill>
                <a:latin typeface="Rubik"/>
                <a:ea typeface="Rubik"/>
                <a:cs typeface="Rubik"/>
                <a:sym typeface="Rubik"/>
              </a:endParaRPr>
            </a:p>
          </p:txBody>
        </p:sp>
        <p:sp>
          <p:nvSpPr>
            <p:cNvPr id="434" name="Google Shape;434;p25"/>
            <p:cNvSpPr txBox="1"/>
            <p:nvPr/>
          </p:nvSpPr>
          <p:spPr>
            <a:xfrm>
              <a:off x="6297470" y="3236275"/>
              <a:ext cx="2133300" cy="137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Despite being red, Mars is actually a cold place. It’s full of iron oxide dust, which gives the planet its reddish cast</a:t>
              </a:r>
              <a:endParaRPr sz="1600">
                <a:solidFill>
                  <a:srgbClr val="FFFFFF"/>
                </a:solidFill>
                <a:latin typeface="Darker Grotesque"/>
                <a:ea typeface="Darker Grotesque"/>
                <a:cs typeface="Darker Grotesque"/>
                <a:sym typeface="Darker Grotesque"/>
              </a:endParaRPr>
            </a:p>
          </p:txBody>
        </p:sp>
        <p:grpSp>
          <p:nvGrpSpPr>
            <p:cNvPr id="435" name="Google Shape;435;p25"/>
            <p:cNvGrpSpPr/>
            <p:nvPr/>
          </p:nvGrpSpPr>
          <p:grpSpPr>
            <a:xfrm>
              <a:off x="6973486" y="2468467"/>
              <a:ext cx="781295" cy="781295"/>
              <a:chOff x="5929350" y="2117975"/>
              <a:chExt cx="1214700" cy="1214700"/>
            </a:xfrm>
          </p:grpSpPr>
          <p:sp>
            <p:nvSpPr>
              <p:cNvPr id="436" name="Google Shape;436;p25"/>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5"/>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8" name="Google Shape;438;p25"/>
            <p:cNvGrpSpPr/>
            <p:nvPr/>
          </p:nvGrpSpPr>
          <p:grpSpPr>
            <a:xfrm>
              <a:off x="7183861" y="2706273"/>
              <a:ext cx="364176" cy="305594"/>
              <a:chOff x="6151049" y="2020594"/>
              <a:chExt cx="328441" cy="271277"/>
            </a:xfrm>
          </p:grpSpPr>
          <p:sp>
            <p:nvSpPr>
              <p:cNvPr id="439" name="Google Shape;439;p25"/>
              <p:cNvSpPr/>
              <p:nvPr/>
            </p:nvSpPr>
            <p:spPr>
              <a:xfrm>
                <a:off x="6329082" y="2020594"/>
                <a:ext cx="150409" cy="271277"/>
              </a:xfrm>
              <a:custGeom>
                <a:rect b="b" l="l" r="r" t="t"/>
                <a:pathLst>
                  <a:path extrusionOk="0" h="8917" w="4944">
                    <a:moveTo>
                      <a:pt x="2035" y="625"/>
                    </a:moveTo>
                    <a:cubicBezTo>
                      <a:pt x="2481" y="625"/>
                      <a:pt x="2927" y="749"/>
                      <a:pt x="3284" y="964"/>
                    </a:cubicBezTo>
                    <a:cubicBezTo>
                      <a:pt x="3890" y="1356"/>
                      <a:pt x="4265" y="2052"/>
                      <a:pt x="4283" y="2784"/>
                    </a:cubicBezTo>
                    <a:lnTo>
                      <a:pt x="3230" y="2784"/>
                    </a:lnTo>
                    <a:cubicBezTo>
                      <a:pt x="2820" y="2801"/>
                      <a:pt x="2820" y="3390"/>
                      <a:pt x="3230" y="3408"/>
                    </a:cubicBezTo>
                    <a:lnTo>
                      <a:pt x="4194" y="3408"/>
                    </a:lnTo>
                    <a:lnTo>
                      <a:pt x="4051" y="4247"/>
                    </a:lnTo>
                    <a:cubicBezTo>
                      <a:pt x="3998" y="4532"/>
                      <a:pt x="3944" y="4818"/>
                      <a:pt x="3890" y="5103"/>
                    </a:cubicBezTo>
                    <a:lnTo>
                      <a:pt x="3855" y="5246"/>
                    </a:lnTo>
                    <a:cubicBezTo>
                      <a:pt x="3855" y="5317"/>
                      <a:pt x="3837" y="5389"/>
                      <a:pt x="3837" y="5442"/>
                    </a:cubicBezTo>
                    <a:lnTo>
                      <a:pt x="1000" y="5442"/>
                    </a:lnTo>
                    <a:cubicBezTo>
                      <a:pt x="1000" y="5353"/>
                      <a:pt x="982" y="5264"/>
                      <a:pt x="964" y="5174"/>
                    </a:cubicBezTo>
                    <a:cubicBezTo>
                      <a:pt x="893" y="4835"/>
                      <a:pt x="822" y="4479"/>
                      <a:pt x="768" y="4086"/>
                    </a:cubicBezTo>
                    <a:lnTo>
                      <a:pt x="1767" y="4086"/>
                    </a:lnTo>
                    <a:cubicBezTo>
                      <a:pt x="2178" y="4068"/>
                      <a:pt x="2178" y="3479"/>
                      <a:pt x="1767" y="3462"/>
                    </a:cubicBezTo>
                    <a:lnTo>
                      <a:pt x="679" y="3462"/>
                    </a:lnTo>
                    <a:cubicBezTo>
                      <a:pt x="661" y="3212"/>
                      <a:pt x="643" y="2962"/>
                      <a:pt x="643" y="2712"/>
                    </a:cubicBezTo>
                    <a:lnTo>
                      <a:pt x="1767" y="2712"/>
                    </a:lnTo>
                    <a:cubicBezTo>
                      <a:pt x="2178" y="2694"/>
                      <a:pt x="2178" y="2105"/>
                      <a:pt x="1767" y="2088"/>
                    </a:cubicBezTo>
                    <a:lnTo>
                      <a:pt x="643" y="2088"/>
                    </a:lnTo>
                    <a:cubicBezTo>
                      <a:pt x="643" y="2070"/>
                      <a:pt x="643" y="2034"/>
                      <a:pt x="643" y="2016"/>
                    </a:cubicBezTo>
                    <a:cubicBezTo>
                      <a:pt x="679" y="1249"/>
                      <a:pt x="1303" y="642"/>
                      <a:pt x="2035" y="625"/>
                    </a:cubicBezTo>
                    <a:close/>
                    <a:moveTo>
                      <a:pt x="3819" y="6049"/>
                    </a:moveTo>
                    <a:lnTo>
                      <a:pt x="3819" y="6905"/>
                    </a:lnTo>
                    <a:cubicBezTo>
                      <a:pt x="3819" y="7672"/>
                      <a:pt x="3195" y="8279"/>
                      <a:pt x="2427" y="8279"/>
                    </a:cubicBezTo>
                    <a:cubicBezTo>
                      <a:pt x="1660" y="8279"/>
                      <a:pt x="1036" y="7672"/>
                      <a:pt x="1036" y="6905"/>
                    </a:cubicBezTo>
                    <a:lnTo>
                      <a:pt x="1036" y="6049"/>
                    </a:lnTo>
                    <a:close/>
                    <a:moveTo>
                      <a:pt x="2035" y="0"/>
                    </a:moveTo>
                    <a:cubicBezTo>
                      <a:pt x="964" y="36"/>
                      <a:pt x="90" y="910"/>
                      <a:pt x="36" y="1981"/>
                    </a:cubicBezTo>
                    <a:cubicBezTo>
                      <a:pt x="1" y="2694"/>
                      <a:pt x="36" y="3390"/>
                      <a:pt x="126" y="4068"/>
                    </a:cubicBezTo>
                    <a:cubicBezTo>
                      <a:pt x="197" y="4496"/>
                      <a:pt x="268" y="4925"/>
                      <a:pt x="358" y="5299"/>
                    </a:cubicBezTo>
                    <a:cubicBezTo>
                      <a:pt x="393" y="5496"/>
                      <a:pt x="429" y="5745"/>
                      <a:pt x="411" y="5977"/>
                    </a:cubicBezTo>
                    <a:cubicBezTo>
                      <a:pt x="411" y="5995"/>
                      <a:pt x="411" y="5995"/>
                      <a:pt x="411" y="5995"/>
                    </a:cubicBezTo>
                    <a:cubicBezTo>
                      <a:pt x="411" y="6013"/>
                      <a:pt x="411" y="6013"/>
                      <a:pt x="411" y="6013"/>
                    </a:cubicBezTo>
                    <a:lnTo>
                      <a:pt x="411" y="6923"/>
                    </a:lnTo>
                    <a:cubicBezTo>
                      <a:pt x="465" y="8252"/>
                      <a:pt x="1446" y="8917"/>
                      <a:pt x="2427" y="8917"/>
                    </a:cubicBezTo>
                    <a:cubicBezTo>
                      <a:pt x="3409" y="8917"/>
                      <a:pt x="4390" y="8252"/>
                      <a:pt x="4444" y="6923"/>
                    </a:cubicBezTo>
                    <a:lnTo>
                      <a:pt x="4444" y="6013"/>
                    </a:lnTo>
                    <a:lnTo>
                      <a:pt x="4444" y="5995"/>
                    </a:lnTo>
                    <a:cubicBezTo>
                      <a:pt x="4444" y="5763"/>
                      <a:pt x="4461" y="5531"/>
                      <a:pt x="4497" y="5371"/>
                    </a:cubicBezTo>
                    <a:lnTo>
                      <a:pt x="4515" y="5228"/>
                    </a:lnTo>
                    <a:cubicBezTo>
                      <a:pt x="4569" y="4942"/>
                      <a:pt x="4640" y="4639"/>
                      <a:pt x="4676" y="4336"/>
                    </a:cubicBezTo>
                    <a:lnTo>
                      <a:pt x="4890" y="3176"/>
                    </a:lnTo>
                    <a:cubicBezTo>
                      <a:pt x="4890" y="3176"/>
                      <a:pt x="4890" y="3158"/>
                      <a:pt x="4890" y="3158"/>
                    </a:cubicBezTo>
                    <a:cubicBezTo>
                      <a:pt x="4943" y="2623"/>
                      <a:pt x="4872" y="2105"/>
                      <a:pt x="4640" y="1624"/>
                    </a:cubicBezTo>
                    <a:cubicBezTo>
                      <a:pt x="4426" y="1142"/>
                      <a:pt x="4069" y="732"/>
                      <a:pt x="3623" y="446"/>
                    </a:cubicBezTo>
                    <a:cubicBezTo>
                      <a:pt x="3195" y="178"/>
                      <a:pt x="2659" y="18"/>
                      <a:pt x="214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5"/>
              <p:cNvSpPr/>
              <p:nvPr/>
            </p:nvSpPr>
            <p:spPr>
              <a:xfrm>
                <a:off x="6151049" y="2020594"/>
                <a:ext cx="150378" cy="271277"/>
              </a:xfrm>
              <a:custGeom>
                <a:rect b="b" l="l" r="r" t="t"/>
                <a:pathLst>
                  <a:path extrusionOk="0" h="8917" w="4943">
                    <a:moveTo>
                      <a:pt x="2909" y="625"/>
                    </a:moveTo>
                    <a:cubicBezTo>
                      <a:pt x="3658" y="642"/>
                      <a:pt x="4265" y="1249"/>
                      <a:pt x="4300" y="2016"/>
                    </a:cubicBezTo>
                    <a:cubicBezTo>
                      <a:pt x="4300" y="2034"/>
                      <a:pt x="4300" y="2070"/>
                      <a:pt x="4300" y="2088"/>
                    </a:cubicBezTo>
                    <a:lnTo>
                      <a:pt x="3176" y="2088"/>
                    </a:lnTo>
                    <a:cubicBezTo>
                      <a:pt x="2766" y="2105"/>
                      <a:pt x="2766" y="2694"/>
                      <a:pt x="3176" y="2712"/>
                    </a:cubicBezTo>
                    <a:lnTo>
                      <a:pt x="4300" y="2712"/>
                    </a:lnTo>
                    <a:cubicBezTo>
                      <a:pt x="4300" y="2962"/>
                      <a:pt x="4283" y="3212"/>
                      <a:pt x="4265" y="3462"/>
                    </a:cubicBezTo>
                    <a:lnTo>
                      <a:pt x="3176" y="3462"/>
                    </a:lnTo>
                    <a:cubicBezTo>
                      <a:pt x="2766" y="3479"/>
                      <a:pt x="2766" y="4068"/>
                      <a:pt x="3176" y="4086"/>
                    </a:cubicBezTo>
                    <a:lnTo>
                      <a:pt x="4193" y="4086"/>
                    </a:lnTo>
                    <a:cubicBezTo>
                      <a:pt x="4122" y="4479"/>
                      <a:pt x="4069" y="4835"/>
                      <a:pt x="3979" y="5174"/>
                    </a:cubicBezTo>
                    <a:cubicBezTo>
                      <a:pt x="3961" y="5264"/>
                      <a:pt x="3944" y="5353"/>
                      <a:pt x="3944" y="5442"/>
                    </a:cubicBezTo>
                    <a:lnTo>
                      <a:pt x="1124" y="5442"/>
                    </a:lnTo>
                    <a:cubicBezTo>
                      <a:pt x="1107" y="5389"/>
                      <a:pt x="1107" y="5317"/>
                      <a:pt x="1089" y="5246"/>
                    </a:cubicBezTo>
                    <a:lnTo>
                      <a:pt x="1053" y="5103"/>
                    </a:lnTo>
                    <a:cubicBezTo>
                      <a:pt x="1000" y="4818"/>
                      <a:pt x="946" y="4532"/>
                      <a:pt x="893" y="4247"/>
                    </a:cubicBezTo>
                    <a:lnTo>
                      <a:pt x="750" y="3408"/>
                    </a:lnTo>
                    <a:lnTo>
                      <a:pt x="1713" y="3408"/>
                    </a:lnTo>
                    <a:cubicBezTo>
                      <a:pt x="2142" y="3390"/>
                      <a:pt x="2142" y="2801"/>
                      <a:pt x="1713" y="2784"/>
                    </a:cubicBezTo>
                    <a:lnTo>
                      <a:pt x="678" y="2784"/>
                    </a:lnTo>
                    <a:cubicBezTo>
                      <a:pt x="678" y="2052"/>
                      <a:pt x="1053" y="1356"/>
                      <a:pt x="1678" y="964"/>
                    </a:cubicBezTo>
                    <a:cubicBezTo>
                      <a:pt x="2017" y="749"/>
                      <a:pt x="2463" y="625"/>
                      <a:pt x="2909" y="625"/>
                    </a:cubicBezTo>
                    <a:close/>
                    <a:moveTo>
                      <a:pt x="3908" y="6049"/>
                    </a:moveTo>
                    <a:lnTo>
                      <a:pt x="3908" y="6905"/>
                    </a:lnTo>
                    <a:cubicBezTo>
                      <a:pt x="3908" y="7675"/>
                      <a:pt x="3281" y="8287"/>
                      <a:pt x="2511" y="8287"/>
                    </a:cubicBezTo>
                    <a:cubicBezTo>
                      <a:pt x="2460" y="8287"/>
                      <a:pt x="2408" y="8285"/>
                      <a:pt x="2356" y="8279"/>
                    </a:cubicBezTo>
                    <a:cubicBezTo>
                      <a:pt x="1660" y="8208"/>
                      <a:pt x="1124" y="7583"/>
                      <a:pt x="1124" y="6887"/>
                    </a:cubicBezTo>
                    <a:lnTo>
                      <a:pt x="1124" y="6049"/>
                    </a:lnTo>
                    <a:close/>
                    <a:moveTo>
                      <a:pt x="2820" y="0"/>
                    </a:moveTo>
                    <a:cubicBezTo>
                      <a:pt x="1731" y="36"/>
                      <a:pt x="750" y="642"/>
                      <a:pt x="304" y="1624"/>
                    </a:cubicBezTo>
                    <a:cubicBezTo>
                      <a:pt x="90" y="2105"/>
                      <a:pt x="0" y="2641"/>
                      <a:pt x="72" y="3158"/>
                    </a:cubicBezTo>
                    <a:cubicBezTo>
                      <a:pt x="72" y="3158"/>
                      <a:pt x="72" y="3176"/>
                      <a:pt x="72" y="3176"/>
                    </a:cubicBezTo>
                    <a:lnTo>
                      <a:pt x="268" y="4354"/>
                    </a:lnTo>
                    <a:cubicBezTo>
                      <a:pt x="322" y="4639"/>
                      <a:pt x="375" y="4942"/>
                      <a:pt x="429" y="5228"/>
                    </a:cubicBezTo>
                    <a:lnTo>
                      <a:pt x="464" y="5371"/>
                    </a:lnTo>
                    <a:cubicBezTo>
                      <a:pt x="500" y="5531"/>
                      <a:pt x="518" y="5763"/>
                      <a:pt x="500" y="6013"/>
                    </a:cubicBezTo>
                    <a:cubicBezTo>
                      <a:pt x="500" y="6013"/>
                      <a:pt x="536" y="5995"/>
                      <a:pt x="536" y="5995"/>
                    </a:cubicBezTo>
                    <a:lnTo>
                      <a:pt x="536" y="6923"/>
                    </a:lnTo>
                    <a:cubicBezTo>
                      <a:pt x="589" y="8252"/>
                      <a:pt x="1562" y="8917"/>
                      <a:pt x="2534" y="8917"/>
                    </a:cubicBezTo>
                    <a:cubicBezTo>
                      <a:pt x="3506" y="8917"/>
                      <a:pt x="4479" y="8252"/>
                      <a:pt x="4532" y="6923"/>
                    </a:cubicBezTo>
                    <a:lnTo>
                      <a:pt x="4532" y="6013"/>
                    </a:lnTo>
                    <a:lnTo>
                      <a:pt x="4532" y="5995"/>
                    </a:lnTo>
                    <a:cubicBezTo>
                      <a:pt x="4532" y="5745"/>
                      <a:pt x="4550" y="5496"/>
                      <a:pt x="4586" y="5317"/>
                    </a:cubicBezTo>
                    <a:cubicBezTo>
                      <a:pt x="4675" y="4925"/>
                      <a:pt x="4764" y="4496"/>
                      <a:pt x="4818" y="4068"/>
                    </a:cubicBezTo>
                    <a:cubicBezTo>
                      <a:pt x="4907" y="3390"/>
                      <a:pt x="4943" y="2694"/>
                      <a:pt x="4907" y="1981"/>
                    </a:cubicBezTo>
                    <a:cubicBezTo>
                      <a:pt x="4854" y="910"/>
                      <a:pt x="3979" y="36"/>
                      <a:pt x="290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41" name="Google Shape;441;p25"/>
          <p:cNvGrpSpPr/>
          <p:nvPr/>
        </p:nvGrpSpPr>
        <p:grpSpPr>
          <a:xfrm>
            <a:off x="3505350" y="1992225"/>
            <a:ext cx="2133300" cy="2615650"/>
            <a:chOff x="3505350" y="1992225"/>
            <a:chExt cx="2133300" cy="2615650"/>
          </a:xfrm>
        </p:grpSpPr>
        <p:sp>
          <p:nvSpPr>
            <p:cNvPr id="432" name="Google Shape;432;p25"/>
            <p:cNvSpPr txBox="1"/>
            <p:nvPr/>
          </p:nvSpPr>
          <p:spPr>
            <a:xfrm>
              <a:off x="3505350" y="1992225"/>
              <a:ext cx="21333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p:txBody>
        </p:sp>
        <p:sp>
          <p:nvSpPr>
            <p:cNvPr id="442" name="Google Shape;442;p25"/>
            <p:cNvSpPr txBox="1"/>
            <p:nvPr/>
          </p:nvSpPr>
          <p:spPr>
            <a:xfrm>
              <a:off x="3505350" y="3236275"/>
              <a:ext cx="2133300" cy="137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Venus has a beautiful name and is the second planet from the Sun. It’s terribly hot, even hotter than Mercury</a:t>
              </a:r>
              <a:endParaRPr sz="1600">
                <a:solidFill>
                  <a:srgbClr val="FFFFFF"/>
                </a:solidFill>
                <a:latin typeface="Darker Grotesque"/>
                <a:ea typeface="Darker Grotesque"/>
                <a:cs typeface="Darker Grotesque"/>
                <a:sym typeface="Darker Grotesque"/>
              </a:endParaRPr>
            </a:p>
          </p:txBody>
        </p:sp>
        <p:grpSp>
          <p:nvGrpSpPr>
            <p:cNvPr id="443" name="Google Shape;443;p25"/>
            <p:cNvGrpSpPr/>
            <p:nvPr/>
          </p:nvGrpSpPr>
          <p:grpSpPr>
            <a:xfrm>
              <a:off x="4181361" y="2468467"/>
              <a:ext cx="781295" cy="781295"/>
              <a:chOff x="5929350" y="2117975"/>
              <a:chExt cx="1214700" cy="1214700"/>
            </a:xfrm>
          </p:grpSpPr>
          <p:sp>
            <p:nvSpPr>
              <p:cNvPr id="444" name="Google Shape;444;p25"/>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5"/>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6" name="Google Shape;446;p25"/>
            <p:cNvSpPr/>
            <p:nvPr/>
          </p:nvSpPr>
          <p:spPr>
            <a:xfrm>
              <a:off x="4388430" y="2676237"/>
              <a:ext cx="367151" cy="365695"/>
            </a:xfrm>
            <a:custGeom>
              <a:rect b="b" l="l" r="r" t="t"/>
              <a:pathLst>
                <a:path extrusionOk="0" h="10671" w="10885">
                  <a:moveTo>
                    <a:pt x="4408" y="625"/>
                  </a:moveTo>
                  <a:lnTo>
                    <a:pt x="4408" y="2160"/>
                  </a:lnTo>
                  <a:lnTo>
                    <a:pt x="2873" y="2160"/>
                  </a:lnTo>
                  <a:lnTo>
                    <a:pt x="2873" y="625"/>
                  </a:lnTo>
                  <a:close/>
                  <a:moveTo>
                    <a:pt x="7994" y="625"/>
                  </a:moveTo>
                  <a:lnTo>
                    <a:pt x="7994" y="2160"/>
                  </a:lnTo>
                  <a:lnTo>
                    <a:pt x="6477" y="2160"/>
                  </a:lnTo>
                  <a:lnTo>
                    <a:pt x="6477" y="625"/>
                  </a:lnTo>
                  <a:close/>
                  <a:moveTo>
                    <a:pt x="4408" y="2784"/>
                  </a:moveTo>
                  <a:lnTo>
                    <a:pt x="4408" y="4158"/>
                  </a:lnTo>
                  <a:lnTo>
                    <a:pt x="2873" y="4158"/>
                  </a:lnTo>
                  <a:lnTo>
                    <a:pt x="2873" y="2784"/>
                  </a:lnTo>
                  <a:close/>
                  <a:moveTo>
                    <a:pt x="7994" y="2784"/>
                  </a:moveTo>
                  <a:lnTo>
                    <a:pt x="7994" y="4693"/>
                  </a:lnTo>
                  <a:lnTo>
                    <a:pt x="6477" y="4693"/>
                  </a:lnTo>
                  <a:lnTo>
                    <a:pt x="6477" y="2784"/>
                  </a:lnTo>
                  <a:close/>
                  <a:moveTo>
                    <a:pt x="4408" y="4765"/>
                  </a:moveTo>
                  <a:lnTo>
                    <a:pt x="4408" y="6406"/>
                  </a:lnTo>
                  <a:cubicBezTo>
                    <a:pt x="4408" y="6817"/>
                    <a:pt x="4069" y="7156"/>
                    <a:pt x="3640" y="7156"/>
                  </a:cubicBezTo>
                  <a:cubicBezTo>
                    <a:pt x="3212" y="7156"/>
                    <a:pt x="2873" y="6817"/>
                    <a:pt x="2873" y="6406"/>
                  </a:cubicBezTo>
                  <a:lnTo>
                    <a:pt x="2873" y="4765"/>
                  </a:lnTo>
                  <a:close/>
                  <a:moveTo>
                    <a:pt x="7994" y="5318"/>
                  </a:moveTo>
                  <a:lnTo>
                    <a:pt x="7994" y="6406"/>
                  </a:lnTo>
                  <a:cubicBezTo>
                    <a:pt x="7994" y="6817"/>
                    <a:pt x="7655" y="7156"/>
                    <a:pt x="7245" y="7156"/>
                  </a:cubicBezTo>
                  <a:lnTo>
                    <a:pt x="7227" y="7156"/>
                  </a:lnTo>
                  <a:cubicBezTo>
                    <a:pt x="6816" y="7156"/>
                    <a:pt x="6477" y="6817"/>
                    <a:pt x="6477" y="6406"/>
                  </a:cubicBezTo>
                  <a:lnTo>
                    <a:pt x="6477" y="5318"/>
                  </a:lnTo>
                  <a:close/>
                  <a:moveTo>
                    <a:pt x="9439" y="2784"/>
                  </a:moveTo>
                  <a:lnTo>
                    <a:pt x="9439" y="8601"/>
                  </a:lnTo>
                  <a:lnTo>
                    <a:pt x="1464" y="8601"/>
                  </a:lnTo>
                  <a:lnTo>
                    <a:pt x="1446" y="2784"/>
                  </a:lnTo>
                  <a:lnTo>
                    <a:pt x="2249" y="2784"/>
                  </a:lnTo>
                  <a:lnTo>
                    <a:pt x="2249" y="6424"/>
                  </a:lnTo>
                  <a:cubicBezTo>
                    <a:pt x="2249" y="7191"/>
                    <a:pt x="2873" y="7816"/>
                    <a:pt x="3640" y="7816"/>
                  </a:cubicBezTo>
                  <a:cubicBezTo>
                    <a:pt x="4408" y="7816"/>
                    <a:pt x="5032" y="7191"/>
                    <a:pt x="5032" y="6424"/>
                  </a:cubicBezTo>
                  <a:lnTo>
                    <a:pt x="5032" y="4461"/>
                  </a:lnTo>
                  <a:lnTo>
                    <a:pt x="5032" y="2784"/>
                  </a:lnTo>
                  <a:lnTo>
                    <a:pt x="5835" y="2784"/>
                  </a:lnTo>
                  <a:lnTo>
                    <a:pt x="5835" y="6424"/>
                  </a:lnTo>
                  <a:cubicBezTo>
                    <a:pt x="5835" y="7191"/>
                    <a:pt x="6460" y="7816"/>
                    <a:pt x="7227" y="7816"/>
                  </a:cubicBezTo>
                  <a:lnTo>
                    <a:pt x="7245" y="7816"/>
                  </a:lnTo>
                  <a:cubicBezTo>
                    <a:pt x="7994" y="7816"/>
                    <a:pt x="8619" y="7191"/>
                    <a:pt x="8619" y="6424"/>
                  </a:cubicBezTo>
                  <a:lnTo>
                    <a:pt x="8619" y="2784"/>
                  </a:lnTo>
                  <a:close/>
                  <a:moveTo>
                    <a:pt x="10135" y="9225"/>
                  </a:moveTo>
                  <a:lnTo>
                    <a:pt x="10135" y="10046"/>
                  </a:lnTo>
                  <a:lnTo>
                    <a:pt x="714" y="10046"/>
                  </a:lnTo>
                  <a:lnTo>
                    <a:pt x="714" y="9225"/>
                  </a:lnTo>
                  <a:close/>
                  <a:moveTo>
                    <a:pt x="2570" y="1"/>
                  </a:moveTo>
                  <a:cubicBezTo>
                    <a:pt x="2392" y="1"/>
                    <a:pt x="2249" y="144"/>
                    <a:pt x="2249" y="322"/>
                  </a:cubicBezTo>
                  <a:lnTo>
                    <a:pt x="2249" y="2160"/>
                  </a:lnTo>
                  <a:lnTo>
                    <a:pt x="1446" y="2160"/>
                  </a:lnTo>
                  <a:lnTo>
                    <a:pt x="1446" y="1446"/>
                  </a:lnTo>
                  <a:cubicBezTo>
                    <a:pt x="1446" y="1268"/>
                    <a:pt x="1303" y="1125"/>
                    <a:pt x="1125" y="1125"/>
                  </a:cubicBezTo>
                  <a:cubicBezTo>
                    <a:pt x="946" y="1125"/>
                    <a:pt x="821" y="1268"/>
                    <a:pt x="821" y="1446"/>
                  </a:cubicBezTo>
                  <a:lnTo>
                    <a:pt x="821" y="2160"/>
                  </a:lnTo>
                  <a:lnTo>
                    <a:pt x="411" y="2160"/>
                  </a:lnTo>
                  <a:cubicBezTo>
                    <a:pt x="1" y="2178"/>
                    <a:pt x="1" y="2766"/>
                    <a:pt x="411" y="2784"/>
                  </a:cubicBezTo>
                  <a:lnTo>
                    <a:pt x="821" y="2784"/>
                  </a:lnTo>
                  <a:lnTo>
                    <a:pt x="839" y="8601"/>
                  </a:lnTo>
                  <a:lnTo>
                    <a:pt x="393" y="8601"/>
                  </a:lnTo>
                  <a:cubicBezTo>
                    <a:pt x="233" y="8601"/>
                    <a:pt x="90" y="8744"/>
                    <a:pt x="90" y="8922"/>
                  </a:cubicBezTo>
                  <a:lnTo>
                    <a:pt x="90" y="10349"/>
                  </a:lnTo>
                  <a:cubicBezTo>
                    <a:pt x="90" y="10528"/>
                    <a:pt x="233" y="10671"/>
                    <a:pt x="393" y="10671"/>
                  </a:cubicBezTo>
                  <a:lnTo>
                    <a:pt x="10456" y="10671"/>
                  </a:lnTo>
                  <a:cubicBezTo>
                    <a:pt x="10635" y="10671"/>
                    <a:pt x="10778" y="10528"/>
                    <a:pt x="10778" y="10349"/>
                  </a:cubicBezTo>
                  <a:lnTo>
                    <a:pt x="10778" y="8922"/>
                  </a:lnTo>
                  <a:cubicBezTo>
                    <a:pt x="10778" y="8744"/>
                    <a:pt x="10635" y="8601"/>
                    <a:pt x="10456" y="8601"/>
                  </a:cubicBezTo>
                  <a:lnTo>
                    <a:pt x="10064" y="8601"/>
                  </a:lnTo>
                  <a:lnTo>
                    <a:pt x="10064" y="2784"/>
                  </a:lnTo>
                  <a:lnTo>
                    <a:pt x="10474" y="2784"/>
                  </a:lnTo>
                  <a:cubicBezTo>
                    <a:pt x="10885" y="2766"/>
                    <a:pt x="10885" y="2178"/>
                    <a:pt x="10474" y="2160"/>
                  </a:cubicBezTo>
                  <a:lnTo>
                    <a:pt x="10064" y="2160"/>
                  </a:lnTo>
                  <a:lnTo>
                    <a:pt x="10064" y="1446"/>
                  </a:lnTo>
                  <a:cubicBezTo>
                    <a:pt x="10055" y="1232"/>
                    <a:pt x="9903" y="1125"/>
                    <a:pt x="9752" y="1125"/>
                  </a:cubicBezTo>
                  <a:cubicBezTo>
                    <a:pt x="9600" y="1125"/>
                    <a:pt x="9448" y="1232"/>
                    <a:pt x="9439" y="1446"/>
                  </a:cubicBezTo>
                  <a:lnTo>
                    <a:pt x="9439" y="2160"/>
                  </a:lnTo>
                  <a:lnTo>
                    <a:pt x="8619" y="2160"/>
                  </a:lnTo>
                  <a:lnTo>
                    <a:pt x="8619" y="322"/>
                  </a:lnTo>
                  <a:cubicBezTo>
                    <a:pt x="8619" y="144"/>
                    <a:pt x="8476" y="1"/>
                    <a:pt x="8297" y="1"/>
                  </a:cubicBezTo>
                  <a:lnTo>
                    <a:pt x="6156" y="1"/>
                  </a:lnTo>
                  <a:cubicBezTo>
                    <a:pt x="5978" y="1"/>
                    <a:pt x="5835" y="144"/>
                    <a:pt x="5835" y="322"/>
                  </a:cubicBezTo>
                  <a:lnTo>
                    <a:pt x="5835" y="2160"/>
                  </a:lnTo>
                  <a:lnTo>
                    <a:pt x="5032" y="2160"/>
                  </a:lnTo>
                  <a:lnTo>
                    <a:pt x="5032" y="322"/>
                  </a:lnTo>
                  <a:cubicBezTo>
                    <a:pt x="5032" y="144"/>
                    <a:pt x="4889" y="1"/>
                    <a:pt x="471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7" name="Google Shape;447;p25"/>
          <p:cNvGrpSpPr/>
          <p:nvPr/>
        </p:nvGrpSpPr>
        <p:grpSpPr>
          <a:xfrm>
            <a:off x="713213" y="1992225"/>
            <a:ext cx="2133300" cy="2615650"/>
            <a:chOff x="713213" y="1992225"/>
            <a:chExt cx="2133300" cy="2615650"/>
          </a:xfrm>
        </p:grpSpPr>
        <p:sp>
          <p:nvSpPr>
            <p:cNvPr id="428" name="Google Shape;428;p25"/>
            <p:cNvSpPr txBox="1"/>
            <p:nvPr/>
          </p:nvSpPr>
          <p:spPr>
            <a:xfrm>
              <a:off x="713213" y="1992225"/>
              <a:ext cx="21333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448" name="Google Shape;448;p25"/>
            <p:cNvSpPr txBox="1"/>
            <p:nvPr/>
          </p:nvSpPr>
          <p:spPr>
            <a:xfrm>
              <a:off x="713213" y="3236275"/>
              <a:ext cx="2133300" cy="137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Mercury is the closest planet to the Sun and the smallest one in the Solar System. It was named after the Roman god</a:t>
              </a:r>
              <a:endParaRPr sz="1600">
                <a:solidFill>
                  <a:srgbClr val="FFFFFF"/>
                </a:solidFill>
                <a:latin typeface="Darker Grotesque"/>
                <a:ea typeface="Darker Grotesque"/>
                <a:cs typeface="Darker Grotesque"/>
                <a:sym typeface="Darker Grotesque"/>
              </a:endParaRPr>
            </a:p>
          </p:txBody>
        </p:sp>
        <p:grpSp>
          <p:nvGrpSpPr>
            <p:cNvPr id="449" name="Google Shape;449;p25"/>
            <p:cNvGrpSpPr/>
            <p:nvPr/>
          </p:nvGrpSpPr>
          <p:grpSpPr>
            <a:xfrm>
              <a:off x="1389236" y="2468467"/>
              <a:ext cx="781295" cy="781295"/>
              <a:chOff x="5929350" y="2117975"/>
              <a:chExt cx="1214700" cy="1214700"/>
            </a:xfrm>
          </p:grpSpPr>
          <p:sp>
            <p:nvSpPr>
              <p:cNvPr id="450" name="Google Shape;450;p25"/>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5"/>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2" name="Google Shape;452;p25"/>
            <p:cNvGrpSpPr/>
            <p:nvPr/>
          </p:nvGrpSpPr>
          <p:grpSpPr>
            <a:xfrm>
              <a:off x="1599593" y="2644536"/>
              <a:ext cx="360566" cy="365705"/>
              <a:chOff x="4062818" y="1993975"/>
              <a:chExt cx="325186" cy="324638"/>
            </a:xfrm>
          </p:grpSpPr>
          <p:sp>
            <p:nvSpPr>
              <p:cNvPr id="453" name="Google Shape;453;p25"/>
              <p:cNvSpPr/>
              <p:nvPr/>
            </p:nvSpPr>
            <p:spPr>
              <a:xfrm>
                <a:off x="4062818" y="1993975"/>
                <a:ext cx="325186" cy="324638"/>
              </a:xfrm>
              <a:custGeom>
                <a:rect b="b" l="l" r="r" t="t"/>
                <a:pathLst>
                  <a:path extrusionOk="0" h="10671" w="10689">
                    <a:moveTo>
                      <a:pt x="5139" y="625"/>
                    </a:moveTo>
                    <a:lnTo>
                      <a:pt x="5139" y="2231"/>
                    </a:lnTo>
                    <a:lnTo>
                      <a:pt x="1535" y="2231"/>
                    </a:lnTo>
                    <a:lnTo>
                      <a:pt x="1535" y="625"/>
                    </a:lnTo>
                    <a:close/>
                    <a:moveTo>
                      <a:pt x="4301" y="2856"/>
                    </a:moveTo>
                    <a:lnTo>
                      <a:pt x="4301" y="3516"/>
                    </a:lnTo>
                    <a:lnTo>
                      <a:pt x="2356" y="3516"/>
                    </a:lnTo>
                    <a:lnTo>
                      <a:pt x="2356" y="2856"/>
                    </a:lnTo>
                    <a:close/>
                    <a:moveTo>
                      <a:pt x="10064" y="4140"/>
                    </a:moveTo>
                    <a:lnTo>
                      <a:pt x="10064" y="10046"/>
                    </a:lnTo>
                    <a:lnTo>
                      <a:pt x="625" y="10046"/>
                    </a:lnTo>
                    <a:lnTo>
                      <a:pt x="625" y="4140"/>
                    </a:lnTo>
                    <a:close/>
                    <a:moveTo>
                      <a:pt x="1214" y="1"/>
                    </a:moveTo>
                    <a:cubicBezTo>
                      <a:pt x="1036" y="1"/>
                      <a:pt x="911" y="126"/>
                      <a:pt x="911" y="304"/>
                    </a:cubicBezTo>
                    <a:lnTo>
                      <a:pt x="911" y="2534"/>
                    </a:lnTo>
                    <a:cubicBezTo>
                      <a:pt x="911" y="2713"/>
                      <a:pt x="1036" y="2856"/>
                      <a:pt x="1214" y="2856"/>
                    </a:cubicBezTo>
                    <a:lnTo>
                      <a:pt x="1714" y="2856"/>
                    </a:lnTo>
                    <a:lnTo>
                      <a:pt x="1714" y="3516"/>
                    </a:lnTo>
                    <a:lnTo>
                      <a:pt x="322" y="3516"/>
                    </a:lnTo>
                    <a:cubicBezTo>
                      <a:pt x="143" y="3516"/>
                      <a:pt x="1" y="3659"/>
                      <a:pt x="1" y="3837"/>
                    </a:cubicBezTo>
                    <a:lnTo>
                      <a:pt x="1" y="10367"/>
                    </a:lnTo>
                    <a:cubicBezTo>
                      <a:pt x="1" y="10546"/>
                      <a:pt x="143" y="10671"/>
                      <a:pt x="322" y="10671"/>
                    </a:cubicBezTo>
                    <a:lnTo>
                      <a:pt x="10385" y="10671"/>
                    </a:lnTo>
                    <a:cubicBezTo>
                      <a:pt x="10546" y="10671"/>
                      <a:pt x="10688" y="10546"/>
                      <a:pt x="10688" y="10367"/>
                    </a:cubicBezTo>
                    <a:lnTo>
                      <a:pt x="10688" y="3837"/>
                    </a:lnTo>
                    <a:cubicBezTo>
                      <a:pt x="10688" y="3659"/>
                      <a:pt x="10546" y="3516"/>
                      <a:pt x="10385" y="3516"/>
                    </a:cubicBezTo>
                    <a:lnTo>
                      <a:pt x="8815" y="3516"/>
                    </a:lnTo>
                    <a:lnTo>
                      <a:pt x="8815" y="2891"/>
                    </a:lnTo>
                    <a:lnTo>
                      <a:pt x="9136" y="2891"/>
                    </a:lnTo>
                    <a:cubicBezTo>
                      <a:pt x="9547" y="2873"/>
                      <a:pt x="9547" y="2285"/>
                      <a:pt x="9136" y="2267"/>
                    </a:cubicBezTo>
                    <a:lnTo>
                      <a:pt x="7816" y="2267"/>
                    </a:lnTo>
                    <a:cubicBezTo>
                      <a:pt x="7405" y="2285"/>
                      <a:pt x="7405" y="2873"/>
                      <a:pt x="7816" y="2891"/>
                    </a:cubicBezTo>
                    <a:lnTo>
                      <a:pt x="8191" y="2891"/>
                    </a:lnTo>
                    <a:lnTo>
                      <a:pt x="8191" y="3516"/>
                    </a:lnTo>
                    <a:lnTo>
                      <a:pt x="4925" y="3516"/>
                    </a:lnTo>
                    <a:lnTo>
                      <a:pt x="4925" y="2856"/>
                    </a:lnTo>
                    <a:lnTo>
                      <a:pt x="5461" y="2856"/>
                    </a:lnTo>
                    <a:cubicBezTo>
                      <a:pt x="5621" y="2856"/>
                      <a:pt x="5764" y="2713"/>
                      <a:pt x="5764" y="2534"/>
                    </a:cubicBezTo>
                    <a:lnTo>
                      <a:pt x="5764" y="304"/>
                    </a:lnTo>
                    <a:cubicBezTo>
                      <a:pt x="5764" y="126"/>
                      <a:pt x="5621" y="1"/>
                      <a:pt x="546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5"/>
              <p:cNvSpPr/>
              <p:nvPr/>
            </p:nvSpPr>
            <p:spPr>
              <a:xfrm>
                <a:off x="4101911" y="2139455"/>
                <a:ext cx="163430" cy="141160"/>
              </a:xfrm>
              <a:custGeom>
                <a:rect b="b" l="l" r="r" t="t"/>
                <a:pathLst>
                  <a:path extrusionOk="0" h="4640" w="5372">
                    <a:moveTo>
                      <a:pt x="2302" y="625"/>
                    </a:moveTo>
                    <a:cubicBezTo>
                      <a:pt x="3230" y="625"/>
                      <a:pt x="3979" y="1392"/>
                      <a:pt x="3979" y="2320"/>
                    </a:cubicBezTo>
                    <a:cubicBezTo>
                      <a:pt x="3979" y="3248"/>
                      <a:pt x="3230" y="4015"/>
                      <a:pt x="2302" y="4015"/>
                    </a:cubicBezTo>
                    <a:cubicBezTo>
                      <a:pt x="72" y="3926"/>
                      <a:pt x="72" y="714"/>
                      <a:pt x="2302" y="625"/>
                    </a:cubicBezTo>
                    <a:close/>
                    <a:moveTo>
                      <a:pt x="2302" y="1"/>
                    </a:moveTo>
                    <a:cubicBezTo>
                      <a:pt x="1035" y="1"/>
                      <a:pt x="0" y="1035"/>
                      <a:pt x="0" y="2320"/>
                    </a:cubicBezTo>
                    <a:cubicBezTo>
                      <a:pt x="0" y="3605"/>
                      <a:pt x="1035" y="4640"/>
                      <a:pt x="2302" y="4640"/>
                    </a:cubicBezTo>
                    <a:cubicBezTo>
                      <a:pt x="5371" y="4515"/>
                      <a:pt x="5371" y="125"/>
                      <a:pt x="230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5"/>
              <p:cNvSpPr/>
              <p:nvPr/>
            </p:nvSpPr>
            <p:spPr>
              <a:xfrm>
                <a:off x="4140457" y="2178000"/>
                <a:ext cx="73835" cy="64070"/>
              </a:xfrm>
              <a:custGeom>
                <a:rect b="b" l="l" r="r" t="t"/>
                <a:pathLst>
                  <a:path extrusionOk="0" h="2106" w="2427">
                    <a:moveTo>
                      <a:pt x="1035" y="643"/>
                    </a:moveTo>
                    <a:cubicBezTo>
                      <a:pt x="1267" y="643"/>
                      <a:pt x="1463" y="821"/>
                      <a:pt x="1463" y="1053"/>
                    </a:cubicBezTo>
                    <a:cubicBezTo>
                      <a:pt x="1463" y="1285"/>
                      <a:pt x="1267" y="1481"/>
                      <a:pt x="1035" y="1481"/>
                    </a:cubicBezTo>
                    <a:cubicBezTo>
                      <a:pt x="482" y="1446"/>
                      <a:pt x="482" y="661"/>
                      <a:pt x="1035" y="643"/>
                    </a:cubicBezTo>
                    <a:close/>
                    <a:moveTo>
                      <a:pt x="1035" y="0"/>
                    </a:moveTo>
                    <a:cubicBezTo>
                      <a:pt x="464" y="0"/>
                      <a:pt x="0" y="482"/>
                      <a:pt x="0" y="1053"/>
                    </a:cubicBezTo>
                    <a:cubicBezTo>
                      <a:pt x="0" y="1624"/>
                      <a:pt x="464" y="2106"/>
                      <a:pt x="1035" y="2106"/>
                    </a:cubicBezTo>
                    <a:cubicBezTo>
                      <a:pt x="2427" y="2052"/>
                      <a:pt x="2427" y="72"/>
                      <a:pt x="10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25"/>
              <p:cNvSpPr/>
              <p:nvPr/>
            </p:nvSpPr>
            <p:spPr>
              <a:xfrm>
                <a:off x="4289192" y="2149221"/>
                <a:ext cx="64070" cy="19044"/>
              </a:xfrm>
              <a:custGeom>
                <a:rect b="b" l="l" r="r" t="t"/>
                <a:pathLst>
                  <a:path extrusionOk="0" h="626" w="2106">
                    <a:moveTo>
                      <a:pt x="428" y="1"/>
                    </a:moveTo>
                    <a:cubicBezTo>
                      <a:pt x="0" y="19"/>
                      <a:pt x="0" y="607"/>
                      <a:pt x="428" y="625"/>
                    </a:cubicBezTo>
                    <a:lnTo>
                      <a:pt x="1695" y="625"/>
                    </a:lnTo>
                    <a:cubicBezTo>
                      <a:pt x="2106" y="607"/>
                      <a:pt x="2106" y="19"/>
                      <a:pt x="16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25"/>
              <p:cNvSpPr/>
              <p:nvPr/>
            </p:nvSpPr>
            <p:spPr>
              <a:xfrm>
                <a:off x="4258770" y="2223604"/>
                <a:ext cx="100455" cy="57012"/>
              </a:xfrm>
              <a:custGeom>
                <a:rect b="b" l="l" r="r" t="t"/>
                <a:pathLst>
                  <a:path extrusionOk="0" h="1874" w="3302">
                    <a:moveTo>
                      <a:pt x="2053" y="625"/>
                    </a:moveTo>
                    <a:cubicBezTo>
                      <a:pt x="2481" y="643"/>
                      <a:pt x="2463" y="1231"/>
                      <a:pt x="2053" y="1249"/>
                    </a:cubicBezTo>
                    <a:lnTo>
                      <a:pt x="1250" y="1249"/>
                    </a:lnTo>
                    <a:cubicBezTo>
                      <a:pt x="822" y="1231"/>
                      <a:pt x="822" y="643"/>
                      <a:pt x="1250" y="625"/>
                    </a:cubicBezTo>
                    <a:close/>
                    <a:moveTo>
                      <a:pt x="1250" y="0"/>
                    </a:moveTo>
                    <a:cubicBezTo>
                      <a:pt x="1" y="54"/>
                      <a:pt x="1" y="1820"/>
                      <a:pt x="1250" y="1874"/>
                    </a:cubicBezTo>
                    <a:lnTo>
                      <a:pt x="2053" y="1874"/>
                    </a:lnTo>
                    <a:cubicBezTo>
                      <a:pt x="3302" y="1820"/>
                      <a:pt x="3302" y="54"/>
                      <a:pt x="205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26"/>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463" name="Google Shape;463;p26"/>
          <p:cNvGrpSpPr/>
          <p:nvPr/>
        </p:nvGrpSpPr>
        <p:grpSpPr>
          <a:xfrm>
            <a:off x="5182643" y="1377800"/>
            <a:ext cx="3259947" cy="3230178"/>
            <a:chOff x="6030389" y="-9"/>
            <a:chExt cx="3113607" cy="3094337"/>
          </a:xfrm>
        </p:grpSpPr>
        <p:grpSp>
          <p:nvGrpSpPr>
            <p:cNvPr id="464" name="Google Shape;464;p26"/>
            <p:cNvGrpSpPr/>
            <p:nvPr/>
          </p:nvGrpSpPr>
          <p:grpSpPr>
            <a:xfrm>
              <a:off x="6030389" y="-9"/>
              <a:ext cx="3113607" cy="3094337"/>
              <a:chOff x="1712225" y="468275"/>
              <a:chExt cx="4447375" cy="4419850"/>
            </a:xfrm>
          </p:grpSpPr>
          <p:sp>
            <p:nvSpPr>
              <p:cNvPr id="465" name="Google Shape;465;p26"/>
              <p:cNvSpPr/>
              <p:nvPr/>
            </p:nvSpPr>
            <p:spPr>
              <a:xfrm>
                <a:off x="3874600" y="4627100"/>
                <a:ext cx="299400" cy="196825"/>
              </a:xfrm>
              <a:custGeom>
                <a:rect b="b" l="l" r="r" t="t"/>
                <a:pathLst>
                  <a:path extrusionOk="0" h="7873" w="11976">
                    <a:moveTo>
                      <a:pt x="11976" y="0"/>
                    </a:moveTo>
                    <a:lnTo>
                      <a:pt x="10808" y="467"/>
                    </a:lnTo>
                    <a:lnTo>
                      <a:pt x="10108" y="734"/>
                    </a:lnTo>
                    <a:lnTo>
                      <a:pt x="9374" y="467"/>
                    </a:lnTo>
                    <a:lnTo>
                      <a:pt x="7673" y="1434"/>
                    </a:lnTo>
                    <a:lnTo>
                      <a:pt x="6305" y="1768"/>
                    </a:lnTo>
                    <a:lnTo>
                      <a:pt x="4537" y="1768"/>
                    </a:lnTo>
                    <a:lnTo>
                      <a:pt x="3670" y="1001"/>
                    </a:lnTo>
                    <a:lnTo>
                      <a:pt x="2769" y="667"/>
                    </a:lnTo>
                    <a:lnTo>
                      <a:pt x="2302" y="1168"/>
                    </a:lnTo>
                    <a:cubicBezTo>
                      <a:pt x="2302" y="1168"/>
                      <a:pt x="1902" y="1501"/>
                      <a:pt x="1702" y="1701"/>
                    </a:cubicBezTo>
                    <a:cubicBezTo>
                      <a:pt x="1652" y="1751"/>
                      <a:pt x="1606" y="1772"/>
                      <a:pt x="1560" y="1772"/>
                    </a:cubicBezTo>
                    <a:cubicBezTo>
                      <a:pt x="1420" y="1772"/>
                      <a:pt x="1277" y="1584"/>
                      <a:pt x="1001" y="1434"/>
                    </a:cubicBezTo>
                    <a:lnTo>
                      <a:pt x="1" y="1434"/>
                    </a:lnTo>
                    <a:lnTo>
                      <a:pt x="1" y="2569"/>
                    </a:lnTo>
                    <a:cubicBezTo>
                      <a:pt x="1" y="2569"/>
                      <a:pt x="134" y="3469"/>
                      <a:pt x="134" y="3803"/>
                    </a:cubicBezTo>
                    <a:cubicBezTo>
                      <a:pt x="134" y="4136"/>
                      <a:pt x="801" y="4270"/>
                      <a:pt x="801" y="4270"/>
                    </a:cubicBezTo>
                    <a:lnTo>
                      <a:pt x="1969" y="4336"/>
                    </a:lnTo>
                    <a:lnTo>
                      <a:pt x="4471" y="5704"/>
                    </a:lnTo>
                    <a:lnTo>
                      <a:pt x="5972" y="6505"/>
                    </a:lnTo>
                    <a:lnTo>
                      <a:pt x="7339" y="6505"/>
                    </a:lnTo>
                    <a:lnTo>
                      <a:pt x="8373" y="7872"/>
                    </a:lnTo>
                    <a:lnTo>
                      <a:pt x="10875" y="7872"/>
                    </a:lnTo>
                    <a:lnTo>
                      <a:pt x="11476" y="5571"/>
                    </a:lnTo>
                    <a:lnTo>
                      <a:pt x="10341" y="4203"/>
                    </a:lnTo>
                    <a:lnTo>
                      <a:pt x="11976"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6"/>
              <p:cNvSpPr/>
              <p:nvPr/>
            </p:nvSpPr>
            <p:spPr>
              <a:xfrm>
                <a:off x="3480150" y="4081700"/>
                <a:ext cx="88425" cy="191825"/>
              </a:xfrm>
              <a:custGeom>
                <a:rect b="b" l="l" r="r" t="t"/>
                <a:pathLst>
                  <a:path extrusionOk="0" h="7673" w="3537">
                    <a:moveTo>
                      <a:pt x="2669" y="0"/>
                    </a:moveTo>
                    <a:lnTo>
                      <a:pt x="2469" y="1235"/>
                    </a:lnTo>
                    <a:lnTo>
                      <a:pt x="1902" y="1034"/>
                    </a:lnTo>
                    <a:cubicBezTo>
                      <a:pt x="1902" y="1034"/>
                      <a:pt x="1168" y="1368"/>
                      <a:pt x="968" y="1568"/>
                    </a:cubicBezTo>
                    <a:cubicBezTo>
                      <a:pt x="768" y="1768"/>
                      <a:pt x="67" y="2302"/>
                      <a:pt x="67" y="2302"/>
                    </a:cubicBezTo>
                    <a:lnTo>
                      <a:pt x="1" y="4470"/>
                    </a:lnTo>
                    <a:lnTo>
                      <a:pt x="134" y="4971"/>
                    </a:lnTo>
                    <a:lnTo>
                      <a:pt x="568" y="5371"/>
                    </a:lnTo>
                    <a:lnTo>
                      <a:pt x="434" y="5971"/>
                    </a:lnTo>
                    <a:cubicBezTo>
                      <a:pt x="434" y="5971"/>
                      <a:pt x="568" y="6505"/>
                      <a:pt x="568" y="6672"/>
                    </a:cubicBezTo>
                    <a:cubicBezTo>
                      <a:pt x="568" y="6872"/>
                      <a:pt x="768" y="7339"/>
                      <a:pt x="768" y="7339"/>
                    </a:cubicBezTo>
                    <a:lnTo>
                      <a:pt x="2336" y="7673"/>
                    </a:lnTo>
                    <a:lnTo>
                      <a:pt x="3203" y="6238"/>
                    </a:lnTo>
                    <a:cubicBezTo>
                      <a:pt x="3203" y="6238"/>
                      <a:pt x="3537" y="3803"/>
                      <a:pt x="3537" y="3536"/>
                    </a:cubicBezTo>
                    <a:cubicBezTo>
                      <a:pt x="3537" y="3269"/>
                      <a:pt x="3403" y="2302"/>
                      <a:pt x="3403" y="2302"/>
                    </a:cubicBezTo>
                    <a:lnTo>
                      <a:pt x="3403" y="201"/>
                    </a:lnTo>
                    <a:lnTo>
                      <a:pt x="2669"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6"/>
              <p:cNvSpPr/>
              <p:nvPr/>
            </p:nvSpPr>
            <p:spPr>
              <a:xfrm>
                <a:off x="3441800" y="4297675"/>
                <a:ext cx="157625" cy="280225"/>
              </a:xfrm>
              <a:custGeom>
                <a:rect b="b" l="l" r="r" t="t"/>
                <a:pathLst>
                  <a:path extrusionOk="0" h="11209" w="6305">
                    <a:moveTo>
                      <a:pt x="4070" y="1"/>
                    </a:moveTo>
                    <a:lnTo>
                      <a:pt x="1201" y="2036"/>
                    </a:lnTo>
                    <a:lnTo>
                      <a:pt x="200" y="1602"/>
                    </a:lnTo>
                    <a:lnTo>
                      <a:pt x="0" y="2970"/>
                    </a:lnTo>
                    <a:lnTo>
                      <a:pt x="1401" y="5205"/>
                    </a:lnTo>
                    <a:cubicBezTo>
                      <a:pt x="1401" y="5205"/>
                      <a:pt x="1201" y="5705"/>
                      <a:pt x="1335" y="5905"/>
                    </a:cubicBezTo>
                    <a:cubicBezTo>
                      <a:pt x="1468" y="6105"/>
                      <a:pt x="1702" y="6839"/>
                      <a:pt x="1702" y="6839"/>
                    </a:cubicBezTo>
                    <a:cubicBezTo>
                      <a:pt x="1702" y="6839"/>
                      <a:pt x="868" y="8073"/>
                      <a:pt x="1001" y="8540"/>
                    </a:cubicBezTo>
                    <a:cubicBezTo>
                      <a:pt x="1134" y="9007"/>
                      <a:pt x="1401" y="10842"/>
                      <a:pt x="1401" y="10842"/>
                    </a:cubicBezTo>
                    <a:cubicBezTo>
                      <a:pt x="1401" y="10842"/>
                      <a:pt x="1968" y="10942"/>
                      <a:pt x="2302" y="11009"/>
                    </a:cubicBezTo>
                    <a:cubicBezTo>
                      <a:pt x="2636" y="11076"/>
                      <a:pt x="3169" y="11209"/>
                      <a:pt x="3169" y="11209"/>
                    </a:cubicBezTo>
                    <a:lnTo>
                      <a:pt x="3269" y="10041"/>
                    </a:lnTo>
                    <a:lnTo>
                      <a:pt x="4670" y="10041"/>
                    </a:lnTo>
                    <a:cubicBezTo>
                      <a:pt x="4670" y="10041"/>
                      <a:pt x="4730" y="10190"/>
                      <a:pt x="4828" y="10190"/>
                    </a:cubicBezTo>
                    <a:cubicBezTo>
                      <a:pt x="4878" y="10190"/>
                      <a:pt x="4937" y="10153"/>
                      <a:pt x="5004" y="10041"/>
                    </a:cubicBezTo>
                    <a:cubicBezTo>
                      <a:pt x="5171" y="9708"/>
                      <a:pt x="5771" y="7173"/>
                      <a:pt x="5838" y="6906"/>
                    </a:cubicBezTo>
                    <a:cubicBezTo>
                      <a:pt x="5905" y="6639"/>
                      <a:pt x="6305" y="4938"/>
                      <a:pt x="6171" y="4738"/>
                    </a:cubicBezTo>
                    <a:cubicBezTo>
                      <a:pt x="6038" y="4537"/>
                      <a:pt x="5771" y="3737"/>
                      <a:pt x="5771" y="3737"/>
                    </a:cubicBezTo>
                    <a:lnTo>
                      <a:pt x="5905" y="3036"/>
                    </a:lnTo>
                    <a:lnTo>
                      <a:pt x="5237" y="1402"/>
                    </a:lnTo>
                    <a:lnTo>
                      <a:pt x="4070"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26"/>
              <p:cNvSpPr/>
              <p:nvPr/>
            </p:nvSpPr>
            <p:spPr>
              <a:xfrm>
                <a:off x="3543525" y="2540600"/>
                <a:ext cx="79250" cy="71725"/>
              </a:xfrm>
              <a:custGeom>
                <a:rect b="b" l="l" r="r" t="t"/>
                <a:pathLst>
                  <a:path extrusionOk="0" h="2869" w="3170">
                    <a:moveTo>
                      <a:pt x="2002" y="0"/>
                    </a:moveTo>
                    <a:lnTo>
                      <a:pt x="1302" y="67"/>
                    </a:lnTo>
                    <a:lnTo>
                      <a:pt x="301" y="334"/>
                    </a:lnTo>
                    <a:lnTo>
                      <a:pt x="68" y="601"/>
                    </a:lnTo>
                    <a:cubicBezTo>
                      <a:pt x="68" y="601"/>
                      <a:pt x="1" y="1301"/>
                      <a:pt x="134" y="1468"/>
                    </a:cubicBezTo>
                    <a:cubicBezTo>
                      <a:pt x="234" y="1635"/>
                      <a:pt x="902" y="2235"/>
                      <a:pt x="902" y="2235"/>
                    </a:cubicBezTo>
                    <a:lnTo>
                      <a:pt x="2336" y="2869"/>
                    </a:lnTo>
                    <a:lnTo>
                      <a:pt x="2636" y="1902"/>
                    </a:lnTo>
                    <a:cubicBezTo>
                      <a:pt x="2636" y="1902"/>
                      <a:pt x="3170" y="1835"/>
                      <a:pt x="2636" y="1001"/>
                    </a:cubicBezTo>
                    <a:cubicBezTo>
                      <a:pt x="2136" y="167"/>
                      <a:pt x="2002" y="0"/>
                      <a:pt x="2002"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6"/>
              <p:cNvSpPr/>
              <p:nvPr/>
            </p:nvSpPr>
            <p:spPr>
              <a:xfrm>
                <a:off x="3615250" y="2472950"/>
                <a:ext cx="115950" cy="137675"/>
              </a:xfrm>
              <a:custGeom>
                <a:rect b="b" l="l" r="r" t="t"/>
                <a:pathLst>
                  <a:path extrusionOk="0" h="5507" w="4638">
                    <a:moveTo>
                      <a:pt x="3104" y="0"/>
                    </a:moveTo>
                    <a:cubicBezTo>
                      <a:pt x="3005" y="0"/>
                      <a:pt x="2936" y="20"/>
                      <a:pt x="2936" y="71"/>
                    </a:cubicBezTo>
                    <a:cubicBezTo>
                      <a:pt x="2936" y="271"/>
                      <a:pt x="2836" y="1305"/>
                      <a:pt x="2836" y="1472"/>
                    </a:cubicBezTo>
                    <a:cubicBezTo>
                      <a:pt x="2836" y="1672"/>
                      <a:pt x="3069" y="2139"/>
                      <a:pt x="2836" y="2139"/>
                    </a:cubicBezTo>
                    <a:cubicBezTo>
                      <a:pt x="2636" y="2139"/>
                      <a:pt x="2302" y="2139"/>
                      <a:pt x="2302" y="1906"/>
                    </a:cubicBezTo>
                    <a:cubicBezTo>
                      <a:pt x="2302" y="1860"/>
                      <a:pt x="2306" y="1846"/>
                      <a:pt x="2310" y="1846"/>
                    </a:cubicBezTo>
                    <a:cubicBezTo>
                      <a:pt x="2318" y="1846"/>
                      <a:pt x="2330" y="1892"/>
                      <a:pt x="2332" y="1892"/>
                    </a:cubicBezTo>
                    <a:cubicBezTo>
                      <a:pt x="2333" y="1892"/>
                      <a:pt x="2327" y="1853"/>
                      <a:pt x="2302" y="1706"/>
                    </a:cubicBezTo>
                    <a:cubicBezTo>
                      <a:pt x="2269" y="1305"/>
                      <a:pt x="2002" y="638"/>
                      <a:pt x="2002" y="638"/>
                    </a:cubicBezTo>
                    <a:lnTo>
                      <a:pt x="1502" y="872"/>
                    </a:lnTo>
                    <a:lnTo>
                      <a:pt x="1502" y="1372"/>
                    </a:lnTo>
                    <a:lnTo>
                      <a:pt x="968" y="1839"/>
                    </a:lnTo>
                    <a:lnTo>
                      <a:pt x="1" y="1939"/>
                    </a:lnTo>
                    <a:cubicBezTo>
                      <a:pt x="1" y="1939"/>
                      <a:pt x="101" y="2473"/>
                      <a:pt x="234" y="2506"/>
                    </a:cubicBezTo>
                    <a:cubicBezTo>
                      <a:pt x="334" y="2573"/>
                      <a:pt x="935" y="2840"/>
                      <a:pt x="935" y="2840"/>
                    </a:cubicBezTo>
                    <a:lnTo>
                      <a:pt x="1001" y="3974"/>
                    </a:lnTo>
                    <a:lnTo>
                      <a:pt x="1869" y="4407"/>
                    </a:lnTo>
                    <a:lnTo>
                      <a:pt x="2636" y="5008"/>
                    </a:lnTo>
                    <a:lnTo>
                      <a:pt x="3270" y="5442"/>
                    </a:lnTo>
                    <a:cubicBezTo>
                      <a:pt x="3270" y="5442"/>
                      <a:pt x="3491" y="5507"/>
                      <a:pt x="3657" y="5507"/>
                    </a:cubicBezTo>
                    <a:cubicBezTo>
                      <a:pt x="3757" y="5507"/>
                      <a:pt x="3837" y="5483"/>
                      <a:pt x="3837" y="5408"/>
                    </a:cubicBezTo>
                    <a:cubicBezTo>
                      <a:pt x="3837" y="5175"/>
                      <a:pt x="3570" y="4474"/>
                      <a:pt x="3570" y="4474"/>
                    </a:cubicBezTo>
                    <a:lnTo>
                      <a:pt x="4270" y="4107"/>
                    </a:lnTo>
                    <a:cubicBezTo>
                      <a:pt x="4270" y="4107"/>
                      <a:pt x="4604" y="4041"/>
                      <a:pt x="4604" y="3807"/>
                    </a:cubicBezTo>
                    <a:cubicBezTo>
                      <a:pt x="4604" y="3540"/>
                      <a:pt x="4470" y="3307"/>
                      <a:pt x="4470" y="3307"/>
                    </a:cubicBezTo>
                    <a:lnTo>
                      <a:pt x="4070" y="2906"/>
                    </a:lnTo>
                    <a:lnTo>
                      <a:pt x="4204" y="2273"/>
                    </a:lnTo>
                    <a:lnTo>
                      <a:pt x="4637" y="1872"/>
                    </a:lnTo>
                    <a:lnTo>
                      <a:pt x="4504" y="305"/>
                    </a:lnTo>
                    <a:cubicBezTo>
                      <a:pt x="4504" y="305"/>
                      <a:pt x="3937" y="271"/>
                      <a:pt x="3803" y="171"/>
                    </a:cubicBezTo>
                    <a:cubicBezTo>
                      <a:pt x="3711" y="102"/>
                      <a:pt x="3329" y="0"/>
                      <a:pt x="3104"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6"/>
              <p:cNvSpPr/>
              <p:nvPr/>
            </p:nvSpPr>
            <p:spPr>
              <a:xfrm>
                <a:off x="3995525" y="2289575"/>
                <a:ext cx="36725" cy="140550"/>
              </a:xfrm>
              <a:custGeom>
                <a:rect b="b" l="l" r="r" t="t"/>
                <a:pathLst>
                  <a:path extrusionOk="0" h="5622" w="1469">
                    <a:moveTo>
                      <a:pt x="1268" y="1"/>
                    </a:moveTo>
                    <a:lnTo>
                      <a:pt x="834" y="434"/>
                    </a:lnTo>
                    <a:lnTo>
                      <a:pt x="434" y="3303"/>
                    </a:lnTo>
                    <a:lnTo>
                      <a:pt x="0" y="5571"/>
                    </a:lnTo>
                    <a:cubicBezTo>
                      <a:pt x="0" y="5571"/>
                      <a:pt x="139" y="5622"/>
                      <a:pt x="270" y="5622"/>
                    </a:cubicBezTo>
                    <a:cubicBezTo>
                      <a:pt x="351" y="5622"/>
                      <a:pt x="429" y="5602"/>
                      <a:pt x="467" y="5538"/>
                    </a:cubicBezTo>
                    <a:cubicBezTo>
                      <a:pt x="568" y="5371"/>
                      <a:pt x="934" y="4104"/>
                      <a:pt x="934" y="4104"/>
                    </a:cubicBezTo>
                    <a:cubicBezTo>
                      <a:pt x="934" y="4104"/>
                      <a:pt x="1468" y="2036"/>
                      <a:pt x="1468" y="1869"/>
                    </a:cubicBezTo>
                    <a:cubicBezTo>
                      <a:pt x="1468" y="1702"/>
                      <a:pt x="1268" y="1"/>
                      <a:pt x="1268"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6"/>
              <p:cNvSpPr/>
              <p:nvPr/>
            </p:nvSpPr>
            <p:spPr>
              <a:xfrm>
                <a:off x="4090600" y="2195350"/>
                <a:ext cx="56725" cy="123450"/>
              </a:xfrm>
              <a:custGeom>
                <a:rect b="b" l="l" r="r" t="t"/>
                <a:pathLst>
                  <a:path extrusionOk="0" h="4938" w="2269">
                    <a:moveTo>
                      <a:pt x="1301" y="0"/>
                    </a:moveTo>
                    <a:lnTo>
                      <a:pt x="1134" y="601"/>
                    </a:lnTo>
                    <a:lnTo>
                      <a:pt x="567" y="1435"/>
                    </a:lnTo>
                    <a:cubicBezTo>
                      <a:pt x="567" y="1435"/>
                      <a:pt x="0" y="2002"/>
                      <a:pt x="0" y="2135"/>
                    </a:cubicBezTo>
                    <a:cubicBezTo>
                      <a:pt x="0" y="2269"/>
                      <a:pt x="200" y="3269"/>
                      <a:pt x="200" y="3269"/>
                    </a:cubicBezTo>
                    <a:lnTo>
                      <a:pt x="467" y="4404"/>
                    </a:lnTo>
                    <a:lnTo>
                      <a:pt x="1268" y="4937"/>
                    </a:lnTo>
                    <a:cubicBezTo>
                      <a:pt x="1268" y="4937"/>
                      <a:pt x="2035" y="3636"/>
                      <a:pt x="2035" y="3436"/>
                    </a:cubicBezTo>
                    <a:cubicBezTo>
                      <a:pt x="2035" y="3269"/>
                      <a:pt x="2002" y="2669"/>
                      <a:pt x="1968" y="2369"/>
                    </a:cubicBezTo>
                    <a:cubicBezTo>
                      <a:pt x="1902" y="2069"/>
                      <a:pt x="1902" y="1101"/>
                      <a:pt x="1902" y="968"/>
                    </a:cubicBezTo>
                    <a:cubicBezTo>
                      <a:pt x="1902" y="834"/>
                      <a:pt x="2268" y="567"/>
                      <a:pt x="2268" y="567"/>
                    </a:cubicBezTo>
                    <a:lnTo>
                      <a:pt x="1301"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6"/>
              <p:cNvSpPr/>
              <p:nvPr/>
            </p:nvSpPr>
            <p:spPr>
              <a:xfrm>
                <a:off x="4311575" y="2068600"/>
                <a:ext cx="101775" cy="92050"/>
              </a:xfrm>
              <a:custGeom>
                <a:rect b="b" l="l" r="r" t="t"/>
                <a:pathLst>
                  <a:path extrusionOk="0" h="3682" w="4071">
                    <a:moveTo>
                      <a:pt x="3570" y="0"/>
                    </a:moveTo>
                    <a:lnTo>
                      <a:pt x="3337" y="434"/>
                    </a:lnTo>
                    <a:lnTo>
                      <a:pt x="2736" y="100"/>
                    </a:lnTo>
                    <a:lnTo>
                      <a:pt x="2069" y="100"/>
                    </a:lnTo>
                    <a:lnTo>
                      <a:pt x="1502" y="300"/>
                    </a:lnTo>
                    <a:lnTo>
                      <a:pt x="201" y="967"/>
                    </a:lnTo>
                    <a:lnTo>
                      <a:pt x="1" y="1301"/>
                    </a:lnTo>
                    <a:cubicBezTo>
                      <a:pt x="1" y="1301"/>
                      <a:pt x="68" y="1868"/>
                      <a:pt x="234" y="1935"/>
                    </a:cubicBezTo>
                    <a:cubicBezTo>
                      <a:pt x="401" y="1968"/>
                      <a:pt x="935" y="2135"/>
                      <a:pt x="935" y="2135"/>
                    </a:cubicBezTo>
                    <a:cubicBezTo>
                      <a:pt x="935" y="2135"/>
                      <a:pt x="1202" y="2135"/>
                      <a:pt x="1202" y="2268"/>
                    </a:cubicBezTo>
                    <a:lnTo>
                      <a:pt x="1202" y="2735"/>
                    </a:lnTo>
                    <a:lnTo>
                      <a:pt x="901" y="3569"/>
                    </a:lnTo>
                    <a:cubicBezTo>
                      <a:pt x="901" y="3569"/>
                      <a:pt x="1108" y="3682"/>
                      <a:pt x="1253" y="3682"/>
                    </a:cubicBezTo>
                    <a:cubicBezTo>
                      <a:pt x="1302" y="3682"/>
                      <a:pt x="1343" y="3669"/>
                      <a:pt x="1368" y="3636"/>
                    </a:cubicBezTo>
                    <a:cubicBezTo>
                      <a:pt x="1469" y="3503"/>
                      <a:pt x="1502" y="3269"/>
                      <a:pt x="1535" y="3002"/>
                    </a:cubicBezTo>
                    <a:cubicBezTo>
                      <a:pt x="1602" y="2735"/>
                      <a:pt x="1735" y="2135"/>
                      <a:pt x="1735" y="2135"/>
                    </a:cubicBezTo>
                    <a:lnTo>
                      <a:pt x="2736" y="1601"/>
                    </a:lnTo>
                    <a:cubicBezTo>
                      <a:pt x="2736" y="1601"/>
                      <a:pt x="3003" y="867"/>
                      <a:pt x="3203" y="867"/>
                    </a:cubicBezTo>
                    <a:cubicBezTo>
                      <a:pt x="3347" y="867"/>
                      <a:pt x="3516" y="918"/>
                      <a:pt x="3640" y="918"/>
                    </a:cubicBezTo>
                    <a:cubicBezTo>
                      <a:pt x="3718" y="918"/>
                      <a:pt x="3778" y="898"/>
                      <a:pt x="3804" y="834"/>
                    </a:cubicBezTo>
                    <a:cubicBezTo>
                      <a:pt x="3904" y="634"/>
                      <a:pt x="4070" y="601"/>
                      <a:pt x="3937" y="467"/>
                    </a:cubicBezTo>
                    <a:cubicBezTo>
                      <a:pt x="3804" y="334"/>
                      <a:pt x="3570" y="0"/>
                      <a:pt x="357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6"/>
              <p:cNvSpPr/>
              <p:nvPr/>
            </p:nvSpPr>
            <p:spPr>
              <a:xfrm>
                <a:off x="2877225" y="4441950"/>
                <a:ext cx="100100" cy="75925"/>
              </a:xfrm>
              <a:custGeom>
                <a:rect b="b" l="l" r="r" t="t"/>
                <a:pathLst>
                  <a:path extrusionOk="0" h="3037" w="4004">
                    <a:moveTo>
                      <a:pt x="3203" y="1"/>
                    </a:moveTo>
                    <a:lnTo>
                      <a:pt x="1" y="1502"/>
                    </a:lnTo>
                    <a:lnTo>
                      <a:pt x="401" y="2236"/>
                    </a:lnTo>
                    <a:lnTo>
                      <a:pt x="1635" y="2236"/>
                    </a:lnTo>
                    <a:lnTo>
                      <a:pt x="2536" y="3036"/>
                    </a:lnTo>
                    <a:lnTo>
                      <a:pt x="4003" y="1502"/>
                    </a:lnTo>
                    <a:lnTo>
                      <a:pt x="3403" y="1001"/>
                    </a:lnTo>
                    <a:lnTo>
                      <a:pt x="3203"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6"/>
              <p:cNvSpPr/>
              <p:nvPr/>
            </p:nvSpPr>
            <p:spPr>
              <a:xfrm>
                <a:off x="3023175" y="4433625"/>
                <a:ext cx="58400" cy="35050"/>
              </a:xfrm>
              <a:custGeom>
                <a:rect b="b" l="l" r="r" t="t"/>
                <a:pathLst>
                  <a:path extrusionOk="0" h="1402" w="2336">
                    <a:moveTo>
                      <a:pt x="1568" y="0"/>
                    </a:moveTo>
                    <a:lnTo>
                      <a:pt x="234" y="67"/>
                    </a:lnTo>
                    <a:lnTo>
                      <a:pt x="0" y="601"/>
                    </a:lnTo>
                    <a:lnTo>
                      <a:pt x="1701" y="1401"/>
                    </a:lnTo>
                    <a:lnTo>
                      <a:pt x="2335" y="1001"/>
                    </a:lnTo>
                    <a:lnTo>
                      <a:pt x="1568"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6"/>
              <p:cNvSpPr/>
              <p:nvPr/>
            </p:nvSpPr>
            <p:spPr>
              <a:xfrm>
                <a:off x="2752975" y="4532025"/>
                <a:ext cx="55050" cy="45875"/>
              </a:xfrm>
              <a:custGeom>
                <a:rect b="b" l="l" r="r" t="t"/>
                <a:pathLst>
                  <a:path extrusionOk="0" h="1835" w="2202">
                    <a:moveTo>
                      <a:pt x="1168" y="0"/>
                    </a:moveTo>
                    <a:lnTo>
                      <a:pt x="167" y="534"/>
                    </a:lnTo>
                    <a:lnTo>
                      <a:pt x="0" y="1268"/>
                    </a:lnTo>
                    <a:cubicBezTo>
                      <a:pt x="0" y="1268"/>
                      <a:pt x="67" y="1835"/>
                      <a:pt x="301" y="1835"/>
                    </a:cubicBezTo>
                    <a:cubicBezTo>
                      <a:pt x="567" y="1835"/>
                      <a:pt x="2202" y="334"/>
                      <a:pt x="2202" y="334"/>
                    </a:cubicBezTo>
                    <a:lnTo>
                      <a:pt x="1168"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6"/>
              <p:cNvSpPr/>
              <p:nvPr/>
            </p:nvSpPr>
            <p:spPr>
              <a:xfrm>
                <a:off x="5012925" y="4815550"/>
                <a:ext cx="291900" cy="72575"/>
              </a:xfrm>
              <a:custGeom>
                <a:rect b="b" l="l" r="r" t="t"/>
                <a:pathLst>
                  <a:path extrusionOk="0" h="2903" w="11676">
                    <a:moveTo>
                      <a:pt x="10808" y="1"/>
                    </a:moveTo>
                    <a:lnTo>
                      <a:pt x="10541" y="268"/>
                    </a:lnTo>
                    <a:lnTo>
                      <a:pt x="9173" y="735"/>
                    </a:lnTo>
                    <a:cubicBezTo>
                      <a:pt x="9173" y="735"/>
                      <a:pt x="9089" y="1217"/>
                      <a:pt x="8955" y="1217"/>
                    </a:cubicBezTo>
                    <a:cubicBezTo>
                      <a:pt x="8920" y="1217"/>
                      <a:pt x="8881" y="1184"/>
                      <a:pt x="8840" y="1102"/>
                    </a:cubicBezTo>
                    <a:cubicBezTo>
                      <a:pt x="8640" y="735"/>
                      <a:pt x="8506" y="534"/>
                      <a:pt x="8506" y="534"/>
                    </a:cubicBezTo>
                    <a:lnTo>
                      <a:pt x="7139" y="668"/>
                    </a:lnTo>
                    <a:lnTo>
                      <a:pt x="5371" y="935"/>
                    </a:lnTo>
                    <a:lnTo>
                      <a:pt x="3269" y="1302"/>
                    </a:lnTo>
                    <a:lnTo>
                      <a:pt x="2302" y="1035"/>
                    </a:lnTo>
                    <a:lnTo>
                      <a:pt x="1068" y="668"/>
                    </a:lnTo>
                    <a:lnTo>
                      <a:pt x="867" y="1035"/>
                    </a:lnTo>
                    <a:lnTo>
                      <a:pt x="0" y="1168"/>
                    </a:lnTo>
                    <a:lnTo>
                      <a:pt x="0" y="2436"/>
                    </a:lnTo>
                    <a:lnTo>
                      <a:pt x="3870" y="2302"/>
                    </a:lnTo>
                    <a:lnTo>
                      <a:pt x="5237" y="2369"/>
                    </a:lnTo>
                    <a:lnTo>
                      <a:pt x="5371" y="2903"/>
                    </a:lnTo>
                    <a:lnTo>
                      <a:pt x="10541" y="1635"/>
                    </a:lnTo>
                    <a:lnTo>
                      <a:pt x="11141" y="1569"/>
                    </a:lnTo>
                    <a:lnTo>
                      <a:pt x="11675"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6"/>
              <p:cNvSpPr/>
              <p:nvPr/>
            </p:nvSpPr>
            <p:spPr>
              <a:xfrm>
                <a:off x="4585100" y="2586450"/>
                <a:ext cx="1371850" cy="928200"/>
              </a:xfrm>
              <a:custGeom>
                <a:rect b="b" l="l" r="r" t="t"/>
                <a:pathLst>
                  <a:path extrusionOk="0" h="37128" w="54874">
                    <a:moveTo>
                      <a:pt x="29956" y="1"/>
                    </a:moveTo>
                    <a:lnTo>
                      <a:pt x="28788" y="635"/>
                    </a:lnTo>
                    <a:lnTo>
                      <a:pt x="27854" y="1035"/>
                    </a:lnTo>
                    <a:lnTo>
                      <a:pt x="27587" y="1702"/>
                    </a:lnTo>
                    <a:lnTo>
                      <a:pt x="26153" y="1836"/>
                    </a:lnTo>
                    <a:cubicBezTo>
                      <a:pt x="26153" y="1836"/>
                      <a:pt x="26153" y="2736"/>
                      <a:pt x="26020" y="3403"/>
                    </a:cubicBezTo>
                    <a:cubicBezTo>
                      <a:pt x="25988" y="3552"/>
                      <a:pt x="25878" y="3609"/>
                      <a:pt x="25728" y="3609"/>
                    </a:cubicBezTo>
                    <a:cubicBezTo>
                      <a:pt x="25237" y="3609"/>
                      <a:pt x="24318" y="3003"/>
                      <a:pt x="24318" y="3003"/>
                    </a:cubicBezTo>
                    <a:lnTo>
                      <a:pt x="22284" y="4137"/>
                    </a:lnTo>
                    <a:lnTo>
                      <a:pt x="22550" y="7006"/>
                    </a:lnTo>
                    <a:lnTo>
                      <a:pt x="23351" y="8707"/>
                    </a:lnTo>
                    <a:lnTo>
                      <a:pt x="22550" y="8907"/>
                    </a:lnTo>
                    <a:cubicBezTo>
                      <a:pt x="22550" y="8907"/>
                      <a:pt x="20849" y="8574"/>
                      <a:pt x="20649" y="8574"/>
                    </a:cubicBezTo>
                    <a:cubicBezTo>
                      <a:pt x="20449" y="8574"/>
                      <a:pt x="19748" y="9041"/>
                      <a:pt x="19748" y="9041"/>
                    </a:cubicBezTo>
                    <a:lnTo>
                      <a:pt x="18481" y="9141"/>
                    </a:lnTo>
                    <a:lnTo>
                      <a:pt x="18147" y="8374"/>
                    </a:lnTo>
                    <a:lnTo>
                      <a:pt x="17814" y="8307"/>
                    </a:lnTo>
                    <a:lnTo>
                      <a:pt x="17380" y="8440"/>
                    </a:lnTo>
                    <a:lnTo>
                      <a:pt x="17380" y="8874"/>
                    </a:lnTo>
                    <a:cubicBezTo>
                      <a:pt x="17180" y="9074"/>
                      <a:pt x="16246" y="9074"/>
                      <a:pt x="16246" y="9074"/>
                    </a:cubicBezTo>
                    <a:cubicBezTo>
                      <a:pt x="16246" y="9074"/>
                      <a:pt x="15879" y="9007"/>
                      <a:pt x="15345" y="9007"/>
                    </a:cubicBezTo>
                    <a:cubicBezTo>
                      <a:pt x="14812" y="9007"/>
                      <a:pt x="13844" y="9341"/>
                      <a:pt x="13844" y="9341"/>
                    </a:cubicBezTo>
                    <a:lnTo>
                      <a:pt x="13844" y="9675"/>
                    </a:lnTo>
                    <a:lnTo>
                      <a:pt x="13511" y="10342"/>
                    </a:lnTo>
                    <a:lnTo>
                      <a:pt x="12910" y="10075"/>
                    </a:lnTo>
                    <a:lnTo>
                      <a:pt x="11609" y="9208"/>
                    </a:lnTo>
                    <a:lnTo>
                      <a:pt x="9908" y="8941"/>
                    </a:lnTo>
                    <a:lnTo>
                      <a:pt x="8640" y="9208"/>
                    </a:lnTo>
                    <a:lnTo>
                      <a:pt x="8073" y="9208"/>
                    </a:lnTo>
                    <a:lnTo>
                      <a:pt x="6806" y="9141"/>
                    </a:lnTo>
                    <a:lnTo>
                      <a:pt x="6239" y="9341"/>
                    </a:lnTo>
                    <a:lnTo>
                      <a:pt x="5572" y="9808"/>
                    </a:lnTo>
                    <a:lnTo>
                      <a:pt x="3103" y="10842"/>
                    </a:lnTo>
                    <a:lnTo>
                      <a:pt x="2636" y="11776"/>
                    </a:lnTo>
                    <a:lnTo>
                      <a:pt x="1702" y="11843"/>
                    </a:lnTo>
                    <a:lnTo>
                      <a:pt x="2102" y="13210"/>
                    </a:lnTo>
                    <a:lnTo>
                      <a:pt x="3337" y="14778"/>
                    </a:lnTo>
                    <a:cubicBezTo>
                      <a:pt x="3337" y="14778"/>
                      <a:pt x="3937" y="17147"/>
                      <a:pt x="3937" y="17347"/>
                    </a:cubicBezTo>
                    <a:cubicBezTo>
                      <a:pt x="3937" y="17547"/>
                      <a:pt x="3604" y="17980"/>
                      <a:pt x="3604" y="17980"/>
                    </a:cubicBezTo>
                    <a:lnTo>
                      <a:pt x="2569" y="18648"/>
                    </a:lnTo>
                    <a:lnTo>
                      <a:pt x="1369" y="20482"/>
                    </a:lnTo>
                    <a:lnTo>
                      <a:pt x="868" y="22317"/>
                    </a:lnTo>
                    <a:lnTo>
                      <a:pt x="868" y="23418"/>
                    </a:lnTo>
                    <a:lnTo>
                      <a:pt x="1502" y="24418"/>
                    </a:lnTo>
                    <a:lnTo>
                      <a:pt x="1836" y="25052"/>
                    </a:lnTo>
                    <a:lnTo>
                      <a:pt x="868" y="25319"/>
                    </a:lnTo>
                    <a:lnTo>
                      <a:pt x="1" y="25452"/>
                    </a:lnTo>
                    <a:lnTo>
                      <a:pt x="268" y="28855"/>
                    </a:lnTo>
                    <a:lnTo>
                      <a:pt x="1836" y="29856"/>
                    </a:lnTo>
                    <a:lnTo>
                      <a:pt x="2770" y="29856"/>
                    </a:lnTo>
                    <a:cubicBezTo>
                      <a:pt x="3103" y="29856"/>
                      <a:pt x="3629" y="29885"/>
                      <a:pt x="4121" y="29885"/>
                    </a:cubicBezTo>
                    <a:cubicBezTo>
                      <a:pt x="4367" y="29885"/>
                      <a:pt x="4604" y="29878"/>
                      <a:pt x="4804" y="29856"/>
                    </a:cubicBezTo>
                    <a:cubicBezTo>
                      <a:pt x="5371" y="29789"/>
                      <a:pt x="6572" y="29722"/>
                      <a:pt x="6572" y="29722"/>
                    </a:cubicBezTo>
                    <a:lnTo>
                      <a:pt x="8274" y="29455"/>
                    </a:lnTo>
                    <a:lnTo>
                      <a:pt x="9041" y="29989"/>
                    </a:lnTo>
                    <a:cubicBezTo>
                      <a:pt x="9041" y="29989"/>
                      <a:pt x="9357" y="30186"/>
                      <a:pt x="9593" y="30186"/>
                    </a:cubicBezTo>
                    <a:cubicBezTo>
                      <a:pt x="9664" y="30186"/>
                      <a:pt x="9728" y="30169"/>
                      <a:pt x="9775" y="30122"/>
                    </a:cubicBezTo>
                    <a:cubicBezTo>
                      <a:pt x="9975" y="29922"/>
                      <a:pt x="10041" y="29922"/>
                      <a:pt x="10308" y="29589"/>
                    </a:cubicBezTo>
                    <a:cubicBezTo>
                      <a:pt x="10575" y="29255"/>
                      <a:pt x="11209" y="28688"/>
                      <a:pt x="11209" y="28688"/>
                    </a:cubicBezTo>
                    <a:lnTo>
                      <a:pt x="11809" y="28355"/>
                    </a:lnTo>
                    <a:lnTo>
                      <a:pt x="12910" y="28355"/>
                    </a:lnTo>
                    <a:lnTo>
                      <a:pt x="13744" y="28188"/>
                    </a:lnTo>
                    <a:cubicBezTo>
                      <a:pt x="13811" y="28054"/>
                      <a:pt x="13878" y="27888"/>
                      <a:pt x="13978" y="27687"/>
                    </a:cubicBezTo>
                    <a:lnTo>
                      <a:pt x="14745" y="25853"/>
                    </a:lnTo>
                    <a:lnTo>
                      <a:pt x="17113" y="24819"/>
                    </a:lnTo>
                    <a:lnTo>
                      <a:pt x="20049" y="25152"/>
                    </a:lnTo>
                    <a:lnTo>
                      <a:pt x="20782" y="25319"/>
                    </a:lnTo>
                    <a:lnTo>
                      <a:pt x="22284" y="25086"/>
                    </a:lnTo>
                    <a:lnTo>
                      <a:pt x="23284" y="25386"/>
                    </a:lnTo>
                    <a:lnTo>
                      <a:pt x="23918" y="26253"/>
                    </a:lnTo>
                    <a:lnTo>
                      <a:pt x="24385" y="27821"/>
                    </a:lnTo>
                    <a:lnTo>
                      <a:pt x="24719" y="28154"/>
                    </a:lnTo>
                    <a:lnTo>
                      <a:pt x="25553" y="28421"/>
                    </a:lnTo>
                    <a:lnTo>
                      <a:pt x="27054" y="30589"/>
                    </a:lnTo>
                    <a:lnTo>
                      <a:pt x="27921" y="31023"/>
                    </a:lnTo>
                    <a:lnTo>
                      <a:pt x="28221" y="31290"/>
                    </a:lnTo>
                    <a:lnTo>
                      <a:pt x="28888" y="31290"/>
                    </a:lnTo>
                    <a:lnTo>
                      <a:pt x="29622" y="32024"/>
                    </a:lnTo>
                    <a:lnTo>
                      <a:pt x="29889" y="32357"/>
                    </a:lnTo>
                    <a:lnTo>
                      <a:pt x="30156" y="31223"/>
                    </a:lnTo>
                    <a:lnTo>
                      <a:pt x="30156" y="30790"/>
                    </a:lnTo>
                    <a:cubicBezTo>
                      <a:pt x="30156" y="30790"/>
                      <a:pt x="30006" y="30811"/>
                      <a:pt x="29904" y="30811"/>
                    </a:cubicBezTo>
                    <a:cubicBezTo>
                      <a:pt x="29750" y="30811"/>
                      <a:pt x="29702" y="30763"/>
                      <a:pt x="30423" y="30523"/>
                    </a:cubicBezTo>
                    <a:cubicBezTo>
                      <a:pt x="30870" y="30369"/>
                      <a:pt x="30965" y="30343"/>
                      <a:pt x="30981" y="30343"/>
                    </a:cubicBezTo>
                    <a:cubicBezTo>
                      <a:pt x="30989" y="30343"/>
                      <a:pt x="30977" y="30350"/>
                      <a:pt x="30981" y="30350"/>
                    </a:cubicBezTo>
                    <a:cubicBezTo>
                      <a:pt x="30989" y="30350"/>
                      <a:pt x="31071" y="30319"/>
                      <a:pt x="31590" y="30122"/>
                    </a:cubicBezTo>
                    <a:lnTo>
                      <a:pt x="32824" y="29655"/>
                    </a:lnTo>
                    <a:lnTo>
                      <a:pt x="33225" y="28421"/>
                    </a:lnTo>
                    <a:lnTo>
                      <a:pt x="33291" y="28021"/>
                    </a:lnTo>
                    <a:lnTo>
                      <a:pt x="33892" y="27120"/>
                    </a:lnTo>
                    <a:lnTo>
                      <a:pt x="34025" y="27888"/>
                    </a:lnTo>
                    <a:lnTo>
                      <a:pt x="34159" y="28221"/>
                    </a:lnTo>
                    <a:lnTo>
                      <a:pt x="35660" y="28488"/>
                    </a:lnTo>
                    <a:cubicBezTo>
                      <a:pt x="35660" y="28488"/>
                      <a:pt x="36027" y="28755"/>
                      <a:pt x="35860" y="28888"/>
                    </a:cubicBezTo>
                    <a:cubicBezTo>
                      <a:pt x="35760" y="28955"/>
                      <a:pt x="35802" y="28955"/>
                      <a:pt x="35822" y="28955"/>
                    </a:cubicBezTo>
                    <a:cubicBezTo>
                      <a:pt x="35843" y="28955"/>
                      <a:pt x="35843" y="28955"/>
                      <a:pt x="35660" y="29022"/>
                    </a:cubicBezTo>
                    <a:cubicBezTo>
                      <a:pt x="35259" y="29155"/>
                      <a:pt x="35193" y="29155"/>
                      <a:pt x="34792" y="29155"/>
                    </a:cubicBezTo>
                    <a:cubicBezTo>
                      <a:pt x="34392" y="29155"/>
                      <a:pt x="33558" y="29255"/>
                      <a:pt x="33558" y="29255"/>
                    </a:cubicBezTo>
                    <a:lnTo>
                      <a:pt x="33558" y="29522"/>
                    </a:lnTo>
                    <a:lnTo>
                      <a:pt x="34726" y="29655"/>
                    </a:lnTo>
                    <a:lnTo>
                      <a:pt x="34859" y="30256"/>
                    </a:lnTo>
                    <a:lnTo>
                      <a:pt x="35393" y="30456"/>
                    </a:lnTo>
                    <a:lnTo>
                      <a:pt x="36360" y="30589"/>
                    </a:lnTo>
                    <a:lnTo>
                      <a:pt x="37861" y="30523"/>
                    </a:lnTo>
                    <a:cubicBezTo>
                      <a:pt x="37861" y="30523"/>
                      <a:pt x="37695" y="30456"/>
                      <a:pt x="38462" y="30056"/>
                    </a:cubicBezTo>
                    <a:lnTo>
                      <a:pt x="39262" y="29655"/>
                    </a:lnTo>
                    <a:lnTo>
                      <a:pt x="39829" y="29589"/>
                    </a:lnTo>
                    <a:cubicBezTo>
                      <a:pt x="39829" y="29589"/>
                      <a:pt x="40096" y="29411"/>
                      <a:pt x="40274" y="29411"/>
                    </a:cubicBezTo>
                    <a:cubicBezTo>
                      <a:pt x="40363" y="29411"/>
                      <a:pt x="40430" y="29455"/>
                      <a:pt x="40430" y="29589"/>
                    </a:cubicBezTo>
                    <a:cubicBezTo>
                      <a:pt x="40430" y="29667"/>
                      <a:pt x="40443" y="29694"/>
                      <a:pt x="40461" y="29694"/>
                    </a:cubicBezTo>
                    <a:cubicBezTo>
                      <a:pt x="40502" y="29694"/>
                      <a:pt x="40569" y="29557"/>
                      <a:pt x="40577" y="29557"/>
                    </a:cubicBezTo>
                    <a:lnTo>
                      <a:pt x="40577" y="29557"/>
                    </a:lnTo>
                    <a:cubicBezTo>
                      <a:pt x="40584" y="29557"/>
                      <a:pt x="40551" y="29650"/>
                      <a:pt x="40430" y="29989"/>
                    </a:cubicBezTo>
                    <a:lnTo>
                      <a:pt x="40096" y="30890"/>
                    </a:lnTo>
                    <a:lnTo>
                      <a:pt x="37728" y="33792"/>
                    </a:lnTo>
                    <a:lnTo>
                      <a:pt x="37995" y="34125"/>
                    </a:lnTo>
                    <a:lnTo>
                      <a:pt x="38929" y="34125"/>
                    </a:lnTo>
                    <a:lnTo>
                      <a:pt x="39262" y="33925"/>
                    </a:lnTo>
                    <a:lnTo>
                      <a:pt x="39829" y="33658"/>
                    </a:lnTo>
                    <a:lnTo>
                      <a:pt x="40230" y="33925"/>
                    </a:lnTo>
                    <a:lnTo>
                      <a:pt x="40763" y="33992"/>
                    </a:lnTo>
                    <a:lnTo>
                      <a:pt x="41130" y="33992"/>
                    </a:lnTo>
                    <a:lnTo>
                      <a:pt x="41931" y="34325"/>
                    </a:lnTo>
                    <a:cubicBezTo>
                      <a:pt x="41931" y="34325"/>
                      <a:pt x="42120" y="33828"/>
                      <a:pt x="42231" y="33828"/>
                    </a:cubicBezTo>
                    <a:cubicBezTo>
                      <a:pt x="42306" y="33828"/>
                      <a:pt x="42345" y="34057"/>
                      <a:pt x="42264" y="34826"/>
                    </a:cubicBezTo>
                    <a:cubicBezTo>
                      <a:pt x="42064" y="36727"/>
                      <a:pt x="41597" y="36527"/>
                      <a:pt x="42064" y="36727"/>
                    </a:cubicBezTo>
                    <a:cubicBezTo>
                      <a:pt x="43232" y="37127"/>
                      <a:pt x="42665" y="37127"/>
                      <a:pt x="43232" y="37127"/>
                    </a:cubicBezTo>
                    <a:cubicBezTo>
                      <a:pt x="43832" y="37127"/>
                      <a:pt x="44099" y="36394"/>
                      <a:pt x="44366" y="36227"/>
                    </a:cubicBezTo>
                    <a:cubicBezTo>
                      <a:pt x="44633" y="36027"/>
                      <a:pt x="45000" y="35693"/>
                      <a:pt x="45000" y="35693"/>
                    </a:cubicBezTo>
                    <a:lnTo>
                      <a:pt x="45200" y="34826"/>
                    </a:lnTo>
                    <a:cubicBezTo>
                      <a:pt x="45200" y="34826"/>
                      <a:pt x="45800" y="34192"/>
                      <a:pt x="46067" y="34125"/>
                    </a:cubicBezTo>
                    <a:cubicBezTo>
                      <a:pt x="46334" y="34059"/>
                      <a:pt x="46701" y="34125"/>
                      <a:pt x="46901" y="33858"/>
                    </a:cubicBezTo>
                    <a:lnTo>
                      <a:pt x="47101" y="33592"/>
                    </a:lnTo>
                    <a:lnTo>
                      <a:pt x="47168" y="32924"/>
                    </a:lnTo>
                    <a:lnTo>
                      <a:pt x="47368" y="32424"/>
                    </a:lnTo>
                    <a:lnTo>
                      <a:pt x="47835" y="32091"/>
                    </a:lnTo>
                    <a:lnTo>
                      <a:pt x="48102" y="31624"/>
                    </a:lnTo>
                    <a:cubicBezTo>
                      <a:pt x="48469" y="31557"/>
                      <a:pt x="48736" y="31557"/>
                      <a:pt x="48736" y="31557"/>
                    </a:cubicBezTo>
                    <a:lnTo>
                      <a:pt x="49736" y="31290"/>
                    </a:lnTo>
                    <a:lnTo>
                      <a:pt x="50570" y="30756"/>
                    </a:lnTo>
                    <a:cubicBezTo>
                      <a:pt x="50704" y="30256"/>
                      <a:pt x="50704" y="29922"/>
                      <a:pt x="50704" y="29922"/>
                    </a:cubicBezTo>
                    <a:cubicBezTo>
                      <a:pt x="50704" y="29922"/>
                      <a:pt x="50971" y="29522"/>
                      <a:pt x="50971" y="29255"/>
                    </a:cubicBezTo>
                    <a:lnTo>
                      <a:pt x="50971" y="28788"/>
                    </a:lnTo>
                    <a:cubicBezTo>
                      <a:pt x="50971" y="28788"/>
                      <a:pt x="50815" y="28752"/>
                      <a:pt x="50632" y="28752"/>
                    </a:cubicBezTo>
                    <a:cubicBezTo>
                      <a:pt x="50510" y="28752"/>
                      <a:pt x="50377" y="28768"/>
                      <a:pt x="50270" y="28822"/>
                    </a:cubicBezTo>
                    <a:cubicBezTo>
                      <a:pt x="50003" y="28955"/>
                      <a:pt x="49370" y="29155"/>
                      <a:pt x="49370" y="29155"/>
                    </a:cubicBezTo>
                    <a:lnTo>
                      <a:pt x="48836" y="29222"/>
                    </a:lnTo>
                    <a:lnTo>
                      <a:pt x="48302" y="29889"/>
                    </a:lnTo>
                    <a:lnTo>
                      <a:pt x="48035" y="30056"/>
                    </a:lnTo>
                    <a:lnTo>
                      <a:pt x="47335" y="30790"/>
                    </a:lnTo>
                    <a:lnTo>
                      <a:pt x="47135" y="30990"/>
                    </a:lnTo>
                    <a:lnTo>
                      <a:pt x="46834" y="31223"/>
                    </a:lnTo>
                    <a:cubicBezTo>
                      <a:pt x="46801" y="31190"/>
                      <a:pt x="46668" y="31123"/>
                      <a:pt x="46401" y="30990"/>
                    </a:cubicBezTo>
                    <a:lnTo>
                      <a:pt x="45734" y="30656"/>
                    </a:lnTo>
                    <a:lnTo>
                      <a:pt x="45167" y="29922"/>
                    </a:lnTo>
                    <a:lnTo>
                      <a:pt x="44900" y="29622"/>
                    </a:lnTo>
                    <a:lnTo>
                      <a:pt x="44900" y="29622"/>
                    </a:lnTo>
                    <a:cubicBezTo>
                      <a:pt x="44900" y="29622"/>
                      <a:pt x="44999" y="29643"/>
                      <a:pt x="45021" y="29643"/>
                    </a:cubicBezTo>
                    <a:cubicBezTo>
                      <a:pt x="45047" y="29643"/>
                      <a:pt x="44966" y="29614"/>
                      <a:pt x="44499" y="29489"/>
                    </a:cubicBezTo>
                    <a:cubicBezTo>
                      <a:pt x="44082" y="29355"/>
                      <a:pt x="43924" y="29355"/>
                      <a:pt x="43845" y="29355"/>
                    </a:cubicBezTo>
                    <a:cubicBezTo>
                      <a:pt x="43766" y="29355"/>
                      <a:pt x="43766" y="29355"/>
                      <a:pt x="43665" y="29222"/>
                    </a:cubicBezTo>
                    <a:lnTo>
                      <a:pt x="43465" y="28955"/>
                    </a:lnTo>
                    <a:lnTo>
                      <a:pt x="41898" y="28822"/>
                    </a:lnTo>
                    <a:lnTo>
                      <a:pt x="41164" y="28822"/>
                    </a:lnTo>
                    <a:lnTo>
                      <a:pt x="40430" y="28555"/>
                    </a:lnTo>
                    <a:cubicBezTo>
                      <a:pt x="40430" y="28555"/>
                      <a:pt x="40230" y="28288"/>
                      <a:pt x="40430" y="28288"/>
                    </a:cubicBezTo>
                    <a:lnTo>
                      <a:pt x="43465" y="28288"/>
                    </a:lnTo>
                    <a:lnTo>
                      <a:pt x="43799" y="28154"/>
                    </a:lnTo>
                    <a:cubicBezTo>
                      <a:pt x="43799" y="28154"/>
                      <a:pt x="44099" y="27854"/>
                      <a:pt x="44166" y="27454"/>
                    </a:cubicBezTo>
                    <a:lnTo>
                      <a:pt x="44233" y="27054"/>
                    </a:lnTo>
                    <a:lnTo>
                      <a:pt x="44966" y="25819"/>
                    </a:lnTo>
                    <a:cubicBezTo>
                      <a:pt x="44766" y="25419"/>
                      <a:pt x="44499" y="24952"/>
                      <a:pt x="44499" y="24952"/>
                    </a:cubicBezTo>
                    <a:lnTo>
                      <a:pt x="44833" y="24552"/>
                    </a:lnTo>
                    <a:lnTo>
                      <a:pt x="45634" y="24952"/>
                    </a:lnTo>
                    <a:lnTo>
                      <a:pt x="46000" y="24619"/>
                    </a:lnTo>
                    <a:lnTo>
                      <a:pt x="46000" y="24118"/>
                    </a:lnTo>
                    <a:lnTo>
                      <a:pt x="46601" y="23584"/>
                    </a:lnTo>
                    <a:cubicBezTo>
                      <a:pt x="46601" y="23584"/>
                      <a:pt x="48502" y="22784"/>
                      <a:pt x="48502" y="22584"/>
                    </a:cubicBezTo>
                    <a:cubicBezTo>
                      <a:pt x="48502" y="22384"/>
                      <a:pt x="49370" y="21683"/>
                      <a:pt x="49736" y="21350"/>
                    </a:cubicBezTo>
                    <a:cubicBezTo>
                      <a:pt x="50137" y="21016"/>
                      <a:pt x="50404" y="20682"/>
                      <a:pt x="50404" y="20682"/>
                    </a:cubicBezTo>
                    <a:cubicBezTo>
                      <a:pt x="50404" y="20682"/>
                      <a:pt x="50504" y="20732"/>
                      <a:pt x="50604" y="20732"/>
                    </a:cubicBezTo>
                    <a:cubicBezTo>
                      <a:pt x="50704" y="20732"/>
                      <a:pt x="50804" y="20682"/>
                      <a:pt x="50804" y="20482"/>
                    </a:cubicBezTo>
                    <a:cubicBezTo>
                      <a:pt x="50804" y="20115"/>
                      <a:pt x="50737" y="19648"/>
                      <a:pt x="50737" y="19648"/>
                    </a:cubicBezTo>
                    <a:lnTo>
                      <a:pt x="52238" y="18981"/>
                    </a:lnTo>
                    <a:lnTo>
                      <a:pt x="51838" y="19148"/>
                    </a:lnTo>
                    <a:lnTo>
                      <a:pt x="51838" y="17147"/>
                    </a:lnTo>
                    <a:cubicBezTo>
                      <a:pt x="51838" y="16746"/>
                      <a:pt x="53039" y="15445"/>
                      <a:pt x="53039" y="15445"/>
                    </a:cubicBezTo>
                    <a:cubicBezTo>
                      <a:pt x="53039" y="15445"/>
                      <a:pt x="53539" y="14545"/>
                      <a:pt x="53539" y="14144"/>
                    </a:cubicBezTo>
                    <a:cubicBezTo>
                      <a:pt x="53539" y="13744"/>
                      <a:pt x="54740" y="12977"/>
                      <a:pt x="54740" y="12577"/>
                    </a:cubicBezTo>
                    <a:cubicBezTo>
                      <a:pt x="54740" y="12176"/>
                      <a:pt x="54874" y="11643"/>
                      <a:pt x="54874" y="11643"/>
                    </a:cubicBezTo>
                    <a:lnTo>
                      <a:pt x="53406" y="8640"/>
                    </a:lnTo>
                    <a:lnTo>
                      <a:pt x="54073" y="7473"/>
                    </a:lnTo>
                    <a:lnTo>
                      <a:pt x="54206" y="6139"/>
                    </a:lnTo>
                    <a:lnTo>
                      <a:pt x="53806" y="5371"/>
                    </a:lnTo>
                    <a:lnTo>
                      <a:pt x="50670" y="5371"/>
                    </a:lnTo>
                    <a:lnTo>
                      <a:pt x="49736" y="6272"/>
                    </a:lnTo>
                    <a:lnTo>
                      <a:pt x="47535" y="6272"/>
                    </a:lnTo>
                    <a:lnTo>
                      <a:pt x="46201" y="6539"/>
                    </a:lnTo>
                    <a:lnTo>
                      <a:pt x="44766" y="6939"/>
                    </a:lnTo>
                    <a:lnTo>
                      <a:pt x="42932" y="6272"/>
                    </a:lnTo>
                    <a:lnTo>
                      <a:pt x="42131" y="7073"/>
                    </a:lnTo>
                    <a:lnTo>
                      <a:pt x="37561" y="6806"/>
                    </a:lnTo>
                    <a:cubicBezTo>
                      <a:pt x="37561" y="6806"/>
                      <a:pt x="37161" y="6405"/>
                      <a:pt x="37027" y="6005"/>
                    </a:cubicBezTo>
                    <a:cubicBezTo>
                      <a:pt x="36894" y="5638"/>
                      <a:pt x="36127" y="4704"/>
                      <a:pt x="36127" y="4704"/>
                    </a:cubicBezTo>
                    <a:lnTo>
                      <a:pt x="34792" y="4437"/>
                    </a:lnTo>
                    <a:lnTo>
                      <a:pt x="32858" y="4704"/>
                    </a:lnTo>
                    <a:cubicBezTo>
                      <a:pt x="32858" y="4704"/>
                      <a:pt x="32591" y="4171"/>
                      <a:pt x="32457" y="3804"/>
                    </a:cubicBezTo>
                    <a:cubicBezTo>
                      <a:pt x="32324" y="3403"/>
                      <a:pt x="31657" y="902"/>
                      <a:pt x="31657" y="902"/>
                    </a:cubicBezTo>
                    <a:lnTo>
                      <a:pt x="31390" y="368"/>
                    </a:lnTo>
                    <a:lnTo>
                      <a:pt x="29956"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6"/>
              <p:cNvSpPr/>
              <p:nvPr/>
            </p:nvSpPr>
            <p:spPr>
              <a:xfrm>
                <a:off x="5945250" y="3337825"/>
                <a:ext cx="5850" cy="7525"/>
              </a:xfrm>
              <a:custGeom>
                <a:rect b="b" l="l" r="r" t="t"/>
                <a:pathLst>
                  <a:path extrusionOk="0" h="301" w="234">
                    <a:moveTo>
                      <a:pt x="1" y="1"/>
                    </a:moveTo>
                    <a:lnTo>
                      <a:pt x="234" y="301"/>
                    </a:lnTo>
                    <a:lnTo>
                      <a:pt x="234" y="30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6"/>
              <p:cNvSpPr/>
              <p:nvPr/>
            </p:nvSpPr>
            <p:spPr>
              <a:xfrm>
                <a:off x="4647650" y="1739175"/>
                <a:ext cx="875" cy="875"/>
              </a:xfrm>
              <a:custGeom>
                <a:rect b="b" l="l" r="r" t="t"/>
                <a:pathLst>
                  <a:path extrusionOk="0" h="35" w="35">
                    <a:moveTo>
                      <a:pt x="34" y="1"/>
                    </a:moveTo>
                    <a:cubicBezTo>
                      <a:pt x="34" y="1"/>
                      <a:pt x="1" y="34"/>
                      <a:pt x="1" y="34"/>
                    </a:cubicBezTo>
                    <a:cubicBezTo>
                      <a:pt x="1" y="34"/>
                      <a:pt x="34" y="1"/>
                      <a:pt x="34"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6"/>
              <p:cNvSpPr/>
              <p:nvPr/>
            </p:nvSpPr>
            <p:spPr>
              <a:xfrm>
                <a:off x="4657675" y="1732525"/>
                <a:ext cx="850" cy="25"/>
              </a:xfrm>
              <a:custGeom>
                <a:rect b="b" l="l" r="r" t="t"/>
                <a:pathLst>
                  <a:path extrusionOk="0" h="1" w="34">
                    <a:moveTo>
                      <a:pt x="33" y="0"/>
                    </a:moveTo>
                    <a:cubicBezTo>
                      <a:pt x="0" y="0"/>
                      <a:pt x="0" y="0"/>
                      <a:pt x="0" y="0"/>
                    </a:cubicBezTo>
                    <a:cubicBezTo>
                      <a:pt x="0" y="0"/>
                      <a:pt x="0" y="0"/>
                      <a:pt x="33"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6"/>
              <p:cNvSpPr/>
              <p:nvPr/>
            </p:nvSpPr>
            <p:spPr>
              <a:xfrm>
                <a:off x="4660175" y="1731675"/>
                <a:ext cx="25" cy="25"/>
              </a:xfrm>
              <a:custGeom>
                <a:rect b="b" l="l" r="r" t="t"/>
                <a:pathLst>
                  <a:path extrusionOk="0" h="1" w="1">
                    <a:moveTo>
                      <a:pt x="0" y="1"/>
                    </a:moveTo>
                    <a:cubicBezTo>
                      <a:pt x="0" y="1"/>
                      <a:pt x="0" y="1"/>
                      <a:pt x="0" y="1"/>
                    </a:cubicBez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6"/>
              <p:cNvSpPr/>
              <p:nvPr/>
            </p:nvSpPr>
            <p:spPr>
              <a:xfrm>
                <a:off x="4656000" y="1733350"/>
                <a:ext cx="850" cy="25"/>
              </a:xfrm>
              <a:custGeom>
                <a:rect b="b" l="l" r="r" t="t"/>
                <a:pathLst>
                  <a:path extrusionOk="0" h="1" w="34">
                    <a:moveTo>
                      <a:pt x="34" y="0"/>
                    </a:moveTo>
                    <a:cubicBezTo>
                      <a:pt x="34" y="0"/>
                      <a:pt x="34" y="0"/>
                      <a:pt x="0" y="0"/>
                    </a:cubicBezTo>
                    <a:cubicBezTo>
                      <a:pt x="34" y="0"/>
                      <a:pt x="34" y="0"/>
                      <a:pt x="34"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26"/>
              <p:cNvSpPr/>
              <p:nvPr/>
            </p:nvSpPr>
            <p:spPr>
              <a:xfrm>
                <a:off x="4658500" y="1731675"/>
                <a:ext cx="850" cy="25"/>
              </a:xfrm>
              <a:custGeom>
                <a:rect b="b" l="l" r="r" t="t"/>
                <a:pathLst>
                  <a:path extrusionOk="0" h="1" w="34">
                    <a:moveTo>
                      <a:pt x="34" y="1"/>
                    </a:moveTo>
                    <a:cubicBezTo>
                      <a:pt x="34" y="1"/>
                      <a:pt x="34" y="1"/>
                      <a:pt x="0" y="1"/>
                    </a:cubicBezTo>
                    <a:cubicBezTo>
                      <a:pt x="34" y="1"/>
                      <a:pt x="34" y="1"/>
                      <a:pt x="34"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26"/>
              <p:cNvSpPr/>
              <p:nvPr/>
            </p:nvSpPr>
            <p:spPr>
              <a:xfrm>
                <a:off x="4649325" y="1737525"/>
                <a:ext cx="850" cy="850"/>
              </a:xfrm>
              <a:custGeom>
                <a:rect b="b" l="l" r="r" t="t"/>
                <a:pathLst>
                  <a:path extrusionOk="0" h="34" w="34">
                    <a:moveTo>
                      <a:pt x="34" y="0"/>
                    </a:moveTo>
                    <a:cubicBezTo>
                      <a:pt x="34" y="0"/>
                      <a:pt x="34" y="34"/>
                      <a:pt x="0" y="34"/>
                    </a:cubicBezTo>
                    <a:cubicBezTo>
                      <a:pt x="34" y="34"/>
                      <a:pt x="34" y="0"/>
                      <a:pt x="34"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6"/>
              <p:cNvSpPr/>
              <p:nvPr/>
            </p:nvSpPr>
            <p:spPr>
              <a:xfrm>
                <a:off x="4651825" y="1735850"/>
                <a:ext cx="850" cy="850"/>
              </a:xfrm>
              <a:custGeom>
                <a:rect b="b" l="l" r="r" t="t"/>
                <a:pathLst>
                  <a:path extrusionOk="0" h="34" w="34">
                    <a:moveTo>
                      <a:pt x="34" y="1"/>
                    </a:moveTo>
                    <a:cubicBezTo>
                      <a:pt x="1" y="34"/>
                      <a:pt x="1" y="34"/>
                      <a:pt x="1" y="34"/>
                    </a:cubicBezTo>
                    <a:cubicBezTo>
                      <a:pt x="1" y="34"/>
                      <a:pt x="1" y="34"/>
                      <a:pt x="34"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6"/>
              <p:cNvSpPr/>
              <p:nvPr/>
            </p:nvSpPr>
            <p:spPr>
              <a:xfrm>
                <a:off x="4653500" y="1735025"/>
                <a:ext cx="850" cy="850"/>
              </a:xfrm>
              <a:custGeom>
                <a:rect b="b" l="l" r="r" t="t"/>
                <a:pathLst>
                  <a:path extrusionOk="0" h="34" w="34">
                    <a:moveTo>
                      <a:pt x="34" y="0"/>
                    </a:moveTo>
                    <a:cubicBezTo>
                      <a:pt x="0" y="0"/>
                      <a:pt x="0" y="0"/>
                      <a:pt x="0" y="34"/>
                    </a:cubicBezTo>
                    <a:cubicBezTo>
                      <a:pt x="0" y="0"/>
                      <a:pt x="0" y="0"/>
                      <a:pt x="34"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6"/>
              <p:cNvSpPr/>
              <p:nvPr/>
            </p:nvSpPr>
            <p:spPr>
              <a:xfrm>
                <a:off x="4687675" y="1759200"/>
                <a:ext cx="25" cy="25"/>
              </a:xfrm>
              <a:custGeom>
                <a:rect b="b" l="l" r="r" t="t"/>
                <a:pathLst>
                  <a:path extrusionOk="0" h="1" w="1">
                    <a:moveTo>
                      <a:pt x="1" y="1"/>
                    </a:move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6"/>
              <p:cNvSpPr/>
              <p:nvPr/>
            </p:nvSpPr>
            <p:spPr>
              <a:xfrm>
                <a:off x="4655150" y="1734175"/>
                <a:ext cx="25" cy="25"/>
              </a:xfrm>
              <a:custGeom>
                <a:rect b="b" l="l" r="r" t="t"/>
                <a:pathLst>
                  <a:path extrusionOk="0" h="1" w="1">
                    <a:moveTo>
                      <a:pt x="1" y="1"/>
                    </a:moveTo>
                    <a:cubicBezTo>
                      <a:pt x="1" y="1"/>
                      <a:pt x="1" y="1"/>
                      <a:pt x="1" y="1"/>
                    </a:cubicBezTo>
                    <a:cubicBezTo>
                      <a:pt x="1" y="1"/>
                      <a:pt x="1"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26"/>
              <p:cNvSpPr/>
              <p:nvPr/>
            </p:nvSpPr>
            <p:spPr>
              <a:xfrm>
                <a:off x="4636825" y="1748350"/>
                <a:ext cx="850" cy="875"/>
              </a:xfrm>
              <a:custGeom>
                <a:rect b="b" l="l" r="r" t="t"/>
                <a:pathLst>
                  <a:path extrusionOk="0" h="35" w="34">
                    <a:moveTo>
                      <a:pt x="0" y="34"/>
                    </a:moveTo>
                    <a:cubicBezTo>
                      <a:pt x="0" y="34"/>
                      <a:pt x="0" y="34"/>
                      <a:pt x="33" y="1"/>
                    </a:cubicBezTo>
                    <a:cubicBezTo>
                      <a:pt x="0" y="34"/>
                      <a:pt x="0" y="34"/>
                      <a:pt x="0"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26"/>
              <p:cNvSpPr/>
              <p:nvPr/>
            </p:nvSpPr>
            <p:spPr>
              <a:xfrm>
                <a:off x="4639325" y="1745850"/>
                <a:ext cx="850" cy="875"/>
              </a:xfrm>
              <a:custGeom>
                <a:rect b="b" l="l" r="r" t="t"/>
                <a:pathLst>
                  <a:path extrusionOk="0" h="35" w="34">
                    <a:moveTo>
                      <a:pt x="0" y="34"/>
                    </a:moveTo>
                    <a:cubicBezTo>
                      <a:pt x="0" y="34"/>
                      <a:pt x="34" y="34"/>
                      <a:pt x="34" y="1"/>
                    </a:cubicBezTo>
                    <a:cubicBezTo>
                      <a:pt x="34" y="34"/>
                      <a:pt x="0" y="34"/>
                      <a:pt x="0"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6"/>
              <p:cNvSpPr/>
              <p:nvPr/>
            </p:nvSpPr>
            <p:spPr>
              <a:xfrm>
                <a:off x="4633475" y="1750850"/>
                <a:ext cx="1700" cy="875"/>
              </a:xfrm>
              <a:custGeom>
                <a:rect b="b" l="l" r="r" t="t"/>
                <a:pathLst>
                  <a:path extrusionOk="0" h="35" w="68">
                    <a:moveTo>
                      <a:pt x="1" y="34"/>
                    </a:moveTo>
                    <a:cubicBezTo>
                      <a:pt x="34" y="34"/>
                      <a:pt x="34" y="1"/>
                      <a:pt x="67" y="1"/>
                    </a:cubicBezTo>
                    <a:cubicBezTo>
                      <a:pt x="34" y="1"/>
                      <a:pt x="34" y="34"/>
                      <a:pt x="1"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6"/>
              <p:cNvSpPr/>
              <p:nvPr/>
            </p:nvSpPr>
            <p:spPr>
              <a:xfrm>
                <a:off x="4641825" y="1744200"/>
                <a:ext cx="850" cy="850"/>
              </a:xfrm>
              <a:custGeom>
                <a:rect b="b" l="l" r="r" t="t"/>
                <a:pathLst>
                  <a:path extrusionOk="0" h="34" w="34">
                    <a:moveTo>
                      <a:pt x="34" y="0"/>
                    </a:moveTo>
                    <a:cubicBezTo>
                      <a:pt x="0" y="0"/>
                      <a:pt x="0" y="33"/>
                      <a:pt x="0" y="33"/>
                    </a:cubicBezTo>
                    <a:cubicBezTo>
                      <a:pt x="0" y="33"/>
                      <a:pt x="0" y="33"/>
                      <a:pt x="34"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6"/>
              <p:cNvSpPr/>
              <p:nvPr/>
            </p:nvSpPr>
            <p:spPr>
              <a:xfrm>
                <a:off x="4646000" y="1740850"/>
                <a:ext cx="850" cy="875"/>
              </a:xfrm>
              <a:custGeom>
                <a:rect b="b" l="l" r="r" t="t"/>
                <a:pathLst>
                  <a:path extrusionOk="0" h="35" w="34">
                    <a:moveTo>
                      <a:pt x="0" y="34"/>
                    </a:moveTo>
                    <a:cubicBezTo>
                      <a:pt x="0" y="1"/>
                      <a:pt x="0" y="1"/>
                      <a:pt x="33" y="1"/>
                    </a:cubicBezTo>
                    <a:cubicBezTo>
                      <a:pt x="0" y="1"/>
                      <a:pt x="0" y="1"/>
                      <a:pt x="0"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26"/>
              <p:cNvSpPr/>
              <p:nvPr/>
            </p:nvSpPr>
            <p:spPr>
              <a:xfrm>
                <a:off x="4683525" y="1748350"/>
                <a:ext cx="25" cy="875"/>
              </a:xfrm>
              <a:custGeom>
                <a:rect b="b" l="l" r="r" t="t"/>
                <a:pathLst>
                  <a:path extrusionOk="0" h="35" w="1">
                    <a:moveTo>
                      <a:pt x="0" y="34"/>
                    </a:moveTo>
                    <a:cubicBezTo>
                      <a:pt x="0" y="1"/>
                      <a:pt x="0" y="1"/>
                      <a:pt x="0" y="1"/>
                    </a:cubicBezTo>
                    <a:cubicBezTo>
                      <a:pt x="0" y="1"/>
                      <a:pt x="0" y="1"/>
                      <a:pt x="0"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6"/>
              <p:cNvSpPr/>
              <p:nvPr/>
            </p:nvSpPr>
            <p:spPr>
              <a:xfrm>
                <a:off x="3985525" y="665075"/>
                <a:ext cx="752225" cy="1242600"/>
              </a:xfrm>
              <a:custGeom>
                <a:rect b="b" l="l" r="r" t="t"/>
                <a:pathLst>
                  <a:path extrusionOk="0" h="49704" w="30089">
                    <a:moveTo>
                      <a:pt x="11008" y="1"/>
                    </a:moveTo>
                    <a:lnTo>
                      <a:pt x="10041" y="835"/>
                    </a:lnTo>
                    <a:lnTo>
                      <a:pt x="8673" y="1635"/>
                    </a:lnTo>
                    <a:lnTo>
                      <a:pt x="8540" y="3070"/>
                    </a:lnTo>
                    <a:lnTo>
                      <a:pt x="7939" y="4437"/>
                    </a:lnTo>
                    <a:lnTo>
                      <a:pt x="8473" y="5238"/>
                    </a:lnTo>
                    <a:lnTo>
                      <a:pt x="8406" y="7206"/>
                    </a:lnTo>
                    <a:lnTo>
                      <a:pt x="7806" y="8440"/>
                    </a:lnTo>
                    <a:lnTo>
                      <a:pt x="6838" y="7806"/>
                    </a:lnTo>
                    <a:lnTo>
                      <a:pt x="5337" y="7273"/>
                    </a:lnTo>
                    <a:lnTo>
                      <a:pt x="5204" y="7840"/>
                    </a:lnTo>
                    <a:cubicBezTo>
                      <a:pt x="5204" y="7840"/>
                      <a:pt x="5271" y="8173"/>
                      <a:pt x="4870" y="8240"/>
                    </a:cubicBezTo>
                    <a:cubicBezTo>
                      <a:pt x="4470" y="8307"/>
                      <a:pt x="3936" y="8440"/>
                      <a:pt x="3669" y="8440"/>
                    </a:cubicBezTo>
                    <a:cubicBezTo>
                      <a:pt x="3514" y="8440"/>
                      <a:pt x="3284" y="8559"/>
                      <a:pt x="3109" y="8559"/>
                    </a:cubicBezTo>
                    <a:cubicBezTo>
                      <a:pt x="3021" y="8559"/>
                      <a:pt x="2947" y="8529"/>
                      <a:pt x="2902" y="8440"/>
                    </a:cubicBezTo>
                    <a:cubicBezTo>
                      <a:pt x="2769" y="8173"/>
                      <a:pt x="2435" y="7406"/>
                      <a:pt x="2235" y="7139"/>
                    </a:cubicBezTo>
                    <a:cubicBezTo>
                      <a:pt x="2035" y="6872"/>
                      <a:pt x="1334" y="6005"/>
                      <a:pt x="1334" y="6005"/>
                    </a:cubicBezTo>
                    <a:lnTo>
                      <a:pt x="267" y="6272"/>
                    </a:lnTo>
                    <a:lnTo>
                      <a:pt x="0" y="6739"/>
                    </a:lnTo>
                    <a:lnTo>
                      <a:pt x="467" y="7139"/>
                    </a:lnTo>
                    <a:lnTo>
                      <a:pt x="601" y="8107"/>
                    </a:lnTo>
                    <a:lnTo>
                      <a:pt x="934" y="8907"/>
                    </a:lnTo>
                    <a:lnTo>
                      <a:pt x="4337" y="10208"/>
                    </a:lnTo>
                    <a:lnTo>
                      <a:pt x="5771" y="10809"/>
                    </a:lnTo>
                    <a:lnTo>
                      <a:pt x="6238" y="13811"/>
                    </a:lnTo>
                    <a:lnTo>
                      <a:pt x="6705" y="13944"/>
                    </a:lnTo>
                    <a:lnTo>
                      <a:pt x="6905" y="15579"/>
                    </a:lnTo>
                    <a:cubicBezTo>
                      <a:pt x="6905" y="15579"/>
                      <a:pt x="7105" y="16112"/>
                      <a:pt x="7305" y="16313"/>
                    </a:cubicBezTo>
                    <a:cubicBezTo>
                      <a:pt x="7472" y="16513"/>
                      <a:pt x="8073" y="17614"/>
                      <a:pt x="8073" y="17614"/>
                    </a:cubicBezTo>
                    <a:lnTo>
                      <a:pt x="8073" y="19848"/>
                    </a:lnTo>
                    <a:lnTo>
                      <a:pt x="9407" y="21716"/>
                    </a:lnTo>
                    <a:cubicBezTo>
                      <a:pt x="9440" y="21716"/>
                      <a:pt x="9474" y="21683"/>
                      <a:pt x="9507" y="21683"/>
                    </a:cubicBezTo>
                    <a:lnTo>
                      <a:pt x="9774" y="21483"/>
                    </a:lnTo>
                    <a:lnTo>
                      <a:pt x="10841" y="21149"/>
                    </a:lnTo>
                    <a:cubicBezTo>
                      <a:pt x="10841" y="21149"/>
                      <a:pt x="11208" y="21216"/>
                      <a:pt x="11275" y="21416"/>
                    </a:cubicBezTo>
                    <a:cubicBezTo>
                      <a:pt x="11342" y="21616"/>
                      <a:pt x="11208" y="21750"/>
                      <a:pt x="11475" y="21817"/>
                    </a:cubicBezTo>
                    <a:cubicBezTo>
                      <a:pt x="11742" y="21883"/>
                      <a:pt x="12009" y="22017"/>
                      <a:pt x="12009" y="22017"/>
                    </a:cubicBezTo>
                    <a:lnTo>
                      <a:pt x="12476" y="22183"/>
                    </a:lnTo>
                    <a:lnTo>
                      <a:pt x="12743" y="23051"/>
                    </a:lnTo>
                    <a:lnTo>
                      <a:pt x="12743" y="24085"/>
                    </a:lnTo>
                    <a:cubicBezTo>
                      <a:pt x="12743" y="24085"/>
                      <a:pt x="12809" y="24485"/>
                      <a:pt x="12743" y="24752"/>
                    </a:cubicBezTo>
                    <a:cubicBezTo>
                      <a:pt x="12676" y="25019"/>
                      <a:pt x="12142" y="25352"/>
                      <a:pt x="12142" y="25352"/>
                    </a:cubicBezTo>
                    <a:lnTo>
                      <a:pt x="11875" y="25786"/>
                    </a:lnTo>
                    <a:lnTo>
                      <a:pt x="12276" y="26987"/>
                    </a:lnTo>
                    <a:lnTo>
                      <a:pt x="11875" y="28221"/>
                    </a:lnTo>
                    <a:lnTo>
                      <a:pt x="11041" y="30056"/>
                    </a:lnTo>
                    <a:cubicBezTo>
                      <a:pt x="11041" y="30056"/>
                      <a:pt x="10174" y="31757"/>
                      <a:pt x="9907" y="31890"/>
                    </a:cubicBezTo>
                    <a:cubicBezTo>
                      <a:pt x="9640" y="32024"/>
                      <a:pt x="8673" y="32357"/>
                      <a:pt x="8540" y="32558"/>
                    </a:cubicBezTo>
                    <a:cubicBezTo>
                      <a:pt x="8406" y="32758"/>
                      <a:pt x="8339" y="33058"/>
                      <a:pt x="8406" y="33258"/>
                    </a:cubicBezTo>
                    <a:cubicBezTo>
                      <a:pt x="8473" y="33458"/>
                      <a:pt x="8806" y="33792"/>
                      <a:pt x="8806" y="33792"/>
                    </a:cubicBezTo>
                    <a:lnTo>
                      <a:pt x="8806" y="34259"/>
                    </a:lnTo>
                    <a:lnTo>
                      <a:pt x="8406" y="34893"/>
                    </a:lnTo>
                    <a:lnTo>
                      <a:pt x="7672" y="35026"/>
                    </a:lnTo>
                    <a:lnTo>
                      <a:pt x="6905" y="35693"/>
                    </a:lnTo>
                    <a:lnTo>
                      <a:pt x="6905" y="36927"/>
                    </a:lnTo>
                    <a:lnTo>
                      <a:pt x="8073" y="39563"/>
                    </a:lnTo>
                    <a:lnTo>
                      <a:pt x="8873" y="41597"/>
                    </a:lnTo>
                    <a:lnTo>
                      <a:pt x="9640" y="41964"/>
                    </a:lnTo>
                    <a:lnTo>
                      <a:pt x="9140" y="44599"/>
                    </a:lnTo>
                    <a:lnTo>
                      <a:pt x="9474" y="46234"/>
                    </a:lnTo>
                    <a:lnTo>
                      <a:pt x="10308" y="47535"/>
                    </a:lnTo>
                    <a:lnTo>
                      <a:pt x="11608" y="47535"/>
                    </a:lnTo>
                    <a:lnTo>
                      <a:pt x="13376" y="47868"/>
                    </a:lnTo>
                    <a:cubicBezTo>
                      <a:pt x="13376" y="47868"/>
                      <a:pt x="13043" y="48402"/>
                      <a:pt x="12943" y="48869"/>
                    </a:cubicBezTo>
                    <a:cubicBezTo>
                      <a:pt x="12809" y="49336"/>
                      <a:pt x="12476" y="49269"/>
                      <a:pt x="12809" y="49336"/>
                    </a:cubicBezTo>
                    <a:cubicBezTo>
                      <a:pt x="13143" y="49403"/>
                      <a:pt x="13910" y="49403"/>
                      <a:pt x="13910" y="49403"/>
                    </a:cubicBezTo>
                    <a:lnTo>
                      <a:pt x="14911" y="49269"/>
                    </a:lnTo>
                    <a:lnTo>
                      <a:pt x="15078" y="49703"/>
                    </a:lnTo>
                    <a:cubicBezTo>
                      <a:pt x="15478" y="49636"/>
                      <a:pt x="16078" y="49603"/>
                      <a:pt x="16078" y="49603"/>
                    </a:cubicBezTo>
                    <a:lnTo>
                      <a:pt x="16912" y="49203"/>
                    </a:lnTo>
                    <a:lnTo>
                      <a:pt x="17379" y="48469"/>
                    </a:lnTo>
                    <a:lnTo>
                      <a:pt x="18046" y="48002"/>
                    </a:lnTo>
                    <a:lnTo>
                      <a:pt x="19281" y="47768"/>
                    </a:lnTo>
                    <a:lnTo>
                      <a:pt x="20081" y="46701"/>
                    </a:lnTo>
                    <a:lnTo>
                      <a:pt x="20548" y="46067"/>
                    </a:lnTo>
                    <a:cubicBezTo>
                      <a:pt x="20548" y="46067"/>
                      <a:pt x="20648" y="46067"/>
                      <a:pt x="21582" y="45800"/>
                    </a:cubicBezTo>
                    <a:cubicBezTo>
                      <a:pt x="22483" y="45533"/>
                      <a:pt x="23550" y="44599"/>
                      <a:pt x="23550" y="44599"/>
                    </a:cubicBezTo>
                    <a:cubicBezTo>
                      <a:pt x="23550" y="44599"/>
                      <a:pt x="23636" y="44607"/>
                      <a:pt x="23767" y="44607"/>
                    </a:cubicBezTo>
                    <a:cubicBezTo>
                      <a:pt x="24028" y="44607"/>
                      <a:pt x="24473" y="44577"/>
                      <a:pt x="24785" y="44399"/>
                    </a:cubicBezTo>
                    <a:cubicBezTo>
                      <a:pt x="25018" y="44299"/>
                      <a:pt x="25452" y="43899"/>
                      <a:pt x="25885" y="43532"/>
                    </a:cubicBezTo>
                    <a:lnTo>
                      <a:pt x="30088" y="32024"/>
                    </a:lnTo>
                    <a:cubicBezTo>
                      <a:pt x="30088" y="32024"/>
                      <a:pt x="29321" y="29555"/>
                      <a:pt x="28921" y="29555"/>
                    </a:cubicBezTo>
                    <a:cubicBezTo>
                      <a:pt x="28521" y="29555"/>
                      <a:pt x="27086" y="27954"/>
                      <a:pt x="27086" y="27954"/>
                    </a:cubicBezTo>
                    <a:lnTo>
                      <a:pt x="25118" y="26386"/>
                    </a:lnTo>
                    <a:lnTo>
                      <a:pt x="25118" y="24952"/>
                    </a:lnTo>
                    <a:cubicBezTo>
                      <a:pt x="25118" y="24952"/>
                      <a:pt x="24084" y="22851"/>
                      <a:pt x="22883" y="21950"/>
                    </a:cubicBezTo>
                    <a:lnTo>
                      <a:pt x="21716" y="21016"/>
                    </a:lnTo>
                    <a:lnTo>
                      <a:pt x="21716" y="18648"/>
                    </a:lnTo>
                    <a:lnTo>
                      <a:pt x="17913" y="13944"/>
                    </a:lnTo>
                    <a:lnTo>
                      <a:pt x="18313" y="10141"/>
                    </a:lnTo>
                    <a:cubicBezTo>
                      <a:pt x="18313" y="10141"/>
                      <a:pt x="15811" y="7773"/>
                      <a:pt x="14877" y="7406"/>
                    </a:cubicBezTo>
                    <a:cubicBezTo>
                      <a:pt x="13977" y="7006"/>
                      <a:pt x="14110" y="5938"/>
                      <a:pt x="14110" y="5938"/>
                    </a:cubicBezTo>
                    <a:lnTo>
                      <a:pt x="14244" y="4371"/>
                    </a:lnTo>
                    <a:lnTo>
                      <a:pt x="13310" y="3203"/>
                    </a:lnTo>
                    <a:lnTo>
                      <a:pt x="13376" y="1369"/>
                    </a:lnTo>
                    <a:lnTo>
                      <a:pt x="12009" y="968"/>
                    </a:lnTo>
                    <a:lnTo>
                      <a:pt x="11008"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26"/>
              <p:cNvSpPr/>
              <p:nvPr/>
            </p:nvSpPr>
            <p:spPr>
              <a:xfrm>
                <a:off x="4681850" y="1744200"/>
                <a:ext cx="850" cy="2525"/>
              </a:xfrm>
              <a:custGeom>
                <a:rect b="b" l="l" r="r" t="t"/>
                <a:pathLst>
                  <a:path extrusionOk="0" h="101" w="34">
                    <a:moveTo>
                      <a:pt x="34" y="100"/>
                    </a:moveTo>
                    <a:cubicBezTo>
                      <a:pt x="34" y="67"/>
                      <a:pt x="34" y="33"/>
                      <a:pt x="0" y="0"/>
                    </a:cubicBezTo>
                    <a:cubicBezTo>
                      <a:pt x="34" y="33"/>
                      <a:pt x="34" y="67"/>
                      <a:pt x="34" y="10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6"/>
              <p:cNvSpPr/>
              <p:nvPr/>
            </p:nvSpPr>
            <p:spPr>
              <a:xfrm>
                <a:off x="4643475" y="1742525"/>
                <a:ext cx="875" cy="850"/>
              </a:xfrm>
              <a:custGeom>
                <a:rect b="b" l="l" r="r" t="t"/>
                <a:pathLst>
                  <a:path extrusionOk="0" h="34" w="35">
                    <a:moveTo>
                      <a:pt x="1" y="34"/>
                    </a:moveTo>
                    <a:cubicBezTo>
                      <a:pt x="34" y="34"/>
                      <a:pt x="34" y="0"/>
                      <a:pt x="34" y="0"/>
                    </a:cubicBezTo>
                    <a:cubicBezTo>
                      <a:pt x="34" y="0"/>
                      <a:pt x="34" y="34"/>
                      <a:pt x="1"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6"/>
              <p:cNvSpPr/>
              <p:nvPr/>
            </p:nvSpPr>
            <p:spPr>
              <a:xfrm>
                <a:off x="3212475" y="532575"/>
                <a:ext cx="1161675" cy="1713100"/>
              </a:xfrm>
              <a:custGeom>
                <a:rect b="b" l="l" r="r" t="t"/>
                <a:pathLst>
                  <a:path extrusionOk="0" h="68524" w="46467">
                    <a:moveTo>
                      <a:pt x="39951" y="1"/>
                    </a:moveTo>
                    <a:cubicBezTo>
                      <a:pt x="39853" y="1"/>
                      <a:pt x="39694" y="71"/>
                      <a:pt x="39395" y="264"/>
                    </a:cubicBezTo>
                    <a:lnTo>
                      <a:pt x="38361" y="898"/>
                    </a:lnTo>
                    <a:cubicBezTo>
                      <a:pt x="38361" y="898"/>
                      <a:pt x="38928" y="1498"/>
                      <a:pt x="38928" y="1698"/>
                    </a:cubicBezTo>
                    <a:cubicBezTo>
                      <a:pt x="38928" y="1898"/>
                      <a:pt x="38461" y="3266"/>
                      <a:pt x="38461" y="3266"/>
                    </a:cubicBezTo>
                    <a:lnTo>
                      <a:pt x="38094" y="3466"/>
                    </a:lnTo>
                    <a:lnTo>
                      <a:pt x="37627" y="2866"/>
                    </a:lnTo>
                    <a:lnTo>
                      <a:pt x="37360" y="3400"/>
                    </a:lnTo>
                    <a:cubicBezTo>
                      <a:pt x="37360" y="3400"/>
                      <a:pt x="37227" y="4200"/>
                      <a:pt x="37160" y="4500"/>
                    </a:cubicBezTo>
                    <a:cubicBezTo>
                      <a:pt x="37093" y="4834"/>
                      <a:pt x="37227" y="5234"/>
                      <a:pt x="36960" y="5234"/>
                    </a:cubicBezTo>
                    <a:cubicBezTo>
                      <a:pt x="36782" y="5234"/>
                      <a:pt x="36560" y="5531"/>
                      <a:pt x="36392" y="5531"/>
                    </a:cubicBezTo>
                    <a:cubicBezTo>
                      <a:pt x="36308" y="5531"/>
                      <a:pt x="36237" y="5457"/>
                      <a:pt x="36193" y="5234"/>
                    </a:cubicBezTo>
                    <a:cubicBezTo>
                      <a:pt x="36059" y="4567"/>
                      <a:pt x="36059" y="4300"/>
                      <a:pt x="36059" y="4300"/>
                    </a:cubicBezTo>
                    <a:lnTo>
                      <a:pt x="36059" y="3666"/>
                    </a:lnTo>
                    <a:lnTo>
                      <a:pt x="36059" y="2599"/>
                    </a:lnTo>
                    <a:lnTo>
                      <a:pt x="36126" y="1965"/>
                    </a:lnTo>
                    <a:lnTo>
                      <a:pt x="35592" y="1898"/>
                    </a:lnTo>
                    <a:lnTo>
                      <a:pt x="35192" y="1999"/>
                    </a:lnTo>
                    <a:lnTo>
                      <a:pt x="34625" y="2599"/>
                    </a:lnTo>
                    <a:lnTo>
                      <a:pt x="34625" y="3900"/>
                    </a:lnTo>
                    <a:lnTo>
                      <a:pt x="34358" y="4700"/>
                    </a:lnTo>
                    <a:cubicBezTo>
                      <a:pt x="34358" y="4700"/>
                      <a:pt x="34124" y="4717"/>
                      <a:pt x="33866" y="4717"/>
                    </a:cubicBezTo>
                    <a:cubicBezTo>
                      <a:pt x="33607" y="4717"/>
                      <a:pt x="33324" y="4700"/>
                      <a:pt x="33224" y="4634"/>
                    </a:cubicBezTo>
                    <a:cubicBezTo>
                      <a:pt x="33024" y="4500"/>
                      <a:pt x="32857" y="4233"/>
                      <a:pt x="32590" y="4233"/>
                    </a:cubicBezTo>
                    <a:cubicBezTo>
                      <a:pt x="32323" y="4233"/>
                      <a:pt x="31456" y="4567"/>
                      <a:pt x="31456" y="4567"/>
                    </a:cubicBezTo>
                    <a:cubicBezTo>
                      <a:pt x="31456" y="4567"/>
                      <a:pt x="31122" y="4901"/>
                      <a:pt x="31322" y="5034"/>
                    </a:cubicBezTo>
                    <a:cubicBezTo>
                      <a:pt x="31523" y="5167"/>
                      <a:pt x="31923" y="5234"/>
                      <a:pt x="31923" y="5234"/>
                    </a:cubicBezTo>
                    <a:lnTo>
                      <a:pt x="32457" y="5434"/>
                    </a:lnTo>
                    <a:lnTo>
                      <a:pt x="33090" y="5634"/>
                    </a:lnTo>
                    <a:cubicBezTo>
                      <a:pt x="33090" y="5634"/>
                      <a:pt x="33024" y="6001"/>
                      <a:pt x="33157" y="6268"/>
                    </a:cubicBezTo>
                    <a:cubicBezTo>
                      <a:pt x="33291" y="6535"/>
                      <a:pt x="33291" y="7069"/>
                      <a:pt x="33291" y="7069"/>
                    </a:cubicBezTo>
                    <a:cubicBezTo>
                      <a:pt x="33291" y="7069"/>
                      <a:pt x="33090" y="7336"/>
                      <a:pt x="32924" y="7336"/>
                    </a:cubicBezTo>
                    <a:lnTo>
                      <a:pt x="32323" y="7336"/>
                    </a:lnTo>
                    <a:cubicBezTo>
                      <a:pt x="31990" y="7336"/>
                      <a:pt x="31389" y="7202"/>
                      <a:pt x="31389" y="7202"/>
                    </a:cubicBezTo>
                    <a:lnTo>
                      <a:pt x="30822" y="7202"/>
                    </a:lnTo>
                    <a:lnTo>
                      <a:pt x="30689" y="7536"/>
                    </a:lnTo>
                    <a:lnTo>
                      <a:pt x="30689" y="8103"/>
                    </a:lnTo>
                    <a:lnTo>
                      <a:pt x="31456" y="8770"/>
                    </a:lnTo>
                    <a:cubicBezTo>
                      <a:pt x="31456" y="8770"/>
                      <a:pt x="31062" y="8657"/>
                      <a:pt x="30780" y="8657"/>
                    </a:cubicBezTo>
                    <a:cubicBezTo>
                      <a:pt x="30687" y="8657"/>
                      <a:pt x="30605" y="8670"/>
                      <a:pt x="30555" y="8703"/>
                    </a:cubicBezTo>
                    <a:cubicBezTo>
                      <a:pt x="30355" y="8837"/>
                      <a:pt x="29755" y="8970"/>
                      <a:pt x="29755" y="9237"/>
                    </a:cubicBezTo>
                    <a:cubicBezTo>
                      <a:pt x="29755" y="9504"/>
                      <a:pt x="29555" y="10071"/>
                      <a:pt x="29555" y="10071"/>
                    </a:cubicBezTo>
                    <a:lnTo>
                      <a:pt x="29121" y="10071"/>
                    </a:lnTo>
                    <a:lnTo>
                      <a:pt x="28921" y="8970"/>
                    </a:lnTo>
                    <a:cubicBezTo>
                      <a:pt x="28454" y="9037"/>
                      <a:pt x="27987" y="8970"/>
                      <a:pt x="27987" y="9170"/>
                    </a:cubicBezTo>
                    <a:cubicBezTo>
                      <a:pt x="27987" y="9370"/>
                      <a:pt x="28187" y="9671"/>
                      <a:pt x="27987" y="9671"/>
                    </a:cubicBezTo>
                    <a:cubicBezTo>
                      <a:pt x="27867" y="9671"/>
                      <a:pt x="27735" y="9743"/>
                      <a:pt x="27590" y="9743"/>
                    </a:cubicBezTo>
                    <a:cubicBezTo>
                      <a:pt x="27494" y="9743"/>
                      <a:pt x="27393" y="9711"/>
                      <a:pt x="27286" y="9604"/>
                    </a:cubicBezTo>
                    <a:lnTo>
                      <a:pt x="26819" y="9170"/>
                    </a:lnTo>
                    <a:lnTo>
                      <a:pt x="26753" y="8903"/>
                    </a:lnTo>
                    <a:cubicBezTo>
                      <a:pt x="26753" y="8903"/>
                      <a:pt x="26352" y="9037"/>
                      <a:pt x="26352" y="9304"/>
                    </a:cubicBezTo>
                    <a:cubicBezTo>
                      <a:pt x="26352" y="9537"/>
                      <a:pt x="26619" y="10004"/>
                      <a:pt x="26619" y="10004"/>
                    </a:cubicBezTo>
                    <a:cubicBezTo>
                      <a:pt x="26619" y="10004"/>
                      <a:pt x="27286" y="10538"/>
                      <a:pt x="27086" y="10538"/>
                    </a:cubicBezTo>
                    <a:cubicBezTo>
                      <a:pt x="26886" y="10538"/>
                      <a:pt x="26753" y="10605"/>
                      <a:pt x="26419" y="10605"/>
                    </a:cubicBezTo>
                    <a:cubicBezTo>
                      <a:pt x="26228" y="10605"/>
                      <a:pt x="25918" y="10561"/>
                      <a:pt x="25687" y="10561"/>
                    </a:cubicBezTo>
                    <a:cubicBezTo>
                      <a:pt x="25514" y="10561"/>
                      <a:pt x="25385" y="10586"/>
                      <a:pt x="25385" y="10671"/>
                    </a:cubicBezTo>
                    <a:cubicBezTo>
                      <a:pt x="25385" y="10872"/>
                      <a:pt x="25785" y="11439"/>
                      <a:pt x="25785" y="11439"/>
                    </a:cubicBezTo>
                    <a:lnTo>
                      <a:pt x="26753" y="12172"/>
                    </a:lnTo>
                    <a:cubicBezTo>
                      <a:pt x="26753" y="12172"/>
                      <a:pt x="26286" y="12439"/>
                      <a:pt x="25852" y="12439"/>
                    </a:cubicBezTo>
                    <a:cubicBezTo>
                      <a:pt x="25385" y="12439"/>
                      <a:pt x="24317" y="12306"/>
                      <a:pt x="24317" y="12306"/>
                    </a:cubicBezTo>
                    <a:cubicBezTo>
                      <a:pt x="24317" y="12306"/>
                      <a:pt x="24161" y="12234"/>
                      <a:pt x="24036" y="12234"/>
                    </a:cubicBezTo>
                    <a:cubicBezTo>
                      <a:pt x="23953" y="12234"/>
                      <a:pt x="23884" y="12266"/>
                      <a:pt x="23884" y="12373"/>
                    </a:cubicBezTo>
                    <a:cubicBezTo>
                      <a:pt x="23884" y="12639"/>
                      <a:pt x="23684" y="13540"/>
                      <a:pt x="23684" y="13540"/>
                    </a:cubicBezTo>
                    <a:cubicBezTo>
                      <a:pt x="23684" y="13540"/>
                      <a:pt x="23617" y="13874"/>
                      <a:pt x="23817" y="13874"/>
                    </a:cubicBezTo>
                    <a:cubicBezTo>
                      <a:pt x="24017" y="13874"/>
                      <a:pt x="24584" y="14074"/>
                      <a:pt x="24584" y="14074"/>
                    </a:cubicBezTo>
                    <a:cubicBezTo>
                      <a:pt x="24584" y="14074"/>
                      <a:pt x="24651" y="14808"/>
                      <a:pt x="24651" y="15008"/>
                    </a:cubicBezTo>
                    <a:cubicBezTo>
                      <a:pt x="24651" y="15208"/>
                      <a:pt x="24518" y="15375"/>
                      <a:pt x="24518" y="15375"/>
                    </a:cubicBezTo>
                    <a:lnTo>
                      <a:pt x="23350" y="15375"/>
                    </a:lnTo>
                    <a:cubicBezTo>
                      <a:pt x="23350" y="15375"/>
                      <a:pt x="22950" y="15008"/>
                      <a:pt x="22816" y="14808"/>
                    </a:cubicBezTo>
                    <a:cubicBezTo>
                      <a:pt x="22683" y="14608"/>
                      <a:pt x="22183" y="14541"/>
                      <a:pt x="21916" y="14541"/>
                    </a:cubicBezTo>
                    <a:lnTo>
                      <a:pt x="20648" y="14541"/>
                    </a:lnTo>
                    <a:cubicBezTo>
                      <a:pt x="20648" y="14541"/>
                      <a:pt x="21115" y="15075"/>
                      <a:pt x="21382" y="15075"/>
                    </a:cubicBezTo>
                    <a:lnTo>
                      <a:pt x="22049" y="15075"/>
                    </a:lnTo>
                    <a:lnTo>
                      <a:pt x="22383" y="15275"/>
                    </a:lnTo>
                    <a:lnTo>
                      <a:pt x="21449" y="15975"/>
                    </a:lnTo>
                    <a:lnTo>
                      <a:pt x="19281" y="15975"/>
                    </a:lnTo>
                    <a:lnTo>
                      <a:pt x="20215" y="16776"/>
                    </a:lnTo>
                    <a:cubicBezTo>
                      <a:pt x="20215" y="16776"/>
                      <a:pt x="20264" y="16603"/>
                      <a:pt x="20333" y="16603"/>
                    </a:cubicBezTo>
                    <a:cubicBezTo>
                      <a:pt x="20377" y="16603"/>
                      <a:pt x="20429" y="16674"/>
                      <a:pt x="20481" y="16909"/>
                    </a:cubicBezTo>
                    <a:cubicBezTo>
                      <a:pt x="20581" y="17476"/>
                      <a:pt x="21048" y="17476"/>
                      <a:pt x="21048" y="17476"/>
                    </a:cubicBezTo>
                    <a:lnTo>
                      <a:pt x="21515" y="17209"/>
                    </a:lnTo>
                    <a:lnTo>
                      <a:pt x="22483" y="16709"/>
                    </a:lnTo>
                    <a:lnTo>
                      <a:pt x="22683" y="16309"/>
                    </a:lnTo>
                    <a:lnTo>
                      <a:pt x="24084" y="16242"/>
                    </a:lnTo>
                    <a:lnTo>
                      <a:pt x="25185" y="16576"/>
                    </a:lnTo>
                    <a:lnTo>
                      <a:pt x="24851" y="17143"/>
                    </a:lnTo>
                    <a:lnTo>
                      <a:pt x="24017" y="17543"/>
                    </a:lnTo>
                    <a:lnTo>
                      <a:pt x="22816" y="17810"/>
                    </a:lnTo>
                    <a:cubicBezTo>
                      <a:pt x="22816" y="17810"/>
                      <a:pt x="23150" y="19244"/>
                      <a:pt x="22883" y="19311"/>
                    </a:cubicBezTo>
                    <a:cubicBezTo>
                      <a:pt x="22616" y="19378"/>
                      <a:pt x="21382" y="19578"/>
                      <a:pt x="21249" y="19778"/>
                    </a:cubicBezTo>
                    <a:cubicBezTo>
                      <a:pt x="21115" y="19978"/>
                      <a:pt x="20915" y="20378"/>
                      <a:pt x="20915" y="20378"/>
                    </a:cubicBezTo>
                    <a:lnTo>
                      <a:pt x="21182" y="20679"/>
                    </a:lnTo>
                    <a:lnTo>
                      <a:pt x="22116" y="20612"/>
                    </a:lnTo>
                    <a:lnTo>
                      <a:pt x="22116" y="20612"/>
                    </a:lnTo>
                    <a:lnTo>
                      <a:pt x="21849" y="20945"/>
                    </a:lnTo>
                    <a:lnTo>
                      <a:pt x="21849" y="21546"/>
                    </a:lnTo>
                    <a:lnTo>
                      <a:pt x="20448" y="22280"/>
                    </a:lnTo>
                    <a:cubicBezTo>
                      <a:pt x="20448" y="22280"/>
                      <a:pt x="20348" y="22980"/>
                      <a:pt x="20448" y="23180"/>
                    </a:cubicBezTo>
                    <a:cubicBezTo>
                      <a:pt x="20581" y="23381"/>
                      <a:pt x="20982" y="23381"/>
                      <a:pt x="20982" y="23381"/>
                    </a:cubicBezTo>
                    <a:cubicBezTo>
                      <a:pt x="21182" y="23714"/>
                      <a:pt x="21849" y="24048"/>
                      <a:pt x="21182" y="24181"/>
                    </a:cubicBezTo>
                    <a:cubicBezTo>
                      <a:pt x="20515" y="24315"/>
                      <a:pt x="19814" y="24615"/>
                      <a:pt x="19814" y="24615"/>
                    </a:cubicBezTo>
                    <a:lnTo>
                      <a:pt x="18680" y="25682"/>
                    </a:lnTo>
                    <a:cubicBezTo>
                      <a:pt x="18680" y="25682"/>
                      <a:pt x="17846" y="26650"/>
                      <a:pt x="17846" y="26850"/>
                    </a:cubicBezTo>
                    <a:cubicBezTo>
                      <a:pt x="17846" y="27050"/>
                      <a:pt x="17779" y="27317"/>
                      <a:pt x="17980" y="27584"/>
                    </a:cubicBezTo>
                    <a:cubicBezTo>
                      <a:pt x="18180" y="27850"/>
                      <a:pt x="18380" y="28217"/>
                      <a:pt x="18380" y="28217"/>
                    </a:cubicBezTo>
                    <a:cubicBezTo>
                      <a:pt x="18380" y="28217"/>
                      <a:pt x="18518" y="28191"/>
                      <a:pt x="18575" y="28191"/>
                    </a:cubicBezTo>
                    <a:cubicBezTo>
                      <a:pt x="18647" y="28191"/>
                      <a:pt x="18591" y="28232"/>
                      <a:pt x="17980" y="28417"/>
                    </a:cubicBezTo>
                    <a:cubicBezTo>
                      <a:pt x="16845" y="28751"/>
                      <a:pt x="16845" y="29285"/>
                      <a:pt x="16845" y="29285"/>
                    </a:cubicBezTo>
                    <a:lnTo>
                      <a:pt x="17446" y="29985"/>
                    </a:lnTo>
                    <a:lnTo>
                      <a:pt x="17446" y="30853"/>
                    </a:lnTo>
                    <a:lnTo>
                      <a:pt x="16979" y="31620"/>
                    </a:lnTo>
                    <a:lnTo>
                      <a:pt x="16979" y="32354"/>
                    </a:lnTo>
                    <a:lnTo>
                      <a:pt x="17312" y="32887"/>
                    </a:lnTo>
                    <a:cubicBezTo>
                      <a:pt x="17312" y="32887"/>
                      <a:pt x="18580" y="33021"/>
                      <a:pt x="17446" y="33421"/>
                    </a:cubicBezTo>
                    <a:cubicBezTo>
                      <a:pt x="16345" y="33788"/>
                      <a:pt x="15545" y="33988"/>
                      <a:pt x="15545" y="33988"/>
                    </a:cubicBezTo>
                    <a:lnTo>
                      <a:pt x="14744" y="34589"/>
                    </a:lnTo>
                    <a:lnTo>
                      <a:pt x="14744" y="35056"/>
                    </a:lnTo>
                    <a:lnTo>
                      <a:pt x="15144" y="35389"/>
                    </a:lnTo>
                    <a:lnTo>
                      <a:pt x="14944" y="36423"/>
                    </a:lnTo>
                    <a:lnTo>
                      <a:pt x="14611" y="37324"/>
                    </a:lnTo>
                    <a:lnTo>
                      <a:pt x="13910" y="37391"/>
                    </a:lnTo>
                    <a:lnTo>
                      <a:pt x="13376" y="37290"/>
                    </a:lnTo>
                    <a:lnTo>
                      <a:pt x="12642" y="38458"/>
                    </a:lnTo>
                    <a:lnTo>
                      <a:pt x="12409" y="39625"/>
                    </a:lnTo>
                    <a:cubicBezTo>
                      <a:pt x="12409" y="39625"/>
                      <a:pt x="12709" y="40092"/>
                      <a:pt x="12209" y="40226"/>
                    </a:cubicBezTo>
                    <a:lnTo>
                      <a:pt x="11675" y="40359"/>
                    </a:lnTo>
                    <a:cubicBezTo>
                      <a:pt x="11675" y="40359"/>
                      <a:pt x="11510" y="40320"/>
                      <a:pt x="11395" y="40320"/>
                    </a:cubicBezTo>
                    <a:cubicBezTo>
                      <a:pt x="11250" y="40320"/>
                      <a:pt x="11182" y="40382"/>
                      <a:pt x="11608" y="40660"/>
                    </a:cubicBezTo>
                    <a:cubicBezTo>
                      <a:pt x="12409" y="41193"/>
                      <a:pt x="12709" y="41393"/>
                      <a:pt x="12709" y="41393"/>
                    </a:cubicBezTo>
                    <a:lnTo>
                      <a:pt x="13910" y="41260"/>
                    </a:lnTo>
                    <a:lnTo>
                      <a:pt x="13910" y="41260"/>
                    </a:lnTo>
                    <a:cubicBezTo>
                      <a:pt x="13910" y="41260"/>
                      <a:pt x="13977" y="41727"/>
                      <a:pt x="13643" y="41860"/>
                    </a:cubicBezTo>
                    <a:cubicBezTo>
                      <a:pt x="13310" y="41994"/>
                      <a:pt x="12476" y="42261"/>
                      <a:pt x="12476" y="42261"/>
                    </a:cubicBezTo>
                    <a:lnTo>
                      <a:pt x="12075" y="42261"/>
                    </a:lnTo>
                    <a:lnTo>
                      <a:pt x="11475" y="41727"/>
                    </a:lnTo>
                    <a:lnTo>
                      <a:pt x="11408" y="41327"/>
                    </a:lnTo>
                    <a:lnTo>
                      <a:pt x="10441" y="41260"/>
                    </a:lnTo>
                    <a:lnTo>
                      <a:pt x="10374" y="41994"/>
                    </a:lnTo>
                    <a:lnTo>
                      <a:pt x="10041" y="42494"/>
                    </a:lnTo>
                    <a:lnTo>
                      <a:pt x="9774" y="42494"/>
                    </a:lnTo>
                    <a:lnTo>
                      <a:pt x="9307" y="42427"/>
                    </a:lnTo>
                    <a:lnTo>
                      <a:pt x="8673" y="42828"/>
                    </a:lnTo>
                    <a:cubicBezTo>
                      <a:pt x="8673" y="42828"/>
                      <a:pt x="8606" y="42894"/>
                      <a:pt x="8606" y="43161"/>
                    </a:cubicBezTo>
                    <a:cubicBezTo>
                      <a:pt x="8606" y="43428"/>
                      <a:pt x="8473" y="44396"/>
                      <a:pt x="8473" y="44396"/>
                    </a:cubicBezTo>
                    <a:cubicBezTo>
                      <a:pt x="8317" y="44418"/>
                      <a:pt x="8199" y="44425"/>
                      <a:pt x="8102" y="44425"/>
                    </a:cubicBezTo>
                    <a:cubicBezTo>
                      <a:pt x="7909" y="44425"/>
                      <a:pt x="7806" y="44396"/>
                      <a:pt x="7672" y="44396"/>
                    </a:cubicBezTo>
                    <a:cubicBezTo>
                      <a:pt x="7472" y="44396"/>
                      <a:pt x="7205" y="44329"/>
                      <a:pt x="6872" y="44329"/>
                    </a:cubicBezTo>
                    <a:lnTo>
                      <a:pt x="6371" y="44329"/>
                    </a:lnTo>
                    <a:lnTo>
                      <a:pt x="5504" y="44462"/>
                    </a:lnTo>
                    <a:lnTo>
                      <a:pt x="5237" y="44863"/>
                    </a:lnTo>
                    <a:lnTo>
                      <a:pt x="5437" y="45530"/>
                    </a:lnTo>
                    <a:lnTo>
                      <a:pt x="6104" y="45830"/>
                    </a:lnTo>
                    <a:lnTo>
                      <a:pt x="6238" y="46364"/>
                    </a:lnTo>
                    <a:lnTo>
                      <a:pt x="6171" y="46764"/>
                    </a:lnTo>
                    <a:lnTo>
                      <a:pt x="5304" y="46764"/>
                    </a:lnTo>
                    <a:lnTo>
                      <a:pt x="4770" y="46831"/>
                    </a:lnTo>
                    <a:lnTo>
                      <a:pt x="4136" y="46831"/>
                    </a:lnTo>
                    <a:lnTo>
                      <a:pt x="3870" y="47231"/>
                    </a:lnTo>
                    <a:lnTo>
                      <a:pt x="3936" y="48132"/>
                    </a:lnTo>
                    <a:lnTo>
                      <a:pt x="3603" y="48532"/>
                    </a:lnTo>
                    <a:lnTo>
                      <a:pt x="2936" y="48532"/>
                    </a:lnTo>
                    <a:lnTo>
                      <a:pt x="1568" y="48398"/>
                    </a:lnTo>
                    <a:lnTo>
                      <a:pt x="1001" y="48265"/>
                    </a:lnTo>
                    <a:lnTo>
                      <a:pt x="734" y="48465"/>
                    </a:lnTo>
                    <a:lnTo>
                      <a:pt x="734" y="49066"/>
                    </a:lnTo>
                    <a:lnTo>
                      <a:pt x="1168" y="49399"/>
                    </a:lnTo>
                    <a:lnTo>
                      <a:pt x="1901" y="49899"/>
                    </a:lnTo>
                    <a:lnTo>
                      <a:pt x="867" y="50100"/>
                    </a:lnTo>
                    <a:lnTo>
                      <a:pt x="734" y="50900"/>
                    </a:lnTo>
                    <a:lnTo>
                      <a:pt x="734" y="51167"/>
                    </a:lnTo>
                    <a:lnTo>
                      <a:pt x="1001" y="51601"/>
                    </a:lnTo>
                    <a:lnTo>
                      <a:pt x="1134" y="52068"/>
                    </a:lnTo>
                    <a:lnTo>
                      <a:pt x="0" y="52201"/>
                    </a:lnTo>
                    <a:lnTo>
                      <a:pt x="134" y="53002"/>
                    </a:lnTo>
                    <a:lnTo>
                      <a:pt x="1368" y="53202"/>
                    </a:lnTo>
                    <a:lnTo>
                      <a:pt x="1968" y="53969"/>
                    </a:lnTo>
                    <a:lnTo>
                      <a:pt x="400" y="53969"/>
                    </a:lnTo>
                    <a:lnTo>
                      <a:pt x="400" y="54636"/>
                    </a:lnTo>
                    <a:cubicBezTo>
                      <a:pt x="400" y="54970"/>
                      <a:pt x="134" y="55337"/>
                      <a:pt x="134" y="55337"/>
                    </a:cubicBezTo>
                    <a:lnTo>
                      <a:pt x="67" y="55870"/>
                    </a:lnTo>
                    <a:lnTo>
                      <a:pt x="467" y="56004"/>
                    </a:lnTo>
                    <a:lnTo>
                      <a:pt x="1168" y="55804"/>
                    </a:lnTo>
                    <a:lnTo>
                      <a:pt x="1301" y="56337"/>
                    </a:lnTo>
                    <a:lnTo>
                      <a:pt x="867" y="56671"/>
                    </a:lnTo>
                    <a:lnTo>
                      <a:pt x="734" y="57238"/>
                    </a:lnTo>
                    <a:lnTo>
                      <a:pt x="867" y="57638"/>
                    </a:lnTo>
                    <a:cubicBezTo>
                      <a:pt x="867" y="57638"/>
                      <a:pt x="1234" y="57772"/>
                      <a:pt x="1568" y="57972"/>
                    </a:cubicBezTo>
                    <a:cubicBezTo>
                      <a:pt x="1643" y="58017"/>
                      <a:pt x="1671" y="58032"/>
                      <a:pt x="1676" y="58032"/>
                    </a:cubicBezTo>
                    <a:cubicBezTo>
                      <a:pt x="1684" y="58032"/>
                      <a:pt x="1618" y="57986"/>
                      <a:pt x="1620" y="57986"/>
                    </a:cubicBezTo>
                    <a:lnTo>
                      <a:pt x="1620" y="57986"/>
                    </a:lnTo>
                    <a:cubicBezTo>
                      <a:pt x="1622" y="57986"/>
                      <a:pt x="1680" y="58024"/>
                      <a:pt x="1901" y="58172"/>
                    </a:cubicBezTo>
                    <a:lnTo>
                      <a:pt x="2502" y="58572"/>
                    </a:lnTo>
                    <a:cubicBezTo>
                      <a:pt x="2502" y="58572"/>
                      <a:pt x="3003" y="57940"/>
                      <a:pt x="3161" y="57940"/>
                    </a:cubicBezTo>
                    <a:cubicBezTo>
                      <a:pt x="3181" y="57940"/>
                      <a:pt x="3195" y="57950"/>
                      <a:pt x="3202" y="57972"/>
                    </a:cubicBezTo>
                    <a:cubicBezTo>
                      <a:pt x="3269" y="58172"/>
                      <a:pt x="3269" y="58506"/>
                      <a:pt x="3269" y="58506"/>
                    </a:cubicBezTo>
                    <a:lnTo>
                      <a:pt x="2902" y="58706"/>
                    </a:lnTo>
                    <a:lnTo>
                      <a:pt x="2435" y="59039"/>
                    </a:lnTo>
                    <a:lnTo>
                      <a:pt x="2102" y="59406"/>
                    </a:lnTo>
                    <a:lnTo>
                      <a:pt x="2035" y="59673"/>
                    </a:lnTo>
                    <a:lnTo>
                      <a:pt x="2102" y="59940"/>
                    </a:lnTo>
                    <a:lnTo>
                      <a:pt x="2102" y="60340"/>
                    </a:lnTo>
                    <a:lnTo>
                      <a:pt x="1835" y="60607"/>
                    </a:lnTo>
                    <a:lnTo>
                      <a:pt x="801" y="60974"/>
                    </a:lnTo>
                    <a:lnTo>
                      <a:pt x="801" y="62175"/>
                    </a:lnTo>
                    <a:lnTo>
                      <a:pt x="1068" y="62442"/>
                    </a:lnTo>
                    <a:lnTo>
                      <a:pt x="1901" y="62375"/>
                    </a:lnTo>
                    <a:lnTo>
                      <a:pt x="3069" y="62175"/>
                    </a:lnTo>
                    <a:lnTo>
                      <a:pt x="3069" y="62809"/>
                    </a:lnTo>
                    <a:lnTo>
                      <a:pt x="3069" y="63876"/>
                    </a:lnTo>
                    <a:lnTo>
                      <a:pt x="2969" y="64410"/>
                    </a:lnTo>
                    <a:lnTo>
                      <a:pt x="1568" y="64076"/>
                    </a:lnTo>
                    <a:lnTo>
                      <a:pt x="934" y="63743"/>
                    </a:lnTo>
                    <a:lnTo>
                      <a:pt x="1001" y="64777"/>
                    </a:lnTo>
                    <a:lnTo>
                      <a:pt x="1368" y="65444"/>
                    </a:lnTo>
                    <a:lnTo>
                      <a:pt x="2102" y="65978"/>
                    </a:lnTo>
                    <a:lnTo>
                      <a:pt x="2902" y="66611"/>
                    </a:lnTo>
                    <a:lnTo>
                      <a:pt x="3403" y="67145"/>
                    </a:lnTo>
                    <a:lnTo>
                      <a:pt x="3603" y="67946"/>
                    </a:lnTo>
                    <a:cubicBezTo>
                      <a:pt x="3603" y="67946"/>
                      <a:pt x="3169" y="68113"/>
                      <a:pt x="3603" y="68179"/>
                    </a:cubicBezTo>
                    <a:cubicBezTo>
                      <a:pt x="4070" y="68246"/>
                      <a:pt x="4203" y="68313"/>
                      <a:pt x="4670" y="68313"/>
                    </a:cubicBezTo>
                    <a:cubicBezTo>
                      <a:pt x="5104" y="68313"/>
                      <a:pt x="5637" y="68446"/>
                      <a:pt x="5637" y="68446"/>
                    </a:cubicBezTo>
                    <a:lnTo>
                      <a:pt x="6438" y="68513"/>
                    </a:lnTo>
                    <a:cubicBezTo>
                      <a:pt x="6438" y="68513"/>
                      <a:pt x="6491" y="68523"/>
                      <a:pt x="6592" y="68523"/>
                    </a:cubicBezTo>
                    <a:cubicBezTo>
                      <a:pt x="6742" y="68523"/>
                      <a:pt x="6998" y="68499"/>
                      <a:pt x="7339" y="68379"/>
                    </a:cubicBezTo>
                    <a:cubicBezTo>
                      <a:pt x="7939" y="68179"/>
                      <a:pt x="8540" y="67946"/>
                      <a:pt x="8540" y="67946"/>
                    </a:cubicBezTo>
                    <a:lnTo>
                      <a:pt x="9640" y="66812"/>
                    </a:lnTo>
                    <a:cubicBezTo>
                      <a:pt x="9640" y="66812"/>
                      <a:pt x="10441" y="64510"/>
                      <a:pt x="10808" y="64410"/>
                    </a:cubicBezTo>
                    <a:cubicBezTo>
                      <a:pt x="11208" y="64276"/>
                      <a:pt x="11542" y="64010"/>
                      <a:pt x="12209" y="63876"/>
                    </a:cubicBezTo>
                    <a:cubicBezTo>
                      <a:pt x="12843" y="63743"/>
                      <a:pt x="13977" y="63409"/>
                      <a:pt x="13977" y="63409"/>
                    </a:cubicBezTo>
                    <a:lnTo>
                      <a:pt x="13977" y="62442"/>
                    </a:lnTo>
                    <a:lnTo>
                      <a:pt x="13977" y="61575"/>
                    </a:lnTo>
                    <a:lnTo>
                      <a:pt x="13977" y="60540"/>
                    </a:lnTo>
                    <a:lnTo>
                      <a:pt x="14310" y="60407"/>
                    </a:lnTo>
                    <a:cubicBezTo>
                      <a:pt x="14310" y="60407"/>
                      <a:pt x="14877" y="60807"/>
                      <a:pt x="14944" y="61174"/>
                    </a:cubicBezTo>
                    <a:cubicBezTo>
                      <a:pt x="15011" y="61575"/>
                      <a:pt x="15078" y="62442"/>
                      <a:pt x="15078" y="62442"/>
                    </a:cubicBezTo>
                    <a:lnTo>
                      <a:pt x="15411" y="62909"/>
                    </a:lnTo>
                    <a:cubicBezTo>
                      <a:pt x="15678" y="63142"/>
                      <a:pt x="15878" y="63009"/>
                      <a:pt x="15945" y="63276"/>
                    </a:cubicBezTo>
                    <a:lnTo>
                      <a:pt x="16579" y="63476"/>
                    </a:lnTo>
                    <a:lnTo>
                      <a:pt x="17112" y="63943"/>
                    </a:lnTo>
                    <a:lnTo>
                      <a:pt x="17980" y="62842"/>
                    </a:lnTo>
                    <a:lnTo>
                      <a:pt x="17579" y="61841"/>
                    </a:lnTo>
                    <a:lnTo>
                      <a:pt x="17446" y="60340"/>
                    </a:lnTo>
                    <a:cubicBezTo>
                      <a:pt x="17446" y="60340"/>
                      <a:pt x="17846" y="59473"/>
                      <a:pt x="17913" y="59306"/>
                    </a:cubicBezTo>
                    <a:cubicBezTo>
                      <a:pt x="17980" y="59106"/>
                      <a:pt x="18413" y="58839"/>
                      <a:pt x="18413" y="58839"/>
                    </a:cubicBezTo>
                    <a:cubicBezTo>
                      <a:pt x="18413" y="58839"/>
                      <a:pt x="19281" y="56204"/>
                      <a:pt x="19147" y="56004"/>
                    </a:cubicBezTo>
                    <a:cubicBezTo>
                      <a:pt x="19014" y="55804"/>
                      <a:pt x="18480" y="54836"/>
                      <a:pt x="18480" y="54836"/>
                    </a:cubicBezTo>
                    <a:lnTo>
                      <a:pt x="18046" y="53736"/>
                    </a:lnTo>
                    <a:lnTo>
                      <a:pt x="18814" y="53736"/>
                    </a:lnTo>
                    <a:lnTo>
                      <a:pt x="19214" y="52001"/>
                    </a:lnTo>
                    <a:lnTo>
                      <a:pt x="19214" y="51100"/>
                    </a:lnTo>
                    <a:lnTo>
                      <a:pt x="17513" y="50000"/>
                    </a:lnTo>
                    <a:lnTo>
                      <a:pt x="17913" y="49132"/>
                    </a:lnTo>
                    <a:lnTo>
                      <a:pt x="16845" y="43695"/>
                    </a:lnTo>
                    <a:lnTo>
                      <a:pt x="17179" y="41927"/>
                    </a:lnTo>
                    <a:lnTo>
                      <a:pt x="17379" y="40359"/>
                    </a:lnTo>
                    <a:lnTo>
                      <a:pt x="17846" y="39492"/>
                    </a:lnTo>
                    <a:lnTo>
                      <a:pt x="18814" y="39058"/>
                    </a:lnTo>
                    <a:lnTo>
                      <a:pt x="21515" y="39058"/>
                    </a:lnTo>
                    <a:cubicBezTo>
                      <a:pt x="21515" y="39058"/>
                      <a:pt x="21649" y="37657"/>
                      <a:pt x="21582" y="37290"/>
                    </a:cubicBezTo>
                    <a:cubicBezTo>
                      <a:pt x="21515" y="36890"/>
                      <a:pt x="20915" y="36757"/>
                      <a:pt x="20915" y="36757"/>
                    </a:cubicBezTo>
                    <a:lnTo>
                      <a:pt x="20348" y="35656"/>
                    </a:lnTo>
                    <a:lnTo>
                      <a:pt x="21782" y="32620"/>
                    </a:lnTo>
                    <a:lnTo>
                      <a:pt x="20915" y="29085"/>
                    </a:lnTo>
                    <a:lnTo>
                      <a:pt x="22249" y="28551"/>
                    </a:lnTo>
                    <a:cubicBezTo>
                      <a:pt x="22249" y="28551"/>
                      <a:pt x="22750" y="28351"/>
                      <a:pt x="22950" y="28284"/>
                    </a:cubicBezTo>
                    <a:cubicBezTo>
                      <a:pt x="23150" y="28217"/>
                      <a:pt x="22950" y="27784"/>
                      <a:pt x="22950" y="27784"/>
                    </a:cubicBezTo>
                    <a:lnTo>
                      <a:pt x="22483" y="27317"/>
                    </a:lnTo>
                    <a:lnTo>
                      <a:pt x="22550" y="26516"/>
                    </a:lnTo>
                    <a:lnTo>
                      <a:pt x="23684" y="25482"/>
                    </a:lnTo>
                    <a:cubicBezTo>
                      <a:pt x="23684" y="25482"/>
                      <a:pt x="24117" y="24548"/>
                      <a:pt x="24117" y="24381"/>
                    </a:cubicBezTo>
                    <a:cubicBezTo>
                      <a:pt x="24117" y="24181"/>
                      <a:pt x="24117" y="23914"/>
                      <a:pt x="24051" y="23647"/>
                    </a:cubicBezTo>
                    <a:cubicBezTo>
                      <a:pt x="23984" y="23381"/>
                      <a:pt x="23550" y="22013"/>
                      <a:pt x="23550" y="22013"/>
                    </a:cubicBezTo>
                    <a:lnTo>
                      <a:pt x="24518" y="19444"/>
                    </a:lnTo>
                    <a:lnTo>
                      <a:pt x="25785" y="19044"/>
                    </a:lnTo>
                    <a:cubicBezTo>
                      <a:pt x="25785" y="19044"/>
                      <a:pt x="26619" y="19044"/>
                      <a:pt x="26819" y="18977"/>
                    </a:cubicBezTo>
                    <a:cubicBezTo>
                      <a:pt x="27019" y="18911"/>
                      <a:pt x="26819" y="18610"/>
                      <a:pt x="26819" y="18610"/>
                    </a:cubicBezTo>
                    <a:lnTo>
                      <a:pt x="26819" y="17276"/>
                    </a:lnTo>
                    <a:cubicBezTo>
                      <a:pt x="26819" y="17276"/>
                      <a:pt x="27019" y="16709"/>
                      <a:pt x="27153" y="16309"/>
                    </a:cubicBezTo>
                    <a:cubicBezTo>
                      <a:pt x="27197" y="16175"/>
                      <a:pt x="27320" y="16131"/>
                      <a:pt x="27463" y="16131"/>
                    </a:cubicBezTo>
                    <a:cubicBezTo>
                      <a:pt x="27750" y="16131"/>
                      <a:pt x="28120" y="16309"/>
                      <a:pt x="28120" y="16309"/>
                    </a:cubicBezTo>
                    <a:lnTo>
                      <a:pt x="29855" y="16576"/>
                    </a:lnTo>
                    <a:lnTo>
                      <a:pt x="30222" y="16309"/>
                    </a:lnTo>
                    <a:lnTo>
                      <a:pt x="30088" y="15008"/>
                    </a:lnTo>
                    <a:lnTo>
                      <a:pt x="29588" y="14074"/>
                    </a:lnTo>
                    <a:lnTo>
                      <a:pt x="29321" y="13040"/>
                    </a:lnTo>
                    <a:lnTo>
                      <a:pt x="30889" y="12840"/>
                    </a:lnTo>
                    <a:lnTo>
                      <a:pt x="31556" y="13440"/>
                    </a:lnTo>
                    <a:lnTo>
                      <a:pt x="31423" y="12439"/>
                    </a:lnTo>
                    <a:lnTo>
                      <a:pt x="30956" y="12039"/>
                    </a:lnTo>
                    <a:lnTo>
                      <a:pt x="31222" y="11605"/>
                    </a:lnTo>
                    <a:lnTo>
                      <a:pt x="32256" y="11339"/>
                    </a:lnTo>
                    <a:cubicBezTo>
                      <a:pt x="32256" y="11339"/>
                      <a:pt x="32990" y="12172"/>
                      <a:pt x="33190" y="12439"/>
                    </a:cubicBezTo>
                    <a:cubicBezTo>
                      <a:pt x="33357" y="12706"/>
                      <a:pt x="33691" y="13473"/>
                      <a:pt x="33824" y="13740"/>
                    </a:cubicBezTo>
                    <a:cubicBezTo>
                      <a:pt x="33869" y="13829"/>
                      <a:pt x="33943" y="13859"/>
                      <a:pt x="34032" y="13859"/>
                    </a:cubicBezTo>
                    <a:cubicBezTo>
                      <a:pt x="34210" y="13859"/>
                      <a:pt x="34447" y="13740"/>
                      <a:pt x="34625" y="13740"/>
                    </a:cubicBezTo>
                    <a:cubicBezTo>
                      <a:pt x="34892" y="13740"/>
                      <a:pt x="35392" y="13607"/>
                      <a:pt x="35792" y="13540"/>
                    </a:cubicBezTo>
                    <a:cubicBezTo>
                      <a:pt x="36193" y="13473"/>
                      <a:pt x="36126" y="13173"/>
                      <a:pt x="36126" y="13173"/>
                    </a:cubicBezTo>
                    <a:lnTo>
                      <a:pt x="36259" y="12573"/>
                    </a:lnTo>
                    <a:lnTo>
                      <a:pt x="37760" y="13106"/>
                    </a:lnTo>
                    <a:lnTo>
                      <a:pt x="38761" y="13740"/>
                    </a:lnTo>
                    <a:lnTo>
                      <a:pt x="39328" y="12506"/>
                    </a:lnTo>
                    <a:lnTo>
                      <a:pt x="39395" y="10538"/>
                    </a:lnTo>
                    <a:lnTo>
                      <a:pt x="38895" y="9771"/>
                    </a:lnTo>
                    <a:lnTo>
                      <a:pt x="39462" y="8370"/>
                    </a:lnTo>
                    <a:lnTo>
                      <a:pt x="39595" y="6935"/>
                    </a:lnTo>
                    <a:lnTo>
                      <a:pt x="40963" y="6135"/>
                    </a:lnTo>
                    <a:lnTo>
                      <a:pt x="41963" y="5301"/>
                    </a:lnTo>
                    <a:lnTo>
                      <a:pt x="42931" y="6268"/>
                    </a:lnTo>
                    <a:lnTo>
                      <a:pt x="44332" y="6669"/>
                    </a:lnTo>
                    <a:lnTo>
                      <a:pt x="44265" y="8503"/>
                    </a:lnTo>
                    <a:lnTo>
                      <a:pt x="45166" y="9671"/>
                    </a:lnTo>
                    <a:lnTo>
                      <a:pt x="45566" y="8637"/>
                    </a:lnTo>
                    <a:lnTo>
                      <a:pt x="45032" y="7469"/>
                    </a:lnTo>
                    <a:lnTo>
                      <a:pt x="46467" y="6135"/>
                    </a:lnTo>
                    <a:lnTo>
                      <a:pt x="46467" y="4700"/>
                    </a:lnTo>
                    <a:lnTo>
                      <a:pt x="44899" y="4700"/>
                    </a:lnTo>
                    <a:cubicBezTo>
                      <a:pt x="44899" y="4700"/>
                      <a:pt x="44718" y="5334"/>
                      <a:pt x="44430" y="5334"/>
                    </a:cubicBezTo>
                    <a:cubicBezTo>
                      <a:pt x="44369" y="5334"/>
                      <a:pt x="44302" y="5305"/>
                      <a:pt x="44232" y="5234"/>
                    </a:cubicBezTo>
                    <a:cubicBezTo>
                      <a:pt x="43865" y="4834"/>
                      <a:pt x="42397" y="3533"/>
                      <a:pt x="42397" y="3533"/>
                    </a:cubicBezTo>
                    <a:lnTo>
                      <a:pt x="44632" y="2599"/>
                    </a:lnTo>
                    <a:cubicBezTo>
                      <a:pt x="44632" y="2599"/>
                      <a:pt x="44499" y="1698"/>
                      <a:pt x="43831" y="1565"/>
                    </a:cubicBezTo>
                    <a:cubicBezTo>
                      <a:pt x="43198" y="1431"/>
                      <a:pt x="41630" y="631"/>
                      <a:pt x="40696" y="497"/>
                    </a:cubicBezTo>
                    <a:cubicBezTo>
                      <a:pt x="40055" y="426"/>
                      <a:pt x="40191" y="1"/>
                      <a:pt x="3995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26"/>
              <p:cNvSpPr/>
              <p:nvPr/>
            </p:nvSpPr>
            <p:spPr>
              <a:xfrm>
                <a:off x="4334925" y="468275"/>
                <a:ext cx="1824675" cy="2930450"/>
              </a:xfrm>
              <a:custGeom>
                <a:rect b="b" l="l" r="r" t="t"/>
                <a:pathLst>
                  <a:path extrusionOk="0" h="117218" w="72987">
                    <a:moveTo>
                      <a:pt x="34559" y="1"/>
                    </a:moveTo>
                    <a:lnTo>
                      <a:pt x="36127" y="1235"/>
                    </a:lnTo>
                    <a:lnTo>
                      <a:pt x="34992" y="2469"/>
                    </a:lnTo>
                    <a:lnTo>
                      <a:pt x="36393" y="5438"/>
                    </a:lnTo>
                    <a:lnTo>
                      <a:pt x="35393" y="6072"/>
                    </a:lnTo>
                    <a:lnTo>
                      <a:pt x="34592" y="6739"/>
                    </a:lnTo>
                    <a:lnTo>
                      <a:pt x="33958" y="6739"/>
                    </a:lnTo>
                    <a:lnTo>
                      <a:pt x="31723" y="6872"/>
                    </a:lnTo>
                    <a:cubicBezTo>
                      <a:pt x="31056" y="6605"/>
                      <a:pt x="30923" y="6072"/>
                      <a:pt x="30923" y="6072"/>
                    </a:cubicBezTo>
                    <a:lnTo>
                      <a:pt x="30789" y="5038"/>
                    </a:lnTo>
                    <a:cubicBezTo>
                      <a:pt x="30789" y="5038"/>
                      <a:pt x="29889" y="5038"/>
                      <a:pt x="30789" y="3970"/>
                    </a:cubicBezTo>
                    <a:lnTo>
                      <a:pt x="31723" y="2936"/>
                    </a:lnTo>
                    <a:lnTo>
                      <a:pt x="28955" y="301"/>
                    </a:lnTo>
                    <a:lnTo>
                      <a:pt x="27387" y="1235"/>
                    </a:lnTo>
                    <a:lnTo>
                      <a:pt x="26620" y="2269"/>
                    </a:lnTo>
                    <a:lnTo>
                      <a:pt x="24385" y="2536"/>
                    </a:lnTo>
                    <a:lnTo>
                      <a:pt x="25152" y="3069"/>
                    </a:lnTo>
                    <a:lnTo>
                      <a:pt x="26620" y="3203"/>
                    </a:lnTo>
                    <a:lnTo>
                      <a:pt x="27787" y="5671"/>
                    </a:lnTo>
                    <a:lnTo>
                      <a:pt x="29088" y="7906"/>
                    </a:lnTo>
                    <a:lnTo>
                      <a:pt x="29755" y="8173"/>
                    </a:lnTo>
                    <a:lnTo>
                      <a:pt x="31056" y="8307"/>
                    </a:lnTo>
                    <a:lnTo>
                      <a:pt x="31857" y="9207"/>
                    </a:lnTo>
                    <a:lnTo>
                      <a:pt x="32891" y="11309"/>
                    </a:lnTo>
                    <a:lnTo>
                      <a:pt x="33024" y="12109"/>
                    </a:lnTo>
                    <a:lnTo>
                      <a:pt x="33024" y="13410"/>
                    </a:lnTo>
                    <a:lnTo>
                      <a:pt x="32357" y="13544"/>
                    </a:lnTo>
                    <a:lnTo>
                      <a:pt x="31190" y="12876"/>
                    </a:lnTo>
                    <a:lnTo>
                      <a:pt x="31190" y="12243"/>
                    </a:lnTo>
                    <a:lnTo>
                      <a:pt x="28054" y="12109"/>
                    </a:lnTo>
                    <a:lnTo>
                      <a:pt x="28321" y="12643"/>
                    </a:lnTo>
                    <a:lnTo>
                      <a:pt x="28321" y="13544"/>
                    </a:lnTo>
                    <a:cubicBezTo>
                      <a:pt x="28321" y="13544"/>
                      <a:pt x="28588" y="13810"/>
                      <a:pt x="28588" y="14344"/>
                    </a:cubicBezTo>
                    <a:cubicBezTo>
                      <a:pt x="28588" y="14878"/>
                      <a:pt x="27921" y="15912"/>
                      <a:pt x="27921" y="15912"/>
                    </a:cubicBezTo>
                    <a:lnTo>
                      <a:pt x="27120" y="17613"/>
                    </a:lnTo>
                    <a:lnTo>
                      <a:pt x="26086" y="19848"/>
                    </a:lnTo>
                    <a:lnTo>
                      <a:pt x="27120" y="20882"/>
                    </a:lnTo>
                    <a:lnTo>
                      <a:pt x="29622" y="21282"/>
                    </a:lnTo>
                    <a:lnTo>
                      <a:pt x="30423" y="22317"/>
                    </a:lnTo>
                    <a:lnTo>
                      <a:pt x="31190" y="23384"/>
                    </a:lnTo>
                    <a:cubicBezTo>
                      <a:pt x="31190" y="23384"/>
                      <a:pt x="30022" y="23751"/>
                      <a:pt x="29622" y="23751"/>
                    </a:cubicBezTo>
                    <a:cubicBezTo>
                      <a:pt x="29222" y="23751"/>
                      <a:pt x="25419" y="24151"/>
                      <a:pt x="25419" y="24151"/>
                    </a:cubicBezTo>
                    <a:lnTo>
                      <a:pt x="21883" y="22984"/>
                    </a:lnTo>
                    <a:lnTo>
                      <a:pt x="21750" y="23751"/>
                    </a:lnTo>
                    <a:cubicBezTo>
                      <a:pt x="21750" y="23751"/>
                      <a:pt x="21583" y="24084"/>
                      <a:pt x="21750" y="24418"/>
                    </a:cubicBezTo>
                    <a:cubicBezTo>
                      <a:pt x="22150" y="25219"/>
                      <a:pt x="23718" y="26253"/>
                      <a:pt x="23718" y="26253"/>
                    </a:cubicBezTo>
                    <a:lnTo>
                      <a:pt x="25019" y="25852"/>
                    </a:lnTo>
                    <a:lnTo>
                      <a:pt x="26620" y="25852"/>
                    </a:lnTo>
                    <a:lnTo>
                      <a:pt x="26987" y="27554"/>
                    </a:lnTo>
                    <a:cubicBezTo>
                      <a:pt x="26987" y="27554"/>
                      <a:pt x="27120" y="28488"/>
                      <a:pt x="26720" y="28755"/>
                    </a:cubicBezTo>
                    <a:cubicBezTo>
                      <a:pt x="26353" y="29021"/>
                      <a:pt x="27120" y="29655"/>
                      <a:pt x="25819" y="29655"/>
                    </a:cubicBezTo>
                    <a:lnTo>
                      <a:pt x="22817" y="29655"/>
                    </a:lnTo>
                    <a:lnTo>
                      <a:pt x="22417" y="28221"/>
                    </a:lnTo>
                    <a:lnTo>
                      <a:pt x="21216" y="28221"/>
                    </a:lnTo>
                    <a:lnTo>
                      <a:pt x="20315" y="28354"/>
                    </a:lnTo>
                    <a:lnTo>
                      <a:pt x="18481" y="25586"/>
                    </a:lnTo>
                    <a:lnTo>
                      <a:pt x="16913" y="24585"/>
                    </a:lnTo>
                    <a:lnTo>
                      <a:pt x="17180" y="22350"/>
                    </a:lnTo>
                    <a:lnTo>
                      <a:pt x="16112" y="21416"/>
                    </a:lnTo>
                    <a:lnTo>
                      <a:pt x="13911" y="21282"/>
                    </a:lnTo>
                    <a:cubicBezTo>
                      <a:pt x="13911" y="21282"/>
                      <a:pt x="12310" y="21049"/>
                      <a:pt x="11809" y="20649"/>
                    </a:cubicBezTo>
                    <a:cubicBezTo>
                      <a:pt x="11276" y="20248"/>
                      <a:pt x="9841" y="18814"/>
                      <a:pt x="9841" y="18814"/>
                    </a:cubicBezTo>
                    <a:cubicBezTo>
                      <a:pt x="9841" y="18814"/>
                      <a:pt x="9041" y="17880"/>
                      <a:pt x="9574" y="17880"/>
                    </a:cubicBezTo>
                    <a:lnTo>
                      <a:pt x="12210" y="17880"/>
                    </a:lnTo>
                    <a:cubicBezTo>
                      <a:pt x="12210" y="17880"/>
                      <a:pt x="11409" y="18280"/>
                      <a:pt x="12210" y="18681"/>
                    </a:cubicBezTo>
                    <a:cubicBezTo>
                      <a:pt x="12867" y="19024"/>
                      <a:pt x="13819" y="19636"/>
                      <a:pt x="14413" y="19636"/>
                    </a:cubicBezTo>
                    <a:cubicBezTo>
                      <a:pt x="14513" y="19636"/>
                      <a:pt x="14602" y="19619"/>
                      <a:pt x="14678" y="19581"/>
                    </a:cubicBezTo>
                    <a:cubicBezTo>
                      <a:pt x="15212" y="19348"/>
                      <a:pt x="15879" y="18947"/>
                      <a:pt x="16646" y="18947"/>
                    </a:cubicBezTo>
                    <a:lnTo>
                      <a:pt x="19782" y="18947"/>
                    </a:lnTo>
                    <a:lnTo>
                      <a:pt x="23317" y="18547"/>
                    </a:lnTo>
                    <a:lnTo>
                      <a:pt x="25953" y="16312"/>
                    </a:lnTo>
                    <a:lnTo>
                      <a:pt x="26353" y="11075"/>
                    </a:lnTo>
                    <a:lnTo>
                      <a:pt x="24652" y="9774"/>
                    </a:lnTo>
                    <a:lnTo>
                      <a:pt x="23317" y="8206"/>
                    </a:lnTo>
                    <a:lnTo>
                      <a:pt x="19782" y="8340"/>
                    </a:lnTo>
                    <a:lnTo>
                      <a:pt x="16913" y="8206"/>
                    </a:lnTo>
                    <a:lnTo>
                      <a:pt x="14144" y="6505"/>
                    </a:lnTo>
                    <a:lnTo>
                      <a:pt x="9441" y="6505"/>
                    </a:lnTo>
                    <a:lnTo>
                      <a:pt x="7873" y="7272"/>
                    </a:lnTo>
                    <a:lnTo>
                      <a:pt x="4971" y="7539"/>
                    </a:lnTo>
                    <a:cubicBezTo>
                      <a:pt x="4971" y="7539"/>
                      <a:pt x="4471" y="7272"/>
                      <a:pt x="4471" y="6872"/>
                    </a:cubicBezTo>
                    <a:cubicBezTo>
                      <a:pt x="4471" y="6505"/>
                      <a:pt x="4571" y="5705"/>
                      <a:pt x="4571" y="5705"/>
                    </a:cubicBezTo>
                    <a:lnTo>
                      <a:pt x="2736" y="5705"/>
                    </a:lnTo>
                    <a:lnTo>
                      <a:pt x="2736" y="6372"/>
                    </a:lnTo>
                    <a:cubicBezTo>
                      <a:pt x="2736" y="6372"/>
                      <a:pt x="3270" y="7272"/>
                      <a:pt x="2736" y="7272"/>
                    </a:cubicBezTo>
                    <a:lnTo>
                      <a:pt x="1569" y="7272"/>
                    </a:lnTo>
                    <a:lnTo>
                      <a:pt x="1569" y="8740"/>
                    </a:lnTo>
                    <a:lnTo>
                      <a:pt x="134" y="10008"/>
                    </a:lnTo>
                    <a:lnTo>
                      <a:pt x="668" y="11209"/>
                    </a:lnTo>
                    <a:lnTo>
                      <a:pt x="268" y="12243"/>
                    </a:lnTo>
                    <a:lnTo>
                      <a:pt x="134" y="13810"/>
                    </a:lnTo>
                    <a:cubicBezTo>
                      <a:pt x="134" y="13810"/>
                      <a:pt x="1" y="14878"/>
                      <a:pt x="935" y="15278"/>
                    </a:cubicBezTo>
                    <a:cubicBezTo>
                      <a:pt x="1835" y="15645"/>
                      <a:pt x="4337" y="18013"/>
                      <a:pt x="4337" y="18013"/>
                    </a:cubicBezTo>
                    <a:lnTo>
                      <a:pt x="3937" y="21816"/>
                    </a:lnTo>
                    <a:lnTo>
                      <a:pt x="7740" y="26520"/>
                    </a:lnTo>
                    <a:lnTo>
                      <a:pt x="7740" y="28888"/>
                    </a:lnTo>
                    <a:lnTo>
                      <a:pt x="8907" y="29822"/>
                    </a:lnTo>
                    <a:cubicBezTo>
                      <a:pt x="10108" y="30723"/>
                      <a:pt x="11142" y="32824"/>
                      <a:pt x="11142" y="32824"/>
                    </a:cubicBezTo>
                    <a:lnTo>
                      <a:pt x="11142" y="34258"/>
                    </a:lnTo>
                    <a:lnTo>
                      <a:pt x="13110" y="35826"/>
                    </a:lnTo>
                    <a:cubicBezTo>
                      <a:pt x="13110" y="35826"/>
                      <a:pt x="14545" y="37394"/>
                      <a:pt x="14945" y="37394"/>
                    </a:cubicBezTo>
                    <a:cubicBezTo>
                      <a:pt x="15345" y="37394"/>
                      <a:pt x="16112" y="39896"/>
                      <a:pt x="16112" y="39896"/>
                    </a:cubicBezTo>
                    <a:lnTo>
                      <a:pt x="11909" y="51404"/>
                    </a:lnTo>
                    <a:cubicBezTo>
                      <a:pt x="12410" y="50937"/>
                      <a:pt x="12910" y="50503"/>
                      <a:pt x="13043" y="50503"/>
                    </a:cubicBezTo>
                    <a:cubicBezTo>
                      <a:pt x="13310" y="50503"/>
                      <a:pt x="13711" y="50503"/>
                      <a:pt x="13877" y="51037"/>
                    </a:cubicBezTo>
                    <a:cubicBezTo>
                      <a:pt x="14078" y="51571"/>
                      <a:pt x="14078" y="51771"/>
                      <a:pt x="14344" y="51938"/>
                    </a:cubicBezTo>
                    <a:cubicBezTo>
                      <a:pt x="14611" y="52138"/>
                      <a:pt x="14211" y="52138"/>
                      <a:pt x="14611" y="52138"/>
                    </a:cubicBezTo>
                    <a:lnTo>
                      <a:pt x="17113" y="52138"/>
                    </a:lnTo>
                    <a:cubicBezTo>
                      <a:pt x="17313" y="52138"/>
                      <a:pt x="17947" y="52672"/>
                      <a:pt x="17947" y="52672"/>
                    </a:cubicBezTo>
                    <a:cubicBezTo>
                      <a:pt x="17613" y="52938"/>
                      <a:pt x="15645" y="53539"/>
                      <a:pt x="15645" y="53539"/>
                    </a:cubicBezTo>
                    <a:lnTo>
                      <a:pt x="13844" y="54306"/>
                    </a:lnTo>
                    <a:lnTo>
                      <a:pt x="13177" y="55307"/>
                    </a:lnTo>
                    <a:lnTo>
                      <a:pt x="12510" y="55874"/>
                    </a:lnTo>
                    <a:lnTo>
                      <a:pt x="12643" y="56608"/>
                    </a:lnTo>
                    <a:lnTo>
                      <a:pt x="14011" y="56808"/>
                    </a:lnTo>
                    <a:lnTo>
                      <a:pt x="14011" y="57442"/>
                    </a:lnTo>
                    <a:lnTo>
                      <a:pt x="12977" y="58643"/>
                    </a:lnTo>
                    <a:lnTo>
                      <a:pt x="12443" y="61511"/>
                    </a:lnTo>
                    <a:lnTo>
                      <a:pt x="14945" y="64413"/>
                    </a:lnTo>
                    <a:lnTo>
                      <a:pt x="14678" y="66115"/>
                    </a:lnTo>
                    <a:lnTo>
                      <a:pt x="15612" y="66882"/>
                    </a:lnTo>
                    <a:lnTo>
                      <a:pt x="15612" y="67816"/>
                    </a:lnTo>
                    <a:lnTo>
                      <a:pt x="15612" y="68850"/>
                    </a:lnTo>
                    <a:lnTo>
                      <a:pt x="16379" y="69117"/>
                    </a:lnTo>
                    <a:lnTo>
                      <a:pt x="17313" y="69250"/>
                    </a:lnTo>
                    <a:cubicBezTo>
                      <a:pt x="17313" y="69250"/>
                      <a:pt x="16913" y="69250"/>
                      <a:pt x="17313" y="70685"/>
                    </a:cubicBezTo>
                    <a:lnTo>
                      <a:pt x="17680" y="72119"/>
                    </a:lnTo>
                    <a:lnTo>
                      <a:pt x="19014" y="72653"/>
                    </a:lnTo>
                    <a:lnTo>
                      <a:pt x="19915" y="72252"/>
                    </a:lnTo>
                    <a:lnTo>
                      <a:pt x="20449" y="72386"/>
                    </a:lnTo>
                    <a:lnTo>
                      <a:pt x="21116" y="72786"/>
                    </a:lnTo>
                    <a:lnTo>
                      <a:pt x="21483" y="71985"/>
                    </a:lnTo>
                    <a:cubicBezTo>
                      <a:pt x="21483" y="71985"/>
                      <a:pt x="21601" y="71822"/>
                      <a:pt x="21799" y="71822"/>
                    </a:cubicBezTo>
                    <a:cubicBezTo>
                      <a:pt x="21898" y="71822"/>
                      <a:pt x="22017" y="71863"/>
                      <a:pt x="22150" y="71985"/>
                    </a:cubicBezTo>
                    <a:lnTo>
                      <a:pt x="23184" y="73053"/>
                    </a:lnTo>
                    <a:lnTo>
                      <a:pt x="24485" y="71985"/>
                    </a:lnTo>
                    <a:lnTo>
                      <a:pt x="26320" y="72252"/>
                    </a:lnTo>
                    <a:lnTo>
                      <a:pt x="27120" y="72653"/>
                    </a:lnTo>
                    <a:lnTo>
                      <a:pt x="26453" y="73954"/>
                    </a:lnTo>
                    <a:lnTo>
                      <a:pt x="26987" y="74888"/>
                    </a:lnTo>
                    <a:lnTo>
                      <a:pt x="27120" y="75922"/>
                    </a:lnTo>
                    <a:lnTo>
                      <a:pt x="28821" y="76589"/>
                    </a:lnTo>
                    <a:lnTo>
                      <a:pt x="29489" y="78157"/>
                    </a:lnTo>
                    <a:lnTo>
                      <a:pt x="30656" y="78557"/>
                    </a:lnTo>
                    <a:lnTo>
                      <a:pt x="31323" y="79457"/>
                    </a:lnTo>
                    <a:lnTo>
                      <a:pt x="31957" y="80258"/>
                    </a:lnTo>
                    <a:lnTo>
                      <a:pt x="32624" y="80391"/>
                    </a:lnTo>
                    <a:lnTo>
                      <a:pt x="33425" y="79858"/>
                    </a:lnTo>
                    <a:cubicBezTo>
                      <a:pt x="33425" y="79858"/>
                      <a:pt x="34726" y="79991"/>
                      <a:pt x="34726" y="80525"/>
                    </a:cubicBezTo>
                    <a:lnTo>
                      <a:pt x="34726" y="81826"/>
                    </a:lnTo>
                    <a:lnTo>
                      <a:pt x="33558" y="82360"/>
                    </a:lnTo>
                    <a:lnTo>
                      <a:pt x="32491" y="82726"/>
                    </a:lnTo>
                    <a:lnTo>
                      <a:pt x="32758" y="84961"/>
                    </a:lnTo>
                    <a:lnTo>
                      <a:pt x="34325" y="87730"/>
                    </a:lnTo>
                    <a:cubicBezTo>
                      <a:pt x="34325" y="87730"/>
                      <a:pt x="35222" y="88321"/>
                      <a:pt x="35717" y="88321"/>
                    </a:cubicBezTo>
                    <a:cubicBezTo>
                      <a:pt x="35876" y="88321"/>
                      <a:pt x="35994" y="88260"/>
                      <a:pt x="36027" y="88097"/>
                    </a:cubicBezTo>
                    <a:cubicBezTo>
                      <a:pt x="36160" y="87463"/>
                      <a:pt x="36160" y="86529"/>
                      <a:pt x="36160" y="86529"/>
                    </a:cubicBezTo>
                    <a:lnTo>
                      <a:pt x="37594" y="86396"/>
                    </a:lnTo>
                    <a:lnTo>
                      <a:pt x="37861" y="85762"/>
                    </a:lnTo>
                    <a:lnTo>
                      <a:pt x="38795" y="85362"/>
                    </a:lnTo>
                    <a:lnTo>
                      <a:pt x="39963" y="84695"/>
                    </a:lnTo>
                    <a:lnTo>
                      <a:pt x="41397" y="85095"/>
                    </a:lnTo>
                    <a:lnTo>
                      <a:pt x="41664" y="85629"/>
                    </a:lnTo>
                    <a:cubicBezTo>
                      <a:pt x="41664" y="85629"/>
                      <a:pt x="42331" y="88097"/>
                      <a:pt x="42464" y="88497"/>
                    </a:cubicBezTo>
                    <a:cubicBezTo>
                      <a:pt x="42598" y="88898"/>
                      <a:pt x="42865" y="89431"/>
                      <a:pt x="42865" y="89431"/>
                    </a:cubicBezTo>
                    <a:lnTo>
                      <a:pt x="44833" y="89164"/>
                    </a:lnTo>
                    <a:lnTo>
                      <a:pt x="46134" y="89431"/>
                    </a:lnTo>
                    <a:cubicBezTo>
                      <a:pt x="46134" y="89431"/>
                      <a:pt x="46901" y="90332"/>
                      <a:pt x="47034" y="90732"/>
                    </a:cubicBezTo>
                    <a:cubicBezTo>
                      <a:pt x="47168" y="91132"/>
                      <a:pt x="47568" y="91533"/>
                      <a:pt x="47568" y="91533"/>
                    </a:cubicBezTo>
                    <a:lnTo>
                      <a:pt x="52171" y="91766"/>
                    </a:lnTo>
                    <a:lnTo>
                      <a:pt x="52939" y="90999"/>
                    </a:lnTo>
                    <a:lnTo>
                      <a:pt x="54773" y="91633"/>
                    </a:lnTo>
                    <a:lnTo>
                      <a:pt x="56208" y="91266"/>
                    </a:lnTo>
                    <a:lnTo>
                      <a:pt x="57542" y="90999"/>
                    </a:lnTo>
                    <a:lnTo>
                      <a:pt x="59743" y="90999"/>
                    </a:lnTo>
                    <a:lnTo>
                      <a:pt x="60677" y="90065"/>
                    </a:lnTo>
                    <a:lnTo>
                      <a:pt x="63813" y="90065"/>
                    </a:lnTo>
                    <a:lnTo>
                      <a:pt x="64213" y="90866"/>
                    </a:lnTo>
                    <a:lnTo>
                      <a:pt x="64080" y="92167"/>
                    </a:lnTo>
                    <a:lnTo>
                      <a:pt x="63413" y="93367"/>
                    </a:lnTo>
                    <a:lnTo>
                      <a:pt x="64881" y="96370"/>
                    </a:lnTo>
                    <a:cubicBezTo>
                      <a:pt x="64881" y="96370"/>
                      <a:pt x="64747" y="96903"/>
                      <a:pt x="64747" y="97270"/>
                    </a:cubicBezTo>
                    <a:cubicBezTo>
                      <a:pt x="64747" y="97671"/>
                      <a:pt x="63546" y="98471"/>
                      <a:pt x="63546" y="98871"/>
                    </a:cubicBezTo>
                    <a:cubicBezTo>
                      <a:pt x="63546" y="99238"/>
                      <a:pt x="63046" y="100172"/>
                      <a:pt x="63046" y="100172"/>
                    </a:cubicBezTo>
                    <a:cubicBezTo>
                      <a:pt x="63046" y="100172"/>
                      <a:pt x="61845" y="101473"/>
                      <a:pt x="61845" y="101874"/>
                    </a:cubicBezTo>
                    <a:lnTo>
                      <a:pt x="61845" y="103875"/>
                    </a:lnTo>
                    <a:lnTo>
                      <a:pt x="62245" y="103708"/>
                    </a:lnTo>
                    <a:lnTo>
                      <a:pt x="64614" y="102407"/>
                    </a:lnTo>
                    <a:lnTo>
                      <a:pt x="64947" y="101540"/>
                    </a:lnTo>
                    <a:lnTo>
                      <a:pt x="65781" y="101273"/>
                    </a:lnTo>
                    <a:lnTo>
                      <a:pt x="66048" y="101473"/>
                    </a:lnTo>
                    <a:cubicBezTo>
                      <a:pt x="66048" y="101473"/>
                      <a:pt x="66248" y="101607"/>
                      <a:pt x="66248" y="101874"/>
                    </a:cubicBezTo>
                    <a:cubicBezTo>
                      <a:pt x="66248" y="102007"/>
                      <a:pt x="66315" y="102007"/>
                      <a:pt x="66348" y="102007"/>
                    </a:cubicBezTo>
                    <a:cubicBezTo>
                      <a:pt x="66382" y="102007"/>
                      <a:pt x="66382" y="102007"/>
                      <a:pt x="66248" y="102140"/>
                    </a:cubicBezTo>
                    <a:cubicBezTo>
                      <a:pt x="65981" y="102407"/>
                      <a:pt x="66448" y="102274"/>
                      <a:pt x="65981" y="102407"/>
                    </a:cubicBezTo>
                    <a:cubicBezTo>
                      <a:pt x="65514" y="102541"/>
                      <a:pt x="64347" y="104442"/>
                      <a:pt x="64347" y="104442"/>
                    </a:cubicBezTo>
                    <a:lnTo>
                      <a:pt x="64547" y="105076"/>
                    </a:lnTo>
                    <a:cubicBezTo>
                      <a:pt x="63880" y="105209"/>
                      <a:pt x="64213" y="105143"/>
                      <a:pt x="63546" y="105276"/>
                    </a:cubicBezTo>
                    <a:lnTo>
                      <a:pt x="62912" y="105409"/>
                    </a:lnTo>
                    <a:lnTo>
                      <a:pt x="62512" y="105876"/>
                    </a:lnTo>
                    <a:lnTo>
                      <a:pt x="62712" y="106377"/>
                    </a:lnTo>
                    <a:lnTo>
                      <a:pt x="63346" y="106977"/>
                    </a:lnTo>
                    <a:lnTo>
                      <a:pt x="63880" y="107044"/>
                    </a:lnTo>
                    <a:lnTo>
                      <a:pt x="64347" y="106910"/>
                    </a:lnTo>
                    <a:lnTo>
                      <a:pt x="65181" y="107111"/>
                    </a:lnTo>
                    <a:lnTo>
                      <a:pt x="65848" y="107311"/>
                    </a:lnTo>
                    <a:lnTo>
                      <a:pt x="65848" y="107578"/>
                    </a:lnTo>
                    <a:lnTo>
                      <a:pt x="65314" y="107911"/>
                    </a:lnTo>
                    <a:lnTo>
                      <a:pt x="64280" y="107911"/>
                    </a:lnTo>
                    <a:lnTo>
                      <a:pt x="63813" y="108545"/>
                    </a:lnTo>
                    <a:lnTo>
                      <a:pt x="64080" y="108879"/>
                    </a:lnTo>
                    <a:lnTo>
                      <a:pt x="64147" y="109479"/>
                    </a:lnTo>
                    <a:lnTo>
                      <a:pt x="64013" y="112281"/>
                    </a:lnTo>
                    <a:cubicBezTo>
                      <a:pt x="64013" y="112281"/>
                      <a:pt x="63813" y="112548"/>
                      <a:pt x="63313" y="112615"/>
                    </a:cubicBezTo>
                    <a:cubicBezTo>
                      <a:pt x="62779" y="112681"/>
                      <a:pt x="61978" y="112948"/>
                      <a:pt x="61978" y="112948"/>
                    </a:cubicBezTo>
                    <a:cubicBezTo>
                      <a:pt x="61645" y="113148"/>
                      <a:pt x="61411" y="113282"/>
                      <a:pt x="61411" y="113482"/>
                    </a:cubicBezTo>
                    <a:lnTo>
                      <a:pt x="61745" y="113682"/>
                    </a:lnTo>
                    <a:cubicBezTo>
                      <a:pt x="61745" y="113682"/>
                      <a:pt x="62045" y="113815"/>
                      <a:pt x="61845" y="114082"/>
                    </a:cubicBezTo>
                    <a:lnTo>
                      <a:pt x="61678" y="114316"/>
                    </a:lnTo>
                    <a:lnTo>
                      <a:pt x="61845" y="114716"/>
                    </a:lnTo>
                    <a:lnTo>
                      <a:pt x="62312" y="114783"/>
                    </a:lnTo>
                    <a:lnTo>
                      <a:pt x="64414" y="114783"/>
                    </a:lnTo>
                    <a:lnTo>
                      <a:pt x="65014" y="115450"/>
                    </a:lnTo>
                    <a:lnTo>
                      <a:pt x="65848" y="115650"/>
                    </a:lnTo>
                    <a:cubicBezTo>
                      <a:pt x="65848" y="115650"/>
                      <a:pt x="66048" y="115383"/>
                      <a:pt x="66382" y="115383"/>
                    </a:cubicBezTo>
                    <a:cubicBezTo>
                      <a:pt x="66715" y="115383"/>
                      <a:pt x="67282" y="115450"/>
                      <a:pt x="67282" y="115450"/>
                    </a:cubicBezTo>
                    <a:cubicBezTo>
                      <a:pt x="67282" y="115450"/>
                      <a:pt x="67115" y="115583"/>
                      <a:pt x="67349" y="115717"/>
                    </a:cubicBezTo>
                    <a:cubicBezTo>
                      <a:pt x="67616" y="115850"/>
                      <a:pt x="68083" y="115984"/>
                      <a:pt x="68283" y="115984"/>
                    </a:cubicBezTo>
                    <a:cubicBezTo>
                      <a:pt x="68483" y="115984"/>
                      <a:pt x="69084" y="115783"/>
                      <a:pt x="69317" y="115783"/>
                    </a:cubicBezTo>
                    <a:cubicBezTo>
                      <a:pt x="69495" y="115783"/>
                      <a:pt x="69732" y="115724"/>
                      <a:pt x="70029" y="115724"/>
                    </a:cubicBezTo>
                    <a:cubicBezTo>
                      <a:pt x="70177" y="115724"/>
                      <a:pt x="70340" y="115739"/>
                      <a:pt x="70518" y="115783"/>
                    </a:cubicBezTo>
                    <a:cubicBezTo>
                      <a:pt x="71018" y="115917"/>
                      <a:pt x="72986" y="117218"/>
                      <a:pt x="72986" y="117218"/>
                    </a:cubicBezTo>
                    <a:lnTo>
                      <a:pt x="72986"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26"/>
              <p:cNvSpPr/>
              <p:nvPr/>
            </p:nvSpPr>
            <p:spPr>
              <a:xfrm>
                <a:off x="3535200" y="2124475"/>
                <a:ext cx="3350" cy="850"/>
              </a:xfrm>
              <a:custGeom>
                <a:rect b="b" l="l" r="r" t="t"/>
                <a:pathLst>
                  <a:path extrusionOk="0" h="34" w="134">
                    <a:moveTo>
                      <a:pt x="134" y="0"/>
                    </a:moveTo>
                    <a:lnTo>
                      <a:pt x="134" y="0"/>
                    </a:lnTo>
                    <a:cubicBezTo>
                      <a:pt x="100" y="0"/>
                      <a:pt x="34" y="0"/>
                      <a:pt x="0" y="33"/>
                    </a:cubicBezTo>
                    <a:cubicBezTo>
                      <a:pt x="67" y="0"/>
                      <a:pt x="100" y="0"/>
                      <a:pt x="134"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26"/>
              <p:cNvSpPr/>
              <p:nvPr/>
            </p:nvSpPr>
            <p:spPr>
              <a:xfrm>
                <a:off x="3539375" y="2123625"/>
                <a:ext cx="2525" cy="25"/>
              </a:xfrm>
              <a:custGeom>
                <a:rect b="b" l="l" r="r" t="t"/>
                <a:pathLst>
                  <a:path extrusionOk="0" h="1" w="101">
                    <a:moveTo>
                      <a:pt x="100" y="1"/>
                    </a:moveTo>
                    <a:lnTo>
                      <a:pt x="0"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6"/>
              <p:cNvSpPr/>
              <p:nvPr/>
            </p:nvSpPr>
            <p:spPr>
              <a:xfrm>
                <a:off x="3542700" y="2122800"/>
                <a:ext cx="2525" cy="25"/>
              </a:xfrm>
              <a:custGeom>
                <a:rect b="b" l="l" r="r" t="t"/>
                <a:pathLst>
                  <a:path extrusionOk="0" h="1" w="101">
                    <a:moveTo>
                      <a:pt x="101" y="0"/>
                    </a:moveTo>
                    <a:cubicBezTo>
                      <a:pt x="67" y="0"/>
                      <a:pt x="34" y="0"/>
                      <a:pt x="1" y="0"/>
                    </a:cubicBezTo>
                    <a:cubicBezTo>
                      <a:pt x="34" y="0"/>
                      <a:pt x="67" y="0"/>
                      <a:pt x="10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6"/>
              <p:cNvSpPr/>
              <p:nvPr/>
            </p:nvSpPr>
            <p:spPr>
              <a:xfrm>
                <a:off x="3535200" y="2125300"/>
                <a:ext cx="25" cy="25"/>
              </a:xfrm>
              <a:custGeom>
                <a:rect b="b" l="l" r="r" t="t"/>
                <a:pathLst>
                  <a:path extrusionOk="0" h="1" w="1">
                    <a:moveTo>
                      <a:pt x="0" y="0"/>
                    </a:move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26"/>
              <p:cNvSpPr/>
              <p:nvPr/>
            </p:nvSpPr>
            <p:spPr>
              <a:xfrm>
                <a:off x="3546025" y="2121125"/>
                <a:ext cx="2550" cy="850"/>
              </a:xfrm>
              <a:custGeom>
                <a:rect b="b" l="l" r="r" t="t"/>
                <a:pathLst>
                  <a:path extrusionOk="0" h="34" w="102">
                    <a:moveTo>
                      <a:pt x="101" y="1"/>
                    </a:moveTo>
                    <a:cubicBezTo>
                      <a:pt x="68" y="34"/>
                      <a:pt x="34" y="34"/>
                      <a:pt x="1" y="34"/>
                    </a:cubicBezTo>
                    <a:cubicBezTo>
                      <a:pt x="34" y="34"/>
                      <a:pt x="68" y="34"/>
                      <a:pt x="10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6"/>
              <p:cNvSpPr/>
              <p:nvPr/>
            </p:nvSpPr>
            <p:spPr>
              <a:xfrm>
                <a:off x="3561875" y="2117800"/>
                <a:ext cx="25" cy="25"/>
              </a:xfrm>
              <a:custGeom>
                <a:rect b="b" l="l" r="r" t="t"/>
                <a:pathLst>
                  <a:path extrusionOk="0" h="1" w="1">
                    <a:moveTo>
                      <a:pt x="1" y="0"/>
                    </a:moveTo>
                    <a:cubicBezTo>
                      <a:pt x="1" y="0"/>
                      <a:pt x="1" y="0"/>
                      <a:pt x="1" y="0"/>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6"/>
              <p:cNvSpPr/>
              <p:nvPr/>
            </p:nvSpPr>
            <p:spPr>
              <a:xfrm>
                <a:off x="3561050" y="2117800"/>
                <a:ext cx="25" cy="25"/>
              </a:xfrm>
              <a:custGeom>
                <a:rect b="b" l="l" r="r" t="t"/>
                <a:pathLst>
                  <a:path extrusionOk="0" h="1" w="1">
                    <a:moveTo>
                      <a:pt x="0" y="0"/>
                    </a:moveTo>
                    <a:cubicBezTo>
                      <a:pt x="0" y="0"/>
                      <a:pt x="0" y="0"/>
                      <a:pt x="0" y="0"/>
                    </a:cubicBezTo>
                    <a:cubicBezTo>
                      <a:pt x="0" y="0"/>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6"/>
              <p:cNvSpPr/>
              <p:nvPr/>
            </p:nvSpPr>
            <p:spPr>
              <a:xfrm>
                <a:off x="3559375" y="2117800"/>
                <a:ext cx="875" cy="850"/>
              </a:xfrm>
              <a:custGeom>
                <a:rect b="b" l="l" r="r" t="t"/>
                <a:pathLst>
                  <a:path extrusionOk="0" h="34" w="35">
                    <a:moveTo>
                      <a:pt x="34" y="0"/>
                    </a:moveTo>
                    <a:cubicBezTo>
                      <a:pt x="34" y="34"/>
                      <a:pt x="1" y="34"/>
                      <a:pt x="1" y="34"/>
                    </a:cubicBezTo>
                    <a:cubicBezTo>
                      <a:pt x="1" y="34"/>
                      <a:pt x="34" y="34"/>
                      <a:pt x="34"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6"/>
              <p:cNvSpPr/>
              <p:nvPr/>
            </p:nvSpPr>
            <p:spPr>
              <a:xfrm>
                <a:off x="3557700" y="2118625"/>
                <a:ext cx="875" cy="25"/>
              </a:xfrm>
              <a:custGeom>
                <a:rect b="b" l="l" r="r" t="t"/>
                <a:pathLst>
                  <a:path extrusionOk="0" h="1" w="35">
                    <a:moveTo>
                      <a:pt x="34" y="1"/>
                    </a:moveTo>
                    <a:lnTo>
                      <a:pt x="1"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6"/>
              <p:cNvSpPr/>
              <p:nvPr/>
            </p:nvSpPr>
            <p:spPr>
              <a:xfrm>
                <a:off x="3552700" y="2120300"/>
                <a:ext cx="1700" cy="25"/>
              </a:xfrm>
              <a:custGeom>
                <a:rect b="b" l="l" r="r" t="t"/>
                <a:pathLst>
                  <a:path extrusionOk="0" h="1" w="68">
                    <a:moveTo>
                      <a:pt x="68" y="0"/>
                    </a:moveTo>
                    <a:cubicBezTo>
                      <a:pt x="34" y="0"/>
                      <a:pt x="34" y="0"/>
                      <a:pt x="1" y="0"/>
                    </a:cubicBezTo>
                    <a:cubicBezTo>
                      <a:pt x="34" y="0"/>
                      <a:pt x="34" y="0"/>
                      <a:pt x="68"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6"/>
              <p:cNvSpPr/>
              <p:nvPr/>
            </p:nvSpPr>
            <p:spPr>
              <a:xfrm>
                <a:off x="3555200" y="2119450"/>
                <a:ext cx="1700" cy="25"/>
              </a:xfrm>
              <a:custGeom>
                <a:rect b="b" l="l" r="r" t="t"/>
                <a:pathLst>
                  <a:path extrusionOk="0" h="1" w="68">
                    <a:moveTo>
                      <a:pt x="68" y="1"/>
                    </a:moveTo>
                    <a:cubicBezTo>
                      <a:pt x="34" y="1"/>
                      <a:pt x="34" y="1"/>
                      <a:pt x="1" y="1"/>
                    </a:cubicBezTo>
                    <a:cubicBezTo>
                      <a:pt x="34" y="1"/>
                      <a:pt x="34" y="1"/>
                      <a:pt x="68"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6"/>
              <p:cNvSpPr/>
              <p:nvPr/>
            </p:nvSpPr>
            <p:spPr>
              <a:xfrm>
                <a:off x="3549375" y="2120300"/>
                <a:ext cx="2525" cy="850"/>
              </a:xfrm>
              <a:custGeom>
                <a:rect b="b" l="l" r="r" t="t"/>
                <a:pathLst>
                  <a:path extrusionOk="0" h="34" w="101">
                    <a:moveTo>
                      <a:pt x="100" y="0"/>
                    </a:moveTo>
                    <a:cubicBezTo>
                      <a:pt x="67" y="34"/>
                      <a:pt x="34" y="34"/>
                      <a:pt x="0" y="34"/>
                    </a:cubicBezTo>
                    <a:cubicBezTo>
                      <a:pt x="34" y="34"/>
                      <a:pt x="67" y="34"/>
                      <a:pt x="10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6"/>
              <p:cNvSpPr/>
              <p:nvPr/>
            </p:nvSpPr>
            <p:spPr>
              <a:xfrm>
                <a:off x="4040550" y="841875"/>
                <a:ext cx="875" cy="1700"/>
              </a:xfrm>
              <a:custGeom>
                <a:rect b="b" l="l" r="r" t="t"/>
                <a:pathLst>
                  <a:path extrusionOk="0" h="68" w="35">
                    <a:moveTo>
                      <a:pt x="1" y="1"/>
                    </a:moveTo>
                    <a:cubicBezTo>
                      <a:pt x="1" y="34"/>
                      <a:pt x="34" y="34"/>
                      <a:pt x="34" y="67"/>
                    </a:cubicBezTo>
                    <a:cubicBezTo>
                      <a:pt x="34" y="34"/>
                      <a:pt x="34" y="34"/>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6"/>
              <p:cNvSpPr/>
              <p:nvPr/>
            </p:nvSpPr>
            <p:spPr>
              <a:xfrm>
                <a:off x="4038050" y="838550"/>
                <a:ext cx="875" cy="1675"/>
              </a:xfrm>
              <a:custGeom>
                <a:rect b="b" l="l" r="r" t="t"/>
                <a:pathLst>
                  <a:path extrusionOk="0" h="67" w="35">
                    <a:moveTo>
                      <a:pt x="1" y="0"/>
                    </a:moveTo>
                    <a:cubicBezTo>
                      <a:pt x="1" y="34"/>
                      <a:pt x="34" y="34"/>
                      <a:pt x="34" y="67"/>
                    </a:cubicBezTo>
                    <a:cubicBezTo>
                      <a:pt x="34" y="34"/>
                      <a:pt x="1" y="34"/>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6"/>
              <p:cNvSpPr/>
              <p:nvPr/>
            </p:nvSpPr>
            <p:spPr>
              <a:xfrm>
                <a:off x="4115600" y="859400"/>
                <a:ext cx="25" cy="1675"/>
              </a:xfrm>
              <a:custGeom>
                <a:rect b="b" l="l" r="r" t="t"/>
                <a:pathLst>
                  <a:path extrusionOk="0" h="67" w="1">
                    <a:moveTo>
                      <a:pt x="1" y="0"/>
                    </a:moveTo>
                    <a:lnTo>
                      <a:pt x="1" y="67"/>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6"/>
              <p:cNvSpPr/>
              <p:nvPr/>
            </p:nvSpPr>
            <p:spPr>
              <a:xfrm>
                <a:off x="4039725" y="840200"/>
                <a:ext cx="850" cy="1700"/>
              </a:xfrm>
              <a:custGeom>
                <a:rect b="b" l="l" r="r" t="t"/>
                <a:pathLst>
                  <a:path extrusionOk="0" h="68" w="34">
                    <a:moveTo>
                      <a:pt x="0" y="1"/>
                    </a:moveTo>
                    <a:cubicBezTo>
                      <a:pt x="0" y="34"/>
                      <a:pt x="0" y="34"/>
                      <a:pt x="34" y="68"/>
                    </a:cubicBezTo>
                    <a:cubicBezTo>
                      <a:pt x="0" y="34"/>
                      <a:pt x="0" y="34"/>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6"/>
              <p:cNvSpPr/>
              <p:nvPr/>
            </p:nvSpPr>
            <p:spPr>
              <a:xfrm>
                <a:off x="4256550" y="1193800"/>
                <a:ext cx="25" cy="25"/>
              </a:xfrm>
              <a:custGeom>
                <a:rect b="b" l="l" r="r" t="t"/>
                <a:pathLst>
                  <a:path extrusionOk="0" h="1" w="1">
                    <a:moveTo>
                      <a:pt x="0" y="0"/>
                    </a:moveTo>
                    <a:cubicBezTo>
                      <a:pt x="0" y="0"/>
                      <a:pt x="0" y="0"/>
                      <a:pt x="0" y="0"/>
                    </a:cubicBezTo>
                    <a:cubicBezTo>
                      <a:pt x="0" y="0"/>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6"/>
              <p:cNvSpPr/>
              <p:nvPr/>
            </p:nvSpPr>
            <p:spPr>
              <a:xfrm>
                <a:off x="4221525" y="1207150"/>
                <a:ext cx="1675" cy="850"/>
              </a:xfrm>
              <a:custGeom>
                <a:rect b="b" l="l" r="r" t="t"/>
                <a:pathLst>
                  <a:path extrusionOk="0" h="34" w="67">
                    <a:moveTo>
                      <a:pt x="67" y="0"/>
                    </a:moveTo>
                    <a:cubicBezTo>
                      <a:pt x="67" y="0"/>
                      <a:pt x="35" y="32"/>
                      <a:pt x="2" y="33"/>
                    </a:cubicBezTo>
                    <a:lnTo>
                      <a:pt x="2" y="33"/>
                    </a:lnTo>
                    <a:cubicBezTo>
                      <a:pt x="12" y="33"/>
                      <a:pt x="67" y="30"/>
                      <a:pt x="67" y="0"/>
                    </a:cubicBezTo>
                    <a:close/>
                    <a:moveTo>
                      <a:pt x="2" y="33"/>
                    </a:moveTo>
                    <a:lnTo>
                      <a:pt x="2" y="33"/>
                    </a:lnTo>
                    <a:cubicBezTo>
                      <a:pt x="1" y="33"/>
                      <a:pt x="0" y="33"/>
                      <a:pt x="0" y="33"/>
                    </a:cubicBezTo>
                    <a:cubicBezTo>
                      <a:pt x="1" y="33"/>
                      <a:pt x="1" y="33"/>
                      <a:pt x="2" y="33"/>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6"/>
              <p:cNvSpPr/>
              <p:nvPr/>
            </p:nvSpPr>
            <p:spPr>
              <a:xfrm>
                <a:off x="4256550" y="1193800"/>
                <a:ext cx="6700" cy="2525"/>
              </a:xfrm>
              <a:custGeom>
                <a:rect b="b" l="l" r="r" t="t"/>
                <a:pathLst>
                  <a:path extrusionOk="0" h="101" w="268">
                    <a:moveTo>
                      <a:pt x="0" y="0"/>
                    </a:moveTo>
                    <a:cubicBezTo>
                      <a:pt x="67" y="34"/>
                      <a:pt x="167" y="34"/>
                      <a:pt x="267" y="100"/>
                    </a:cubicBezTo>
                    <a:cubicBezTo>
                      <a:pt x="167" y="34"/>
                      <a:pt x="67" y="34"/>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26"/>
              <p:cNvSpPr/>
              <p:nvPr/>
            </p:nvSpPr>
            <p:spPr>
              <a:xfrm>
                <a:off x="4256550" y="1193800"/>
                <a:ext cx="25" cy="25"/>
              </a:xfrm>
              <a:custGeom>
                <a:rect b="b" l="l" r="r" t="t"/>
                <a:pathLst>
                  <a:path extrusionOk="0" h="1" w="1">
                    <a:moveTo>
                      <a:pt x="0" y="0"/>
                    </a:moveTo>
                    <a:lnTo>
                      <a:pt x="0"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6"/>
              <p:cNvSpPr/>
              <p:nvPr/>
            </p:nvSpPr>
            <p:spPr>
              <a:xfrm>
                <a:off x="4022200" y="819350"/>
                <a:ext cx="875" cy="875"/>
              </a:xfrm>
              <a:custGeom>
                <a:rect b="b" l="l" r="r" t="t"/>
                <a:pathLst>
                  <a:path extrusionOk="0" h="35" w="35">
                    <a:moveTo>
                      <a:pt x="34" y="34"/>
                    </a:moveTo>
                    <a:cubicBezTo>
                      <a:pt x="1" y="34"/>
                      <a:pt x="1" y="1"/>
                      <a:pt x="1" y="1"/>
                    </a:cubicBezTo>
                    <a:lnTo>
                      <a:pt x="1" y="1"/>
                    </a:lnTo>
                    <a:cubicBezTo>
                      <a:pt x="1" y="1"/>
                      <a:pt x="1" y="34"/>
                      <a:pt x="34"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6"/>
              <p:cNvSpPr/>
              <p:nvPr/>
            </p:nvSpPr>
            <p:spPr>
              <a:xfrm>
                <a:off x="4036375" y="836875"/>
                <a:ext cx="875" cy="1700"/>
              </a:xfrm>
              <a:custGeom>
                <a:rect b="b" l="l" r="r" t="t"/>
                <a:pathLst>
                  <a:path extrusionOk="0" h="68" w="35">
                    <a:moveTo>
                      <a:pt x="1" y="0"/>
                    </a:moveTo>
                    <a:cubicBezTo>
                      <a:pt x="1" y="0"/>
                      <a:pt x="34" y="34"/>
                      <a:pt x="34" y="67"/>
                    </a:cubicBezTo>
                    <a:cubicBezTo>
                      <a:pt x="34" y="34"/>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6"/>
              <p:cNvSpPr/>
              <p:nvPr/>
            </p:nvSpPr>
            <p:spPr>
              <a:xfrm>
                <a:off x="4023875" y="821025"/>
                <a:ext cx="850" cy="875"/>
              </a:xfrm>
              <a:custGeom>
                <a:rect b="b" l="l" r="r" t="t"/>
                <a:pathLst>
                  <a:path extrusionOk="0" h="35" w="34">
                    <a:moveTo>
                      <a:pt x="1" y="1"/>
                    </a:moveTo>
                    <a:cubicBezTo>
                      <a:pt x="1" y="34"/>
                      <a:pt x="1" y="34"/>
                      <a:pt x="34" y="34"/>
                    </a:cubicBezTo>
                    <a:cubicBezTo>
                      <a:pt x="1" y="34"/>
                      <a:pt x="1"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6"/>
              <p:cNvSpPr/>
              <p:nvPr/>
            </p:nvSpPr>
            <p:spPr>
              <a:xfrm>
                <a:off x="3611075" y="853550"/>
                <a:ext cx="609625" cy="1697900"/>
              </a:xfrm>
              <a:custGeom>
                <a:rect b="b" l="l" r="r" t="t"/>
                <a:pathLst>
                  <a:path extrusionOk="0" h="67916" w="24385">
                    <a:moveTo>
                      <a:pt x="14945" y="1"/>
                    </a:moveTo>
                    <a:lnTo>
                      <a:pt x="13377" y="167"/>
                    </a:lnTo>
                    <a:lnTo>
                      <a:pt x="13611" y="1235"/>
                    </a:lnTo>
                    <a:lnTo>
                      <a:pt x="14144" y="2135"/>
                    </a:lnTo>
                    <a:lnTo>
                      <a:pt x="14278" y="3436"/>
                    </a:lnTo>
                    <a:lnTo>
                      <a:pt x="13877" y="3703"/>
                    </a:lnTo>
                    <a:lnTo>
                      <a:pt x="12176" y="3436"/>
                    </a:lnTo>
                    <a:cubicBezTo>
                      <a:pt x="12176" y="3436"/>
                      <a:pt x="11806" y="3273"/>
                      <a:pt x="11519" y="3273"/>
                    </a:cubicBezTo>
                    <a:cubicBezTo>
                      <a:pt x="11376" y="3273"/>
                      <a:pt x="11253" y="3314"/>
                      <a:pt x="11209" y="3436"/>
                    </a:cubicBezTo>
                    <a:cubicBezTo>
                      <a:pt x="11075" y="3837"/>
                      <a:pt x="10875" y="4437"/>
                      <a:pt x="10875" y="4437"/>
                    </a:cubicBezTo>
                    <a:lnTo>
                      <a:pt x="10875" y="5738"/>
                    </a:lnTo>
                    <a:cubicBezTo>
                      <a:pt x="10875" y="5738"/>
                      <a:pt x="11075" y="6072"/>
                      <a:pt x="10875" y="6138"/>
                    </a:cubicBezTo>
                    <a:cubicBezTo>
                      <a:pt x="10675" y="6205"/>
                      <a:pt x="9808" y="6205"/>
                      <a:pt x="9808" y="6205"/>
                    </a:cubicBezTo>
                    <a:lnTo>
                      <a:pt x="8574" y="6605"/>
                    </a:lnTo>
                    <a:lnTo>
                      <a:pt x="7606" y="9174"/>
                    </a:lnTo>
                    <a:cubicBezTo>
                      <a:pt x="7606" y="9174"/>
                      <a:pt x="8040" y="10542"/>
                      <a:pt x="8107" y="10808"/>
                    </a:cubicBezTo>
                    <a:cubicBezTo>
                      <a:pt x="8173" y="11075"/>
                      <a:pt x="8173" y="11309"/>
                      <a:pt x="8173" y="11509"/>
                    </a:cubicBezTo>
                    <a:cubicBezTo>
                      <a:pt x="8173" y="11709"/>
                      <a:pt x="7740" y="12643"/>
                      <a:pt x="7740" y="12643"/>
                    </a:cubicBezTo>
                    <a:lnTo>
                      <a:pt x="6606" y="13677"/>
                    </a:lnTo>
                    <a:lnTo>
                      <a:pt x="6539" y="14478"/>
                    </a:lnTo>
                    <a:lnTo>
                      <a:pt x="7006" y="14911"/>
                    </a:lnTo>
                    <a:cubicBezTo>
                      <a:pt x="7006" y="14911"/>
                      <a:pt x="7206" y="15378"/>
                      <a:pt x="7006" y="15445"/>
                    </a:cubicBezTo>
                    <a:cubicBezTo>
                      <a:pt x="6806" y="15512"/>
                      <a:pt x="6272" y="15712"/>
                      <a:pt x="6272" y="15712"/>
                    </a:cubicBezTo>
                    <a:lnTo>
                      <a:pt x="4971" y="16246"/>
                    </a:lnTo>
                    <a:lnTo>
                      <a:pt x="5838" y="19781"/>
                    </a:lnTo>
                    <a:lnTo>
                      <a:pt x="4371" y="22784"/>
                    </a:lnTo>
                    <a:lnTo>
                      <a:pt x="4971" y="23918"/>
                    </a:lnTo>
                    <a:cubicBezTo>
                      <a:pt x="4971" y="23918"/>
                      <a:pt x="5571" y="24051"/>
                      <a:pt x="5638" y="24418"/>
                    </a:cubicBezTo>
                    <a:cubicBezTo>
                      <a:pt x="5705" y="24818"/>
                      <a:pt x="5571" y="26186"/>
                      <a:pt x="5571" y="26186"/>
                    </a:cubicBezTo>
                    <a:lnTo>
                      <a:pt x="2870" y="26186"/>
                    </a:lnTo>
                    <a:lnTo>
                      <a:pt x="1902" y="26653"/>
                    </a:lnTo>
                    <a:lnTo>
                      <a:pt x="1435" y="27520"/>
                    </a:lnTo>
                    <a:lnTo>
                      <a:pt x="1235" y="29088"/>
                    </a:lnTo>
                    <a:lnTo>
                      <a:pt x="901" y="30856"/>
                    </a:lnTo>
                    <a:lnTo>
                      <a:pt x="1969" y="36293"/>
                    </a:lnTo>
                    <a:lnTo>
                      <a:pt x="1569" y="37127"/>
                    </a:lnTo>
                    <a:lnTo>
                      <a:pt x="3270" y="38261"/>
                    </a:lnTo>
                    <a:lnTo>
                      <a:pt x="3270" y="39162"/>
                    </a:lnTo>
                    <a:lnTo>
                      <a:pt x="2870" y="40863"/>
                    </a:lnTo>
                    <a:lnTo>
                      <a:pt x="2102" y="40863"/>
                    </a:lnTo>
                    <a:lnTo>
                      <a:pt x="2536" y="41997"/>
                    </a:lnTo>
                    <a:cubicBezTo>
                      <a:pt x="2536" y="41997"/>
                      <a:pt x="3070" y="42965"/>
                      <a:pt x="3203" y="43165"/>
                    </a:cubicBezTo>
                    <a:cubicBezTo>
                      <a:pt x="3337" y="43365"/>
                      <a:pt x="2469" y="46000"/>
                      <a:pt x="2469" y="46000"/>
                    </a:cubicBezTo>
                    <a:cubicBezTo>
                      <a:pt x="2469" y="46000"/>
                      <a:pt x="2036" y="46234"/>
                      <a:pt x="1969" y="46434"/>
                    </a:cubicBezTo>
                    <a:cubicBezTo>
                      <a:pt x="1902" y="46634"/>
                      <a:pt x="1502" y="47501"/>
                      <a:pt x="1502" y="47501"/>
                    </a:cubicBezTo>
                    <a:lnTo>
                      <a:pt x="1635" y="49002"/>
                    </a:lnTo>
                    <a:lnTo>
                      <a:pt x="2002" y="49970"/>
                    </a:lnTo>
                    <a:lnTo>
                      <a:pt x="1168" y="51104"/>
                    </a:lnTo>
                    <a:lnTo>
                      <a:pt x="635" y="50637"/>
                    </a:lnTo>
                    <a:lnTo>
                      <a:pt x="1" y="50437"/>
                    </a:lnTo>
                    <a:lnTo>
                      <a:pt x="1" y="50437"/>
                    </a:lnTo>
                    <a:cubicBezTo>
                      <a:pt x="68" y="50704"/>
                      <a:pt x="234" y="51371"/>
                      <a:pt x="234" y="51371"/>
                    </a:cubicBezTo>
                    <a:lnTo>
                      <a:pt x="568" y="53839"/>
                    </a:lnTo>
                    <a:lnTo>
                      <a:pt x="1569" y="53839"/>
                    </a:lnTo>
                    <a:lnTo>
                      <a:pt x="2603" y="53706"/>
                    </a:lnTo>
                    <a:lnTo>
                      <a:pt x="2036" y="56675"/>
                    </a:lnTo>
                    <a:lnTo>
                      <a:pt x="2202" y="57175"/>
                    </a:lnTo>
                    <a:lnTo>
                      <a:pt x="3136" y="57642"/>
                    </a:lnTo>
                    <a:lnTo>
                      <a:pt x="3003" y="58309"/>
                    </a:lnTo>
                    <a:lnTo>
                      <a:pt x="3003" y="58676"/>
                    </a:lnTo>
                    <a:lnTo>
                      <a:pt x="3804" y="59210"/>
                    </a:lnTo>
                    <a:cubicBezTo>
                      <a:pt x="3804" y="59210"/>
                      <a:pt x="4304" y="60644"/>
                      <a:pt x="4437" y="60911"/>
                    </a:cubicBezTo>
                    <a:cubicBezTo>
                      <a:pt x="4571" y="61178"/>
                      <a:pt x="5705" y="61778"/>
                      <a:pt x="5705" y="61778"/>
                    </a:cubicBezTo>
                    <a:lnTo>
                      <a:pt x="5705" y="62545"/>
                    </a:lnTo>
                    <a:cubicBezTo>
                      <a:pt x="5705" y="62879"/>
                      <a:pt x="5305" y="63680"/>
                      <a:pt x="5305" y="63680"/>
                    </a:cubicBezTo>
                    <a:cubicBezTo>
                      <a:pt x="5305" y="63680"/>
                      <a:pt x="4371" y="63680"/>
                      <a:pt x="4371" y="63946"/>
                    </a:cubicBezTo>
                    <a:cubicBezTo>
                      <a:pt x="4371" y="64213"/>
                      <a:pt x="4571" y="64647"/>
                      <a:pt x="4571" y="64647"/>
                    </a:cubicBezTo>
                    <a:cubicBezTo>
                      <a:pt x="4571" y="64647"/>
                      <a:pt x="5305" y="65047"/>
                      <a:pt x="5438" y="65247"/>
                    </a:cubicBezTo>
                    <a:cubicBezTo>
                      <a:pt x="5571" y="65447"/>
                      <a:pt x="6806" y="66348"/>
                      <a:pt x="6806" y="66548"/>
                    </a:cubicBezTo>
                    <a:cubicBezTo>
                      <a:pt x="6806" y="66748"/>
                      <a:pt x="5772" y="67416"/>
                      <a:pt x="6272" y="67616"/>
                    </a:cubicBezTo>
                    <a:cubicBezTo>
                      <a:pt x="6806" y="67782"/>
                      <a:pt x="9241" y="67916"/>
                      <a:pt x="9241" y="67916"/>
                    </a:cubicBezTo>
                    <a:cubicBezTo>
                      <a:pt x="9241" y="67916"/>
                      <a:pt x="10141" y="67682"/>
                      <a:pt x="10141" y="67416"/>
                    </a:cubicBezTo>
                    <a:cubicBezTo>
                      <a:pt x="10141" y="67149"/>
                      <a:pt x="10275" y="67149"/>
                      <a:pt x="10141" y="66748"/>
                    </a:cubicBezTo>
                    <a:cubicBezTo>
                      <a:pt x="10008" y="66348"/>
                      <a:pt x="9674" y="65781"/>
                      <a:pt x="9674" y="65781"/>
                    </a:cubicBezTo>
                    <a:lnTo>
                      <a:pt x="9808" y="65047"/>
                    </a:lnTo>
                    <a:lnTo>
                      <a:pt x="10475" y="64647"/>
                    </a:lnTo>
                    <a:lnTo>
                      <a:pt x="10875" y="64013"/>
                    </a:lnTo>
                    <a:lnTo>
                      <a:pt x="11009" y="63546"/>
                    </a:lnTo>
                    <a:lnTo>
                      <a:pt x="11776" y="63146"/>
                    </a:lnTo>
                    <a:lnTo>
                      <a:pt x="13677" y="63146"/>
                    </a:lnTo>
                    <a:cubicBezTo>
                      <a:pt x="13677" y="63146"/>
                      <a:pt x="14084" y="63938"/>
                      <a:pt x="14228" y="63938"/>
                    </a:cubicBezTo>
                    <a:cubicBezTo>
                      <a:pt x="14259" y="63938"/>
                      <a:pt x="14278" y="63901"/>
                      <a:pt x="14278" y="63813"/>
                    </a:cubicBezTo>
                    <a:cubicBezTo>
                      <a:pt x="14278" y="63279"/>
                      <a:pt x="14845" y="61044"/>
                      <a:pt x="14978" y="60777"/>
                    </a:cubicBezTo>
                    <a:cubicBezTo>
                      <a:pt x="15112" y="60511"/>
                      <a:pt x="15645" y="58309"/>
                      <a:pt x="15579" y="57975"/>
                    </a:cubicBezTo>
                    <a:cubicBezTo>
                      <a:pt x="15512" y="57642"/>
                      <a:pt x="15245" y="56474"/>
                      <a:pt x="15245" y="56474"/>
                    </a:cubicBezTo>
                    <a:cubicBezTo>
                      <a:pt x="15245" y="56474"/>
                      <a:pt x="15045" y="54173"/>
                      <a:pt x="15045" y="53973"/>
                    </a:cubicBezTo>
                    <a:cubicBezTo>
                      <a:pt x="15045" y="53772"/>
                      <a:pt x="14978" y="51604"/>
                      <a:pt x="14978" y="51604"/>
                    </a:cubicBezTo>
                    <a:lnTo>
                      <a:pt x="14911" y="50904"/>
                    </a:lnTo>
                    <a:lnTo>
                      <a:pt x="16413" y="49903"/>
                    </a:lnTo>
                    <a:lnTo>
                      <a:pt x="17013" y="49203"/>
                    </a:lnTo>
                    <a:lnTo>
                      <a:pt x="17547" y="49369"/>
                    </a:lnTo>
                    <a:cubicBezTo>
                      <a:pt x="17547" y="49369"/>
                      <a:pt x="17747" y="49269"/>
                      <a:pt x="18014" y="49002"/>
                    </a:cubicBezTo>
                    <a:lnTo>
                      <a:pt x="18714" y="48269"/>
                    </a:lnTo>
                    <a:lnTo>
                      <a:pt x="18914" y="47935"/>
                    </a:lnTo>
                    <a:lnTo>
                      <a:pt x="18914" y="47301"/>
                    </a:lnTo>
                    <a:lnTo>
                      <a:pt x="17947" y="47234"/>
                    </a:lnTo>
                    <a:cubicBezTo>
                      <a:pt x="17947" y="47234"/>
                      <a:pt x="17547" y="47535"/>
                      <a:pt x="17280" y="47668"/>
                    </a:cubicBezTo>
                    <a:cubicBezTo>
                      <a:pt x="17013" y="47802"/>
                      <a:pt x="16546" y="47868"/>
                      <a:pt x="16279" y="47935"/>
                    </a:cubicBezTo>
                    <a:cubicBezTo>
                      <a:pt x="16046" y="48002"/>
                      <a:pt x="15779" y="48002"/>
                      <a:pt x="15779" y="48002"/>
                    </a:cubicBezTo>
                    <a:lnTo>
                      <a:pt x="15245" y="47435"/>
                    </a:lnTo>
                    <a:lnTo>
                      <a:pt x="14778" y="47368"/>
                    </a:lnTo>
                    <a:lnTo>
                      <a:pt x="13144" y="47168"/>
                    </a:lnTo>
                    <a:lnTo>
                      <a:pt x="12476" y="47168"/>
                    </a:lnTo>
                    <a:cubicBezTo>
                      <a:pt x="12476" y="47168"/>
                      <a:pt x="12376" y="46634"/>
                      <a:pt x="12677" y="46634"/>
                    </a:cubicBezTo>
                    <a:lnTo>
                      <a:pt x="15845" y="46634"/>
                    </a:lnTo>
                    <a:cubicBezTo>
                      <a:pt x="15845" y="46634"/>
                      <a:pt x="16479" y="45633"/>
                      <a:pt x="16679" y="45633"/>
                    </a:cubicBezTo>
                    <a:cubicBezTo>
                      <a:pt x="16880" y="45633"/>
                      <a:pt x="16946" y="45833"/>
                      <a:pt x="16946" y="45833"/>
                    </a:cubicBezTo>
                    <a:lnTo>
                      <a:pt x="17146" y="46767"/>
                    </a:lnTo>
                    <a:lnTo>
                      <a:pt x="19248" y="45400"/>
                    </a:lnTo>
                    <a:lnTo>
                      <a:pt x="19515" y="44733"/>
                    </a:lnTo>
                    <a:lnTo>
                      <a:pt x="18914" y="43432"/>
                    </a:lnTo>
                    <a:lnTo>
                      <a:pt x="17880" y="43165"/>
                    </a:lnTo>
                    <a:lnTo>
                      <a:pt x="17347" y="42698"/>
                    </a:lnTo>
                    <a:lnTo>
                      <a:pt x="16946" y="42231"/>
                    </a:lnTo>
                    <a:lnTo>
                      <a:pt x="15512" y="41597"/>
                    </a:lnTo>
                    <a:lnTo>
                      <a:pt x="14545" y="41263"/>
                    </a:lnTo>
                    <a:lnTo>
                      <a:pt x="14278" y="40730"/>
                    </a:lnTo>
                    <a:lnTo>
                      <a:pt x="13944" y="36727"/>
                    </a:lnTo>
                    <a:lnTo>
                      <a:pt x="13944" y="35693"/>
                    </a:lnTo>
                    <a:lnTo>
                      <a:pt x="13877" y="35293"/>
                    </a:lnTo>
                    <a:lnTo>
                      <a:pt x="14278" y="34792"/>
                    </a:lnTo>
                    <a:lnTo>
                      <a:pt x="13944" y="34258"/>
                    </a:lnTo>
                    <a:cubicBezTo>
                      <a:pt x="13944" y="34258"/>
                      <a:pt x="13877" y="34258"/>
                      <a:pt x="13611" y="33858"/>
                    </a:cubicBezTo>
                    <a:cubicBezTo>
                      <a:pt x="13344" y="33458"/>
                      <a:pt x="13210" y="33525"/>
                      <a:pt x="13210" y="33258"/>
                    </a:cubicBezTo>
                    <a:cubicBezTo>
                      <a:pt x="13210" y="33024"/>
                      <a:pt x="13410" y="32224"/>
                      <a:pt x="13410" y="32224"/>
                    </a:cubicBezTo>
                    <a:lnTo>
                      <a:pt x="14144" y="32224"/>
                    </a:lnTo>
                    <a:lnTo>
                      <a:pt x="14845" y="32157"/>
                    </a:lnTo>
                    <a:lnTo>
                      <a:pt x="14978" y="29588"/>
                    </a:lnTo>
                    <a:lnTo>
                      <a:pt x="15979" y="29288"/>
                    </a:lnTo>
                    <a:lnTo>
                      <a:pt x="16179" y="28888"/>
                    </a:lnTo>
                    <a:lnTo>
                      <a:pt x="16379" y="27821"/>
                    </a:lnTo>
                    <a:lnTo>
                      <a:pt x="17680" y="27654"/>
                    </a:lnTo>
                    <a:cubicBezTo>
                      <a:pt x="17680" y="27654"/>
                      <a:pt x="18447" y="24818"/>
                      <a:pt x="18781" y="24618"/>
                    </a:cubicBezTo>
                    <a:cubicBezTo>
                      <a:pt x="19114" y="24418"/>
                      <a:pt x="20149" y="24085"/>
                      <a:pt x="20349" y="23517"/>
                    </a:cubicBezTo>
                    <a:cubicBezTo>
                      <a:pt x="20549" y="22917"/>
                      <a:pt x="20682" y="22383"/>
                      <a:pt x="20682" y="22383"/>
                    </a:cubicBezTo>
                    <a:lnTo>
                      <a:pt x="20816" y="20749"/>
                    </a:lnTo>
                    <a:cubicBezTo>
                      <a:pt x="20816" y="20749"/>
                      <a:pt x="19648" y="20248"/>
                      <a:pt x="19648" y="20048"/>
                    </a:cubicBezTo>
                    <a:cubicBezTo>
                      <a:pt x="19648" y="19848"/>
                      <a:pt x="19782" y="19114"/>
                      <a:pt x="19782" y="19114"/>
                    </a:cubicBezTo>
                    <a:lnTo>
                      <a:pt x="20082" y="17947"/>
                    </a:lnTo>
                    <a:lnTo>
                      <a:pt x="20149" y="17080"/>
                    </a:lnTo>
                    <a:lnTo>
                      <a:pt x="20882" y="16446"/>
                    </a:lnTo>
                    <a:cubicBezTo>
                      <a:pt x="20882" y="16446"/>
                      <a:pt x="21550" y="16379"/>
                      <a:pt x="21483" y="16112"/>
                    </a:cubicBezTo>
                    <a:cubicBezTo>
                      <a:pt x="21416" y="15845"/>
                      <a:pt x="20949" y="15111"/>
                      <a:pt x="20949" y="14845"/>
                    </a:cubicBezTo>
                    <a:cubicBezTo>
                      <a:pt x="20949" y="14611"/>
                      <a:pt x="19848" y="14411"/>
                      <a:pt x="21283" y="14211"/>
                    </a:cubicBezTo>
                    <a:cubicBezTo>
                      <a:pt x="22297" y="14069"/>
                      <a:pt x="22244" y="13928"/>
                      <a:pt x="22373" y="13928"/>
                    </a:cubicBezTo>
                    <a:cubicBezTo>
                      <a:pt x="22427" y="13928"/>
                      <a:pt x="22512" y="13952"/>
                      <a:pt x="22717" y="14011"/>
                    </a:cubicBezTo>
                    <a:cubicBezTo>
                      <a:pt x="23451" y="14211"/>
                      <a:pt x="23784" y="14211"/>
                      <a:pt x="23784" y="14211"/>
                    </a:cubicBezTo>
                    <a:cubicBezTo>
                      <a:pt x="23784" y="14211"/>
                      <a:pt x="23948" y="14255"/>
                      <a:pt x="24125" y="14255"/>
                    </a:cubicBezTo>
                    <a:cubicBezTo>
                      <a:pt x="24214" y="14255"/>
                      <a:pt x="24307" y="14244"/>
                      <a:pt x="24385" y="14211"/>
                    </a:cubicBezTo>
                    <a:lnTo>
                      <a:pt x="23051" y="12309"/>
                    </a:lnTo>
                    <a:lnTo>
                      <a:pt x="23051" y="10075"/>
                    </a:lnTo>
                    <a:cubicBezTo>
                      <a:pt x="23051" y="10075"/>
                      <a:pt x="22450" y="8974"/>
                      <a:pt x="22283" y="8774"/>
                    </a:cubicBezTo>
                    <a:cubicBezTo>
                      <a:pt x="22083" y="8573"/>
                      <a:pt x="21883" y="8040"/>
                      <a:pt x="21883" y="8040"/>
                    </a:cubicBezTo>
                    <a:lnTo>
                      <a:pt x="21683" y="6405"/>
                    </a:lnTo>
                    <a:lnTo>
                      <a:pt x="21216" y="6272"/>
                    </a:lnTo>
                    <a:lnTo>
                      <a:pt x="20749" y="3270"/>
                    </a:lnTo>
                    <a:lnTo>
                      <a:pt x="19315" y="2669"/>
                    </a:lnTo>
                    <a:lnTo>
                      <a:pt x="15912" y="1368"/>
                    </a:lnTo>
                    <a:lnTo>
                      <a:pt x="15579" y="568"/>
                    </a:lnTo>
                    <a:lnTo>
                      <a:pt x="14945"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6"/>
              <p:cNvSpPr/>
              <p:nvPr/>
            </p:nvSpPr>
            <p:spPr>
              <a:xfrm>
                <a:off x="4026375" y="825200"/>
                <a:ext cx="1700" cy="1700"/>
              </a:xfrm>
              <a:custGeom>
                <a:rect b="b" l="l" r="r" t="t"/>
                <a:pathLst>
                  <a:path extrusionOk="0" h="68" w="68">
                    <a:moveTo>
                      <a:pt x="1" y="0"/>
                    </a:moveTo>
                    <a:cubicBezTo>
                      <a:pt x="34" y="0"/>
                      <a:pt x="67" y="34"/>
                      <a:pt x="67" y="67"/>
                    </a:cubicBezTo>
                    <a:cubicBezTo>
                      <a:pt x="67" y="34"/>
                      <a:pt x="34"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6"/>
              <p:cNvSpPr/>
              <p:nvPr/>
            </p:nvSpPr>
            <p:spPr>
              <a:xfrm>
                <a:off x="4024700" y="822700"/>
                <a:ext cx="1700" cy="1700"/>
              </a:xfrm>
              <a:custGeom>
                <a:rect b="b" l="l" r="r" t="t"/>
                <a:pathLst>
                  <a:path extrusionOk="0" h="68" w="68">
                    <a:moveTo>
                      <a:pt x="1" y="0"/>
                    </a:moveTo>
                    <a:cubicBezTo>
                      <a:pt x="34" y="34"/>
                      <a:pt x="34" y="34"/>
                      <a:pt x="68" y="67"/>
                    </a:cubicBezTo>
                    <a:cubicBezTo>
                      <a:pt x="34" y="34"/>
                      <a:pt x="34" y="34"/>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6"/>
              <p:cNvSpPr/>
              <p:nvPr/>
            </p:nvSpPr>
            <p:spPr>
              <a:xfrm>
                <a:off x="4032225" y="831875"/>
                <a:ext cx="1675" cy="1700"/>
              </a:xfrm>
              <a:custGeom>
                <a:rect b="b" l="l" r="r" t="t"/>
                <a:pathLst>
                  <a:path extrusionOk="0" h="68" w="67">
                    <a:moveTo>
                      <a:pt x="0" y="0"/>
                    </a:moveTo>
                    <a:cubicBezTo>
                      <a:pt x="34" y="34"/>
                      <a:pt x="67" y="34"/>
                      <a:pt x="67" y="67"/>
                    </a:cubicBezTo>
                    <a:cubicBezTo>
                      <a:pt x="67" y="34"/>
                      <a:pt x="34" y="34"/>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26"/>
              <p:cNvSpPr/>
              <p:nvPr/>
            </p:nvSpPr>
            <p:spPr>
              <a:xfrm>
                <a:off x="4034725" y="834375"/>
                <a:ext cx="850" cy="1700"/>
              </a:xfrm>
              <a:custGeom>
                <a:rect b="b" l="l" r="r" t="t"/>
                <a:pathLst>
                  <a:path extrusionOk="0" h="68" w="34">
                    <a:moveTo>
                      <a:pt x="0" y="0"/>
                    </a:moveTo>
                    <a:lnTo>
                      <a:pt x="34" y="67"/>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6"/>
              <p:cNvSpPr/>
              <p:nvPr/>
            </p:nvSpPr>
            <p:spPr>
              <a:xfrm>
                <a:off x="4030550" y="829375"/>
                <a:ext cx="1700" cy="2525"/>
              </a:xfrm>
              <a:custGeom>
                <a:rect b="b" l="l" r="r" t="t"/>
                <a:pathLst>
                  <a:path extrusionOk="0" h="101" w="68">
                    <a:moveTo>
                      <a:pt x="0" y="0"/>
                    </a:moveTo>
                    <a:lnTo>
                      <a:pt x="67" y="10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6"/>
              <p:cNvSpPr/>
              <p:nvPr/>
            </p:nvSpPr>
            <p:spPr>
              <a:xfrm>
                <a:off x="4028875" y="827700"/>
                <a:ext cx="875" cy="1700"/>
              </a:xfrm>
              <a:custGeom>
                <a:rect b="b" l="l" r="r" t="t"/>
                <a:pathLst>
                  <a:path extrusionOk="0" h="68" w="35">
                    <a:moveTo>
                      <a:pt x="1" y="1"/>
                    </a:moveTo>
                    <a:cubicBezTo>
                      <a:pt x="1" y="1"/>
                      <a:pt x="34" y="34"/>
                      <a:pt x="34" y="67"/>
                    </a:cubicBezTo>
                    <a:cubicBezTo>
                      <a:pt x="34" y="34"/>
                      <a:pt x="1"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6"/>
              <p:cNvSpPr/>
              <p:nvPr/>
            </p:nvSpPr>
            <p:spPr>
              <a:xfrm>
                <a:off x="5333975" y="2586450"/>
                <a:ext cx="23375" cy="5875"/>
              </a:xfrm>
              <a:custGeom>
                <a:rect b="b" l="l" r="r" t="t"/>
                <a:pathLst>
                  <a:path extrusionOk="0" h="235" w="935">
                    <a:moveTo>
                      <a:pt x="935" y="234"/>
                    </a:moveTo>
                    <a:lnTo>
                      <a:pt x="1"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6"/>
              <p:cNvSpPr/>
              <p:nvPr/>
            </p:nvSpPr>
            <p:spPr>
              <a:xfrm>
                <a:off x="4545075" y="2264650"/>
                <a:ext cx="658000" cy="617875"/>
              </a:xfrm>
              <a:custGeom>
                <a:rect b="b" l="l" r="r" t="t"/>
                <a:pathLst>
                  <a:path extrusionOk="0" h="24715" w="26320">
                    <a:moveTo>
                      <a:pt x="13393" y="1"/>
                    </a:moveTo>
                    <a:cubicBezTo>
                      <a:pt x="13195" y="1"/>
                      <a:pt x="13077" y="164"/>
                      <a:pt x="13077" y="164"/>
                    </a:cubicBezTo>
                    <a:lnTo>
                      <a:pt x="12710" y="964"/>
                    </a:lnTo>
                    <a:lnTo>
                      <a:pt x="12043" y="564"/>
                    </a:lnTo>
                    <a:lnTo>
                      <a:pt x="11509" y="431"/>
                    </a:lnTo>
                    <a:lnTo>
                      <a:pt x="10608" y="831"/>
                    </a:lnTo>
                    <a:lnTo>
                      <a:pt x="10108" y="631"/>
                    </a:lnTo>
                    <a:lnTo>
                      <a:pt x="9374" y="1231"/>
                    </a:lnTo>
                    <a:lnTo>
                      <a:pt x="9207" y="2099"/>
                    </a:lnTo>
                    <a:lnTo>
                      <a:pt x="9207" y="2499"/>
                    </a:lnTo>
                    <a:lnTo>
                      <a:pt x="8273" y="2265"/>
                    </a:lnTo>
                    <a:lnTo>
                      <a:pt x="7706" y="2832"/>
                    </a:lnTo>
                    <a:lnTo>
                      <a:pt x="6539" y="4100"/>
                    </a:lnTo>
                    <a:lnTo>
                      <a:pt x="6672" y="5134"/>
                    </a:lnTo>
                    <a:lnTo>
                      <a:pt x="7006" y="5334"/>
                    </a:lnTo>
                    <a:lnTo>
                      <a:pt x="7406" y="5501"/>
                    </a:lnTo>
                    <a:lnTo>
                      <a:pt x="7406" y="6001"/>
                    </a:lnTo>
                    <a:lnTo>
                      <a:pt x="5605" y="8303"/>
                    </a:lnTo>
                    <a:lnTo>
                      <a:pt x="5638" y="10805"/>
                    </a:lnTo>
                    <a:cubicBezTo>
                      <a:pt x="5638" y="10805"/>
                      <a:pt x="6405" y="10838"/>
                      <a:pt x="6405" y="10972"/>
                    </a:cubicBezTo>
                    <a:cubicBezTo>
                      <a:pt x="6405" y="11105"/>
                      <a:pt x="5772" y="12106"/>
                      <a:pt x="5772" y="12106"/>
                    </a:cubicBezTo>
                    <a:cubicBezTo>
                      <a:pt x="5772" y="12106"/>
                      <a:pt x="5338" y="11672"/>
                      <a:pt x="5171" y="11539"/>
                    </a:cubicBezTo>
                    <a:cubicBezTo>
                      <a:pt x="5004" y="11405"/>
                      <a:pt x="4637" y="11272"/>
                      <a:pt x="4637" y="11272"/>
                    </a:cubicBezTo>
                    <a:lnTo>
                      <a:pt x="3203" y="13807"/>
                    </a:lnTo>
                    <a:lnTo>
                      <a:pt x="2403" y="13774"/>
                    </a:lnTo>
                    <a:lnTo>
                      <a:pt x="1635" y="13740"/>
                    </a:lnTo>
                    <a:lnTo>
                      <a:pt x="1102" y="13940"/>
                    </a:lnTo>
                    <a:lnTo>
                      <a:pt x="268" y="14040"/>
                    </a:lnTo>
                    <a:lnTo>
                      <a:pt x="1" y="14474"/>
                    </a:lnTo>
                    <a:lnTo>
                      <a:pt x="968" y="16275"/>
                    </a:lnTo>
                    <a:lnTo>
                      <a:pt x="2136" y="17476"/>
                    </a:lnTo>
                    <a:lnTo>
                      <a:pt x="2803" y="19711"/>
                    </a:lnTo>
                    <a:cubicBezTo>
                      <a:pt x="2803" y="19711"/>
                      <a:pt x="1402" y="20745"/>
                      <a:pt x="1402" y="20879"/>
                    </a:cubicBezTo>
                    <a:cubicBezTo>
                      <a:pt x="1402" y="21012"/>
                      <a:pt x="1268" y="21813"/>
                      <a:pt x="1268" y="21813"/>
                    </a:cubicBezTo>
                    <a:cubicBezTo>
                      <a:pt x="1268" y="21813"/>
                      <a:pt x="1502" y="22246"/>
                      <a:pt x="1635" y="22280"/>
                    </a:cubicBezTo>
                    <a:cubicBezTo>
                      <a:pt x="1769" y="22313"/>
                      <a:pt x="2336" y="22346"/>
                      <a:pt x="2336" y="22346"/>
                    </a:cubicBezTo>
                    <a:lnTo>
                      <a:pt x="2736" y="24381"/>
                    </a:lnTo>
                    <a:lnTo>
                      <a:pt x="3337" y="24715"/>
                    </a:lnTo>
                    <a:lnTo>
                      <a:pt x="4237" y="24648"/>
                    </a:lnTo>
                    <a:lnTo>
                      <a:pt x="4704" y="23747"/>
                    </a:lnTo>
                    <a:lnTo>
                      <a:pt x="7173" y="22680"/>
                    </a:lnTo>
                    <a:lnTo>
                      <a:pt x="7840" y="22246"/>
                    </a:lnTo>
                    <a:lnTo>
                      <a:pt x="8440" y="22046"/>
                    </a:lnTo>
                    <a:lnTo>
                      <a:pt x="9674" y="22113"/>
                    </a:lnTo>
                    <a:lnTo>
                      <a:pt x="10275" y="22113"/>
                    </a:lnTo>
                    <a:lnTo>
                      <a:pt x="11509" y="21846"/>
                    </a:lnTo>
                    <a:lnTo>
                      <a:pt x="13210" y="22113"/>
                    </a:lnTo>
                    <a:lnTo>
                      <a:pt x="14511" y="22947"/>
                    </a:lnTo>
                    <a:lnTo>
                      <a:pt x="15112" y="23214"/>
                    </a:lnTo>
                    <a:lnTo>
                      <a:pt x="15445" y="22580"/>
                    </a:lnTo>
                    <a:lnTo>
                      <a:pt x="15445" y="22246"/>
                    </a:lnTo>
                    <a:cubicBezTo>
                      <a:pt x="15445" y="22246"/>
                      <a:pt x="16413" y="21913"/>
                      <a:pt x="16946" y="21913"/>
                    </a:cubicBezTo>
                    <a:cubicBezTo>
                      <a:pt x="17480" y="21913"/>
                      <a:pt x="17880" y="21979"/>
                      <a:pt x="17880" y="21979"/>
                    </a:cubicBezTo>
                    <a:cubicBezTo>
                      <a:pt x="17880" y="21979"/>
                      <a:pt x="18781" y="21979"/>
                      <a:pt x="18981" y="21779"/>
                    </a:cubicBezTo>
                    <a:lnTo>
                      <a:pt x="18981" y="21312"/>
                    </a:lnTo>
                    <a:lnTo>
                      <a:pt x="19448" y="21179"/>
                    </a:lnTo>
                    <a:lnTo>
                      <a:pt x="19782" y="21246"/>
                    </a:lnTo>
                    <a:lnTo>
                      <a:pt x="20082" y="22046"/>
                    </a:lnTo>
                    <a:lnTo>
                      <a:pt x="21349" y="21913"/>
                    </a:lnTo>
                    <a:cubicBezTo>
                      <a:pt x="21349" y="21913"/>
                      <a:pt x="22050" y="21446"/>
                      <a:pt x="22250" y="21446"/>
                    </a:cubicBezTo>
                    <a:cubicBezTo>
                      <a:pt x="22450" y="21446"/>
                      <a:pt x="24151" y="21779"/>
                      <a:pt x="24151" y="21779"/>
                    </a:cubicBezTo>
                    <a:lnTo>
                      <a:pt x="24952" y="21579"/>
                    </a:lnTo>
                    <a:lnTo>
                      <a:pt x="24151" y="19878"/>
                    </a:lnTo>
                    <a:lnTo>
                      <a:pt x="23885" y="17009"/>
                    </a:lnTo>
                    <a:lnTo>
                      <a:pt x="25919" y="15875"/>
                    </a:lnTo>
                    <a:lnTo>
                      <a:pt x="24352" y="13140"/>
                    </a:lnTo>
                    <a:lnTo>
                      <a:pt x="24085" y="10905"/>
                    </a:lnTo>
                    <a:lnTo>
                      <a:pt x="25152" y="10505"/>
                    </a:lnTo>
                    <a:lnTo>
                      <a:pt x="26320" y="10004"/>
                    </a:lnTo>
                    <a:lnTo>
                      <a:pt x="26320" y="8670"/>
                    </a:lnTo>
                    <a:cubicBezTo>
                      <a:pt x="26320" y="8170"/>
                      <a:pt x="25019" y="8036"/>
                      <a:pt x="25019" y="8036"/>
                    </a:cubicBezTo>
                    <a:lnTo>
                      <a:pt x="24218" y="8570"/>
                    </a:lnTo>
                    <a:lnTo>
                      <a:pt x="23584" y="8436"/>
                    </a:lnTo>
                    <a:lnTo>
                      <a:pt x="22917" y="7636"/>
                    </a:lnTo>
                    <a:lnTo>
                      <a:pt x="22250" y="6735"/>
                    </a:lnTo>
                    <a:lnTo>
                      <a:pt x="21083" y="6335"/>
                    </a:lnTo>
                    <a:lnTo>
                      <a:pt x="20415" y="4767"/>
                    </a:lnTo>
                    <a:lnTo>
                      <a:pt x="18714" y="4100"/>
                    </a:lnTo>
                    <a:lnTo>
                      <a:pt x="18581" y="3066"/>
                    </a:lnTo>
                    <a:lnTo>
                      <a:pt x="18080" y="2132"/>
                    </a:lnTo>
                    <a:lnTo>
                      <a:pt x="18714" y="831"/>
                    </a:lnTo>
                    <a:lnTo>
                      <a:pt x="17947" y="431"/>
                    </a:lnTo>
                    <a:lnTo>
                      <a:pt x="16112" y="164"/>
                    </a:lnTo>
                    <a:lnTo>
                      <a:pt x="14778" y="1231"/>
                    </a:lnTo>
                    <a:lnTo>
                      <a:pt x="13744" y="164"/>
                    </a:lnTo>
                    <a:cubicBezTo>
                      <a:pt x="13611" y="42"/>
                      <a:pt x="13492" y="1"/>
                      <a:pt x="13393"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6"/>
              <p:cNvSpPr/>
              <p:nvPr/>
            </p:nvSpPr>
            <p:spPr>
              <a:xfrm>
                <a:off x="4389150" y="1883450"/>
                <a:ext cx="319400" cy="272725"/>
              </a:xfrm>
              <a:custGeom>
                <a:rect b="b" l="l" r="r" t="t"/>
                <a:pathLst>
                  <a:path extrusionOk="0" h="10909" w="12776">
                    <a:moveTo>
                      <a:pt x="10474" y="1"/>
                    </a:moveTo>
                    <a:lnTo>
                      <a:pt x="9740" y="534"/>
                    </a:lnTo>
                    <a:lnTo>
                      <a:pt x="7972" y="468"/>
                    </a:lnTo>
                    <a:lnTo>
                      <a:pt x="6405" y="401"/>
                    </a:lnTo>
                    <a:cubicBezTo>
                      <a:pt x="6405" y="401"/>
                      <a:pt x="5871" y="357"/>
                      <a:pt x="5413" y="357"/>
                    </a:cubicBezTo>
                    <a:cubicBezTo>
                      <a:pt x="5070" y="357"/>
                      <a:pt x="4770" y="382"/>
                      <a:pt x="4770" y="468"/>
                    </a:cubicBezTo>
                    <a:cubicBezTo>
                      <a:pt x="4770" y="668"/>
                      <a:pt x="5104" y="1001"/>
                      <a:pt x="4703" y="1168"/>
                    </a:cubicBezTo>
                    <a:cubicBezTo>
                      <a:pt x="4303" y="1368"/>
                      <a:pt x="3803" y="1635"/>
                      <a:pt x="3469" y="1769"/>
                    </a:cubicBezTo>
                    <a:cubicBezTo>
                      <a:pt x="3136" y="1902"/>
                      <a:pt x="2535" y="2102"/>
                      <a:pt x="2535" y="2102"/>
                    </a:cubicBezTo>
                    <a:cubicBezTo>
                      <a:pt x="2535" y="2102"/>
                      <a:pt x="2535" y="2703"/>
                      <a:pt x="2335" y="2936"/>
                    </a:cubicBezTo>
                    <a:cubicBezTo>
                      <a:pt x="2135" y="3203"/>
                      <a:pt x="1701" y="3537"/>
                      <a:pt x="1434" y="3670"/>
                    </a:cubicBezTo>
                    <a:cubicBezTo>
                      <a:pt x="1168" y="3804"/>
                      <a:pt x="967" y="3870"/>
                      <a:pt x="834" y="4070"/>
                    </a:cubicBezTo>
                    <a:cubicBezTo>
                      <a:pt x="701" y="4271"/>
                      <a:pt x="0" y="4971"/>
                      <a:pt x="0" y="4971"/>
                    </a:cubicBezTo>
                    <a:lnTo>
                      <a:pt x="701" y="6305"/>
                    </a:lnTo>
                    <a:lnTo>
                      <a:pt x="1368" y="7473"/>
                    </a:lnTo>
                    <a:lnTo>
                      <a:pt x="2102" y="8307"/>
                    </a:lnTo>
                    <a:lnTo>
                      <a:pt x="3136" y="8307"/>
                    </a:lnTo>
                    <a:lnTo>
                      <a:pt x="3736" y="7940"/>
                    </a:lnTo>
                    <a:lnTo>
                      <a:pt x="3970" y="8373"/>
                    </a:lnTo>
                    <a:lnTo>
                      <a:pt x="4103" y="10408"/>
                    </a:lnTo>
                    <a:lnTo>
                      <a:pt x="4103" y="10909"/>
                    </a:lnTo>
                    <a:lnTo>
                      <a:pt x="5304" y="9641"/>
                    </a:lnTo>
                    <a:lnTo>
                      <a:pt x="6271" y="9107"/>
                    </a:lnTo>
                    <a:lnTo>
                      <a:pt x="8506" y="9107"/>
                    </a:lnTo>
                    <a:lnTo>
                      <a:pt x="9107" y="10008"/>
                    </a:lnTo>
                    <a:lnTo>
                      <a:pt x="9740" y="10075"/>
                    </a:lnTo>
                    <a:lnTo>
                      <a:pt x="12509" y="9508"/>
                    </a:lnTo>
                    <a:lnTo>
                      <a:pt x="12776" y="7806"/>
                    </a:lnTo>
                    <a:lnTo>
                      <a:pt x="10274" y="4904"/>
                    </a:lnTo>
                    <a:lnTo>
                      <a:pt x="10808" y="2036"/>
                    </a:lnTo>
                    <a:lnTo>
                      <a:pt x="11842" y="868"/>
                    </a:lnTo>
                    <a:lnTo>
                      <a:pt x="11842" y="434"/>
                    </a:lnTo>
                    <a:lnTo>
                      <a:pt x="11642" y="168"/>
                    </a:lnTo>
                    <a:lnTo>
                      <a:pt x="10474"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6"/>
              <p:cNvSpPr/>
              <p:nvPr/>
            </p:nvSpPr>
            <p:spPr>
              <a:xfrm>
                <a:off x="4305750" y="2111125"/>
                <a:ext cx="492875" cy="294400"/>
              </a:xfrm>
              <a:custGeom>
                <a:rect b="b" l="l" r="r" t="t"/>
                <a:pathLst>
                  <a:path extrusionOk="0" h="11776" w="19715">
                    <a:moveTo>
                      <a:pt x="9641" y="0"/>
                    </a:moveTo>
                    <a:lnTo>
                      <a:pt x="8640" y="534"/>
                    </a:lnTo>
                    <a:lnTo>
                      <a:pt x="7472" y="1802"/>
                    </a:lnTo>
                    <a:lnTo>
                      <a:pt x="7472" y="2169"/>
                    </a:lnTo>
                    <a:lnTo>
                      <a:pt x="7739" y="2535"/>
                    </a:lnTo>
                    <a:lnTo>
                      <a:pt x="8106" y="3403"/>
                    </a:lnTo>
                    <a:cubicBezTo>
                      <a:pt x="8106" y="3403"/>
                      <a:pt x="7773" y="4770"/>
                      <a:pt x="7773" y="4971"/>
                    </a:cubicBezTo>
                    <a:cubicBezTo>
                      <a:pt x="7773" y="5171"/>
                      <a:pt x="7773" y="5638"/>
                      <a:pt x="7472" y="5638"/>
                    </a:cubicBezTo>
                    <a:cubicBezTo>
                      <a:pt x="7139" y="5638"/>
                      <a:pt x="6005" y="5704"/>
                      <a:pt x="6005" y="5704"/>
                    </a:cubicBezTo>
                    <a:cubicBezTo>
                      <a:pt x="6005" y="5704"/>
                      <a:pt x="5804" y="5638"/>
                      <a:pt x="5638" y="5504"/>
                    </a:cubicBezTo>
                    <a:cubicBezTo>
                      <a:pt x="5438" y="5371"/>
                      <a:pt x="5438" y="5371"/>
                      <a:pt x="5371" y="5104"/>
                    </a:cubicBezTo>
                    <a:cubicBezTo>
                      <a:pt x="5304" y="4837"/>
                      <a:pt x="5304" y="4070"/>
                      <a:pt x="5104" y="4003"/>
                    </a:cubicBezTo>
                    <a:cubicBezTo>
                      <a:pt x="4904" y="3936"/>
                      <a:pt x="4504" y="3870"/>
                      <a:pt x="4504" y="3870"/>
                    </a:cubicBezTo>
                    <a:lnTo>
                      <a:pt x="3803" y="3870"/>
                    </a:lnTo>
                    <a:lnTo>
                      <a:pt x="3136" y="3002"/>
                    </a:lnTo>
                    <a:lnTo>
                      <a:pt x="2402" y="2669"/>
                    </a:lnTo>
                    <a:lnTo>
                      <a:pt x="1101" y="3603"/>
                    </a:lnTo>
                    <a:lnTo>
                      <a:pt x="634" y="4637"/>
                    </a:lnTo>
                    <a:lnTo>
                      <a:pt x="0" y="7973"/>
                    </a:lnTo>
                    <a:lnTo>
                      <a:pt x="67" y="10074"/>
                    </a:lnTo>
                    <a:lnTo>
                      <a:pt x="768" y="11642"/>
                    </a:lnTo>
                    <a:cubicBezTo>
                      <a:pt x="768" y="11642"/>
                      <a:pt x="801" y="11709"/>
                      <a:pt x="834" y="11775"/>
                    </a:cubicBezTo>
                    <a:lnTo>
                      <a:pt x="2435" y="9574"/>
                    </a:lnTo>
                    <a:lnTo>
                      <a:pt x="7472" y="8440"/>
                    </a:lnTo>
                    <a:cubicBezTo>
                      <a:pt x="7472" y="8440"/>
                      <a:pt x="7839" y="9073"/>
                      <a:pt x="7973" y="9073"/>
                    </a:cubicBezTo>
                    <a:cubicBezTo>
                      <a:pt x="8106" y="9073"/>
                      <a:pt x="9641" y="8473"/>
                      <a:pt x="9641" y="8473"/>
                    </a:cubicBezTo>
                    <a:lnTo>
                      <a:pt x="10908" y="7039"/>
                    </a:lnTo>
                    <a:lnTo>
                      <a:pt x="12076" y="8340"/>
                    </a:lnTo>
                    <a:lnTo>
                      <a:pt x="13010" y="8373"/>
                    </a:lnTo>
                    <a:lnTo>
                      <a:pt x="13543" y="8039"/>
                    </a:lnTo>
                    <a:lnTo>
                      <a:pt x="14144" y="8506"/>
                    </a:lnTo>
                    <a:lnTo>
                      <a:pt x="15111" y="9340"/>
                    </a:lnTo>
                    <a:lnTo>
                      <a:pt x="16112" y="10208"/>
                    </a:lnTo>
                    <a:lnTo>
                      <a:pt x="17279" y="8940"/>
                    </a:lnTo>
                    <a:lnTo>
                      <a:pt x="17846" y="8373"/>
                    </a:lnTo>
                    <a:lnTo>
                      <a:pt x="18780" y="8606"/>
                    </a:lnTo>
                    <a:lnTo>
                      <a:pt x="18780" y="8206"/>
                    </a:lnTo>
                    <a:lnTo>
                      <a:pt x="18947" y="7339"/>
                    </a:lnTo>
                    <a:lnTo>
                      <a:pt x="19714" y="6738"/>
                    </a:lnTo>
                    <a:lnTo>
                      <a:pt x="18847" y="6405"/>
                    </a:lnTo>
                    <a:lnTo>
                      <a:pt x="18480" y="4971"/>
                    </a:lnTo>
                    <a:cubicBezTo>
                      <a:pt x="18080" y="3536"/>
                      <a:pt x="18480" y="3536"/>
                      <a:pt x="18480" y="3536"/>
                    </a:cubicBezTo>
                    <a:lnTo>
                      <a:pt x="17546" y="3403"/>
                    </a:lnTo>
                    <a:lnTo>
                      <a:pt x="16779" y="3136"/>
                    </a:lnTo>
                    <a:lnTo>
                      <a:pt x="16779" y="2102"/>
                    </a:lnTo>
                    <a:lnTo>
                      <a:pt x="16779" y="1168"/>
                    </a:lnTo>
                    <a:lnTo>
                      <a:pt x="15845" y="401"/>
                    </a:lnTo>
                    <a:lnTo>
                      <a:pt x="13110" y="968"/>
                    </a:lnTo>
                    <a:lnTo>
                      <a:pt x="12443" y="901"/>
                    </a:lnTo>
                    <a:lnTo>
                      <a:pt x="11842"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6"/>
              <p:cNvSpPr/>
              <p:nvPr/>
            </p:nvSpPr>
            <p:spPr>
              <a:xfrm>
                <a:off x="4326600" y="2287075"/>
                <a:ext cx="403650" cy="327775"/>
              </a:xfrm>
              <a:custGeom>
                <a:rect b="b" l="l" r="r" t="t"/>
                <a:pathLst>
                  <a:path extrusionOk="0" h="13111" w="16146">
                    <a:moveTo>
                      <a:pt x="10074" y="1"/>
                    </a:moveTo>
                    <a:lnTo>
                      <a:pt x="8807" y="1435"/>
                    </a:lnTo>
                    <a:cubicBezTo>
                      <a:pt x="8807" y="1435"/>
                      <a:pt x="7272" y="2069"/>
                      <a:pt x="7172" y="2069"/>
                    </a:cubicBezTo>
                    <a:cubicBezTo>
                      <a:pt x="7039" y="2069"/>
                      <a:pt x="6638" y="1402"/>
                      <a:pt x="6638" y="1402"/>
                    </a:cubicBezTo>
                    <a:lnTo>
                      <a:pt x="1601" y="2536"/>
                    </a:lnTo>
                    <a:lnTo>
                      <a:pt x="0" y="4771"/>
                    </a:lnTo>
                    <a:cubicBezTo>
                      <a:pt x="167" y="5071"/>
                      <a:pt x="601" y="5905"/>
                      <a:pt x="601" y="6072"/>
                    </a:cubicBezTo>
                    <a:cubicBezTo>
                      <a:pt x="601" y="6272"/>
                      <a:pt x="667" y="7439"/>
                      <a:pt x="667" y="7439"/>
                    </a:cubicBezTo>
                    <a:lnTo>
                      <a:pt x="1134" y="7973"/>
                    </a:lnTo>
                    <a:lnTo>
                      <a:pt x="1134" y="8040"/>
                    </a:lnTo>
                    <a:lnTo>
                      <a:pt x="1435" y="8040"/>
                    </a:lnTo>
                    <a:cubicBezTo>
                      <a:pt x="1435" y="8040"/>
                      <a:pt x="3203" y="8640"/>
                      <a:pt x="3303" y="8707"/>
                    </a:cubicBezTo>
                    <a:cubicBezTo>
                      <a:pt x="3436" y="8740"/>
                      <a:pt x="5137" y="8740"/>
                      <a:pt x="5137" y="8740"/>
                    </a:cubicBezTo>
                    <a:cubicBezTo>
                      <a:pt x="5137" y="8740"/>
                      <a:pt x="5376" y="8655"/>
                      <a:pt x="5572" y="8655"/>
                    </a:cubicBezTo>
                    <a:cubicBezTo>
                      <a:pt x="5651" y="8655"/>
                      <a:pt x="5723" y="8669"/>
                      <a:pt x="5771" y="8707"/>
                    </a:cubicBezTo>
                    <a:cubicBezTo>
                      <a:pt x="5938" y="8840"/>
                      <a:pt x="6105" y="9407"/>
                      <a:pt x="6105" y="9407"/>
                    </a:cubicBezTo>
                    <a:cubicBezTo>
                      <a:pt x="6105" y="9407"/>
                      <a:pt x="5971" y="9774"/>
                      <a:pt x="5938" y="9908"/>
                    </a:cubicBezTo>
                    <a:cubicBezTo>
                      <a:pt x="5904" y="10041"/>
                      <a:pt x="5838" y="10675"/>
                      <a:pt x="5838" y="10675"/>
                    </a:cubicBezTo>
                    <a:lnTo>
                      <a:pt x="6472" y="11142"/>
                    </a:lnTo>
                    <a:cubicBezTo>
                      <a:pt x="6472" y="11142"/>
                      <a:pt x="6939" y="11609"/>
                      <a:pt x="7205" y="11676"/>
                    </a:cubicBezTo>
                    <a:cubicBezTo>
                      <a:pt x="7472" y="11709"/>
                      <a:pt x="8706" y="12143"/>
                      <a:pt x="8706" y="12143"/>
                    </a:cubicBezTo>
                    <a:cubicBezTo>
                      <a:pt x="8706" y="12143"/>
                      <a:pt x="8873" y="12710"/>
                      <a:pt x="9107" y="13110"/>
                    </a:cubicBezTo>
                    <a:lnTo>
                      <a:pt x="9841" y="13010"/>
                    </a:lnTo>
                    <a:lnTo>
                      <a:pt x="10374" y="12810"/>
                    </a:lnTo>
                    <a:lnTo>
                      <a:pt x="11175" y="12843"/>
                    </a:lnTo>
                    <a:lnTo>
                      <a:pt x="11942" y="12877"/>
                    </a:lnTo>
                    <a:lnTo>
                      <a:pt x="13410" y="10341"/>
                    </a:lnTo>
                    <a:cubicBezTo>
                      <a:pt x="13410" y="10341"/>
                      <a:pt x="13743" y="10475"/>
                      <a:pt x="13910" y="10608"/>
                    </a:cubicBezTo>
                    <a:cubicBezTo>
                      <a:pt x="14110" y="10742"/>
                      <a:pt x="14544" y="11175"/>
                      <a:pt x="14544" y="11175"/>
                    </a:cubicBezTo>
                    <a:cubicBezTo>
                      <a:pt x="14544" y="11175"/>
                      <a:pt x="15144" y="10175"/>
                      <a:pt x="15144" y="10041"/>
                    </a:cubicBezTo>
                    <a:cubicBezTo>
                      <a:pt x="15144" y="9908"/>
                      <a:pt x="14411" y="9874"/>
                      <a:pt x="14411" y="9874"/>
                    </a:cubicBezTo>
                    <a:lnTo>
                      <a:pt x="14377" y="7373"/>
                    </a:lnTo>
                    <a:lnTo>
                      <a:pt x="16145" y="5071"/>
                    </a:lnTo>
                    <a:lnTo>
                      <a:pt x="16145" y="4571"/>
                    </a:lnTo>
                    <a:lnTo>
                      <a:pt x="15778" y="4404"/>
                    </a:lnTo>
                    <a:lnTo>
                      <a:pt x="15411" y="4204"/>
                    </a:lnTo>
                    <a:lnTo>
                      <a:pt x="15278" y="3203"/>
                    </a:lnTo>
                    <a:lnTo>
                      <a:pt x="14277" y="2302"/>
                    </a:lnTo>
                    <a:lnTo>
                      <a:pt x="13310" y="1468"/>
                    </a:lnTo>
                    <a:lnTo>
                      <a:pt x="12709" y="1001"/>
                    </a:lnTo>
                    <a:lnTo>
                      <a:pt x="12176" y="1368"/>
                    </a:lnTo>
                    <a:lnTo>
                      <a:pt x="11275" y="1302"/>
                    </a:lnTo>
                    <a:lnTo>
                      <a:pt x="10074"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6"/>
              <p:cNvSpPr/>
              <p:nvPr/>
            </p:nvSpPr>
            <p:spPr>
              <a:xfrm>
                <a:off x="4343275" y="2470550"/>
                <a:ext cx="25" cy="2525"/>
              </a:xfrm>
              <a:custGeom>
                <a:rect b="b" l="l" r="r" t="t"/>
                <a:pathLst>
                  <a:path extrusionOk="0" h="101" w="1">
                    <a:moveTo>
                      <a:pt x="0" y="0"/>
                    </a:moveTo>
                    <a:cubicBezTo>
                      <a:pt x="0" y="34"/>
                      <a:pt x="0" y="67"/>
                      <a:pt x="0" y="100"/>
                    </a:cubicBezTo>
                    <a:cubicBezTo>
                      <a:pt x="0" y="67"/>
                      <a:pt x="0" y="34"/>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6"/>
              <p:cNvSpPr/>
              <p:nvPr/>
            </p:nvSpPr>
            <p:spPr>
              <a:xfrm>
                <a:off x="4343275" y="2468875"/>
                <a:ext cx="25" cy="1700"/>
              </a:xfrm>
              <a:custGeom>
                <a:rect b="b" l="l" r="r" t="t"/>
                <a:pathLst>
                  <a:path extrusionOk="0" h="68" w="1">
                    <a:moveTo>
                      <a:pt x="0" y="1"/>
                    </a:moveTo>
                    <a:cubicBezTo>
                      <a:pt x="0" y="1"/>
                      <a:pt x="0" y="34"/>
                      <a:pt x="0" y="67"/>
                    </a:cubicBezTo>
                    <a:cubicBezTo>
                      <a:pt x="0" y="34"/>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6"/>
              <p:cNvSpPr/>
              <p:nvPr/>
            </p:nvSpPr>
            <p:spPr>
              <a:xfrm>
                <a:off x="4342450" y="2467200"/>
                <a:ext cx="25" cy="875"/>
              </a:xfrm>
              <a:custGeom>
                <a:rect b="b" l="l" r="r" t="t"/>
                <a:pathLst>
                  <a:path extrusionOk="0" h="35" w="1">
                    <a:moveTo>
                      <a:pt x="0" y="1"/>
                    </a:moveTo>
                    <a:lnTo>
                      <a:pt x="0" y="34"/>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6"/>
              <p:cNvSpPr/>
              <p:nvPr/>
            </p:nvSpPr>
            <p:spPr>
              <a:xfrm>
                <a:off x="4270725" y="2488050"/>
                <a:ext cx="241025" cy="130950"/>
              </a:xfrm>
              <a:custGeom>
                <a:rect b="b" l="l" r="r" t="t"/>
                <a:pathLst>
                  <a:path extrusionOk="0" h="5238" w="9641">
                    <a:moveTo>
                      <a:pt x="3369" y="1"/>
                    </a:moveTo>
                    <a:lnTo>
                      <a:pt x="3403" y="1702"/>
                    </a:lnTo>
                    <a:lnTo>
                      <a:pt x="2969" y="1702"/>
                    </a:lnTo>
                    <a:cubicBezTo>
                      <a:pt x="1368" y="1702"/>
                      <a:pt x="667" y="1569"/>
                      <a:pt x="667" y="1569"/>
                    </a:cubicBezTo>
                    <a:lnTo>
                      <a:pt x="467" y="1969"/>
                    </a:lnTo>
                    <a:lnTo>
                      <a:pt x="0" y="2302"/>
                    </a:lnTo>
                    <a:lnTo>
                      <a:pt x="200" y="3270"/>
                    </a:lnTo>
                    <a:lnTo>
                      <a:pt x="734" y="3670"/>
                    </a:lnTo>
                    <a:cubicBezTo>
                      <a:pt x="634" y="3970"/>
                      <a:pt x="267" y="4571"/>
                      <a:pt x="34" y="4938"/>
                    </a:cubicBezTo>
                    <a:lnTo>
                      <a:pt x="634" y="5238"/>
                    </a:lnTo>
                    <a:lnTo>
                      <a:pt x="6305" y="4771"/>
                    </a:lnTo>
                    <a:lnTo>
                      <a:pt x="8340" y="4237"/>
                    </a:lnTo>
                    <a:cubicBezTo>
                      <a:pt x="8340" y="4237"/>
                      <a:pt x="9174" y="3970"/>
                      <a:pt x="9641" y="3670"/>
                    </a:cubicBezTo>
                    <a:cubicBezTo>
                      <a:pt x="9540" y="3637"/>
                      <a:pt x="9474" y="3637"/>
                      <a:pt x="9440" y="3637"/>
                    </a:cubicBezTo>
                    <a:cubicBezTo>
                      <a:pt x="9174" y="3570"/>
                      <a:pt x="8673" y="3103"/>
                      <a:pt x="8673" y="3103"/>
                    </a:cubicBezTo>
                    <a:lnTo>
                      <a:pt x="8073" y="2603"/>
                    </a:lnTo>
                    <a:cubicBezTo>
                      <a:pt x="8073" y="2603"/>
                      <a:pt x="8106" y="2002"/>
                      <a:pt x="8173" y="1869"/>
                    </a:cubicBezTo>
                    <a:cubicBezTo>
                      <a:pt x="8206" y="1735"/>
                      <a:pt x="8340" y="1335"/>
                      <a:pt x="8340" y="1335"/>
                    </a:cubicBezTo>
                    <a:cubicBezTo>
                      <a:pt x="8340" y="1335"/>
                      <a:pt x="8173" y="768"/>
                      <a:pt x="7973" y="635"/>
                    </a:cubicBezTo>
                    <a:cubicBezTo>
                      <a:pt x="7934" y="611"/>
                      <a:pt x="7882" y="603"/>
                      <a:pt x="7823" y="603"/>
                    </a:cubicBezTo>
                    <a:cubicBezTo>
                      <a:pt x="7629" y="603"/>
                      <a:pt x="7372" y="701"/>
                      <a:pt x="7372" y="701"/>
                    </a:cubicBezTo>
                    <a:cubicBezTo>
                      <a:pt x="7372" y="701"/>
                      <a:pt x="5671" y="701"/>
                      <a:pt x="5538" y="635"/>
                    </a:cubicBezTo>
                    <a:cubicBezTo>
                      <a:pt x="5404" y="601"/>
                      <a:pt x="3670" y="1"/>
                      <a:pt x="367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6"/>
              <p:cNvSpPr/>
              <p:nvPr/>
            </p:nvSpPr>
            <p:spPr>
              <a:xfrm>
                <a:off x="3879600" y="2488050"/>
                <a:ext cx="803950" cy="750575"/>
              </a:xfrm>
              <a:custGeom>
                <a:rect b="b" l="l" r="r" t="t"/>
                <a:pathLst>
                  <a:path extrusionOk="0" h="30023" w="32158">
                    <a:moveTo>
                      <a:pt x="19014" y="1"/>
                    </a:moveTo>
                    <a:lnTo>
                      <a:pt x="19081" y="1702"/>
                    </a:lnTo>
                    <a:lnTo>
                      <a:pt x="18614" y="1702"/>
                    </a:lnTo>
                    <a:cubicBezTo>
                      <a:pt x="17046" y="1702"/>
                      <a:pt x="16312" y="1569"/>
                      <a:pt x="16312" y="1569"/>
                    </a:cubicBezTo>
                    <a:lnTo>
                      <a:pt x="16112" y="1969"/>
                    </a:lnTo>
                    <a:lnTo>
                      <a:pt x="15645" y="2302"/>
                    </a:lnTo>
                    <a:lnTo>
                      <a:pt x="15845" y="3270"/>
                    </a:lnTo>
                    <a:lnTo>
                      <a:pt x="16379" y="3670"/>
                    </a:lnTo>
                    <a:cubicBezTo>
                      <a:pt x="16246" y="4137"/>
                      <a:pt x="15479" y="5238"/>
                      <a:pt x="15479" y="5238"/>
                    </a:cubicBezTo>
                    <a:cubicBezTo>
                      <a:pt x="15479" y="5238"/>
                      <a:pt x="14878" y="5905"/>
                      <a:pt x="14678" y="5905"/>
                    </a:cubicBezTo>
                    <a:cubicBezTo>
                      <a:pt x="14478" y="5905"/>
                      <a:pt x="14078" y="5838"/>
                      <a:pt x="14078" y="5838"/>
                    </a:cubicBezTo>
                    <a:cubicBezTo>
                      <a:pt x="14078" y="5838"/>
                      <a:pt x="14545" y="5638"/>
                      <a:pt x="13811" y="5638"/>
                    </a:cubicBezTo>
                    <a:cubicBezTo>
                      <a:pt x="13110" y="5638"/>
                      <a:pt x="12510" y="5638"/>
                      <a:pt x="12243" y="5571"/>
                    </a:cubicBezTo>
                    <a:cubicBezTo>
                      <a:pt x="11976" y="5505"/>
                      <a:pt x="11542" y="5238"/>
                      <a:pt x="11542" y="5238"/>
                    </a:cubicBezTo>
                    <a:lnTo>
                      <a:pt x="11609" y="4637"/>
                    </a:lnTo>
                    <a:lnTo>
                      <a:pt x="11976" y="4137"/>
                    </a:lnTo>
                    <a:lnTo>
                      <a:pt x="12043" y="3870"/>
                    </a:lnTo>
                    <a:lnTo>
                      <a:pt x="11809" y="3803"/>
                    </a:lnTo>
                    <a:lnTo>
                      <a:pt x="10141" y="3670"/>
                    </a:lnTo>
                    <a:lnTo>
                      <a:pt x="8507" y="4070"/>
                    </a:lnTo>
                    <a:lnTo>
                      <a:pt x="6472" y="5571"/>
                    </a:lnTo>
                    <a:cubicBezTo>
                      <a:pt x="6472" y="5571"/>
                      <a:pt x="3136" y="8640"/>
                      <a:pt x="2569" y="8640"/>
                    </a:cubicBezTo>
                    <a:cubicBezTo>
                      <a:pt x="1969" y="8640"/>
                      <a:pt x="1168" y="9374"/>
                      <a:pt x="1168" y="9374"/>
                    </a:cubicBezTo>
                    <a:lnTo>
                      <a:pt x="1035" y="10408"/>
                    </a:lnTo>
                    <a:cubicBezTo>
                      <a:pt x="1035" y="10408"/>
                      <a:pt x="981" y="10895"/>
                      <a:pt x="703" y="10895"/>
                    </a:cubicBezTo>
                    <a:cubicBezTo>
                      <a:pt x="672" y="10895"/>
                      <a:pt x="638" y="10889"/>
                      <a:pt x="601" y="10875"/>
                    </a:cubicBezTo>
                    <a:cubicBezTo>
                      <a:pt x="434" y="10808"/>
                      <a:pt x="234" y="10742"/>
                      <a:pt x="34" y="10675"/>
                    </a:cubicBezTo>
                    <a:lnTo>
                      <a:pt x="34" y="10675"/>
                    </a:lnTo>
                    <a:lnTo>
                      <a:pt x="101" y="11542"/>
                    </a:lnTo>
                    <a:lnTo>
                      <a:pt x="835" y="12676"/>
                    </a:lnTo>
                    <a:lnTo>
                      <a:pt x="768" y="13444"/>
                    </a:lnTo>
                    <a:lnTo>
                      <a:pt x="1" y="14278"/>
                    </a:lnTo>
                    <a:lnTo>
                      <a:pt x="1" y="14845"/>
                    </a:lnTo>
                    <a:lnTo>
                      <a:pt x="1002" y="15512"/>
                    </a:lnTo>
                    <a:lnTo>
                      <a:pt x="1835" y="15979"/>
                    </a:lnTo>
                    <a:lnTo>
                      <a:pt x="2136" y="17747"/>
                    </a:lnTo>
                    <a:cubicBezTo>
                      <a:pt x="2136" y="17747"/>
                      <a:pt x="2302" y="18681"/>
                      <a:pt x="2369" y="18881"/>
                    </a:cubicBezTo>
                    <a:cubicBezTo>
                      <a:pt x="2436" y="19048"/>
                      <a:pt x="2469" y="20182"/>
                      <a:pt x="2469" y="20182"/>
                    </a:cubicBezTo>
                    <a:lnTo>
                      <a:pt x="3303" y="21049"/>
                    </a:lnTo>
                    <a:lnTo>
                      <a:pt x="3670" y="21483"/>
                    </a:lnTo>
                    <a:lnTo>
                      <a:pt x="3236" y="24085"/>
                    </a:lnTo>
                    <a:lnTo>
                      <a:pt x="3770" y="24118"/>
                    </a:lnTo>
                    <a:lnTo>
                      <a:pt x="3837" y="23718"/>
                    </a:lnTo>
                    <a:lnTo>
                      <a:pt x="4537" y="23651"/>
                    </a:lnTo>
                    <a:lnTo>
                      <a:pt x="4971" y="24585"/>
                    </a:lnTo>
                    <a:lnTo>
                      <a:pt x="8307" y="24852"/>
                    </a:lnTo>
                    <a:lnTo>
                      <a:pt x="8307" y="25119"/>
                    </a:lnTo>
                    <a:cubicBezTo>
                      <a:pt x="8307" y="25119"/>
                      <a:pt x="7606" y="25419"/>
                      <a:pt x="7840" y="25652"/>
                    </a:cubicBezTo>
                    <a:cubicBezTo>
                      <a:pt x="8073" y="25886"/>
                      <a:pt x="9041" y="26653"/>
                      <a:pt x="9041" y="26653"/>
                    </a:cubicBezTo>
                    <a:cubicBezTo>
                      <a:pt x="9041" y="26653"/>
                      <a:pt x="9310" y="27192"/>
                      <a:pt x="9537" y="27192"/>
                    </a:cubicBezTo>
                    <a:cubicBezTo>
                      <a:pt x="9550" y="27192"/>
                      <a:pt x="9562" y="27190"/>
                      <a:pt x="9574" y="27187"/>
                    </a:cubicBezTo>
                    <a:cubicBezTo>
                      <a:pt x="9599" y="27183"/>
                      <a:pt x="9627" y="27182"/>
                      <a:pt x="9658" y="27182"/>
                    </a:cubicBezTo>
                    <a:cubicBezTo>
                      <a:pt x="9743" y="27182"/>
                      <a:pt x="9848" y="27192"/>
                      <a:pt x="9951" y="27192"/>
                    </a:cubicBezTo>
                    <a:cubicBezTo>
                      <a:pt x="10167" y="27192"/>
                      <a:pt x="10375" y="27149"/>
                      <a:pt x="10375" y="26887"/>
                    </a:cubicBezTo>
                    <a:cubicBezTo>
                      <a:pt x="10375" y="26486"/>
                      <a:pt x="10275" y="26253"/>
                      <a:pt x="10275" y="26253"/>
                    </a:cubicBezTo>
                    <a:lnTo>
                      <a:pt x="9674" y="25552"/>
                    </a:lnTo>
                    <a:lnTo>
                      <a:pt x="10375" y="25486"/>
                    </a:lnTo>
                    <a:lnTo>
                      <a:pt x="11109" y="25652"/>
                    </a:lnTo>
                    <a:lnTo>
                      <a:pt x="11609" y="26320"/>
                    </a:lnTo>
                    <a:lnTo>
                      <a:pt x="12109" y="26153"/>
                    </a:lnTo>
                    <a:lnTo>
                      <a:pt x="12743" y="26320"/>
                    </a:lnTo>
                    <a:lnTo>
                      <a:pt x="12877" y="26853"/>
                    </a:lnTo>
                    <a:cubicBezTo>
                      <a:pt x="12877" y="26853"/>
                      <a:pt x="12376" y="27254"/>
                      <a:pt x="13210" y="27320"/>
                    </a:cubicBezTo>
                    <a:cubicBezTo>
                      <a:pt x="13773" y="27343"/>
                      <a:pt x="13652" y="27441"/>
                      <a:pt x="13719" y="27441"/>
                    </a:cubicBezTo>
                    <a:cubicBezTo>
                      <a:pt x="13752" y="27441"/>
                      <a:pt x="13828" y="27419"/>
                      <a:pt x="14044" y="27354"/>
                    </a:cubicBezTo>
                    <a:lnTo>
                      <a:pt x="14678" y="27187"/>
                    </a:lnTo>
                    <a:lnTo>
                      <a:pt x="15445" y="27320"/>
                    </a:lnTo>
                    <a:lnTo>
                      <a:pt x="16046" y="27354"/>
                    </a:lnTo>
                    <a:lnTo>
                      <a:pt x="16212" y="28254"/>
                    </a:lnTo>
                    <a:lnTo>
                      <a:pt x="17280" y="29422"/>
                    </a:lnTo>
                    <a:lnTo>
                      <a:pt x="18114" y="29489"/>
                    </a:lnTo>
                    <a:lnTo>
                      <a:pt x="18714" y="28421"/>
                    </a:lnTo>
                    <a:lnTo>
                      <a:pt x="19948" y="29122"/>
                    </a:lnTo>
                    <a:lnTo>
                      <a:pt x="20182" y="30022"/>
                    </a:lnTo>
                    <a:lnTo>
                      <a:pt x="20882" y="30022"/>
                    </a:lnTo>
                    <a:lnTo>
                      <a:pt x="22017" y="28855"/>
                    </a:lnTo>
                    <a:lnTo>
                      <a:pt x="25552" y="28421"/>
                    </a:lnTo>
                    <a:lnTo>
                      <a:pt x="26987" y="28088"/>
                    </a:lnTo>
                    <a:lnTo>
                      <a:pt x="28288" y="29388"/>
                    </a:lnTo>
                    <a:lnTo>
                      <a:pt x="29088" y="29255"/>
                    </a:lnTo>
                    <a:lnTo>
                      <a:pt x="30056" y="29022"/>
                    </a:lnTo>
                    <a:lnTo>
                      <a:pt x="29755" y="28354"/>
                    </a:lnTo>
                    <a:lnTo>
                      <a:pt x="29088" y="27354"/>
                    </a:lnTo>
                    <a:lnTo>
                      <a:pt x="29088" y="26253"/>
                    </a:lnTo>
                    <a:lnTo>
                      <a:pt x="29622" y="24418"/>
                    </a:lnTo>
                    <a:lnTo>
                      <a:pt x="30789" y="22584"/>
                    </a:lnTo>
                    <a:lnTo>
                      <a:pt x="31824" y="21916"/>
                    </a:lnTo>
                    <a:cubicBezTo>
                      <a:pt x="31824" y="21916"/>
                      <a:pt x="32157" y="21483"/>
                      <a:pt x="32157" y="21283"/>
                    </a:cubicBezTo>
                    <a:cubicBezTo>
                      <a:pt x="32157" y="21083"/>
                      <a:pt x="31590" y="18714"/>
                      <a:pt x="31590" y="18714"/>
                    </a:cubicBezTo>
                    <a:lnTo>
                      <a:pt x="30322" y="17180"/>
                    </a:lnTo>
                    <a:lnTo>
                      <a:pt x="29956" y="15779"/>
                    </a:lnTo>
                    <a:lnTo>
                      <a:pt x="29355" y="15445"/>
                    </a:lnTo>
                    <a:lnTo>
                      <a:pt x="28955" y="13410"/>
                    </a:lnTo>
                    <a:cubicBezTo>
                      <a:pt x="28955" y="13410"/>
                      <a:pt x="28388" y="13377"/>
                      <a:pt x="28254" y="13310"/>
                    </a:cubicBezTo>
                    <a:cubicBezTo>
                      <a:pt x="28121" y="13277"/>
                      <a:pt x="27921" y="12843"/>
                      <a:pt x="27921" y="12843"/>
                    </a:cubicBezTo>
                    <a:cubicBezTo>
                      <a:pt x="27921" y="12843"/>
                      <a:pt x="28054" y="12043"/>
                      <a:pt x="28054" y="11909"/>
                    </a:cubicBezTo>
                    <a:cubicBezTo>
                      <a:pt x="28054" y="11809"/>
                      <a:pt x="29455" y="10742"/>
                      <a:pt x="29455" y="10742"/>
                    </a:cubicBezTo>
                    <a:lnTo>
                      <a:pt x="28788" y="8507"/>
                    </a:lnTo>
                    <a:lnTo>
                      <a:pt x="27621" y="7306"/>
                    </a:lnTo>
                    <a:lnTo>
                      <a:pt x="26653" y="5505"/>
                    </a:lnTo>
                    <a:lnTo>
                      <a:pt x="26920" y="5071"/>
                    </a:lnTo>
                    <a:lnTo>
                      <a:pt x="26987" y="5038"/>
                    </a:lnTo>
                    <a:cubicBezTo>
                      <a:pt x="26753" y="4671"/>
                      <a:pt x="26553" y="4104"/>
                      <a:pt x="26553" y="4104"/>
                    </a:cubicBezTo>
                    <a:cubicBezTo>
                      <a:pt x="26553" y="4104"/>
                      <a:pt x="25352" y="3670"/>
                      <a:pt x="25085" y="3603"/>
                    </a:cubicBezTo>
                    <a:cubicBezTo>
                      <a:pt x="24819" y="3570"/>
                      <a:pt x="24352" y="3103"/>
                      <a:pt x="24352" y="3103"/>
                    </a:cubicBezTo>
                    <a:lnTo>
                      <a:pt x="23718" y="2603"/>
                    </a:lnTo>
                    <a:cubicBezTo>
                      <a:pt x="23718" y="2603"/>
                      <a:pt x="23751" y="2002"/>
                      <a:pt x="23818" y="1869"/>
                    </a:cubicBezTo>
                    <a:cubicBezTo>
                      <a:pt x="23851" y="1735"/>
                      <a:pt x="23985" y="1335"/>
                      <a:pt x="23985" y="1335"/>
                    </a:cubicBezTo>
                    <a:cubicBezTo>
                      <a:pt x="23985" y="1335"/>
                      <a:pt x="23818" y="768"/>
                      <a:pt x="23651" y="635"/>
                    </a:cubicBezTo>
                    <a:cubicBezTo>
                      <a:pt x="23601" y="601"/>
                      <a:pt x="23536" y="589"/>
                      <a:pt x="23468" y="589"/>
                    </a:cubicBezTo>
                    <a:cubicBezTo>
                      <a:pt x="23261" y="589"/>
                      <a:pt x="23017" y="701"/>
                      <a:pt x="23017" y="701"/>
                    </a:cubicBezTo>
                    <a:cubicBezTo>
                      <a:pt x="23017" y="701"/>
                      <a:pt x="21316" y="701"/>
                      <a:pt x="21183" y="635"/>
                    </a:cubicBezTo>
                    <a:cubicBezTo>
                      <a:pt x="21049" y="601"/>
                      <a:pt x="19315" y="1"/>
                      <a:pt x="19315"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6"/>
              <p:cNvSpPr/>
              <p:nvPr/>
            </p:nvSpPr>
            <p:spPr>
              <a:xfrm>
                <a:off x="5183050" y="3385375"/>
                <a:ext cx="147625" cy="175975"/>
              </a:xfrm>
              <a:custGeom>
                <a:rect b="b" l="l" r="r" t="t"/>
                <a:pathLst>
                  <a:path extrusionOk="0" h="7039" w="5905">
                    <a:moveTo>
                      <a:pt x="4270" y="0"/>
                    </a:moveTo>
                    <a:lnTo>
                      <a:pt x="2835" y="867"/>
                    </a:lnTo>
                    <a:lnTo>
                      <a:pt x="1401" y="767"/>
                    </a:lnTo>
                    <a:lnTo>
                      <a:pt x="1067" y="1168"/>
                    </a:lnTo>
                    <a:lnTo>
                      <a:pt x="1067" y="2702"/>
                    </a:lnTo>
                    <a:lnTo>
                      <a:pt x="801" y="4103"/>
                    </a:lnTo>
                    <a:lnTo>
                      <a:pt x="500" y="5537"/>
                    </a:lnTo>
                    <a:lnTo>
                      <a:pt x="0" y="6505"/>
                    </a:lnTo>
                    <a:lnTo>
                      <a:pt x="1168" y="7038"/>
                    </a:lnTo>
                    <a:lnTo>
                      <a:pt x="2335" y="5838"/>
                    </a:lnTo>
                    <a:lnTo>
                      <a:pt x="4370" y="4837"/>
                    </a:lnTo>
                    <a:lnTo>
                      <a:pt x="4937" y="5104"/>
                    </a:lnTo>
                    <a:cubicBezTo>
                      <a:pt x="4904" y="4904"/>
                      <a:pt x="4870" y="4737"/>
                      <a:pt x="4870" y="4737"/>
                    </a:cubicBezTo>
                    <a:lnTo>
                      <a:pt x="3869" y="4203"/>
                    </a:lnTo>
                    <a:lnTo>
                      <a:pt x="3869" y="3603"/>
                    </a:lnTo>
                    <a:lnTo>
                      <a:pt x="3869" y="3036"/>
                    </a:lnTo>
                    <a:lnTo>
                      <a:pt x="4136" y="2835"/>
                    </a:lnTo>
                    <a:lnTo>
                      <a:pt x="4737" y="2702"/>
                    </a:lnTo>
                    <a:lnTo>
                      <a:pt x="5637" y="1401"/>
                    </a:lnTo>
                    <a:cubicBezTo>
                      <a:pt x="5637" y="1401"/>
                      <a:pt x="5904" y="1268"/>
                      <a:pt x="5637" y="1001"/>
                    </a:cubicBezTo>
                    <a:lnTo>
                      <a:pt x="5204" y="534"/>
                    </a:lnTo>
                    <a:lnTo>
                      <a:pt x="4270"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6"/>
              <p:cNvSpPr/>
              <p:nvPr/>
            </p:nvSpPr>
            <p:spPr>
              <a:xfrm>
                <a:off x="5354000" y="3347000"/>
                <a:ext cx="25" cy="25"/>
              </a:xfrm>
              <a:custGeom>
                <a:rect b="b" l="l" r="r" t="t"/>
                <a:pathLst>
                  <a:path extrusionOk="0" h="1" w="1">
                    <a:moveTo>
                      <a:pt x="0" y="1"/>
                    </a:moveTo>
                    <a:cubicBezTo>
                      <a:pt x="0" y="1"/>
                      <a:pt x="0" y="1"/>
                      <a:pt x="0" y="1"/>
                    </a:cubicBez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6"/>
              <p:cNvSpPr/>
              <p:nvPr/>
            </p:nvSpPr>
            <p:spPr>
              <a:xfrm>
                <a:off x="5354825" y="3346175"/>
                <a:ext cx="850" cy="25"/>
              </a:xfrm>
              <a:custGeom>
                <a:rect b="b" l="l" r="r" t="t"/>
                <a:pathLst>
                  <a:path extrusionOk="0" h="1" w="34">
                    <a:moveTo>
                      <a:pt x="1" y="0"/>
                    </a:moveTo>
                    <a:cubicBezTo>
                      <a:pt x="34" y="0"/>
                      <a:pt x="34" y="0"/>
                      <a:pt x="34" y="0"/>
                    </a:cubicBezTo>
                    <a:cubicBezTo>
                      <a:pt x="34"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6"/>
              <p:cNvSpPr/>
              <p:nvPr/>
            </p:nvSpPr>
            <p:spPr>
              <a:xfrm>
                <a:off x="4952875" y="3206900"/>
                <a:ext cx="338600" cy="340275"/>
              </a:xfrm>
              <a:custGeom>
                <a:rect b="b" l="l" r="r" t="t"/>
                <a:pathLst>
                  <a:path extrusionOk="0" h="13611" w="13544">
                    <a:moveTo>
                      <a:pt x="2402" y="1"/>
                    </a:moveTo>
                    <a:lnTo>
                      <a:pt x="34" y="1035"/>
                    </a:lnTo>
                    <a:lnTo>
                      <a:pt x="0" y="1135"/>
                    </a:lnTo>
                    <a:lnTo>
                      <a:pt x="1401" y="1168"/>
                    </a:lnTo>
                    <a:lnTo>
                      <a:pt x="4971" y="5605"/>
                    </a:lnTo>
                    <a:cubicBezTo>
                      <a:pt x="4971" y="5605"/>
                      <a:pt x="5571" y="5972"/>
                      <a:pt x="5771" y="5972"/>
                    </a:cubicBezTo>
                    <a:cubicBezTo>
                      <a:pt x="5971" y="5972"/>
                      <a:pt x="6805" y="6005"/>
                      <a:pt x="6805" y="6005"/>
                    </a:cubicBezTo>
                    <a:lnTo>
                      <a:pt x="8006" y="12443"/>
                    </a:lnTo>
                    <a:lnTo>
                      <a:pt x="8306" y="13243"/>
                    </a:lnTo>
                    <a:lnTo>
                      <a:pt x="9207" y="13610"/>
                    </a:lnTo>
                    <a:lnTo>
                      <a:pt x="9707" y="12676"/>
                    </a:lnTo>
                    <a:lnTo>
                      <a:pt x="10008" y="11242"/>
                    </a:lnTo>
                    <a:lnTo>
                      <a:pt x="10274" y="9841"/>
                    </a:lnTo>
                    <a:lnTo>
                      <a:pt x="10274" y="8307"/>
                    </a:lnTo>
                    <a:lnTo>
                      <a:pt x="10608" y="7906"/>
                    </a:lnTo>
                    <a:lnTo>
                      <a:pt x="12042" y="8006"/>
                    </a:lnTo>
                    <a:lnTo>
                      <a:pt x="13477" y="7139"/>
                    </a:lnTo>
                    <a:lnTo>
                      <a:pt x="13477" y="6472"/>
                    </a:lnTo>
                    <a:lnTo>
                      <a:pt x="13543" y="6472"/>
                    </a:lnTo>
                    <a:lnTo>
                      <a:pt x="13210" y="6238"/>
                    </a:lnTo>
                    <a:lnTo>
                      <a:pt x="12376" y="5771"/>
                    </a:lnTo>
                    <a:lnTo>
                      <a:pt x="10875" y="3603"/>
                    </a:lnTo>
                    <a:lnTo>
                      <a:pt x="10008" y="3336"/>
                    </a:lnTo>
                    <a:lnTo>
                      <a:pt x="9674" y="3003"/>
                    </a:lnTo>
                    <a:lnTo>
                      <a:pt x="9207" y="1435"/>
                    </a:lnTo>
                    <a:lnTo>
                      <a:pt x="8573" y="601"/>
                    </a:lnTo>
                    <a:lnTo>
                      <a:pt x="7573" y="268"/>
                    </a:lnTo>
                    <a:lnTo>
                      <a:pt x="6071" y="534"/>
                    </a:lnTo>
                    <a:lnTo>
                      <a:pt x="5371" y="334"/>
                    </a:lnTo>
                    <a:lnTo>
                      <a:pt x="2402"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6"/>
              <p:cNvSpPr/>
              <p:nvPr/>
            </p:nvSpPr>
            <p:spPr>
              <a:xfrm>
                <a:off x="5348150" y="3348675"/>
                <a:ext cx="25" cy="25"/>
              </a:xfrm>
              <a:custGeom>
                <a:rect b="b" l="l" r="r" t="t"/>
                <a:pathLst>
                  <a:path extrusionOk="0" h="1" w="1">
                    <a:moveTo>
                      <a:pt x="1" y="0"/>
                    </a:moveTo>
                    <a:cubicBezTo>
                      <a:pt x="1" y="0"/>
                      <a:pt x="1" y="0"/>
                      <a:pt x="1" y="0"/>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6"/>
              <p:cNvSpPr/>
              <p:nvPr/>
            </p:nvSpPr>
            <p:spPr>
              <a:xfrm>
                <a:off x="5352325" y="3347000"/>
                <a:ext cx="850" cy="25"/>
              </a:xfrm>
              <a:custGeom>
                <a:rect b="b" l="l" r="r" t="t"/>
                <a:pathLst>
                  <a:path extrusionOk="0" h="1" w="34">
                    <a:moveTo>
                      <a:pt x="1" y="1"/>
                    </a:moveTo>
                    <a:cubicBezTo>
                      <a:pt x="1" y="1"/>
                      <a:pt x="1" y="1"/>
                      <a:pt x="34" y="1"/>
                    </a:cubicBezTo>
                    <a:cubicBezTo>
                      <a:pt x="1" y="1"/>
                      <a:pt x="1"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6"/>
              <p:cNvSpPr/>
              <p:nvPr/>
            </p:nvSpPr>
            <p:spPr>
              <a:xfrm>
                <a:off x="5349825" y="3347850"/>
                <a:ext cx="850" cy="25"/>
              </a:xfrm>
              <a:custGeom>
                <a:rect b="b" l="l" r="r" t="t"/>
                <a:pathLst>
                  <a:path extrusionOk="0" h="1" w="34">
                    <a:moveTo>
                      <a:pt x="0" y="0"/>
                    </a:moveTo>
                    <a:cubicBezTo>
                      <a:pt x="0" y="0"/>
                      <a:pt x="34" y="0"/>
                      <a:pt x="34" y="0"/>
                    </a:cubicBezTo>
                    <a:cubicBezTo>
                      <a:pt x="34" y="0"/>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6"/>
              <p:cNvSpPr/>
              <p:nvPr/>
            </p:nvSpPr>
            <p:spPr>
              <a:xfrm>
                <a:off x="5304800" y="3503775"/>
                <a:ext cx="25" cy="25"/>
              </a:xfrm>
              <a:custGeom>
                <a:rect b="b" l="l" r="r" t="t"/>
                <a:pathLst>
                  <a:path extrusionOk="0" h="1" w="1">
                    <a:moveTo>
                      <a:pt x="0" y="1"/>
                    </a:moveTo>
                    <a:cubicBezTo>
                      <a:pt x="0" y="1"/>
                      <a:pt x="0" y="1"/>
                      <a:pt x="0" y="1"/>
                    </a:cubicBez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6"/>
              <p:cNvSpPr/>
              <p:nvPr/>
            </p:nvSpPr>
            <p:spPr>
              <a:xfrm>
                <a:off x="4492550" y="3233600"/>
                <a:ext cx="819775" cy="606275"/>
              </a:xfrm>
              <a:custGeom>
                <a:rect b="b" l="l" r="r" t="t"/>
                <a:pathLst>
                  <a:path extrusionOk="0" h="24251" w="32791">
                    <a:moveTo>
                      <a:pt x="18480" y="0"/>
                    </a:moveTo>
                    <a:cubicBezTo>
                      <a:pt x="18447" y="0"/>
                      <a:pt x="18447" y="33"/>
                      <a:pt x="18413" y="100"/>
                    </a:cubicBezTo>
                    <a:lnTo>
                      <a:pt x="18419" y="100"/>
                    </a:lnTo>
                    <a:lnTo>
                      <a:pt x="18419" y="100"/>
                    </a:lnTo>
                    <a:cubicBezTo>
                      <a:pt x="18456" y="20"/>
                      <a:pt x="18470" y="0"/>
                      <a:pt x="18480" y="0"/>
                    </a:cubicBezTo>
                    <a:close/>
                    <a:moveTo>
                      <a:pt x="18419" y="100"/>
                    </a:moveTo>
                    <a:cubicBezTo>
                      <a:pt x="18340" y="272"/>
                      <a:pt x="18158" y="720"/>
                      <a:pt x="17680" y="1835"/>
                    </a:cubicBezTo>
                    <a:cubicBezTo>
                      <a:pt x="17580" y="2035"/>
                      <a:pt x="17513" y="2202"/>
                      <a:pt x="17479" y="2335"/>
                    </a:cubicBezTo>
                    <a:lnTo>
                      <a:pt x="16646" y="2469"/>
                    </a:lnTo>
                    <a:lnTo>
                      <a:pt x="15511" y="2469"/>
                    </a:lnTo>
                    <a:lnTo>
                      <a:pt x="14911" y="2802"/>
                    </a:lnTo>
                    <a:cubicBezTo>
                      <a:pt x="14911" y="2802"/>
                      <a:pt x="14277" y="3403"/>
                      <a:pt x="14010" y="3736"/>
                    </a:cubicBezTo>
                    <a:cubicBezTo>
                      <a:pt x="13743" y="4070"/>
                      <a:pt x="13677" y="4070"/>
                      <a:pt x="13477" y="4236"/>
                    </a:cubicBezTo>
                    <a:cubicBezTo>
                      <a:pt x="13427" y="4287"/>
                      <a:pt x="13358" y="4305"/>
                      <a:pt x="13283" y="4305"/>
                    </a:cubicBezTo>
                    <a:cubicBezTo>
                      <a:pt x="13058" y="4305"/>
                      <a:pt x="12776" y="4136"/>
                      <a:pt x="12776" y="4136"/>
                    </a:cubicBezTo>
                    <a:lnTo>
                      <a:pt x="11976" y="3603"/>
                    </a:lnTo>
                    <a:lnTo>
                      <a:pt x="10274" y="3870"/>
                    </a:lnTo>
                    <a:cubicBezTo>
                      <a:pt x="10274" y="3870"/>
                      <a:pt x="9073" y="3936"/>
                      <a:pt x="8506" y="4003"/>
                    </a:cubicBezTo>
                    <a:cubicBezTo>
                      <a:pt x="8306" y="4025"/>
                      <a:pt x="8073" y="4033"/>
                      <a:pt x="7831" y="4033"/>
                    </a:cubicBezTo>
                    <a:cubicBezTo>
                      <a:pt x="7346" y="4033"/>
                      <a:pt x="6827" y="4003"/>
                      <a:pt x="6472" y="4003"/>
                    </a:cubicBezTo>
                    <a:lnTo>
                      <a:pt x="5538" y="4003"/>
                    </a:lnTo>
                    <a:lnTo>
                      <a:pt x="6338" y="5637"/>
                    </a:lnTo>
                    <a:lnTo>
                      <a:pt x="4103" y="6938"/>
                    </a:lnTo>
                    <a:lnTo>
                      <a:pt x="4303" y="7539"/>
                    </a:lnTo>
                    <a:lnTo>
                      <a:pt x="4103" y="8706"/>
                    </a:lnTo>
                    <a:lnTo>
                      <a:pt x="2402" y="14144"/>
                    </a:lnTo>
                    <a:lnTo>
                      <a:pt x="1101" y="14477"/>
                    </a:lnTo>
                    <a:lnTo>
                      <a:pt x="701" y="14811"/>
                    </a:lnTo>
                    <a:cubicBezTo>
                      <a:pt x="701" y="14811"/>
                      <a:pt x="634" y="14877"/>
                      <a:pt x="367" y="15078"/>
                    </a:cubicBezTo>
                    <a:cubicBezTo>
                      <a:pt x="100" y="15244"/>
                      <a:pt x="0" y="15511"/>
                      <a:pt x="0" y="15511"/>
                    </a:cubicBezTo>
                    <a:lnTo>
                      <a:pt x="1235" y="16579"/>
                    </a:lnTo>
                    <a:lnTo>
                      <a:pt x="2068" y="16846"/>
                    </a:lnTo>
                    <a:lnTo>
                      <a:pt x="2469" y="18080"/>
                    </a:lnTo>
                    <a:lnTo>
                      <a:pt x="3736" y="18613"/>
                    </a:lnTo>
                    <a:lnTo>
                      <a:pt x="4704" y="19648"/>
                    </a:lnTo>
                    <a:cubicBezTo>
                      <a:pt x="4704" y="19648"/>
                      <a:pt x="4704" y="20882"/>
                      <a:pt x="4971" y="21015"/>
                    </a:cubicBezTo>
                    <a:cubicBezTo>
                      <a:pt x="5237" y="21149"/>
                      <a:pt x="6738" y="21816"/>
                      <a:pt x="6738" y="21816"/>
                    </a:cubicBezTo>
                    <a:lnTo>
                      <a:pt x="7406" y="21816"/>
                    </a:lnTo>
                    <a:lnTo>
                      <a:pt x="8306" y="20948"/>
                    </a:lnTo>
                    <a:lnTo>
                      <a:pt x="9040" y="20882"/>
                    </a:lnTo>
                    <a:lnTo>
                      <a:pt x="9240" y="21215"/>
                    </a:lnTo>
                    <a:lnTo>
                      <a:pt x="8973" y="21549"/>
                    </a:lnTo>
                    <a:lnTo>
                      <a:pt x="8707" y="21949"/>
                    </a:lnTo>
                    <a:lnTo>
                      <a:pt x="9274" y="22783"/>
                    </a:lnTo>
                    <a:lnTo>
                      <a:pt x="10608" y="23117"/>
                    </a:lnTo>
                    <a:lnTo>
                      <a:pt x="10608" y="23717"/>
                    </a:lnTo>
                    <a:cubicBezTo>
                      <a:pt x="10608" y="23717"/>
                      <a:pt x="12176" y="24251"/>
                      <a:pt x="12943" y="24251"/>
                    </a:cubicBezTo>
                    <a:cubicBezTo>
                      <a:pt x="13743" y="24251"/>
                      <a:pt x="16379" y="23851"/>
                      <a:pt x="16379" y="23851"/>
                    </a:cubicBezTo>
                    <a:cubicBezTo>
                      <a:pt x="16379" y="23851"/>
                      <a:pt x="17221" y="23444"/>
                      <a:pt x="18283" y="23444"/>
                    </a:cubicBezTo>
                    <a:cubicBezTo>
                      <a:pt x="18359" y="23444"/>
                      <a:pt x="18436" y="23446"/>
                      <a:pt x="18514" y="23450"/>
                    </a:cubicBezTo>
                    <a:cubicBezTo>
                      <a:pt x="19714" y="23517"/>
                      <a:pt x="20482" y="23650"/>
                      <a:pt x="20482" y="23650"/>
                    </a:cubicBezTo>
                    <a:lnTo>
                      <a:pt x="21015" y="23317"/>
                    </a:lnTo>
                    <a:lnTo>
                      <a:pt x="21949" y="21749"/>
                    </a:lnTo>
                    <a:cubicBezTo>
                      <a:pt x="21949" y="21749"/>
                      <a:pt x="22383" y="20782"/>
                      <a:pt x="23450" y="20315"/>
                    </a:cubicBezTo>
                    <a:cubicBezTo>
                      <a:pt x="24484" y="19848"/>
                      <a:pt x="25352" y="19314"/>
                      <a:pt x="25852" y="19314"/>
                    </a:cubicBezTo>
                    <a:cubicBezTo>
                      <a:pt x="26386" y="19314"/>
                      <a:pt x="27820" y="19848"/>
                      <a:pt x="28354" y="20048"/>
                    </a:cubicBezTo>
                    <a:cubicBezTo>
                      <a:pt x="28788" y="20215"/>
                      <a:pt x="30322" y="20315"/>
                      <a:pt x="30856" y="20348"/>
                    </a:cubicBezTo>
                    <a:cubicBezTo>
                      <a:pt x="30822" y="20248"/>
                      <a:pt x="30789" y="20081"/>
                      <a:pt x="30722" y="19981"/>
                    </a:cubicBezTo>
                    <a:cubicBezTo>
                      <a:pt x="30522" y="19648"/>
                      <a:pt x="30589" y="19648"/>
                      <a:pt x="30455" y="19147"/>
                    </a:cubicBezTo>
                    <a:cubicBezTo>
                      <a:pt x="30322" y="18613"/>
                      <a:pt x="30122" y="17046"/>
                      <a:pt x="30122" y="17046"/>
                    </a:cubicBezTo>
                    <a:lnTo>
                      <a:pt x="30122" y="15645"/>
                    </a:lnTo>
                    <a:lnTo>
                      <a:pt x="30055" y="14210"/>
                    </a:lnTo>
                    <a:lnTo>
                      <a:pt x="30255" y="13643"/>
                    </a:lnTo>
                    <a:cubicBezTo>
                      <a:pt x="30385" y="13617"/>
                      <a:pt x="30519" y="13602"/>
                      <a:pt x="30635" y="13602"/>
                    </a:cubicBezTo>
                    <a:cubicBezTo>
                      <a:pt x="30818" y="13602"/>
                      <a:pt x="30956" y="13641"/>
                      <a:pt x="30956" y="13743"/>
                    </a:cubicBezTo>
                    <a:lnTo>
                      <a:pt x="30956" y="14344"/>
                    </a:lnTo>
                    <a:lnTo>
                      <a:pt x="31223" y="14544"/>
                    </a:lnTo>
                    <a:lnTo>
                      <a:pt x="32624" y="13877"/>
                    </a:lnTo>
                    <a:lnTo>
                      <a:pt x="32624" y="12376"/>
                    </a:lnTo>
                    <a:cubicBezTo>
                      <a:pt x="32624" y="12042"/>
                      <a:pt x="32790" y="11842"/>
                      <a:pt x="32690" y="11542"/>
                    </a:cubicBezTo>
                    <a:cubicBezTo>
                      <a:pt x="32624" y="11408"/>
                      <a:pt x="32590" y="11308"/>
                      <a:pt x="32557" y="11175"/>
                    </a:cubicBezTo>
                    <a:lnTo>
                      <a:pt x="31990" y="10908"/>
                    </a:lnTo>
                    <a:lnTo>
                      <a:pt x="29955" y="11909"/>
                    </a:lnTo>
                    <a:lnTo>
                      <a:pt x="28788" y="13143"/>
                    </a:lnTo>
                    <a:lnTo>
                      <a:pt x="27620" y="12576"/>
                    </a:lnTo>
                    <a:lnTo>
                      <a:pt x="26719" y="12209"/>
                    </a:lnTo>
                    <a:lnTo>
                      <a:pt x="26419" y="11375"/>
                    </a:lnTo>
                    <a:lnTo>
                      <a:pt x="25218" y="4937"/>
                    </a:lnTo>
                    <a:cubicBezTo>
                      <a:pt x="25218" y="4937"/>
                      <a:pt x="24384" y="4904"/>
                      <a:pt x="24184" y="4904"/>
                    </a:cubicBezTo>
                    <a:cubicBezTo>
                      <a:pt x="23984" y="4904"/>
                      <a:pt x="23384" y="4537"/>
                      <a:pt x="23384" y="4537"/>
                    </a:cubicBezTo>
                    <a:lnTo>
                      <a:pt x="19814" y="134"/>
                    </a:lnTo>
                    <a:lnTo>
                      <a:pt x="18419" y="10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6"/>
              <p:cNvSpPr/>
              <p:nvPr/>
            </p:nvSpPr>
            <p:spPr>
              <a:xfrm>
                <a:off x="4953700" y="3233600"/>
                <a:ext cx="25" cy="25"/>
              </a:xfrm>
              <a:custGeom>
                <a:rect b="b" l="l" r="r" t="t"/>
                <a:pathLst>
                  <a:path extrusionOk="0" h="1" w="1">
                    <a:moveTo>
                      <a:pt x="1" y="0"/>
                    </a:moveTo>
                    <a:lnTo>
                      <a:pt x="1"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6"/>
              <p:cNvSpPr/>
              <p:nvPr/>
            </p:nvSpPr>
            <p:spPr>
              <a:xfrm>
                <a:off x="5252250" y="3703100"/>
                <a:ext cx="25" cy="850"/>
              </a:xfrm>
              <a:custGeom>
                <a:rect b="b" l="l" r="r" t="t"/>
                <a:pathLst>
                  <a:path extrusionOk="0" h="34" w="1">
                    <a:moveTo>
                      <a:pt x="1" y="0"/>
                    </a:moveTo>
                    <a:cubicBezTo>
                      <a:pt x="1" y="0"/>
                      <a:pt x="1" y="34"/>
                      <a:pt x="1" y="34"/>
                    </a:cubicBezTo>
                    <a:cubicBezTo>
                      <a:pt x="1" y="34"/>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6"/>
              <p:cNvSpPr/>
              <p:nvPr/>
            </p:nvSpPr>
            <p:spPr>
              <a:xfrm>
                <a:off x="5252250" y="3704750"/>
                <a:ext cx="875" cy="1700"/>
              </a:xfrm>
              <a:custGeom>
                <a:rect b="b" l="l" r="r" t="t"/>
                <a:pathLst>
                  <a:path extrusionOk="0" h="68" w="35">
                    <a:moveTo>
                      <a:pt x="1" y="1"/>
                    </a:moveTo>
                    <a:cubicBezTo>
                      <a:pt x="1" y="34"/>
                      <a:pt x="1" y="34"/>
                      <a:pt x="34" y="68"/>
                    </a:cubicBezTo>
                    <a:cubicBezTo>
                      <a:pt x="1" y="34"/>
                      <a:pt x="1" y="34"/>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6"/>
              <p:cNvSpPr/>
              <p:nvPr/>
            </p:nvSpPr>
            <p:spPr>
              <a:xfrm>
                <a:off x="5251425" y="3700600"/>
                <a:ext cx="850" cy="1675"/>
              </a:xfrm>
              <a:custGeom>
                <a:rect b="b" l="l" r="r" t="t"/>
                <a:pathLst>
                  <a:path extrusionOk="0" h="67" w="34">
                    <a:moveTo>
                      <a:pt x="0" y="0"/>
                    </a:moveTo>
                    <a:cubicBezTo>
                      <a:pt x="0" y="34"/>
                      <a:pt x="34" y="34"/>
                      <a:pt x="34" y="67"/>
                    </a:cubicBezTo>
                    <a:cubicBezTo>
                      <a:pt x="34" y="34"/>
                      <a:pt x="0" y="34"/>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6"/>
              <p:cNvSpPr/>
              <p:nvPr/>
            </p:nvSpPr>
            <p:spPr>
              <a:xfrm>
                <a:off x="5251425" y="3698100"/>
                <a:ext cx="25" cy="1675"/>
              </a:xfrm>
              <a:custGeom>
                <a:rect b="b" l="l" r="r" t="t"/>
                <a:pathLst>
                  <a:path extrusionOk="0" h="67" w="1">
                    <a:moveTo>
                      <a:pt x="0" y="0"/>
                    </a:moveTo>
                    <a:cubicBezTo>
                      <a:pt x="0" y="33"/>
                      <a:pt x="0" y="67"/>
                      <a:pt x="0" y="67"/>
                    </a:cubicBezTo>
                    <a:cubicBezTo>
                      <a:pt x="0" y="67"/>
                      <a:pt x="0" y="33"/>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6"/>
              <p:cNvSpPr/>
              <p:nvPr/>
            </p:nvSpPr>
            <p:spPr>
              <a:xfrm>
                <a:off x="5250575" y="3695600"/>
                <a:ext cx="875" cy="2525"/>
              </a:xfrm>
              <a:custGeom>
                <a:rect b="b" l="l" r="r" t="t"/>
                <a:pathLst>
                  <a:path extrusionOk="0" h="101" w="35">
                    <a:moveTo>
                      <a:pt x="1" y="0"/>
                    </a:moveTo>
                    <a:cubicBezTo>
                      <a:pt x="1" y="33"/>
                      <a:pt x="34" y="67"/>
                      <a:pt x="34" y="100"/>
                    </a:cubicBezTo>
                    <a:cubicBezTo>
                      <a:pt x="34" y="67"/>
                      <a:pt x="1" y="33"/>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6"/>
              <p:cNvSpPr/>
              <p:nvPr/>
            </p:nvSpPr>
            <p:spPr>
              <a:xfrm>
                <a:off x="5253925" y="3710600"/>
                <a:ext cx="25" cy="850"/>
              </a:xfrm>
              <a:custGeom>
                <a:rect b="b" l="l" r="r" t="t"/>
                <a:pathLst>
                  <a:path extrusionOk="0" h="34" w="1">
                    <a:moveTo>
                      <a:pt x="0" y="0"/>
                    </a:moveTo>
                    <a:cubicBezTo>
                      <a:pt x="0" y="0"/>
                      <a:pt x="0" y="34"/>
                      <a:pt x="0" y="34"/>
                    </a:cubicBezTo>
                    <a:cubicBezTo>
                      <a:pt x="0" y="34"/>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6"/>
              <p:cNvSpPr/>
              <p:nvPr/>
            </p:nvSpPr>
            <p:spPr>
              <a:xfrm>
                <a:off x="5248075" y="3675575"/>
                <a:ext cx="875" cy="7525"/>
              </a:xfrm>
              <a:custGeom>
                <a:rect b="b" l="l" r="r" t="t"/>
                <a:pathLst>
                  <a:path extrusionOk="0" h="301" w="35">
                    <a:moveTo>
                      <a:pt x="1" y="0"/>
                    </a:moveTo>
                    <a:lnTo>
                      <a:pt x="1" y="0"/>
                    </a:lnTo>
                    <a:cubicBezTo>
                      <a:pt x="1" y="101"/>
                      <a:pt x="34" y="201"/>
                      <a:pt x="34" y="301"/>
                    </a:cubicBezTo>
                    <a:cubicBezTo>
                      <a:pt x="34" y="201"/>
                      <a:pt x="1" y="101"/>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6"/>
              <p:cNvSpPr/>
              <p:nvPr/>
            </p:nvSpPr>
            <p:spPr>
              <a:xfrm>
                <a:off x="5253100" y="3707275"/>
                <a:ext cx="25" cy="850"/>
              </a:xfrm>
              <a:custGeom>
                <a:rect b="b" l="l" r="r" t="t"/>
                <a:pathLst>
                  <a:path extrusionOk="0" h="34" w="1">
                    <a:moveTo>
                      <a:pt x="0" y="0"/>
                    </a:moveTo>
                    <a:cubicBezTo>
                      <a:pt x="0" y="0"/>
                      <a:pt x="0" y="0"/>
                      <a:pt x="0" y="33"/>
                    </a:cubicBezTo>
                    <a:cubicBezTo>
                      <a:pt x="0" y="0"/>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6"/>
              <p:cNvSpPr/>
              <p:nvPr/>
            </p:nvSpPr>
            <p:spPr>
              <a:xfrm>
                <a:off x="5253100" y="3708925"/>
                <a:ext cx="25" cy="875"/>
              </a:xfrm>
              <a:custGeom>
                <a:rect b="b" l="l" r="r" t="t"/>
                <a:pathLst>
                  <a:path extrusionOk="0" h="35" w="1">
                    <a:moveTo>
                      <a:pt x="0" y="1"/>
                    </a:moveTo>
                    <a:cubicBezTo>
                      <a:pt x="0" y="1"/>
                      <a:pt x="0" y="1"/>
                      <a:pt x="0" y="34"/>
                    </a:cubicBez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6"/>
              <p:cNvSpPr/>
              <p:nvPr/>
            </p:nvSpPr>
            <p:spPr>
              <a:xfrm>
                <a:off x="5248925" y="3683925"/>
                <a:ext cx="25" cy="1675"/>
              </a:xfrm>
              <a:custGeom>
                <a:rect b="b" l="l" r="r" t="t"/>
                <a:pathLst>
                  <a:path extrusionOk="0" h="67" w="1">
                    <a:moveTo>
                      <a:pt x="0" y="0"/>
                    </a:moveTo>
                    <a:cubicBezTo>
                      <a:pt x="0" y="0"/>
                      <a:pt x="0" y="33"/>
                      <a:pt x="0" y="67"/>
                    </a:cubicBezTo>
                    <a:cubicBezTo>
                      <a:pt x="0" y="33"/>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6"/>
              <p:cNvSpPr/>
              <p:nvPr/>
            </p:nvSpPr>
            <p:spPr>
              <a:xfrm>
                <a:off x="5262250" y="3737275"/>
                <a:ext cx="1700" cy="5025"/>
              </a:xfrm>
              <a:custGeom>
                <a:rect b="b" l="l" r="r" t="t"/>
                <a:pathLst>
                  <a:path extrusionOk="0" h="201" w="68">
                    <a:moveTo>
                      <a:pt x="1" y="1"/>
                    </a:moveTo>
                    <a:cubicBezTo>
                      <a:pt x="34" y="68"/>
                      <a:pt x="68" y="134"/>
                      <a:pt x="68" y="201"/>
                    </a:cubicBezTo>
                    <a:cubicBezTo>
                      <a:pt x="68" y="134"/>
                      <a:pt x="34" y="68"/>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6"/>
              <p:cNvSpPr/>
              <p:nvPr/>
            </p:nvSpPr>
            <p:spPr>
              <a:xfrm>
                <a:off x="5250575" y="3693075"/>
                <a:ext cx="25" cy="1700"/>
              </a:xfrm>
              <a:custGeom>
                <a:rect b="b" l="l" r="r" t="t"/>
                <a:pathLst>
                  <a:path extrusionOk="0" h="68" w="1">
                    <a:moveTo>
                      <a:pt x="1" y="1"/>
                    </a:moveTo>
                    <a:cubicBezTo>
                      <a:pt x="1" y="34"/>
                      <a:pt x="1" y="68"/>
                      <a:pt x="1" y="68"/>
                    </a:cubicBezTo>
                    <a:cubicBezTo>
                      <a:pt x="1" y="68"/>
                      <a:pt x="1" y="34"/>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6"/>
              <p:cNvSpPr/>
              <p:nvPr/>
            </p:nvSpPr>
            <p:spPr>
              <a:xfrm>
                <a:off x="5260600" y="3733125"/>
                <a:ext cx="850" cy="1675"/>
              </a:xfrm>
              <a:custGeom>
                <a:rect b="b" l="l" r="r" t="t"/>
                <a:pathLst>
                  <a:path extrusionOk="0" h="67" w="34">
                    <a:moveTo>
                      <a:pt x="0" y="0"/>
                    </a:moveTo>
                    <a:cubicBezTo>
                      <a:pt x="0" y="33"/>
                      <a:pt x="34" y="33"/>
                      <a:pt x="34" y="67"/>
                    </a:cubicBezTo>
                    <a:cubicBezTo>
                      <a:pt x="34" y="33"/>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6"/>
              <p:cNvSpPr/>
              <p:nvPr/>
            </p:nvSpPr>
            <p:spPr>
              <a:xfrm>
                <a:off x="4713525" y="3716425"/>
                <a:ext cx="552100" cy="437025"/>
              </a:xfrm>
              <a:custGeom>
                <a:rect b="b" l="l" r="r" t="t"/>
                <a:pathLst>
                  <a:path extrusionOk="0" h="17481" w="22084">
                    <a:moveTo>
                      <a:pt x="17013" y="1"/>
                    </a:moveTo>
                    <a:cubicBezTo>
                      <a:pt x="16513" y="1"/>
                      <a:pt x="15645" y="535"/>
                      <a:pt x="14611" y="1002"/>
                    </a:cubicBezTo>
                    <a:cubicBezTo>
                      <a:pt x="13544" y="1435"/>
                      <a:pt x="13110" y="2436"/>
                      <a:pt x="13110" y="2436"/>
                    </a:cubicBezTo>
                    <a:lnTo>
                      <a:pt x="12176" y="4004"/>
                    </a:lnTo>
                    <a:lnTo>
                      <a:pt x="11643" y="4337"/>
                    </a:lnTo>
                    <a:cubicBezTo>
                      <a:pt x="11643" y="4337"/>
                      <a:pt x="10875" y="4204"/>
                      <a:pt x="9708" y="4137"/>
                    </a:cubicBezTo>
                    <a:cubicBezTo>
                      <a:pt x="9628" y="4133"/>
                      <a:pt x="9549" y="4131"/>
                      <a:pt x="9471" y="4131"/>
                    </a:cubicBezTo>
                    <a:cubicBezTo>
                      <a:pt x="8382" y="4131"/>
                      <a:pt x="7540" y="4538"/>
                      <a:pt x="7540" y="4538"/>
                    </a:cubicBezTo>
                    <a:cubicBezTo>
                      <a:pt x="7540" y="4538"/>
                      <a:pt x="4904" y="4904"/>
                      <a:pt x="4137" y="4904"/>
                    </a:cubicBezTo>
                    <a:cubicBezTo>
                      <a:pt x="3337" y="4904"/>
                      <a:pt x="1769" y="4404"/>
                      <a:pt x="1769" y="4404"/>
                    </a:cubicBezTo>
                    <a:lnTo>
                      <a:pt x="1769" y="3804"/>
                    </a:lnTo>
                    <a:lnTo>
                      <a:pt x="468" y="3470"/>
                    </a:lnTo>
                    <a:lnTo>
                      <a:pt x="401" y="3403"/>
                    </a:lnTo>
                    <a:lnTo>
                      <a:pt x="201" y="5105"/>
                    </a:lnTo>
                    <a:lnTo>
                      <a:pt x="1" y="5738"/>
                    </a:lnTo>
                    <a:lnTo>
                      <a:pt x="368" y="6372"/>
                    </a:lnTo>
                    <a:cubicBezTo>
                      <a:pt x="368" y="6372"/>
                      <a:pt x="701" y="6806"/>
                      <a:pt x="735" y="7039"/>
                    </a:cubicBezTo>
                    <a:cubicBezTo>
                      <a:pt x="802" y="7239"/>
                      <a:pt x="1769" y="8007"/>
                      <a:pt x="1769" y="8007"/>
                    </a:cubicBezTo>
                    <a:lnTo>
                      <a:pt x="3036" y="8474"/>
                    </a:lnTo>
                    <a:lnTo>
                      <a:pt x="1502" y="10875"/>
                    </a:lnTo>
                    <a:lnTo>
                      <a:pt x="1235" y="12210"/>
                    </a:lnTo>
                    <a:cubicBezTo>
                      <a:pt x="1235" y="12210"/>
                      <a:pt x="1269" y="13344"/>
                      <a:pt x="1502" y="13511"/>
                    </a:cubicBezTo>
                    <a:cubicBezTo>
                      <a:pt x="1702" y="13677"/>
                      <a:pt x="3003" y="14144"/>
                      <a:pt x="3003" y="14144"/>
                    </a:cubicBezTo>
                    <a:lnTo>
                      <a:pt x="3804" y="14645"/>
                    </a:lnTo>
                    <a:lnTo>
                      <a:pt x="4437" y="17480"/>
                    </a:lnTo>
                    <a:lnTo>
                      <a:pt x="7673" y="16780"/>
                    </a:lnTo>
                    <a:lnTo>
                      <a:pt x="8674" y="15379"/>
                    </a:lnTo>
                    <a:lnTo>
                      <a:pt x="9908" y="15379"/>
                    </a:lnTo>
                    <a:lnTo>
                      <a:pt x="10508" y="16046"/>
                    </a:lnTo>
                    <a:lnTo>
                      <a:pt x="12010" y="16046"/>
                    </a:lnTo>
                    <a:lnTo>
                      <a:pt x="13244" y="16146"/>
                    </a:lnTo>
                    <a:cubicBezTo>
                      <a:pt x="13244" y="16146"/>
                      <a:pt x="14478" y="15912"/>
                      <a:pt x="14745" y="15712"/>
                    </a:cubicBezTo>
                    <a:cubicBezTo>
                      <a:pt x="15012" y="15512"/>
                      <a:pt x="16079" y="15112"/>
                      <a:pt x="16079" y="14812"/>
                    </a:cubicBezTo>
                    <a:lnTo>
                      <a:pt x="16079" y="13477"/>
                    </a:lnTo>
                    <a:lnTo>
                      <a:pt x="16980" y="12376"/>
                    </a:lnTo>
                    <a:cubicBezTo>
                      <a:pt x="16980" y="12376"/>
                      <a:pt x="17147" y="11109"/>
                      <a:pt x="17513" y="11009"/>
                    </a:cubicBezTo>
                    <a:cubicBezTo>
                      <a:pt x="17880" y="10875"/>
                      <a:pt x="19348" y="10342"/>
                      <a:pt x="19348" y="10342"/>
                    </a:cubicBezTo>
                    <a:lnTo>
                      <a:pt x="19882" y="10575"/>
                    </a:lnTo>
                    <a:lnTo>
                      <a:pt x="20649" y="10575"/>
                    </a:lnTo>
                    <a:lnTo>
                      <a:pt x="21817" y="9808"/>
                    </a:lnTo>
                    <a:cubicBezTo>
                      <a:pt x="21650" y="9508"/>
                      <a:pt x="21316" y="8941"/>
                      <a:pt x="21149" y="8841"/>
                    </a:cubicBezTo>
                    <a:cubicBezTo>
                      <a:pt x="20949" y="8707"/>
                      <a:pt x="20516" y="8207"/>
                      <a:pt x="20249" y="8140"/>
                    </a:cubicBezTo>
                    <a:cubicBezTo>
                      <a:pt x="19982" y="8073"/>
                      <a:pt x="19782" y="8073"/>
                      <a:pt x="19782" y="8073"/>
                    </a:cubicBezTo>
                    <a:cubicBezTo>
                      <a:pt x="19782" y="8073"/>
                      <a:pt x="20182" y="7139"/>
                      <a:pt x="20315" y="6873"/>
                    </a:cubicBezTo>
                    <a:cubicBezTo>
                      <a:pt x="20449" y="6606"/>
                      <a:pt x="20249" y="4904"/>
                      <a:pt x="20249" y="4904"/>
                    </a:cubicBezTo>
                    <a:lnTo>
                      <a:pt x="20249" y="3804"/>
                    </a:lnTo>
                    <a:lnTo>
                      <a:pt x="21149" y="3003"/>
                    </a:lnTo>
                    <a:lnTo>
                      <a:pt x="21683" y="2903"/>
                    </a:lnTo>
                    <a:lnTo>
                      <a:pt x="22083" y="1502"/>
                    </a:lnTo>
                    <a:cubicBezTo>
                      <a:pt x="22083" y="1502"/>
                      <a:pt x="22083" y="1302"/>
                      <a:pt x="22017" y="1035"/>
                    </a:cubicBezTo>
                    <a:cubicBezTo>
                      <a:pt x="21483" y="1002"/>
                      <a:pt x="19949" y="902"/>
                      <a:pt x="19515" y="735"/>
                    </a:cubicBezTo>
                    <a:cubicBezTo>
                      <a:pt x="18981" y="535"/>
                      <a:pt x="17547" y="1"/>
                      <a:pt x="17013"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6"/>
              <p:cNvSpPr/>
              <p:nvPr/>
            </p:nvSpPr>
            <p:spPr>
              <a:xfrm>
                <a:off x="5261425" y="3735625"/>
                <a:ext cx="850" cy="1675"/>
              </a:xfrm>
              <a:custGeom>
                <a:rect b="b" l="l" r="r" t="t"/>
                <a:pathLst>
                  <a:path extrusionOk="0" h="67" w="34">
                    <a:moveTo>
                      <a:pt x="1" y="0"/>
                    </a:moveTo>
                    <a:cubicBezTo>
                      <a:pt x="34" y="34"/>
                      <a:pt x="34" y="34"/>
                      <a:pt x="34" y="67"/>
                    </a:cubicBezTo>
                    <a:cubicBezTo>
                      <a:pt x="34" y="34"/>
                      <a:pt x="34" y="34"/>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6"/>
              <p:cNvSpPr/>
              <p:nvPr/>
            </p:nvSpPr>
            <p:spPr>
              <a:xfrm>
                <a:off x="5249750" y="3686425"/>
                <a:ext cx="25" cy="850"/>
              </a:xfrm>
              <a:custGeom>
                <a:rect b="b" l="l" r="r" t="t"/>
                <a:pathLst>
                  <a:path extrusionOk="0" h="34" w="1">
                    <a:moveTo>
                      <a:pt x="1" y="0"/>
                    </a:moveTo>
                    <a:cubicBezTo>
                      <a:pt x="1" y="0"/>
                      <a:pt x="1" y="33"/>
                      <a:pt x="1" y="33"/>
                    </a:cubicBezTo>
                    <a:cubicBezTo>
                      <a:pt x="1" y="33"/>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6"/>
              <p:cNvSpPr/>
              <p:nvPr/>
            </p:nvSpPr>
            <p:spPr>
              <a:xfrm>
                <a:off x="5249750" y="3690575"/>
                <a:ext cx="850" cy="1700"/>
              </a:xfrm>
              <a:custGeom>
                <a:rect b="b" l="l" r="r" t="t"/>
                <a:pathLst>
                  <a:path extrusionOk="0" h="68" w="34">
                    <a:moveTo>
                      <a:pt x="1" y="1"/>
                    </a:moveTo>
                    <a:cubicBezTo>
                      <a:pt x="34" y="34"/>
                      <a:pt x="34" y="68"/>
                      <a:pt x="34" y="68"/>
                    </a:cubicBezTo>
                    <a:cubicBezTo>
                      <a:pt x="34" y="68"/>
                      <a:pt x="34" y="34"/>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6"/>
              <p:cNvSpPr/>
              <p:nvPr/>
            </p:nvSpPr>
            <p:spPr>
              <a:xfrm>
                <a:off x="5249750" y="3688925"/>
                <a:ext cx="25" cy="850"/>
              </a:xfrm>
              <a:custGeom>
                <a:rect b="b" l="l" r="r" t="t"/>
                <a:pathLst>
                  <a:path extrusionOk="0" h="34" w="1">
                    <a:moveTo>
                      <a:pt x="1" y="0"/>
                    </a:moveTo>
                    <a:cubicBezTo>
                      <a:pt x="1" y="0"/>
                      <a:pt x="1" y="34"/>
                      <a:pt x="1" y="34"/>
                    </a:cubicBezTo>
                    <a:cubicBezTo>
                      <a:pt x="1" y="34"/>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6"/>
              <p:cNvSpPr/>
              <p:nvPr/>
            </p:nvSpPr>
            <p:spPr>
              <a:xfrm>
                <a:off x="5255600" y="3955775"/>
                <a:ext cx="25" cy="850"/>
              </a:xfrm>
              <a:custGeom>
                <a:rect b="b" l="l" r="r" t="t"/>
                <a:pathLst>
                  <a:path extrusionOk="0" h="34" w="1">
                    <a:moveTo>
                      <a:pt x="0" y="34"/>
                    </a:moveTo>
                    <a:cubicBezTo>
                      <a:pt x="0" y="34"/>
                      <a:pt x="0" y="0"/>
                      <a:pt x="0" y="0"/>
                    </a:cubicBezTo>
                    <a:cubicBezTo>
                      <a:pt x="0" y="0"/>
                      <a:pt x="0" y="34"/>
                      <a:pt x="0"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6"/>
              <p:cNvSpPr/>
              <p:nvPr/>
            </p:nvSpPr>
            <p:spPr>
              <a:xfrm>
                <a:off x="5256425" y="3958275"/>
                <a:ext cx="1700" cy="1700"/>
              </a:xfrm>
              <a:custGeom>
                <a:rect b="b" l="l" r="r" t="t"/>
                <a:pathLst>
                  <a:path extrusionOk="0" h="68" w="68">
                    <a:moveTo>
                      <a:pt x="0" y="1"/>
                    </a:moveTo>
                    <a:cubicBezTo>
                      <a:pt x="34" y="34"/>
                      <a:pt x="34" y="34"/>
                      <a:pt x="67" y="67"/>
                    </a:cubicBezTo>
                    <a:cubicBezTo>
                      <a:pt x="34" y="34"/>
                      <a:pt x="34"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6"/>
              <p:cNvSpPr/>
              <p:nvPr/>
            </p:nvSpPr>
            <p:spPr>
              <a:xfrm>
                <a:off x="5258100" y="3960775"/>
                <a:ext cx="850" cy="850"/>
              </a:xfrm>
              <a:custGeom>
                <a:rect b="b" l="l" r="r" t="t"/>
                <a:pathLst>
                  <a:path extrusionOk="0" h="34" w="34">
                    <a:moveTo>
                      <a:pt x="0" y="1"/>
                    </a:moveTo>
                    <a:cubicBezTo>
                      <a:pt x="34" y="1"/>
                      <a:pt x="34" y="34"/>
                      <a:pt x="34" y="34"/>
                    </a:cubicBezTo>
                    <a:cubicBezTo>
                      <a:pt x="34" y="34"/>
                      <a:pt x="34"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6"/>
              <p:cNvSpPr/>
              <p:nvPr/>
            </p:nvSpPr>
            <p:spPr>
              <a:xfrm>
                <a:off x="5208050" y="3914900"/>
                <a:ext cx="1700" cy="3375"/>
              </a:xfrm>
              <a:custGeom>
                <a:rect b="b" l="l" r="r" t="t"/>
                <a:pathLst>
                  <a:path extrusionOk="0" h="135" w="68">
                    <a:moveTo>
                      <a:pt x="67" y="1"/>
                    </a:moveTo>
                    <a:cubicBezTo>
                      <a:pt x="34" y="68"/>
                      <a:pt x="1" y="134"/>
                      <a:pt x="1" y="134"/>
                    </a:cubicBezTo>
                    <a:cubicBezTo>
                      <a:pt x="1" y="134"/>
                      <a:pt x="34" y="68"/>
                      <a:pt x="67"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6"/>
              <p:cNvSpPr/>
              <p:nvPr/>
            </p:nvSpPr>
            <p:spPr>
              <a:xfrm>
                <a:off x="5253925" y="3953275"/>
                <a:ext cx="850" cy="850"/>
              </a:xfrm>
              <a:custGeom>
                <a:rect b="b" l="l" r="r" t="t"/>
                <a:pathLst>
                  <a:path extrusionOk="0" h="34" w="34">
                    <a:moveTo>
                      <a:pt x="0" y="0"/>
                    </a:moveTo>
                    <a:cubicBezTo>
                      <a:pt x="0" y="34"/>
                      <a:pt x="0" y="34"/>
                      <a:pt x="34" y="34"/>
                    </a:cubicBezTo>
                    <a:cubicBezTo>
                      <a:pt x="1" y="34"/>
                      <a:pt x="0" y="1"/>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6"/>
              <p:cNvSpPr/>
              <p:nvPr/>
            </p:nvSpPr>
            <p:spPr>
              <a:xfrm>
                <a:off x="5243075" y="3938250"/>
                <a:ext cx="875" cy="875"/>
              </a:xfrm>
              <a:custGeom>
                <a:rect b="b" l="l" r="r" t="t"/>
                <a:pathLst>
                  <a:path extrusionOk="0" h="35" w="35">
                    <a:moveTo>
                      <a:pt x="1" y="1"/>
                    </a:moveTo>
                    <a:lnTo>
                      <a:pt x="34" y="34"/>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6"/>
              <p:cNvSpPr/>
              <p:nvPr/>
            </p:nvSpPr>
            <p:spPr>
              <a:xfrm>
                <a:off x="5248925" y="3945775"/>
                <a:ext cx="25" cy="25"/>
              </a:xfrm>
              <a:custGeom>
                <a:rect b="b" l="l" r="r" t="t"/>
                <a:pathLst>
                  <a:path extrusionOk="0" h="1" w="1">
                    <a:moveTo>
                      <a:pt x="0" y="0"/>
                    </a:moveTo>
                    <a:lnTo>
                      <a:pt x="0"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6"/>
              <p:cNvSpPr/>
              <p:nvPr/>
            </p:nvSpPr>
            <p:spPr>
              <a:xfrm>
                <a:off x="5244750" y="3939925"/>
                <a:ext cx="25" cy="25"/>
              </a:xfrm>
              <a:custGeom>
                <a:rect b="b" l="l" r="r" t="t"/>
                <a:pathLst>
                  <a:path extrusionOk="0" h="1" w="1">
                    <a:moveTo>
                      <a:pt x="0" y="1"/>
                    </a:moveTo>
                    <a:cubicBezTo>
                      <a:pt x="0" y="1"/>
                      <a:pt x="0" y="1"/>
                      <a:pt x="0" y="1"/>
                    </a:cubicBez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6"/>
              <p:cNvSpPr/>
              <p:nvPr/>
            </p:nvSpPr>
            <p:spPr>
              <a:xfrm>
                <a:off x="5118825" y="3962450"/>
                <a:ext cx="257700" cy="268550"/>
              </a:xfrm>
              <a:custGeom>
                <a:rect b="b" l="l" r="r" t="t"/>
                <a:pathLst>
                  <a:path extrusionOk="0" h="10742" w="10308">
                    <a:moveTo>
                      <a:pt x="5605" y="0"/>
                    </a:moveTo>
                    <a:lnTo>
                      <a:pt x="4404" y="734"/>
                    </a:lnTo>
                    <a:lnTo>
                      <a:pt x="3670" y="734"/>
                    </a:lnTo>
                    <a:lnTo>
                      <a:pt x="3136" y="534"/>
                    </a:lnTo>
                    <a:cubicBezTo>
                      <a:pt x="3136" y="534"/>
                      <a:pt x="1668" y="1068"/>
                      <a:pt x="1301" y="1168"/>
                    </a:cubicBezTo>
                    <a:cubicBezTo>
                      <a:pt x="935" y="1268"/>
                      <a:pt x="768" y="2569"/>
                      <a:pt x="768" y="2569"/>
                    </a:cubicBezTo>
                    <a:lnTo>
                      <a:pt x="468" y="2902"/>
                    </a:lnTo>
                    <a:lnTo>
                      <a:pt x="1101" y="3303"/>
                    </a:lnTo>
                    <a:lnTo>
                      <a:pt x="1135" y="4003"/>
                    </a:lnTo>
                    <a:lnTo>
                      <a:pt x="401" y="4904"/>
                    </a:lnTo>
                    <a:lnTo>
                      <a:pt x="501" y="5905"/>
                    </a:lnTo>
                    <a:cubicBezTo>
                      <a:pt x="501" y="5905"/>
                      <a:pt x="234" y="6772"/>
                      <a:pt x="1" y="7572"/>
                    </a:cubicBezTo>
                    <a:cubicBezTo>
                      <a:pt x="34" y="7639"/>
                      <a:pt x="234" y="7939"/>
                      <a:pt x="334" y="7939"/>
                    </a:cubicBezTo>
                    <a:cubicBezTo>
                      <a:pt x="468" y="7939"/>
                      <a:pt x="768" y="8139"/>
                      <a:pt x="1001" y="8139"/>
                    </a:cubicBezTo>
                    <a:cubicBezTo>
                      <a:pt x="1201" y="8139"/>
                      <a:pt x="1768" y="8006"/>
                      <a:pt x="1768" y="8006"/>
                    </a:cubicBezTo>
                    <a:lnTo>
                      <a:pt x="2669" y="7773"/>
                    </a:lnTo>
                    <a:lnTo>
                      <a:pt x="3036" y="7706"/>
                    </a:lnTo>
                    <a:lnTo>
                      <a:pt x="3036" y="7706"/>
                    </a:lnTo>
                    <a:cubicBezTo>
                      <a:pt x="3036" y="7706"/>
                      <a:pt x="3570" y="8039"/>
                      <a:pt x="2936" y="8173"/>
                    </a:cubicBezTo>
                    <a:cubicBezTo>
                      <a:pt x="2269" y="8306"/>
                      <a:pt x="2269" y="8173"/>
                      <a:pt x="2135" y="8373"/>
                    </a:cubicBezTo>
                    <a:cubicBezTo>
                      <a:pt x="2002" y="8606"/>
                      <a:pt x="1969" y="8707"/>
                      <a:pt x="1869" y="8840"/>
                    </a:cubicBezTo>
                    <a:cubicBezTo>
                      <a:pt x="1802" y="8940"/>
                      <a:pt x="1001" y="10174"/>
                      <a:pt x="1001" y="10174"/>
                    </a:cubicBezTo>
                    <a:lnTo>
                      <a:pt x="1468" y="10741"/>
                    </a:lnTo>
                    <a:cubicBezTo>
                      <a:pt x="1468" y="10741"/>
                      <a:pt x="2536" y="8773"/>
                      <a:pt x="2702" y="8740"/>
                    </a:cubicBezTo>
                    <a:cubicBezTo>
                      <a:pt x="2869" y="8707"/>
                      <a:pt x="3970" y="7873"/>
                      <a:pt x="3970" y="7873"/>
                    </a:cubicBezTo>
                    <a:lnTo>
                      <a:pt x="4537" y="7072"/>
                    </a:lnTo>
                    <a:lnTo>
                      <a:pt x="4871" y="5771"/>
                    </a:lnTo>
                    <a:lnTo>
                      <a:pt x="5004" y="5471"/>
                    </a:lnTo>
                    <a:lnTo>
                      <a:pt x="7473" y="4337"/>
                    </a:lnTo>
                    <a:cubicBezTo>
                      <a:pt x="7473" y="4337"/>
                      <a:pt x="8273" y="4003"/>
                      <a:pt x="8473" y="4003"/>
                    </a:cubicBezTo>
                    <a:cubicBezTo>
                      <a:pt x="8633" y="4003"/>
                      <a:pt x="9285" y="4089"/>
                      <a:pt x="9641" y="4089"/>
                    </a:cubicBezTo>
                    <a:cubicBezTo>
                      <a:pt x="9730" y="4089"/>
                      <a:pt x="9801" y="4083"/>
                      <a:pt x="9841" y="4070"/>
                    </a:cubicBezTo>
                    <a:cubicBezTo>
                      <a:pt x="10041" y="4003"/>
                      <a:pt x="10308" y="3803"/>
                      <a:pt x="10308" y="3469"/>
                    </a:cubicBezTo>
                    <a:cubicBezTo>
                      <a:pt x="10308" y="3136"/>
                      <a:pt x="10174" y="2235"/>
                      <a:pt x="10174" y="2235"/>
                    </a:cubicBezTo>
                    <a:lnTo>
                      <a:pt x="8140" y="2169"/>
                    </a:lnTo>
                    <a:cubicBezTo>
                      <a:pt x="8140" y="2169"/>
                      <a:pt x="7239" y="1435"/>
                      <a:pt x="6972" y="1235"/>
                    </a:cubicBezTo>
                    <a:cubicBezTo>
                      <a:pt x="6705" y="1034"/>
                      <a:pt x="5738" y="200"/>
                      <a:pt x="5738" y="200"/>
                    </a:cubicBezTo>
                    <a:cubicBezTo>
                      <a:pt x="5738" y="200"/>
                      <a:pt x="5671" y="100"/>
                      <a:pt x="5605"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6"/>
              <p:cNvSpPr/>
              <p:nvPr/>
            </p:nvSpPr>
            <p:spPr>
              <a:xfrm>
                <a:off x="5245575" y="3941600"/>
                <a:ext cx="875" cy="25"/>
              </a:xfrm>
              <a:custGeom>
                <a:rect b="b" l="l" r="r" t="t"/>
                <a:pathLst>
                  <a:path extrusionOk="0" h="1" w="35">
                    <a:moveTo>
                      <a:pt x="1" y="0"/>
                    </a:moveTo>
                    <a:cubicBezTo>
                      <a:pt x="34" y="0"/>
                      <a:pt x="34" y="0"/>
                      <a:pt x="34" y="0"/>
                    </a:cubicBezTo>
                    <a:cubicBezTo>
                      <a:pt x="34" y="0"/>
                      <a:pt x="34"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6"/>
              <p:cNvSpPr/>
              <p:nvPr/>
            </p:nvSpPr>
            <p:spPr>
              <a:xfrm>
                <a:off x="5252250" y="3950775"/>
                <a:ext cx="25" cy="25"/>
              </a:xfrm>
              <a:custGeom>
                <a:rect b="b" l="l" r="r" t="t"/>
                <a:pathLst>
                  <a:path extrusionOk="0" h="1" w="1">
                    <a:moveTo>
                      <a:pt x="1" y="0"/>
                    </a:moveTo>
                    <a:cubicBezTo>
                      <a:pt x="1" y="0"/>
                      <a:pt x="1" y="0"/>
                      <a:pt x="1" y="0"/>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6"/>
              <p:cNvSpPr/>
              <p:nvPr/>
            </p:nvSpPr>
            <p:spPr>
              <a:xfrm>
                <a:off x="5247250" y="3943275"/>
                <a:ext cx="25" cy="850"/>
              </a:xfrm>
              <a:custGeom>
                <a:rect b="b" l="l" r="r" t="t"/>
                <a:pathLst>
                  <a:path extrusionOk="0" h="34" w="1">
                    <a:moveTo>
                      <a:pt x="1" y="0"/>
                    </a:moveTo>
                    <a:cubicBezTo>
                      <a:pt x="1" y="0"/>
                      <a:pt x="1" y="0"/>
                      <a:pt x="1" y="33"/>
                    </a:cubicBezTo>
                    <a:cubicBezTo>
                      <a:pt x="1" y="33"/>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6"/>
              <p:cNvSpPr/>
              <p:nvPr/>
            </p:nvSpPr>
            <p:spPr>
              <a:xfrm>
                <a:off x="5250575" y="3948275"/>
                <a:ext cx="25" cy="850"/>
              </a:xfrm>
              <a:custGeom>
                <a:rect b="b" l="l" r="r" t="t"/>
                <a:pathLst>
                  <a:path extrusionOk="0" h="34" w="1">
                    <a:moveTo>
                      <a:pt x="1" y="0"/>
                    </a:moveTo>
                    <a:cubicBezTo>
                      <a:pt x="1" y="0"/>
                      <a:pt x="1" y="0"/>
                      <a:pt x="1" y="34"/>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6"/>
              <p:cNvSpPr/>
              <p:nvPr/>
            </p:nvSpPr>
            <p:spPr>
              <a:xfrm>
                <a:off x="5119650" y="4152575"/>
                <a:ext cx="25" cy="25"/>
              </a:xfrm>
              <a:custGeom>
                <a:rect b="b" l="l" r="r" t="t"/>
                <a:pathLst>
                  <a:path extrusionOk="0" h="1" w="1">
                    <a:moveTo>
                      <a:pt x="1" y="1"/>
                    </a:moveTo>
                    <a:cubicBezTo>
                      <a:pt x="1" y="1"/>
                      <a:pt x="1" y="1"/>
                      <a:pt x="1" y="1"/>
                    </a:cubicBezTo>
                    <a:cubicBezTo>
                      <a:pt x="1" y="1"/>
                      <a:pt x="1"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6"/>
              <p:cNvSpPr/>
              <p:nvPr/>
            </p:nvSpPr>
            <p:spPr>
              <a:xfrm>
                <a:off x="5120500" y="4153425"/>
                <a:ext cx="25" cy="25"/>
              </a:xfrm>
              <a:custGeom>
                <a:rect b="b" l="l" r="r" t="t"/>
                <a:pathLst>
                  <a:path extrusionOk="0" h="1" w="1">
                    <a:moveTo>
                      <a:pt x="0" y="0"/>
                    </a:moveTo>
                    <a:cubicBezTo>
                      <a:pt x="0" y="0"/>
                      <a:pt x="0" y="0"/>
                      <a:pt x="0" y="0"/>
                    </a:cubicBezTo>
                    <a:cubicBezTo>
                      <a:pt x="0" y="0"/>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6"/>
              <p:cNvSpPr/>
              <p:nvPr/>
            </p:nvSpPr>
            <p:spPr>
              <a:xfrm>
                <a:off x="5119650" y="4151750"/>
                <a:ext cx="25" cy="25"/>
              </a:xfrm>
              <a:custGeom>
                <a:rect b="b" l="l" r="r" t="t"/>
                <a:pathLst>
                  <a:path extrusionOk="0" h="1" w="1">
                    <a:moveTo>
                      <a:pt x="1" y="0"/>
                    </a:moveTo>
                    <a:cubicBezTo>
                      <a:pt x="1" y="0"/>
                      <a:pt x="1" y="0"/>
                      <a:pt x="1" y="0"/>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6"/>
              <p:cNvSpPr/>
              <p:nvPr/>
            </p:nvSpPr>
            <p:spPr>
              <a:xfrm>
                <a:off x="5123000" y="4156750"/>
                <a:ext cx="25" cy="25"/>
              </a:xfrm>
              <a:custGeom>
                <a:rect b="b" l="l" r="r" t="t"/>
                <a:pathLst>
                  <a:path extrusionOk="0" h="1" w="1">
                    <a:moveTo>
                      <a:pt x="0" y="1"/>
                    </a:moveTo>
                    <a:cubicBezTo>
                      <a:pt x="0" y="1"/>
                      <a:pt x="0" y="1"/>
                      <a:pt x="0" y="1"/>
                    </a:cubicBez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6"/>
              <p:cNvSpPr/>
              <p:nvPr/>
            </p:nvSpPr>
            <p:spPr>
              <a:xfrm>
                <a:off x="5118825" y="4151750"/>
                <a:ext cx="850" cy="25"/>
              </a:xfrm>
              <a:custGeom>
                <a:rect b="b" l="l" r="r" t="t"/>
                <a:pathLst>
                  <a:path extrusionOk="0" h="1" w="34">
                    <a:moveTo>
                      <a:pt x="34" y="0"/>
                    </a:moveTo>
                    <a:cubicBezTo>
                      <a:pt x="1" y="0"/>
                      <a:pt x="1" y="0"/>
                      <a:pt x="1" y="0"/>
                    </a:cubicBezTo>
                    <a:cubicBezTo>
                      <a:pt x="1" y="0"/>
                      <a:pt x="34" y="0"/>
                      <a:pt x="34"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26"/>
              <p:cNvSpPr/>
              <p:nvPr/>
            </p:nvSpPr>
            <p:spPr>
              <a:xfrm>
                <a:off x="5122150" y="4155925"/>
                <a:ext cx="25" cy="25"/>
              </a:xfrm>
              <a:custGeom>
                <a:rect b="b" l="l" r="r" t="t"/>
                <a:pathLst>
                  <a:path extrusionOk="0" h="1" w="1">
                    <a:moveTo>
                      <a:pt x="1" y="0"/>
                    </a:moveTo>
                    <a:cubicBezTo>
                      <a:pt x="1" y="0"/>
                      <a:pt x="1" y="0"/>
                      <a:pt x="1" y="0"/>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6"/>
              <p:cNvSpPr/>
              <p:nvPr/>
            </p:nvSpPr>
            <p:spPr>
              <a:xfrm>
                <a:off x="5126325" y="4160075"/>
                <a:ext cx="25" cy="875"/>
              </a:xfrm>
              <a:custGeom>
                <a:rect b="b" l="l" r="r" t="t"/>
                <a:pathLst>
                  <a:path extrusionOk="0" h="35" w="1">
                    <a:moveTo>
                      <a:pt x="1" y="34"/>
                    </a:moveTo>
                    <a:cubicBezTo>
                      <a:pt x="1" y="34"/>
                      <a:pt x="1" y="1"/>
                      <a:pt x="1" y="1"/>
                    </a:cubicBezTo>
                    <a:cubicBezTo>
                      <a:pt x="1" y="1"/>
                      <a:pt x="1" y="34"/>
                      <a:pt x="1"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6"/>
              <p:cNvSpPr/>
              <p:nvPr/>
            </p:nvSpPr>
            <p:spPr>
              <a:xfrm>
                <a:off x="5123825" y="4157575"/>
                <a:ext cx="25" cy="25"/>
              </a:xfrm>
              <a:custGeom>
                <a:rect b="b" l="l" r="r" t="t"/>
                <a:pathLst>
                  <a:path extrusionOk="0" h="1" w="1">
                    <a:moveTo>
                      <a:pt x="1" y="1"/>
                    </a:moveTo>
                    <a:lnTo>
                      <a:pt x="1" y="1"/>
                    </a:lnTo>
                    <a:cubicBezTo>
                      <a:pt x="1" y="1"/>
                      <a:pt x="1"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6"/>
              <p:cNvSpPr/>
              <p:nvPr/>
            </p:nvSpPr>
            <p:spPr>
              <a:xfrm>
                <a:off x="5128825" y="4160925"/>
                <a:ext cx="875" cy="25"/>
              </a:xfrm>
              <a:custGeom>
                <a:rect b="b" l="l" r="r" t="t"/>
                <a:pathLst>
                  <a:path extrusionOk="0" h="1" w="35">
                    <a:moveTo>
                      <a:pt x="1" y="0"/>
                    </a:moveTo>
                    <a:cubicBezTo>
                      <a:pt x="34" y="0"/>
                      <a:pt x="34" y="0"/>
                      <a:pt x="34" y="0"/>
                    </a:cubicBezTo>
                    <a:cubicBezTo>
                      <a:pt x="34"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6"/>
              <p:cNvSpPr/>
              <p:nvPr/>
            </p:nvSpPr>
            <p:spPr>
              <a:xfrm>
                <a:off x="5127175" y="4160925"/>
                <a:ext cx="25" cy="25"/>
              </a:xfrm>
              <a:custGeom>
                <a:rect b="b" l="l" r="r" t="t"/>
                <a:pathLst>
                  <a:path extrusionOk="0" h="1" w="1">
                    <a:moveTo>
                      <a:pt x="0" y="0"/>
                    </a:moveTo>
                    <a:cubicBezTo>
                      <a:pt x="0" y="0"/>
                      <a:pt x="0" y="0"/>
                      <a:pt x="0" y="0"/>
                    </a:cubicBezTo>
                    <a:cubicBezTo>
                      <a:pt x="0" y="0"/>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26"/>
              <p:cNvSpPr/>
              <p:nvPr/>
            </p:nvSpPr>
            <p:spPr>
              <a:xfrm>
                <a:off x="5123825" y="4158425"/>
                <a:ext cx="875" cy="25"/>
              </a:xfrm>
              <a:custGeom>
                <a:rect b="b" l="l" r="r" t="t"/>
                <a:pathLst>
                  <a:path extrusionOk="0" h="1" w="35">
                    <a:moveTo>
                      <a:pt x="34" y="0"/>
                    </a:moveTo>
                    <a:cubicBezTo>
                      <a:pt x="34" y="0"/>
                      <a:pt x="34" y="0"/>
                      <a:pt x="1" y="0"/>
                    </a:cubicBezTo>
                    <a:cubicBezTo>
                      <a:pt x="1" y="0"/>
                      <a:pt x="34" y="0"/>
                      <a:pt x="34"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6"/>
              <p:cNvSpPr/>
              <p:nvPr/>
            </p:nvSpPr>
            <p:spPr>
              <a:xfrm>
                <a:off x="5125500" y="4160075"/>
                <a:ext cx="25" cy="25"/>
              </a:xfrm>
              <a:custGeom>
                <a:rect b="b" l="l" r="r" t="t"/>
                <a:pathLst>
                  <a:path extrusionOk="0" h="1" w="1">
                    <a:moveTo>
                      <a:pt x="0" y="1"/>
                    </a:moveTo>
                    <a:cubicBezTo>
                      <a:pt x="0" y="1"/>
                      <a:pt x="0" y="1"/>
                      <a:pt x="0" y="1"/>
                    </a:cubicBez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6"/>
              <p:cNvSpPr/>
              <p:nvPr/>
            </p:nvSpPr>
            <p:spPr>
              <a:xfrm>
                <a:off x="5124675" y="4159250"/>
                <a:ext cx="25" cy="25"/>
              </a:xfrm>
              <a:custGeom>
                <a:rect b="b" l="l" r="r" t="t"/>
                <a:pathLst>
                  <a:path extrusionOk="0" h="1" w="1">
                    <a:moveTo>
                      <a:pt x="0" y="1"/>
                    </a:moveTo>
                    <a:lnTo>
                      <a:pt x="0" y="1"/>
                    </a:ln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6"/>
              <p:cNvSpPr/>
              <p:nvPr/>
            </p:nvSpPr>
            <p:spPr>
              <a:xfrm>
                <a:off x="4601800" y="4035000"/>
                <a:ext cx="545400" cy="725050"/>
              </a:xfrm>
              <a:custGeom>
                <a:rect b="b" l="l" r="r" t="t"/>
                <a:pathLst>
                  <a:path extrusionOk="0" h="29002" w="21816">
                    <a:moveTo>
                      <a:pt x="21149" y="0"/>
                    </a:moveTo>
                    <a:lnTo>
                      <a:pt x="20548" y="734"/>
                    </a:lnTo>
                    <a:lnTo>
                      <a:pt x="20548" y="2069"/>
                    </a:lnTo>
                    <a:cubicBezTo>
                      <a:pt x="20548" y="2369"/>
                      <a:pt x="19481" y="2769"/>
                      <a:pt x="19214" y="2969"/>
                    </a:cubicBezTo>
                    <a:cubicBezTo>
                      <a:pt x="18947" y="3169"/>
                      <a:pt x="17713" y="3403"/>
                      <a:pt x="17713" y="3403"/>
                    </a:cubicBezTo>
                    <a:lnTo>
                      <a:pt x="16479" y="3303"/>
                    </a:lnTo>
                    <a:lnTo>
                      <a:pt x="14977" y="3303"/>
                    </a:lnTo>
                    <a:lnTo>
                      <a:pt x="14377" y="2636"/>
                    </a:lnTo>
                    <a:lnTo>
                      <a:pt x="13143" y="2636"/>
                    </a:lnTo>
                    <a:lnTo>
                      <a:pt x="12142" y="4037"/>
                    </a:lnTo>
                    <a:lnTo>
                      <a:pt x="8906" y="4737"/>
                    </a:lnTo>
                    <a:lnTo>
                      <a:pt x="8106" y="5304"/>
                    </a:lnTo>
                    <a:lnTo>
                      <a:pt x="7939" y="5805"/>
                    </a:lnTo>
                    <a:lnTo>
                      <a:pt x="6872" y="6372"/>
                    </a:lnTo>
                    <a:lnTo>
                      <a:pt x="5738" y="6305"/>
                    </a:lnTo>
                    <a:lnTo>
                      <a:pt x="4870" y="7139"/>
                    </a:lnTo>
                    <a:cubicBezTo>
                      <a:pt x="4870" y="7139"/>
                      <a:pt x="4670" y="8006"/>
                      <a:pt x="4470" y="8039"/>
                    </a:cubicBezTo>
                    <a:cubicBezTo>
                      <a:pt x="4303" y="8106"/>
                      <a:pt x="3336" y="8140"/>
                      <a:pt x="3336" y="8140"/>
                    </a:cubicBezTo>
                    <a:lnTo>
                      <a:pt x="2202" y="8573"/>
                    </a:lnTo>
                    <a:lnTo>
                      <a:pt x="2268" y="9941"/>
                    </a:lnTo>
                    <a:lnTo>
                      <a:pt x="1901" y="11642"/>
                    </a:lnTo>
                    <a:lnTo>
                      <a:pt x="1735" y="12376"/>
                    </a:lnTo>
                    <a:lnTo>
                      <a:pt x="1034" y="12709"/>
                    </a:lnTo>
                    <a:lnTo>
                      <a:pt x="0" y="15044"/>
                    </a:lnTo>
                    <a:cubicBezTo>
                      <a:pt x="33" y="15078"/>
                      <a:pt x="67" y="15145"/>
                      <a:pt x="100" y="15178"/>
                    </a:cubicBezTo>
                    <a:cubicBezTo>
                      <a:pt x="234" y="15311"/>
                      <a:pt x="1768" y="16712"/>
                      <a:pt x="1768" y="16712"/>
                    </a:cubicBezTo>
                    <a:lnTo>
                      <a:pt x="3302" y="17146"/>
                    </a:lnTo>
                    <a:lnTo>
                      <a:pt x="3836" y="17013"/>
                    </a:lnTo>
                    <a:cubicBezTo>
                      <a:pt x="3836" y="17013"/>
                      <a:pt x="4470" y="17413"/>
                      <a:pt x="4470" y="17546"/>
                    </a:cubicBezTo>
                    <a:cubicBezTo>
                      <a:pt x="4470" y="17680"/>
                      <a:pt x="4603" y="17813"/>
                      <a:pt x="4437" y="17813"/>
                    </a:cubicBezTo>
                    <a:lnTo>
                      <a:pt x="3102" y="17813"/>
                    </a:lnTo>
                    <a:lnTo>
                      <a:pt x="2835" y="17980"/>
                    </a:lnTo>
                    <a:cubicBezTo>
                      <a:pt x="2835" y="17980"/>
                      <a:pt x="2402" y="18280"/>
                      <a:pt x="2869" y="18447"/>
                    </a:cubicBezTo>
                    <a:lnTo>
                      <a:pt x="3336" y="18614"/>
                    </a:lnTo>
                    <a:cubicBezTo>
                      <a:pt x="3336" y="18614"/>
                      <a:pt x="4003" y="19081"/>
                      <a:pt x="4036" y="19248"/>
                    </a:cubicBezTo>
                    <a:cubicBezTo>
                      <a:pt x="4103" y="19414"/>
                      <a:pt x="4503" y="20248"/>
                      <a:pt x="4503" y="20248"/>
                    </a:cubicBezTo>
                    <a:lnTo>
                      <a:pt x="4870" y="20382"/>
                    </a:lnTo>
                    <a:cubicBezTo>
                      <a:pt x="4870" y="20382"/>
                      <a:pt x="5371" y="19948"/>
                      <a:pt x="5671" y="19948"/>
                    </a:cubicBezTo>
                    <a:cubicBezTo>
                      <a:pt x="5971" y="19948"/>
                      <a:pt x="6638" y="19981"/>
                      <a:pt x="6805" y="19981"/>
                    </a:cubicBezTo>
                    <a:cubicBezTo>
                      <a:pt x="6916" y="19981"/>
                      <a:pt x="7324" y="20041"/>
                      <a:pt x="7613" y="20041"/>
                    </a:cubicBezTo>
                    <a:cubicBezTo>
                      <a:pt x="7758" y="20041"/>
                      <a:pt x="7872" y="20026"/>
                      <a:pt x="7906" y="19981"/>
                    </a:cubicBezTo>
                    <a:cubicBezTo>
                      <a:pt x="7972" y="19848"/>
                      <a:pt x="8073" y="19681"/>
                      <a:pt x="8073" y="19681"/>
                    </a:cubicBezTo>
                    <a:lnTo>
                      <a:pt x="8540" y="19548"/>
                    </a:lnTo>
                    <a:lnTo>
                      <a:pt x="9073" y="19648"/>
                    </a:lnTo>
                    <a:lnTo>
                      <a:pt x="9507" y="19514"/>
                    </a:lnTo>
                    <a:lnTo>
                      <a:pt x="9674" y="19248"/>
                    </a:lnTo>
                    <a:lnTo>
                      <a:pt x="10574" y="19214"/>
                    </a:lnTo>
                    <a:lnTo>
                      <a:pt x="11642" y="19514"/>
                    </a:lnTo>
                    <a:lnTo>
                      <a:pt x="12109" y="19548"/>
                    </a:lnTo>
                    <a:lnTo>
                      <a:pt x="12409" y="19948"/>
                    </a:lnTo>
                    <a:lnTo>
                      <a:pt x="12209" y="20115"/>
                    </a:lnTo>
                    <a:lnTo>
                      <a:pt x="11842" y="20248"/>
                    </a:lnTo>
                    <a:lnTo>
                      <a:pt x="11975" y="20582"/>
                    </a:lnTo>
                    <a:lnTo>
                      <a:pt x="12009" y="20815"/>
                    </a:lnTo>
                    <a:lnTo>
                      <a:pt x="11642" y="21116"/>
                    </a:lnTo>
                    <a:lnTo>
                      <a:pt x="11308" y="21216"/>
                    </a:lnTo>
                    <a:lnTo>
                      <a:pt x="9874" y="20949"/>
                    </a:lnTo>
                    <a:lnTo>
                      <a:pt x="8840" y="20515"/>
                    </a:lnTo>
                    <a:cubicBezTo>
                      <a:pt x="8840" y="20515"/>
                      <a:pt x="8606" y="20382"/>
                      <a:pt x="8473" y="20382"/>
                    </a:cubicBezTo>
                    <a:cubicBezTo>
                      <a:pt x="8339" y="20382"/>
                      <a:pt x="7772" y="20315"/>
                      <a:pt x="7772" y="20315"/>
                    </a:cubicBezTo>
                    <a:cubicBezTo>
                      <a:pt x="7772" y="20315"/>
                      <a:pt x="7728" y="20226"/>
                      <a:pt x="7639" y="20226"/>
                    </a:cubicBezTo>
                    <a:cubicBezTo>
                      <a:pt x="7594" y="20226"/>
                      <a:pt x="7539" y="20248"/>
                      <a:pt x="7472" y="20315"/>
                    </a:cubicBezTo>
                    <a:cubicBezTo>
                      <a:pt x="7239" y="20548"/>
                      <a:pt x="7239" y="20715"/>
                      <a:pt x="6938" y="20882"/>
                    </a:cubicBezTo>
                    <a:cubicBezTo>
                      <a:pt x="6638" y="21082"/>
                      <a:pt x="6571" y="21149"/>
                      <a:pt x="6405" y="21149"/>
                    </a:cubicBezTo>
                    <a:cubicBezTo>
                      <a:pt x="6294" y="21149"/>
                      <a:pt x="5901" y="21090"/>
                      <a:pt x="5651" y="21090"/>
                    </a:cubicBezTo>
                    <a:cubicBezTo>
                      <a:pt x="5526" y="21090"/>
                      <a:pt x="5437" y="21104"/>
                      <a:pt x="5437" y="21149"/>
                    </a:cubicBezTo>
                    <a:cubicBezTo>
                      <a:pt x="5437" y="21282"/>
                      <a:pt x="5304" y="22416"/>
                      <a:pt x="5304" y="22416"/>
                    </a:cubicBezTo>
                    <a:lnTo>
                      <a:pt x="5004" y="22483"/>
                    </a:lnTo>
                    <a:lnTo>
                      <a:pt x="4670" y="22717"/>
                    </a:lnTo>
                    <a:lnTo>
                      <a:pt x="6772" y="23484"/>
                    </a:lnTo>
                    <a:lnTo>
                      <a:pt x="6972" y="24551"/>
                    </a:lnTo>
                    <a:lnTo>
                      <a:pt x="7505" y="25452"/>
                    </a:lnTo>
                    <a:lnTo>
                      <a:pt x="7372" y="26286"/>
                    </a:lnTo>
                    <a:cubicBezTo>
                      <a:pt x="7372" y="26286"/>
                      <a:pt x="6972" y="26286"/>
                      <a:pt x="7472" y="26720"/>
                    </a:cubicBezTo>
                    <a:cubicBezTo>
                      <a:pt x="7939" y="27153"/>
                      <a:pt x="8640" y="27553"/>
                      <a:pt x="8640" y="27553"/>
                    </a:cubicBezTo>
                    <a:cubicBezTo>
                      <a:pt x="8640" y="27553"/>
                      <a:pt x="8684" y="27628"/>
                      <a:pt x="8753" y="27628"/>
                    </a:cubicBezTo>
                    <a:cubicBezTo>
                      <a:pt x="8788" y="27628"/>
                      <a:pt x="8829" y="27609"/>
                      <a:pt x="8873" y="27553"/>
                    </a:cubicBezTo>
                    <a:cubicBezTo>
                      <a:pt x="8973" y="27353"/>
                      <a:pt x="9040" y="27320"/>
                      <a:pt x="9040" y="27020"/>
                    </a:cubicBezTo>
                    <a:lnTo>
                      <a:pt x="9040" y="26086"/>
                    </a:lnTo>
                    <a:lnTo>
                      <a:pt x="9874" y="26186"/>
                    </a:lnTo>
                    <a:cubicBezTo>
                      <a:pt x="9874" y="26186"/>
                      <a:pt x="9807" y="26720"/>
                      <a:pt x="10007" y="26786"/>
                    </a:cubicBezTo>
                    <a:cubicBezTo>
                      <a:pt x="10174" y="26886"/>
                      <a:pt x="10641" y="27153"/>
                      <a:pt x="10641" y="27153"/>
                    </a:cubicBezTo>
                    <a:cubicBezTo>
                      <a:pt x="10641" y="27153"/>
                      <a:pt x="10508" y="28454"/>
                      <a:pt x="10674" y="28554"/>
                    </a:cubicBezTo>
                    <a:cubicBezTo>
                      <a:pt x="10830" y="28606"/>
                      <a:pt x="11208" y="29001"/>
                      <a:pt x="11368" y="29001"/>
                    </a:cubicBezTo>
                    <a:cubicBezTo>
                      <a:pt x="11414" y="29001"/>
                      <a:pt x="11442" y="28969"/>
                      <a:pt x="11442" y="28888"/>
                    </a:cubicBezTo>
                    <a:lnTo>
                      <a:pt x="11442" y="27420"/>
                    </a:lnTo>
                    <a:lnTo>
                      <a:pt x="11742" y="26786"/>
                    </a:lnTo>
                    <a:lnTo>
                      <a:pt x="12175" y="26853"/>
                    </a:lnTo>
                    <a:lnTo>
                      <a:pt x="12442" y="27220"/>
                    </a:lnTo>
                    <a:cubicBezTo>
                      <a:pt x="12442" y="27220"/>
                      <a:pt x="12576" y="27754"/>
                      <a:pt x="12909" y="27854"/>
                    </a:cubicBezTo>
                    <a:cubicBezTo>
                      <a:pt x="13204" y="27907"/>
                      <a:pt x="13736" y="28176"/>
                      <a:pt x="13847" y="28176"/>
                    </a:cubicBezTo>
                    <a:cubicBezTo>
                      <a:pt x="13874" y="28176"/>
                      <a:pt x="13876" y="28160"/>
                      <a:pt x="13843" y="28121"/>
                    </a:cubicBezTo>
                    <a:cubicBezTo>
                      <a:pt x="13643" y="27887"/>
                      <a:pt x="13710" y="27687"/>
                      <a:pt x="13710" y="27687"/>
                    </a:cubicBezTo>
                    <a:lnTo>
                      <a:pt x="13576" y="26386"/>
                    </a:lnTo>
                    <a:cubicBezTo>
                      <a:pt x="13576" y="26386"/>
                      <a:pt x="12943" y="25252"/>
                      <a:pt x="12776" y="25118"/>
                    </a:cubicBezTo>
                    <a:cubicBezTo>
                      <a:pt x="12609" y="25018"/>
                      <a:pt x="11575" y="23684"/>
                      <a:pt x="11508" y="23551"/>
                    </a:cubicBezTo>
                    <a:cubicBezTo>
                      <a:pt x="11475" y="23417"/>
                      <a:pt x="11775" y="22817"/>
                      <a:pt x="11775" y="22817"/>
                    </a:cubicBezTo>
                    <a:lnTo>
                      <a:pt x="12576" y="23184"/>
                    </a:lnTo>
                    <a:cubicBezTo>
                      <a:pt x="12576" y="23184"/>
                      <a:pt x="12634" y="23168"/>
                      <a:pt x="12709" y="23168"/>
                    </a:cubicBezTo>
                    <a:cubicBezTo>
                      <a:pt x="12821" y="23168"/>
                      <a:pt x="12969" y="23204"/>
                      <a:pt x="13009" y="23384"/>
                    </a:cubicBezTo>
                    <a:cubicBezTo>
                      <a:pt x="13043" y="23684"/>
                      <a:pt x="13043" y="23851"/>
                      <a:pt x="13043" y="23851"/>
                    </a:cubicBezTo>
                    <a:lnTo>
                      <a:pt x="13777" y="23684"/>
                    </a:lnTo>
                    <a:lnTo>
                      <a:pt x="14877" y="23084"/>
                    </a:lnTo>
                    <a:lnTo>
                      <a:pt x="14144" y="22517"/>
                    </a:lnTo>
                    <a:lnTo>
                      <a:pt x="13777" y="22650"/>
                    </a:lnTo>
                    <a:cubicBezTo>
                      <a:pt x="13777" y="22650"/>
                      <a:pt x="13977" y="22817"/>
                      <a:pt x="13743" y="22817"/>
                    </a:cubicBezTo>
                    <a:cubicBezTo>
                      <a:pt x="13543" y="22817"/>
                      <a:pt x="13276" y="22717"/>
                      <a:pt x="13276" y="22717"/>
                    </a:cubicBezTo>
                    <a:cubicBezTo>
                      <a:pt x="13276" y="22717"/>
                      <a:pt x="13176" y="22717"/>
                      <a:pt x="13176" y="22550"/>
                    </a:cubicBezTo>
                    <a:cubicBezTo>
                      <a:pt x="13176" y="22383"/>
                      <a:pt x="12976" y="21949"/>
                      <a:pt x="12976" y="21949"/>
                    </a:cubicBezTo>
                    <a:lnTo>
                      <a:pt x="12976" y="21583"/>
                    </a:lnTo>
                    <a:lnTo>
                      <a:pt x="12442" y="21516"/>
                    </a:lnTo>
                    <a:lnTo>
                      <a:pt x="12442" y="20949"/>
                    </a:lnTo>
                    <a:lnTo>
                      <a:pt x="13310" y="20482"/>
                    </a:lnTo>
                    <a:lnTo>
                      <a:pt x="13810" y="20182"/>
                    </a:lnTo>
                    <a:lnTo>
                      <a:pt x="14611" y="20548"/>
                    </a:lnTo>
                    <a:cubicBezTo>
                      <a:pt x="14611" y="20548"/>
                      <a:pt x="14577" y="20882"/>
                      <a:pt x="15011" y="20982"/>
                    </a:cubicBezTo>
                    <a:cubicBezTo>
                      <a:pt x="15444" y="21082"/>
                      <a:pt x="15845" y="21116"/>
                      <a:pt x="15978" y="21149"/>
                    </a:cubicBezTo>
                    <a:cubicBezTo>
                      <a:pt x="16112" y="21182"/>
                      <a:pt x="16312" y="21316"/>
                      <a:pt x="16312" y="21316"/>
                    </a:cubicBezTo>
                    <a:lnTo>
                      <a:pt x="15945" y="20515"/>
                    </a:lnTo>
                    <a:lnTo>
                      <a:pt x="15511" y="19681"/>
                    </a:lnTo>
                    <a:lnTo>
                      <a:pt x="15678" y="19047"/>
                    </a:lnTo>
                    <a:lnTo>
                      <a:pt x="15011" y="18680"/>
                    </a:lnTo>
                    <a:lnTo>
                      <a:pt x="14410" y="18313"/>
                    </a:lnTo>
                    <a:lnTo>
                      <a:pt x="15478" y="18047"/>
                    </a:lnTo>
                    <a:lnTo>
                      <a:pt x="16145" y="19481"/>
                    </a:lnTo>
                    <a:lnTo>
                      <a:pt x="17379" y="19681"/>
                    </a:lnTo>
                    <a:lnTo>
                      <a:pt x="17980" y="19548"/>
                    </a:lnTo>
                    <a:lnTo>
                      <a:pt x="17846" y="19114"/>
                    </a:lnTo>
                    <a:lnTo>
                      <a:pt x="16579" y="18780"/>
                    </a:lnTo>
                    <a:lnTo>
                      <a:pt x="16012" y="16812"/>
                    </a:lnTo>
                    <a:lnTo>
                      <a:pt x="15411" y="16412"/>
                    </a:lnTo>
                    <a:cubicBezTo>
                      <a:pt x="15411" y="16412"/>
                      <a:pt x="13576" y="16279"/>
                      <a:pt x="13310" y="16212"/>
                    </a:cubicBezTo>
                    <a:cubicBezTo>
                      <a:pt x="13043" y="16145"/>
                      <a:pt x="13310" y="15778"/>
                      <a:pt x="13310" y="15778"/>
                    </a:cubicBezTo>
                    <a:lnTo>
                      <a:pt x="11942" y="15645"/>
                    </a:lnTo>
                    <a:lnTo>
                      <a:pt x="11141" y="16612"/>
                    </a:lnTo>
                    <a:cubicBezTo>
                      <a:pt x="11141" y="16612"/>
                      <a:pt x="11809" y="16679"/>
                      <a:pt x="12009" y="16679"/>
                    </a:cubicBezTo>
                    <a:cubicBezTo>
                      <a:pt x="12209" y="16679"/>
                      <a:pt x="13777" y="17546"/>
                      <a:pt x="14043" y="17613"/>
                    </a:cubicBezTo>
                    <a:cubicBezTo>
                      <a:pt x="14177" y="17646"/>
                      <a:pt x="14177" y="17846"/>
                      <a:pt x="14144" y="18047"/>
                    </a:cubicBezTo>
                    <a:lnTo>
                      <a:pt x="13043" y="18047"/>
                    </a:lnTo>
                    <a:lnTo>
                      <a:pt x="12609" y="17580"/>
                    </a:lnTo>
                    <a:lnTo>
                      <a:pt x="12342" y="17413"/>
                    </a:lnTo>
                    <a:lnTo>
                      <a:pt x="12142" y="17680"/>
                    </a:lnTo>
                    <a:lnTo>
                      <a:pt x="11775" y="17680"/>
                    </a:lnTo>
                    <a:cubicBezTo>
                      <a:pt x="11608" y="17379"/>
                      <a:pt x="11575" y="17246"/>
                      <a:pt x="11575" y="17246"/>
                    </a:cubicBezTo>
                    <a:cubicBezTo>
                      <a:pt x="11575" y="17246"/>
                      <a:pt x="11508" y="17146"/>
                      <a:pt x="11342" y="17146"/>
                    </a:cubicBezTo>
                    <a:cubicBezTo>
                      <a:pt x="11175" y="17146"/>
                      <a:pt x="10174" y="17246"/>
                      <a:pt x="10174" y="17246"/>
                    </a:cubicBezTo>
                    <a:lnTo>
                      <a:pt x="9540" y="17113"/>
                    </a:lnTo>
                    <a:cubicBezTo>
                      <a:pt x="9540" y="17113"/>
                      <a:pt x="9440" y="16879"/>
                      <a:pt x="9540" y="16846"/>
                    </a:cubicBezTo>
                    <a:cubicBezTo>
                      <a:pt x="9674" y="16812"/>
                      <a:pt x="10441" y="16179"/>
                      <a:pt x="10441" y="16179"/>
                    </a:cubicBezTo>
                    <a:lnTo>
                      <a:pt x="10774" y="15878"/>
                    </a:lnTo>
                    <a:cubicBezTo>
                      <a:pt x="10774" y="15878"/>
                      <a:pt x="10708" y="15211"/>
                      <a:pt x="10608" y="15078"/>
                    </a:cubicBezTo>
                    <a:cubicBezTo>
                      <a:pt x="10508" y="14978"/>
                      <a:pt x="10207" y="14778"/>
                      <a:pt x="10508" y="14511"/>
                    </a:cubicBezTo>
                    <a:cubicBezTo>
                      <a:pt x="10808" y="14277"/>
                      <a:pt x="11008" y="14177"/>
                      <a:pt x="11008" y="14177"/>
                    </a:cubicBezTo>
                    <a:cubicBezTo>
                      <a:pt x="11008" y="14177"/>
                      <a:pt x="11038" y="14173"/>
                      <a:pt x="11081" y="14173"/>
                    </a:cubicBezTo>
                    <a:cubicBezTo>
                      <a:pt x="11167" y="14173"/>
                      <a:pt x="11308" y="14188"/>
                      <a:pt x="11375" y="14277"/>
                    </a:cubicBezTo>
                    <a:cubicBezTo>
                      <a:pt x="11508" y="14377"/>
                      <a:pt x="11575" y="14744"/>
                      <a:pt x="11575" y="14744"/>
                    </a:cubicBezTo>
                    <a:lnTo>
                      <a:pt x="11508" y="15078"/>
                    </a:lnTo>
                    <a:cubicBezTo>
                      <a:pt x="11508" y="15078"/>
                      <a:pt x="11553" y="15108"/>
                      <a:pt x="11622" y="15108"/>
                    </a:cubicBezTo>
                    <a:cubicBezTo>
                      <a:pt x="11657" y="15108"/>
                      <a:pt x="11697" y="15100"/>
                      <a:pt x="11742" y="15078"/>
                    </a:cubicBezTo>
                    <a:cubicBezTo>
                      <a:pt x="11875" y="15044"/>
                      <a:pt x="12209" y="14711"/>
                      <a:pt x="12209" y="14711"/>
                    </a:cubicBezTo>
                    <a:lnTo>
                      <a:pt x="11909" y="13910"/>
                    </a:lnTo>
                    <a:cubicBezTo>
                      <a:pt x="11909" y="13910"/>
                      <a:pt x="11342" y="13643"/>
                      <a:pt x="11075" y="13577"/>
                    </a:cubicBezTo>
                    <a:cubicBezTo>
                      <a:pt x="10808" y="13477"/>
                      <a:pt x="9540" y="12343"/>
                      <a:pt x="9540" y="12343"/>
                    </a:cubicBezTo>
                    <a:lnTo>
                      <a:pt x="8473" y="11108"/>
                    </a:lnTo>
                    <a:lnTo>
                      <a:pt x="8606" y="8707"/>
                    </a:lnTo>
                    <a:cubicBezTo>
                      <a:pt x="8606" y="8707"/>
                      <a:pt x="8973" y="8006"/>
                      <a:pt x="9173" y="8006"/>
                    </a:cubicBezTo>
                    <a:lnTo>
                      <a:pt x="9340" y="8006"/>
                    </a:lnTo>
                    <a:lnTo>
                      <a:pt x="9540" y="8406"/>
                    </a:lnTo>
                    <a:cubicBezTo>
                      <a:pt x="9540" y="8406"/>
                      <a:pt x="9073" y="8807"/>
                      <a:pt x="9207" y="8940"/>
                    </a:cubicBezTo>
                    <a:cubicBezTo>
                      <a:pt x="9340" y="9074"/>
                      <a:pt x="9407" y="9140"/>
                      <a:pt x="9607" y="9140"/>
                    </a:cubicBezTo>
                    <a:cubicBezTo>
                      <a:pt x="9774" y="9140"/>
                      <a:pt x="10774" y="9541"/>
                      <a:pt x="10774" y="9541"/>
                    </a:cubicBezTo>
                    <a:cubicBezTo>
                      <a:pt x="10774" y="9541"/>
                      <a:pt x="11575" y="10708"/>
                      <a:pt x="11742" y="10775"/>
                    </a:cubicBezTo>
                    <a:cubicBezTo>
                      <a:pt x="11909" y="10808"/>
                      <a:pt x="12609" y="10841"/>
                      <a:pt x="12609" y="10841"/>
                    </a:cubicBezTo>
                    <a:lnTo>
                      <a:pt x="13009" y="10908"/>
                    </a:lnTo>
                    <a:lnTo>
                      <a:pt x="13009" y="10908"/>
                    </a:lnTo>
                    <a:lnTo>
                      <a:pt x="12776" y="10641"/>
                    </a:lnTo>
                    <a:lnTo>
                      <a:pt x="12075" y="10274"/>
                    </a:lnTo>
                    <a:lnTo>
                      <a:pt x="11809" y="10208"/>
                    </a:lnTo>
                    <a:lnTo>
                      <a:pt x="11375" y="9707"/>
                    </a:lnTo>
                    <a:lnTo>
                      <a:pt x="11475" y="9307"/>
                    </a:lnTo>
                    <a:lnTo>
                      <a:pt x="11775" y="9207"/>
                    </a:lnTo>
                    <a:lnTo>
                      <a:pt x="12476" y="9307"/>
                    </a:lnTo>
                    <a:lnTo>
                      <a:pt x="12943" y="9674"/>
                    </a:lnTo>
                    <a:lnTo>
                      <a:pt x="13510" y="10274"/>
                    </a:lnTo>
                    <a:lnTo>
                      <a:pt x="13777" y="10108"/>
                    </a:lnTo>
                    <a:cubicBezTo>
                      <a:pt x="13777" y="10108"/>
                      <a:pt x="14043" y="10108"/>
                      <a:pt x="13877" y="9807"/>
                    </a:cubicBezTo>
                    <a:cubicBezTo>
                      <a:pt x="13710" y="9507"/>
                      <a:pt x="13510" y="9274"/>
                      <a:pt x="13343" y="9207"/>
                    </a:cubicBezTo>
                    <a:cubicBezTo>
                      <a:pt x="13176" y="9107"/>
                      <a:pt x="12776" y="8840"/>
                      <a:pt x="12776" y="8840"/>
                    </a:cubicBezTo>
                    <a:cubicBezTo>
                      <a:pt x="12776" y="8840"/>
                      <a:pt x="12676" y="8540"/>
                      <a:pt x="12943" y="8540"/>
                    </a:cubicBezTo>
                    <a:cubicBezTo>
                      <a:pt x="13076" y="8540"/>
                      <a:pt x="13235" y="8531"/>
                      <a:pt x="13381" y="8531"/>
                    </a:cubicBezTo>
                    <a:cubicBezTo>
                      <a:pt x="13526" y="8531"/>
                      <a:pt x="13660" y="8540"/>
                      <a:pt x="13743" y="8573"/>
                    </a:cubicBezTo>
                    <a:cubicBezTo>
                      <a:pt x="13910" y="8673"/>
                      <a:pt x="14344" y="8940"/>
                      <a:pt x="14611" y="9107"/>
                    </a:cubicBezTo>
                    <a:cubicBezTo>
                      <a:pt x="14809" y="9231"/>
                      <a:pt x="14934" y="9356"/>
                      <a:pt x="15026" y="9356"/>
                    </a:cubicBezTo>
                    <a:cubicBezTo>
                      <a:pt x="15058" y="9356"/>
                      <a:pt x="15085" y="9341"/>
                      <a:pt x="15111" y="9307"/>
                    </a:cubicBezTo>
                    <a:cubicBezTo>
                      <a:pt x="15178" y="9207"/>
                      <a:pt x="15211" y="8840"/>
                      <a:pt x="15211" y="8840"/>
                    </a:cubicBezTo>
                    <a:cubicBezTo>
                      <a:pt x="15211" y="8840"/>
                      <a:pt x="15178" y="8707"/>
                      <a:pt x="15011" y="8640"/>
                    </a:cubicBezTo>
                    <a:cubicBezTo>
                      <a:pt x="14844" y="8540"/>
                      <a:pt x="14711" y="8373"/>
                      <a:pt x="14711" y="8373"/>
                    </a:cubicBezTo>
                    <a:lnTo>
                      <a:pt x="13777" y="8073"/>
                    </a:lnTo>
                    <a:lnTo>
                      <a:pt x="13043" y="7873"/>
                    </a:lnTo>
                    <a:lnTo>
                      <a:pt x="12476" y="7506"/>
                    </a:lnTo>
                    <a:lnTo>
                      <a:pt x="12209" y="6939"/>
                    </a:lnTo>
                    <a:lnTo>
                      <a:pt x="12142" y="6605"/>
                    </a:lnTo>
                    <a:lnTo>
                      <a:pt x="13410" y="6705"/>
                    </a:lnTo>
                    <a:lnTo>
                      <a:pt x="14177" y="5738"/>
                    </a:lnTo>
                    <a:lnTo>
                      <a:pt x="15044" y="5237"/>
                    </a:lnTo>
                    <a:cubicBezTo>
                      <a:pt x="15044" y="5237"/>
                      <a:pt x="15278" y="5538"/>
                      <a:pt x="15411" y="5538"/>
                    </a:cubicBezTo>
                    <a:cubicBezTo>
                      <a:pt x="15545" y="5538"/>
                      <a:pt x="15945" y="5438"/>
                      <a:pt x="15945" y="5438"/>
                    </a:cubicBezTo>
                    <a:cubicBezTo>
                      <a:pt x="15945" y="5438"/>
                      <a:pt x="16812" y="4604"/>
                      <a:pt x="17012" y="4604"/>
                    </a:cubicBezTo>
                    <a:cubicBezTo>
                      <a:pt x="17246" y="4604"/>
                      <a:pt x="20682" y="4637"/>
                      <a:pt x="20682" y="4637"/>
                    </a:cubicBezTo>
                    <a:cubicBezTo>
                      <a:pt x="20682" y="4637"/>
                      <a:pt x="20715" y="4670"/>
                      <a:pt x="20715" y="4670"/>
                    </a:cubicBezTo>
                    <a:cubicBezTo>
                      <a:pt x="20948" y="3870"/>
                      <a:pt x="21215" y="3003"/>
                      <a:pt x="21215" y="3003"/>
                    </a:cubicBezTo>
                    <a:lnTo>
                      <a:pt x="21082" y="2002"/>
                    </a:lnTo>
                    <a:lnTo>
                      <a:pt x="21816" y="1101"/>
                    </a:lnTo>
                    <a:lnTo>
                      <a:pt x="21782" y="401"/>
                    </a:lnTo>
                    <a:lnTo>
                      <a:pt x="21149"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6"/>
              <p:cNvSpPr/>
              <p:nvPr/>
            </p:nvSpPr>
            <p:spPr>
              <a:xfrm>
                <a:off x="4593450" y="4046675"/>
                <a:ext cx="231025" cy="203500"/>
              </a:xfrm>
              <a:custGeom>
                <a:rect b="b" l="l" r="r" t="t"/>
                <a:pathLst>
                  <a:path extrusionOk="0" h="8140" w="9241">
                    <a:moveTo>
                      <a:pt x="6172" y="0"/>
                    </a:moveTo>
                    <a:lnTo>
                      <a:pt x="5705" y="301"/>
                    </a:lnTo>
                    <a:lnTo>
                      <a:pt x="4937" y="301"/>
                    </a:lnTo>
                    <a:lnTo>
                      <a:pt x="4370" y="34"/>
                    </a:lnTo>
                    <a:lnTo>
                      <a:pt x="3737" y="301"/>
                    </a:lnTo>
                    <a:lnTo>
                      <a:pt x="3370" y="1168"/>
                    </a:lnTo>
                    <a:lnTo>
                      <a:pt x="1969" y="1768"/>
                    </a:lnTo>
                    <a:lnTo>
                      <a:pt x="1702" y="2602"/>
                    </a:lnTo>
                    <a:lnTo>
                      <a:pt x="1468" y="3303"/>
                    </a:lnTo>
                    <a:lnTo>
                      <a:pt x="101" y="3536"/>
                    </a:lnTo>
                    <a:lnTo>
                      <a:pt x="1" y="4303"/>
                    </a:lnTo>
                    <a:lnTo>
                      <a:pt x="267" y="5204"/>
                    </a:lnTo>
                    <a:lnTo>
                      <a:pt x="501" y="6338"/>
                    </a:lnTo>
                    <a:cubicBezTo>
                      <a:pt x="501" y="6338"/>
                      <a:pt x="634" y="7039"/>
                      <a:pt x="768" y="7139"/>
                    </a:cubicBezTo>
                    <a:cubicBezTo>
                      <a:pt x="834" y="7239"/>
                      <a:pt x="1835" y="7773"/>
                      <a:pt x="2536" y="8140"/>
                    </a:cubicBezTo>
                    <a:lnTo>
                      <a:pt x="2536" y="8106"/>
                    </a:lnTo>
                    <a:lnTo>
                      <a:pt x="3670" y="7673"/>
                    </a:lnTo>
                    <a:cubicBezTo>
                      <a:pt x="3670" y="7673"/>
                      <a:pt x="4637" y="7639"/>
                      <a:pt x="4804" y="7606"/>
                    </a:cubicBezTo>
                    <a:cubicBezTo>
                      <a:pt x="5004" y="7539"/>
                      <a:pt x="5204" y="6672"/>
                      <a:pt x="5204" y="6672"/>
                    </a:cubicBezTo>
                    <a:lnTo>
                      <a:pt x="6072" y="5838"/>
                    </a:lnTo>
                    <a:lnTo>
                      <a:pt x="7206" y="5938"/>
                    </a:lnTo>
                    <a:lnTo>
                      <a:pt x="8273" y="5371"/>
                    </a:lnTo>
                    <a:lnTo>
                      <a:pt x="8440" y="4837"/>
                    </a:lnTo>
                    <a:lnTo>
                      <a:pt x="9240" y="4270"/>
                    </a:lnTo>
                    <a:lnTo>
                      <a:pt x="8607" y="1435"/>
                    </a:lnTo>
                    <a:lnTo>
                      <a:pt x="7806" y="968"/>
                    </a:lnTo>
                    <a:cubicBezTo>
                      <a:pt x="7806" y="968"/>
                      <a:pt x="6505" y="467"/>
                      <a:pt x="6305" y="301"/>
                    </a:cubicBezTo>
                    <a:cubicBezTo>
                      <a:pt x="6238" y="267"/>
                      <a:pt x="6205" y="167"/>
                      <a:pt x="6172"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6"/>
              <p:cNvSpPr/>
              <p:nvPr/>
            </p:nvSpPr>
            <p:spPr>
              <a:xfrm>
                <a:off x="4824450" y="4145900"/>
                <a:ext cx="34225" cy="7550"/>
              </a:xfrm>
              <a:custGeom>
                <a:rect b="b" l="l" r="r" t="t"/>
                <a:pathLst>
                  <a:path extrusionOk="0" h="302" w="1369">
                    <a:moveTo>
                      <a:pt x="0" y="301"/>
                    </a:moveTo>
                    <a:lnTo>
                      <a:pt x="1368" y="1"/>
                    </a:lnTo>
                    <a:lnTo>
                      <a:pt x="1368"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6"/>
              <p:cNvSpPr/>
              <p:nvPr/>
            </p:nvSpPr>
            <p:spPr>
              <a:xfrm>
                <a:off x="4617625" y="4426950"/>
                <a:ext cx="875" cy="25"/>
              </a:xfrm>
              <a:custGeom>
                <a:rect b="b" l="l" r="r" t="t"/>
                <a:pathLst>
                  <a:path extrusionOk="0" h="1" w="35">
                    <a:moveTo>
                      <a:pt x="1" y="0"/>
                    </a:moveTo>
                    <a:cubicBezTo>
                      <a:pt x="34" y="0"/>
                      <a:pt x="34" y="0"/>
                      <a:pt x="34" y="0"/>
                    </a:cubicBezTo>
                    <a:cubicBezTo>
                      <a:pt x="34" y="0"/>
                      <a:pt x="34"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26"/>
              <p:cNvSpPr/>
              <p:nvPr/>
            </p:nvSpPr>
            <p:spPr>
              <a:xfrm>
                <a:off x="4615975" y="4424450"/>
                <a:ext cx="25" cy="850"/>
              </a:xfrm>
              <a:custGeom>
                <a:rect b="b" l="l" r="r" t="t"/>
                <a:pathLst>
                  <a:path extrusionOk="0" h="34" w="1">
                    <a:moveTo>
                      <a:pt x="0" y="0"/>
                    </a:moveTo>
                    <a:cubicBezTo>
                      <a:pt x="0" y="34"/>
                      <a:pt x="0" y="34"/>
                      <a:pt x="0" y="34"/>
                    </a:cubicBezTo>
                    <a:cubicBezTo>
                      <a:pt x="0" y="34"/>
                      <a:pt x="0" y="34"/>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6"/>
              <p:cNvSpPr/>
              <p:nvPr/>
            </p:nvSpPr>
            <p:spPr>
              <a:xfrm>
                <a:off x="4613475" y="4422775"/>
                <a:ext cx="850" cy="850"/>
              </a:xfrm>
              <a:custGeom>
                <a:rect b="b" l="l" r="r" t="t"/>
                <a:pathLst>
                  <a:path extrusionOk="0" h="34" w="34">
                    <a:moveTo>
                      <a:pt x="0" y="0"/>
                    </a:moveTo>
                    <a:cubicBezTo>
                      <a:pt x="0" y="0"/>
                      <a:pt x="33" y="0"/>
                      <a:pt x="33" y="34"/>
                    </a:cubicBezTo>
                    <a:cubicBezTo>
                      <a:pt x="33" y="0"/>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6"/>
              <p:cNvSpPr/>
              <p:nvPr/>
            </p:nvSpPr>
            <p:spPr>
              <a:xfrm>
                <a:off x="4620125" y="4428600"/>
                <a:ext cx="875" cy="875"/>
              </a:xfrm>
              <a:custGeom>
                <a:rect b="b" l="l" r="r" t="t"/>
                <a:pathLst>
                  <a:path extrusionOk="0" h="35" w="35">
                    <a:moveTo>
                      <a:pt x="1" y="1"/>
                    </a:moveTo>
                    <a:lnTo>
                      <a:pt x="34" y="34"/>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6"/>
              <p:cNvSpPr/>
              <p:nvPr/>
            </p:nvSpPr>
            <p:spPr>
              <a:xfrm>
                <a:off x="4479200" y="4049175"/>
                <a:ext cx="179325" cy="362775"/>
              </a:xfrm>
              <a:custGeom>
                <a:rect b="b" l="l" r="r" t="t"/>
                <a:pathLst>
                  <a:path extrusionOk="0" h="14511" w="7173">
                    <a:moveTo>
                      <a:pt x="801" y="0"/>
                    </a:moveTo>
                    <a:lnTo>
                      <a:pt x="568" y="1068"/>
                    </a:lnTo>
                    <a:lnTo>
                      <a:pt x="67" y="1702"/>
                    </a:lnTo>
                    <a:lnTo>
                      <a:pt x="101" y="2369"/>
                    </a:lnTo>
                    <a:lnTo>
                      <a:pt x="1" y="3603"/>
                    </a:lnTo>
                    <a:cubicBezTo>
                      <a:pt x="267" y="3736"/>
                      <a:pt x="601" y="3903"/>
                      <a:pt x="601" y="3903"/>
                    </a:cubicBezTo>
                    <a:cubicBezTo>
                      <a:pt x="835" y="3970"/>
                      <a:pt x="1235" y="4704"/>
                      <a:pt x="1235" y="4704"/>
                    </a:cubicBezTo>
                    <a:cubicBezTo>
                      <a:pt x="1235" y="4704"/>
                      <a:pt x="1035" y="5071"/>
                      <a:pt x="1035" y="5271"/>
                    </a:cubicBezTo>
                    <a:lnTo>
                      <a:pt x="1035" y="5938"/>
                    </a:lnTo>
                    <a:lnTo>
                      <a:pt x="1168" y="6305"/>
                    </a:lnTo>
                    <a:lnTo>
                      <a:pt x="1335" y="6472"/>
                    </a:lnTo>
                    <a:lnTo>
                      <a:pt x="1535" y="7072"/>
                    </a:lnTo>
                    <a:lnTo>
                      <a:pt x="1235" y="7806"/>
                    </a:lnTo>
                    <a:lnTo>
                      <a:pt x="1235" y="8173"/>
                    </a:lnTo>
                    <a:lnTo>
                      <a:pt x="1335" y="8607"/>
                    </a:lnTo>
                    <a:lnTo>
                      <a:pt x="1335" y="8840"/>
                    </a:lnTo>
                    <a:lnTo>
                      <a:pt x="868" y="9741"/>
                    </a:lnTo>
                    <a:cubicBezTo>
                      <a:pt x="868" y="9741"/>
                      <a:pt x="1001" y="10174"/>
                      <a:pt x="1135" y="10208"/>
                    </a:cubicBezTo>
                    <a:cubicBezTo>
                      <a:pt x="1268" y="10274"/>
                      <a:pt x="1468" y="10441"/>
                      <a:pt x="1468" y="10441"/>
                    </a:cubicBezTo>
                    <a:cubicBezTo>
                      <a:pt x="1468" y="10441"/>
                      <a:pt x="1969" y="10708"/>
                      <a:pt x="1668" y="10842"/>
                    </a:cubicBezTo>
                    <a:cubicBezTo>
                      <a:pt x="1588" y="10868"/>
                      <a:pt x="1541" y="10876"/>
                      <a:pt x="1512" y="10876"/>
                    </a:cubicBezTo>
                    <a:cubicBezTo>
                      <a:pt x="1474" y="10876"/>
                      <a:pt x="1468" y="10863"/>
                      <a:pt x="1458" y="10863"/>
                    </a:cubicBezTo>
                    <a:cubicBezTo>
                      <a:pt x="1447" y="10863"/>
                      <a:pt x="1432" y="10878"/>
                      <a:pt x="1368" y="10942"/>
                    </a:cubicBezTo>
                    <a:cubicBezTo>
                      <a:pt x="1292" y="11018"/>
                      <a:pt x="1225" y="11031"/>
                      <a:pt x="1179" y="11031"/>
                    </a:cubicBezTo>
                    <a:cubicBezTo>
                      <a:pt x="1155" y="11031"/>
                      <a:pt x="1137" y="11028"/>
                      <a:pt x="1126" y="11028"/>
                    </a:cubicBezTo>
                    <a:cubicBezTo>
                      <a:pt x="1103" y="11028"/>
                      <a:pt x="1112" y="11044"/>
                      <a:pt x="1168" y="11142"/>
                    </a:cubicBezTo>
                    <a:cubicBezTo>
                      <a:pt x="1302" y="11342"/>
                      <a:pt x="1668" y="11609"/>
                      <a:pt x="1668" y="11609"/>
                    </a:cubicBezTo>
                    <a:lnTo>
                      <a:pt x="2135" y="11642"/>
                    </a:lnTo>
                    <a:lnTo>
                      <a:pt x="3170" y="11976"/>
                    </a:lnTo>
                    <a:lnTo>
                      <a:pt x="3503" y="12309"/>
                    </a:lnTo>
                    <a:lnTo>
                      <a:pt x="4270" y="13610"/>
                    </a:lnTo>
                    <a:lnTo>
                      <a:pt x="4404" y="14010"/>
                    </a:lnTo>
                    <a:lnTo>
                      <a:pt x="4671" y="14010"/>
                    </a:lnTo>
                    <a:cubicBezTo>
                      <a:pt x="4671" y="14010"/>
                      <a:pt x="4799" y="14266"/>
                      <a:pt x="4920" y="14442"/>
                    </a:cubicBezTo>
                    <a:lnTo>
                      <a:pt x="4920" y="14442"/>
                    </a:lnTo>
                    <a:lnTo>
                      <a:pt x="5938" y="12142"/>
                    </a:lnTo>
                    <a:lnTo>
                      <a:pt x="6639" y="11809"/>
                    </a:lnTo>
                    <a:lnTo>
                      <a:pt x="6805" y="11075"/>
                    </a:lnTo>
                    <a:lnTo>
                      <a:pt x="7172" y="9374"/>
                    </a:lnTo>
                    <a:lnTo>
                      <a:pt x="7106" y="8006"/>
                    </a:lnTo>
                    <a:cubicBezTo>
                      <a:pt x="6405" y="7673"/>
                      <a:pt x="5404" y="7139"/>
                      <a:pt x="5338" y="7039"/>
                    </a:cubicBezTo>
                    <a:cubicBezTo>
                      <a:pt x="5204" y="6905"/>
                      <a:pt x="5071" y="6205"/>
                      <a:pt x="5071" y="6205"/>
                    </a:cubicBezTo>
                    <a:lnTo>
                      <a:pt x="4837" y="5071"/>
                    </a:lnTo>
                    <a:lnTo>
                      <a:pt x="4571" y="4203"/>
                    </a:lnTo>
                    <a:lnTo>
                      <a:pt x="4671" y="3403"/>
                    </a:lnTo>
                    <a:lnTo>
                      <a:pt x="4671" y="2569"/>
                    </a:lnTo>
                    <a:lnTo>
                      <a:pt x="4370" y="1802"/>
                    </a:lnTo>
                    <a:lnTo>
                      <a:pt x="3103" y="1035"/>
                    </a:lnTo>
                    <a:lnTo>
                      <a:pt x="2536" y="167"/>
                    </a:lnTo>
                    <a:lnTo>
                      <a:pt x="1502" y="534"/>
                    </a:lnTo>
                    <a:lnTo>
                      <a:pt x="1035" y="401"/>
                    </a:lnTo>
                    <a:lnTo>
                      <a:pt x="801" y="0"/>
                    </a:lnTo>
                    <a:close/>
                    <a:moveTo>
                      <a:pt x="4920" y="14442"/>
                    </a:moveTo>
                    <a:lnTo>
                      <a:pt x="4904" y="14477"/>
                    </a:lnTo>
                    <a:cubicBezTo>
                      <a:pt x="4937" y="14511"/>
                      <a:pt x="4937" y="14511"/>
                      <a:pt x="4971" y="14511"/>
                    </a:cubicBezTo>
                    <a:cubicBezTo>
                      <a:pt x="4954" y="14490"/>
                      <a:pt x="4937" y="14467"/>
                      <a:pt x="4920" y="14442"/>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6"/>
              <p:cNvSpPr/>
              <p:nvPr/>
            </p:nvSpPr>
            <p:spPr>
              <a:xfrm>
                <a:off x="4621800" y="4430275"/>
                <a:ext cx="1700" cy="1700"/>
              </a:xfrm>
              <a:custGeom>
                <a:rect b="b" l="l" r="r" t="t"/>
                <a:pathLst>
                  <a:path extrusionOk="0" h="68" w="68">
                    <a:moveTo>
                      <a:pt x="1" y="1"/>
                    </a:moveTo>
                    <a:cubicBezTo>
                      <a:pt x="34" y="34"/>
                      <a:pt x="67" y="34"/>
                      <a:pt x="67" y="67"/>
                    </a:cubicBezTo>
                    <a:cubicBezTo>
                      <a:pt x="67" y="34"/>
                      <a:pt x="34" y="34"/>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6"/>
              <p:cNvSpPr/>
              <p:nvPr/>
            </p:nvSpPr>
            <p:spPr>
              <a:xfrm>
                <a:off x="4603450" y="4412775"/>
                <a:ext cx="875" cy="1675"/>
              </a:xfrm>
              <a:custGeom>
                <a:rect b="b" l="l" r="r" t="t"/>
                <a:pathLst>
                  <a:path extrusionOk="0" h="67" w="35">
                    <a:moveTo>
                      <a:pt x="34" y="67"/>
                    </a:moveTo>
                    <a:cubicBezTo>
                      <a:pt x="34" y="34"/>
                      <a:pt x="1" y="34"/>
                      <a:pt x="1" y="0"/>
                    </a:cubicBezTo>
                    <a:cubicBezTo>
                      <a:pt x="1" y="34"/>
                      <a:pt x="34" y="34"/>
                      <a:pt x="34" y="67"/>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6"/>
              <p:cNvSpPr/>
              <p:nvPr/>
            </p:nvSpPr>
            <p:spPr>
              <a:xfrm>
                <a:off x="4627650" y="4435275"/>
                <a:ext cx="25" cy="875"/>
              </a:xfrm>
              <a:custGeom>
                <a:rect b="b" l="l" r="r" t="t"/>
                <a:pathLst>
                  <a:path extrusionOk="0" h="35" w="1">
                    <a:moveTo>
                      <a:pt x="0" y="1"/>
                    </a:moveTo>
                    <a:lnTo>
                      <a:pt x="0" y="34"/>
                    </a:ln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6"/>
              <p:cNvSpPr/>
              <p:nvPr/>
            </p:nvSpPr>
            <p:spPr>
              <a:xfrm>
                <a:off x="4611800" y="4421100"/>
                <a:ext cx="850" cy="25"/>
              </a:xfrm>
              <a:custGeom>
                <a:rect b="b" l="l" r="r" t="t"/>
                <a:pathLst>
                  <a:path extrusionOk="0" h="1" w="34">
                    <a:moveTo>
                      <a:pt x="0" y="1"/>
                    </a:moveTo>
                    <a:cubicBezTo>
                      <a:pt x="0" y="1"/>
                      <a:pt x="0" y="1"/>
                      <a:pt x="34" y="1"/>
                    </a:cubicBez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6"/>
              <p:cNvSpPr/>
              <p:nvPr/>
            </p:nvSpPr>
            <p:spPr>
              <a:xfrm>
                <a:off x="4610125" y="4419450"/>
                <a:ext cx="25" cy="25"/>
              </a:xfrm>
              <a:custGeom>
                <a:rect b="b" l="l" r="r" t="t"/>
                <a:pathLst>
                  <a:path extrusionOk="0" h="1" w="1">
                    <a:moveTo>
                      <a:pt x="1" y="0"/>
                    </a:moveTo>
                    <a:cubicBezTo>
                      <a:pt x="1" y="0"/>
                      <a:pt x="1" y="0"/>
                      <a:pt x="1" y="0"/>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6"/>
              <p:cNvSpPr/>
              <p:nvPr/>
            </p:nvSpPr>
            <p:spPr>
              <a:xfrm>
                <a:off x="4605125" y="4414425"/>
                <a:ext cx="25" cy="875"/>
              </a:xfrm>
              <a:custGeom>
                <a:rect b="b" l="l" r="r" t="t"/>
                <a:pathLst>
                  <a:path extrusionOk="0" h="35" w="1">
                    <a:moveTo>
                      <a:pt x="1" y="1"/>
                    </a:moveTo>
                    <a:lnTo>
                      <a:pt x="1" y="34"/>
                    </a:lnTo>
                    <a:cubicBezTo>
                      <a:pt x="1" y="34"/>
                      <a:pt x="1" y="34"/>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6"/>
              <p:cNvSpPr/>
              <p:nvPr/>
            </p:nvSpPr>
            <p:spPr>
              <a:xfrm>
                <a:off x="4629300" y="4436950"/>
                <a:ext cx="1700" cy="1700"/>
              </a:xfrm>
              <a:custGeom>
                <a:rect b="b" l="l" r="r" t="t"/>
                <a:pathLst>
                  <a:path extrusionOk="0" h="68" w="68">
                    <a:moveTo>
                      <a:pt x="68" y="67"/>
                    </a:moveTo>
                    <a:cubicBezTo>
                      <a:pt x="34" y="34"/>
                      <a:pt x="1" y="34"/>
                      <a:pt x="1" y="1"/>
                    </a:cubicBezTo>
                    <a:cubicBezTo>
                      <a:pt x="1" y="34"/>
                      <a:pt x="34" y="34"/>
                      <a:pt x="68" y="67"/>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6"/>
              <p:cNvSpPr/>
              <p:nvPr/>
            </p:nvSpPr>
            <p:spPr>
              <a:xfrm>
                <a:off x="4634325" y="4441950"/>
                <a:ext cx="25" cy="25"/>
              </a:xfrm>
              <a:custGeom>
                <a:rect b="b" l="l" r="r" t="t"/>
                <a:pathLst>
                  <a:path extrusionOk="0" h="1" w="1">
                    <a:moveTo>
                      <a:pt x="0" y="1"/>
                    </a:moveTo>
                    <a:lnTo>
                      <a:pt x="0" y="1"/>
                    </a:lnTo>
                    <a:lnTo>
                      <a:pt x="0" y="1"/>
                    </a:ln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26"/>
              <p:cNvSpPr/>
              <p:nvPr/>
            </p:nvSpPr>
            <p:spPr>
              <a:xfrm>
                <a:off x="4608450" y="4417775"/>
                <a:ext cx="875" cy="850"/>
              </a:xfrm>
              <a:custGeom>
                <a:rect b="b" l="l" r="r" t="t"/>
                <a:pathLst>
                  <a:path extrusionOk="0" h="34" w="35">
                    <a:moveTo>
                      <a:pt x="1" y="0"/>
                    </a:moveTo>
                    <a:lnTo>
                      <a:pt x="34" y="34"/>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6"/>
              <p:cNvSpPr/>
              <p:nvPr/>
            </p:nvSpPr>
            <p:spPr>
              <a:xfrm>
                <a:off x="4605950" y="4415275"/>
                <a:ext cx="25" cy="850"/>
              </a:xfrm>
              <a:custGeom>
                <a:rect b="b" l="l" r="r" t="t"/>
                <a:pathLst>
                  <a:path extrusionOk="0" h="34" w="1">
                    <a:moveTo>
                      <a:pt x="1" y="0"/>
                    </a:moveTo>
                    <a:cubicBezTo>
                      <a:pt x="1" y="0"/>
                      <a:pt x="1" y="0"/>
                      <a:pt x="1" y="34"/>
                    </a:cubicBezTo>
                    <a:cubicBezTo>
                      <a:pt x="1" y="34"/>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6"/>
              <p:cNvSpPr/>
              <p:nvPr/>
            </p:nvSpPr>
            <p:spPr>
              <a:xfrm>
                <a:off x="4606800" y="4416925"/>
                <a:ext cx="25" cy="25"/>
              </a:xfrm>
              <a:custGeom>
                <a:rect b="b" l="l" r="r" t="t"/>
                <a:pathLst>
                  <a:path extrusionOk="0" h="1" w="1">
                    <a:moveTo>
                      <a:pt x="0" y="1"/>
                    </a:moveTo>
                    <a:lnTo>
                      <a:pt x="0"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6"/>
              <p:cNvSpPr/>
              <p:nvPr/>
            </p:nvSpPr>
            <p:spPr>
              <a:xfrm>
                <a:off x="4858650" y="3834850"/>
                <a:ext cx="2525" cy="875"/>
              </a:xfrm>
              <a:custGeom>
                <a:rect b="b" l="l" r="r" t="t"/>
                <a:pathLst>
                  <a:path extrusionOk="0" h="35" w="101">
                    <a:moveTo>
                      <a:pt x="100" y="1"/>
                    </a:moveTo>
                    <a:cubicBezTo>
                      <a:pt x="67" y="1"/>
                      <a:pt x="33" y="34"/>
                      <a:pt x="0" y="34"/>
                    </a:cubicBezTo>
                    <a:cubicBezTo>
                      <a:pt x="33" y="34"/>
                      <a:pt x="67" y="1"/>
                      <a:pt x="10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6"/>
              <p:cNvSpPr/>
              <p:nvPr/>
            </p:nvSpPr>
            <p:spPr>
              <a:xfrm>
                <a:off x="4851125" y="3835700"/>
                <a:ext cx="2525" cy="850"/>
              </a:xfrm>
              <a:custGeom>
                <a:rect b="b" l="l" r="r" t="t"/>
                <a:pathLst>
                  <a:path extrusionOk="0" h="34" w="101">
                    <a:moveTo>
                      <a:pt x="101" y="0"/>
                    </a:moveTo>
                    <a:cubicBezTo>
                      <a:pt x="68" y="33"/>
                      <a:pt x="34" y="33"/>
                      <a:pt x="1" y="33"/>
                    </a:cubicBezTo>
                    <a:cubicBezTo>
                      <a:pt x="34" y="33"/>
                      <a:pt x="68" y="33"/>
                      <a:pt x="10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6"/>
              <p:cNvSpPr/>
              <p:nvPr/>
            </p:nvSpPr>
            <p:spPr>
              <a:xfrm>
                <a:off x="4854475" y="3835700"/>
                <a:ext cx="3350" cy="25"/>
              </a:xfrm>
              <a:custGeom>
                <a:rect b="b" l="l" r="r" t="t"/>
                <a:pathLst>
                  <a:path extrusionOk="0" h="1" w="134">
                    <a:moveTo>
                      <a:pt x="134" y="0"/>
                    </a:moveTo>
                    <a:lnTo>
                      <a:pt x="0" y="0"/>
                    </a:lnTo>
                    <a:cubicBezTo>
                      <a:pt x="34" y="0"/>
                      <a:pt x="100" y="0"/>
                      <a:pt x="134"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6"/>
              <p:cNvSpPr/>
              <p:nvPr/>
            </p:nvSpPr>
            <p:spPr>
              <a:xfrm>
                <a:off x="4837800" y="3837350"/>
                <a:ext cx="1675" cy="875"/>
              </a:xfrm>
              <a:custGeom>
                <a:rect b="b" l="l" r="r" t="t"/>
                <a:pathLst>
                  <a:path extrusionOk="0" h="35" w="67">
                    <a:moveTo>
                      <a:pt x="67" y="1"/>
                    </a:moveTo>
                    <a:cubicBezTo>
                      <a:pt x="34" y="1"/>
                      <a:pt x="34" y="1"/>
                      <a:pt x="0" y="34"/>
                    </a:cubicBezTo>
                    <a:cubicBezTo>
                      <a:pt x="34" y="34"/>
                      <a:pt x="67" y="1"/>
                      <a:pt x="67"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6"/>
              <p:cNvSpPr/>
              <p:nvPr/>
            </p:nvSpPr>
            <p:spPr>
              <a:xfrm>
                <a:off x="4847800" y="3836525"/>
                <a:ext cx="2525" cy="25"/>
              </a:xfrm>
              <a:custGeom>
                <a:rect b="b" l="l" r="r" t="t"/>
                <a:pathLst>
                  <a:path extrusionOk="0" h="1" w="101">
                    <a:moveTo>
                      <a:pt x="101" y="0"/>
                    </a:moveTo>
                    <a:cubicBezTo>
                      <a:pt x="67" y="0"/>
                      <a:pt x="34" y="0"/>
                      <a:pt x="0" y="0"/>
                    </a:cubicBezTo>
                    <a:cubicBezTo>
                      <a:pt x="34" y="0"/>
                      <a:pt x="67" y="0"/>
                      <a:pt x="10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6"/>
              <p:cNvSpPr/>
              <p:nvPr/>
            </p:nvSpPr>
            <p:spPr>
              <a:xfrm>
                <a:off x="4841125" y="3837350"/>
                <a:ext cx="2525" cy="25"/>
              </a:xfrm>
              <a:custGeom>
                <a:rect b="b" l="l" r="r" t="t"/>
                <a:pathLst>
                  <a:path extrusionOk="0" h="1" w="101">
                    <a:moveTo>
                      <a:pt x="101" y="1"/>
                    </a:moveTo>
                    <a:cubicBezTo>
                      <a:pt x="67" y="1"/>
                      <a:pt x="34" y="1"/>
                      <a:pt x="1" y="1"/>
                    </a:cubicBezTo>
                    <a:cubicBezTo>
                      <a:pt x="34" y="1"/>
                      <a:pt x="67" y="1"/>
                      <a:pt x="10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6"/>
              <p:cNvSpPr/>
              <p:nvPr/>
            </p:nvSpPr>
            <p:spPr>
              <a:xfrm>
                <a:off x="4861975" y="3834850"/>
                <a:ext cx="3350" cy="25"/>
              </a:xfrm>
              <a:custGeom>
                <a:rect b="b" l="l" r="r" t="t"/>
                <a:pathLst>
                  <a:path extrusionOk="0" h="1" w="134">
                    <a:moveTo>
                      <a:pt x="134" y="1"/>
                    </a:moveTo>
                    <a:cubicBezTo>
                      <a:pt x="67" y="1"/>
                      <a:pt x="34" y="1"/>
                      <a:pt x="1" y="1"/>
                    </a:cubicBezTo>
                    <a:cubicBezTo>
                      <a:pt x="34" y="1"/>
                      <a:pt x="67" y="1"/>
                      <a:pt x="134"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6"/>
              <p:cNvSpPr/>
              <p:nvPr/>
            </p:nvSpPr>
            <p:spPr>
              <a:xfrm>
                <a:off x="4844475" y="3836525"/>
                <a:ext cx="2525" cy="850"/>
              </a:xfrm>
              <a:custGeom>
                <a:rect b="b" l="l" r="r" t="t"/>
                <a:pathLst>
                  <a:path extrusionOk="0" h="34" w="101">
                    <a:moveTo>
                      <a:pt x="100" y="0"/>
                    </a:moveTo>
                    <a:lnTo>
                      <a:pt x="0" y="34"/>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6"/>
              <p:cNvSpPr/>
              <p:nvPr/>
            </p:nvSpPr>
            <p:spPr>
              <a:xfrm>
                <a:off x="4828625" y="3839025"/>
                <a:ext cx="1675" cy="25"/>
              </a:xfrm>
              <a:custGeom>
                <a:rect b="b" l="l" r="r" t="t"/>
                <a:pathLst>
                  <a:path extrusionOk="0" h="1" w="67">
                    <a:moveTo>
                      <a:pt x="0" y="0"/>
                    </a:moveTo>
                    <a:cubicBezTo>
                      <a:pt x="0" y="0"/>
                      <a:pt x="34" y="0"/>
                      <a:pt x="67" y="0"/>
                    </a:cubicBezTo>
                    <a:cubicBezTo>
                      <a:pt x="34" y="0"/>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6"/>
              <p:cNvSpPr/>
              <p:nvPr/>
            </p:nvSpPr>
            <p:spPr>
              <a:xfrm>
                <a:off x="4820275" y="3839025"/>
                <a:ext cx="1700" cy="25"/>
              </a:xfrm>
              <a:custGeom>
                <a:rect b="b" l="l" r="r" t="t"/>
                <a:pathLst>
                  <a:path extrusionOk="0" h="1" w="68">
                    <a:moveTo>
                      <a:pt x="1" y="0"/>
                    </a:moveTo>
                    <a:cubicBezTo>
                      <a:pt x="34" y="0"/>
                      <a:pt x="34" y="0"/>
                      <a:pt x="67" y="0"/>
                    </a:cubicBezTo>
                    <a:cubicBezTo>
                      <a:pt x="34" y="0"/>
                      <a:pt x="34"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6"/>
              <p:cNvSpPr/>
              <p:nvPr/>
            </p:nvSpPr>
            <p:spPr>
              <a:xfrm>
                <a:off x="4818600" y="3839025"/>
                <a:ext cx="875" cy="25"/>
              </a:xfrm>
              <a:custGeom>
                <a:rect b="b" l="l" r="r" t="t"/>
                <a:pathLst>
                  <a:path extrusionOk="0" h="1" w="35">
                    <a:moveTo>
                      <a:pt x="1" y="0"/>
                    </a:moveTo>
                    <a:lnTo>
                      <a:pt x="34"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6"/>
              <p:cNvSpPr/>
              <p:nvPr/>
            </p:nvSpPr>
            <p:spPr>
              <a:xfrm>
                <a:off x="4834450" y="3838200"/>
                <a:ext cx="1700" cy="25"/>
              </a:xfrm>
              <a:custGeom>
                <a:rect b="b" l="l" r="r" t="t"/>
                <a:pathLst>
                  <a:path extrusionOk="0" h="1" w="68">
                    <a:moveTo>
                      <a:pt x="1" y="0"/>
                    </a:moveTo>
                    <a:cubicBezTo>
                      <a:pt x="34" y="0"/>
                      <a:pt x="67" y="0"/>
                      <a:pt x="67" y="0"/>
                    </a:cubicBezTo>
                    <a:cubicBezTo>
                      <a:pt x="67" y="0"/>
                      <a:pt x="34"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6"/>
              <p:cNvSpPr/>
              <p:nvPr/>
            </p:nvSpPr>
            <p:spPr>
              <a:xfrm>
                <a:off x="4831125" y="3838200"/>
                <a:ext cx="1700" cy="25"/>
              </a:xfrm>
              <a:custGeom>
                <a:rect b="b" l="l" r="r" t="t"/>
                <a:pathLst>
                  <a:path extrusionOk="0" h="1" w="68">
                    <a:moveTo>
                      <a:pt x="0" y="0"/>
                    </a:moveTo>
                    <a:cubicBezTo>
                      <a:pt x="34" y="0"/>
                      <a:pt x="67" y="0"/>
                      <a:pt x="67" y="0"/>
                    </a:cubicBezTo>
                    <a:cubicBezTo>
                      <a:pt x="67" y="0"/>
                      <a:pt x="34"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6"/>
              <p:cNvSpPr/>
              <p:nvPr/>
            </p:nvSpPr>
            <p:spPr>
              <a:xfrm>
                <a:off x="4822775" y="3839025"/>
                <a:ext cx="1700" cy="25"/>
              </a:xfrm>
              <a:custGeom>
                <a:rect b="b" l="l" r="r" t="t"/>
                <a:pathLst>
                  <a:path extrusionOk="0" h="1" w="68">
                    <a:moveTo>
                      <a:pt x="1" y="0"/>
                    </a:moveTo>
                    <a:cubicBezTo>
                      <a:pt x="34" y="0"/>
                      <a:pt x="34" y="0"/>
                      <a:pt x="67" y="0"/>
                    </a:cubicBezTo>
                    <a:cubicBezTo>
                      <a:pt x="34" y="0"/>
                      <a:pt x="34"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26"/>
              <p:cNvSpPr/>
              <p:nvPr/>
            </p:nvSpPr>
            <p:spPr>
              <a:xfrm>
                <a:off x="4825275" y="3839025"/>
                <a:ext cx="1700" cy="25"/>
              </a:xfrm>
              <a:custGeom>
                <a:rect b="b" l="l" r="r" t="t"/>
                <a:pathLst>
                  <a:path extrusionOk="0" h="1" w="68">
                    <a:moveTo>
                      <a:pt x="1" y="0"/>
                    </a:moveTo>
                    <a:cubicBezTo>
                      <a:pt x="34" y="0"/>
                      <a:pt x="68" y="0"/>
                      <a:pt x="68" y="0"/>
                    </a:cubicBezTo>
                    <a:cubicBezTo>
                      <a:pt x="68" y="0"/>
                      <a:pt x="34"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6"/>
              <p:cNvSpPr/>
              <p:nvPr/>
            </p:nvSpPr>
            <p:spPr>
              <a:xfrm>
                <a:off x="4372450" y="3613850"/>
                <a:ext cx="417000" cy="467875"/>
              </a:xfrm>
              <a:custGeom>
                <a:rect b="b" l="l" r="r" t="t"/>
                <a:pathLst>
                  <a:path extrusionOk="0" h="18715" w="16680">
                    <a:moveTo>
                      <a:pt x="14044" y="7506"/>
                    </a:moveTo>
                    <a:lnTo>
                      <a:pt x="14042" y="7521"/>
                    </a:lnTo>
                    <a:lnTo>
                      <a:pt x="14078" y="7573"/>
                    </a:lnTo>
                    <a:lnTo>
                      <a:pt x="14044" y="7506"/>
                    </a:lnTo>
                    <a:close/>
                    <a:moveTo>
                      <a:pt x="2102" y="1"/>
                    </a:moveTo>
                    <a:lnTo>
                      <a:pt x="1735" y="568"/>
                    </a:lnTo>
                    <a:lnTo>
                      <a:pt x="835" y="868"/>
                    </a:lnTo>
                    <a:lnTo>
                      <a:pt x="1" y="2002"/>
                    </a:lnTo>
                    <a:cubicBezTo>
                      <a:pt x="1" y="2002"/>
                      <a:pt x="468" y="3737"/>
                      <a:pt x="535" y="3937"/>
                    </a:cubicBezTo>
                    <a:cubicBezTo>
                      <a:pt x="601" y="4137"/>
                      <a:pt x="935" y="4237"/>
                      <a:pt x="935" y="4237"/>
                    </a:cubicBezTo>
                    <a:cubicBezTo>
                      <a:pt x="935" y="4237"/>
                      <a:pt x="1769" y="4638"/>
                      <a:pt x="1869" y="4738"/>
                    </a:cubicBezTo>
                    <a:cubicBezTo>
                      <a:pt x="1969" y="4838"/>
                      <a:pt x="1869" y="4871"/>
                      <a:pt x="1869" y="4971"/>
                    </a:cubicBezTo>
                    <a:cubicBezTo>
                      <a:pt x="1869" y="5071"/>
                      <a:pt x="1502" y="5138"/>
                      <a:pt x="1369" y="5238"/>
                    </a:cubicBezTo>
                    <a:cubicBezTo>
                      <a:pt x="1268" y="5338"/>
                      <a:pt x="1502" y="6039"/>
                      <a:pt x="1502" y="6039"/>
                    </a:cubicBezTo>
                    <a:cubicBezTo>
                      <a:pt x="1502" y="6039"/>
                      <a:pt x="2036" y="6672"/>
                      <a:pt x="2069" y="6806"/>
                    </a:cubicBezTo>
                    <a:cubicBezTo>
                      <a:pt x="2102" y="6939"/>
                      <a:pt x="2069" y="7273"/>
                      <a:pt x="2069" y="7273"/>
                    </a:cubicBezTo>
                    <a:lnTo>
                      <a:pt x="1769" y="7707"/>
                    </a:lnTo>
                    <a:lnTo>
                      <a:pt x="1435" y="8707"/>
                    </a:lnTo>
                    <a:lnTo>
                      <a:pt x="1969" y="8907"/>
                    </a:lnTo>
                    <a:lnTo>
                      <a:pt x="2936" y="9775"/>
                    </a:lnTo>
                    <a:lnTo>
                      <a:pt x="3003" y="10509"/>
                    </a:lnTo>
                    <a:lnTo>
                      <a:pt x="2870" y="10775"/>
                    </a:lnTo>
                    <a:lnTo>
                      <a:pt x="2703" y="10809"/>
                    </a:lnTo>
                    <a:lnTo>
                      <a:pt x="2303" y="10675"/>
                    </a:lnTo>
                    <a:lnTo>
                      <a:pt x="1869" y="10709"/>
                    </a:lnTo>
                    <a:lnTo>
                      <a:pt x="2102" y="11443"/>
                    </a:lnTo>
                    <a:lnTo>
                      <a:pt x="2336" y="12210"/>
                    </a:lnTo>
                    <a:lnTo>
                      <a:pt x="1969" y="12443"/>
                    </a:lnTo>
                    <a:lnTo>
                      <a:pt x="1969" y="12810"/>
                    </a:lnTo>
                    <a:lnTo>
                      <a:pt x="5505" y="15479"/>
                    </a:lnTo>
                    <a:lnTo>
                      <a:pt x="7473" y="15779"/>
                    </a:lnTo>
                    <a:lnTo>
                      <a:pt x="8173" y="14845"/>
                    </a:lnTo>
                    <a:lnTo>
                      <a:pt x="7773" y="14445"/>
                    </a:lnTo>
                    <a:lnTo>
                      <a:pt x="8107" y="14044"/>
                    </a:lnTo>
                    <a:lnTo>
                      <a:pt x="8574" y="13611"/>
                    </a:lnTo>
                    <a:lnTo>
                      <a:pt x="10208" y="15412"/>
                    </a:lnTo>
                    <a:lnTo>
                      <a:pt x="12176" y="16279"/>
                    </a:lnTo>
                    <a:lnTo>
                      <a:pt x="12276" y="16713"/>
                    </a:lnTo>
                    <a:lnTo>
                      <a:pt x="11709" y="18047"/>
                    </a:lnTo>
                    <a:lnTo>
                      <a:pt x="11676" y="18714"/>
                    </a:lnTo>
                    <a:lnTo>
                      <a:pt x="11676" y="18714"/>
                    </a:lnTo>
                    <a:lnTo>
                      <a:pt x="12210" y="18481"/>
                    </a:lnTo>
                    <a:lnTo>
                      <a:pt x="12577" y="17614"/>
                    </a:lnTo>
                    <a:lnTo>
                      <a:pt x="13210" y="17347"/>
                    </a:lnTo>
                    <a:lnTo>
                      <a:pt x="13777" y="17614"/>
                    </a:lnTo>
                    <a:lnTo>
                      <a:pt x="14511" y="17614"/>
                    </a:lnTo>
                    <a:lnTo>
                      <a:pt x="15012" y="17313"/>
                    </a:lnTo>
                    <a:cubicBezTo>
                      <a:pt x="14912" y="16946"/>
                      <a:pt x="14878" y="16346"/>
                      <a:pt x="14878" y="16346"/>
                    </a:cubicBezTo>
                    <a:lnTo>
                      <a:pt x="15145" y="15012"/>
                    </a:lnTo>
                    <a:lnTo>
                      <a:pt x="16679" y="12577"/>
                    </a:lnTo>
                    <a:lnTo>
                      <a:pt x="15412" y="12110"/>
                    </a:lnTo>
                    <a:cubicBezTo>
                      <a:pt x="15412" y="12110"/>
                      <a:pt x="14445" y="11342"/>
                      <a:pt x="14378" y="11142"/>
                    </a:cubicBezTo>
                    <a:cubicBezTo>
                      <a:pt x="14344" y="10942"/>
                      <a:pt x="14011" y="10509"/>
                      <a:pt x="14011" y="10509"/>
                    </a:cubicBezTo>
                    <a:lnTo>
                      <a:pt x="13644" y="9841"/>
                    </a:lnTo>
                    <a:lnTo>
                      <a:pt x="13844" y="9208"/>
                    </a:lnTo>
                    <a:lnTo>
                      <a:pt x="14042" y="7521"/>
                    </a:lnTo>
                    <a:lnTo>
                      <a:pt x="13511" y="6739"/>
                    </a:lnTo>
                    <a:lnTo>
                      <a:pt x="13777" y="6339"/>
                    </a:lnTo>
                    <a:lnTo>
                      <a:pt x="14011" y="6005"/>
                    </a:lnTo>
                    <a:lnTo>
                      <a:pt x="13844" y="5672"/>
                    </a:lnTo>
                    <a:lnTo>
                      <a:pt x="13110" y="5738"/>
                    </a:lnTo>
                    <a:lnTo>
                      <a:pt x="12176" y="6606"/>
                    </a:lnTo>
                    <a:lnTo>
                      <a:pt x="11542" y="6606"/>
                    </a:lnTo>
                    <a:cubicBezTo>
                      <a:pt x="11542" y="6606"/>
                      <a:pt x="10041" y="5939"/>
                      <a:pt x="9775" y="5805"/>
                    </a:cubicBezTo>
                    <a:cubicBezTo>
                      <a:pt x="9508" y="5672"/>
                      <a:pt x="9508" y="4438"/>
                      <a:pt x="9508" y="4438"/>
                    </a:cubicBezTo>
                    <a:lnTo>
                      <a:pt x="8507" y="3403"/>
                    </a:lnTo>
                    <a:lnTo>
                      <a:pt x="7273" y="2870"/>
                    </a:lnTo>
                    <a:lnTo>
                      <a:pt x="6872" y="1602"/>
                    </a:lnTo>
                    <a:lnTo>
                      <a:pt x="6039" y="1369"/>
                    </a:lnTo>
                    <a:lnTo>
                      <a:pt x="4771" y="301"/>
                    </a:lnTo>
                    <a:lnTo>
                      <a:pt x="2102"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26"/>
              <p:cNvSpPr/>
              <p:nvPr/>
            </p:nvSpPr>
            <p:spPr>
              <a:xfrm>
                <a:off x="4750225" y="4053350"/>
                <a:ext cx="25" cy="25"/>
              </a:xfrm>
              <a:custGeom>
                <a:rect b="b" l="l" r="r" t="t"/>
                <a:pathLst>
                  <a:path extrusionOk="0" h="1" w="1">
                    <a:moveTo>
                      <a:pt x="1" y="0"/>
                    </a:moveTo>
                    <a:cubicBezTo>
                      <a:pt x="1" y="0"/>
                      <a:pt x="1" y="0"/>
                      <a:pt x="1" y="0"/>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26"/>
              <p:cNvSpPr/>
              <p:nvPr/>
            </p:nvSpPr>
            <p:spPr>
              <a:xfrm>
                <a:off x="4748550" y="4049175"/>
                <a:ext cx="25" cy="25"/>
              </a:xfrm>
              <a:custGeom>
                <a:rect b="b" l="l" r="r" t="t"/>
                <a:pathLst>
                  <a:path extrusionOk="0" h="1" w="1">
                    <a:moveTo>
                      <a:pt x="1" y="0"/>
                    </a:moveTo>
                    <a:lnTo>
                      <a:pt x="1"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6"/>
              <p:cNvSpPr/>
              <p:nvPr/>
            </p:nvSpPr>
            <p:spPr>
              <a:xfrm>
                <a:off x="4748550" y="4051675"/>
                <a:ext cx="875" cy="25"/>
              </a:xfrm>
              <a:custGeom>
                <a:rect b="b" l="l" r="r" t="t"/>
                <a:pathLst>
                  <a:path extrusionOk="0" h="1" w="35">
                    <a:moveTo>
                      <a:pt x="1" y="1"/>
                    </a:moveTo>
                    <a:cubicBezTo>
                      <a:pt x="1" y="1"/>
                      <a:pt x="34" y="1"/>
                      <a:pt x="34" y="1"/>
                    </a:cubicBezTo>
                    <a:cubicBezTo>
                      <a:pt x="34" y="1"/>
                      <a:pt x="34"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26"/>
              <p:cNvSpPr/>
              <p:nvPr/>
            </p:nvSpPr>
            <p:spPr>
              <a:xfrm>
                <a:off x="4593450" y="4154250"/>
                <a:ext cx="850" cy="3350"/>
              </a:xfrm>
              <a:custGeom>
                <a:rect b="b" l="l" r="r" t="t"/>
                <a:pathLst>
                  <a:path extrusionOk="0" h="134" w="34">
                    <a:moveTo>
                      <a:pt x="1" y="0"/>
                    </a:moveTo>
                    <a:lnTo>
                      <a:pt x="34" y="134"/>
                    </a:lnTo>
                    <a:lnTo>
                      <a:pt x="34" y="134"/>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26"/>
              <p:cNvSpPr/>
              <p:nvPr/>
            </p:nvSpPr>
            <p:spPr>
              <a:xfrm>
                <a:off x="4530075" y="3954100"/>
                <a:ext cx="149300" cy="181000"/>
              </a:xfrm>
              <a:custGeom>
                <a:rect b="b" l="l" r="r" t="t"/>
                <a:pathLst>
                  <a:path extrusionOk="0" h="7240" w="5972">
                    <a:moveTo>
                      <a:pt x="5905" y="4871"/>
                    </a:moveTo>
                    <a:lnTo>
                      <a:pt x="5371" y="5100"/>
                    </a:lnTo>
                    <a:lnTo>
                      <a:pt x="5371" y="5100"/>
                    </a:lnTo>
                    <a:lnTo>
                      <a:pt x="5371" y="5104"/>
                    </a:lnTo>
                    <a:lnTo>
                      <a:pt x="5371" y="5104"/>
                    </a:lnTo>
                    <a:lnTo>
                      <a:pt x="5905" y="4871"/>
                    </a:lnTo>
                    <a:close/>
                    <a:moveTo>
                      <a:pt x="2269" y="1"/>
                    </a:moveTo>
                    <a:lnTo>
                      <a:pt x="1802" y="434"/>
                    </a:lnTo>
                    <a:lnTo>
                      <a:pt x="1468" y="801"/>
                    </a:lnTo>
                    <a:lnTo>
                      <a:pt x="1868" y="1235"/>
                    </a:lnTo>
                    <a:lnTo>
                      <a:pt x="1168" y="2169"/>
                    </a:lnTo>
                    <a:lnTo>
                      <a:pt x="1001" y="2603"/>
                    </a:lnTo>
                    <a:lnTo>
                      <a:pt x="734" y="2970"/>
                    </a:lnTo>
                    <a:lnTo>
                      <a:pt x="234" y="3170"/>
                    </a:lnTo>
                    <a:lnTo>
                      <a:pt x="0" y="3270"/>
                    </a:lnTo>
                    <a:lnTo>
                      <a:pt x="100" y="4137"/>
                    </a:lnTo>
                    <a:lnTo>
                      <a:pt x="467" y="4004"/>
                    </a:lnTo>
                    <a:lnTo>
                      <a:pt x="1068" y="4838"/>
                    </a:lnTo>
                    <a:lnTo>
                      <a:pt x="2335" y="5638"/>
                    </a:lnTo>
                    <a:lnTo>
                      <a:pt x="2636" y="6372"/>
                    </a:lnTo>
                    <a:lnTo>
                      <a:pt x="2636" y="7239"/>
                    </a:lnTo>
                    <a:lnTo>
                      <a:pt x="4003" y="7006"/>
                    </a:lnTo>
                    <a:lnTo>
                      <a:pt x="4237" y="6305"/>
                    </a:lnTo>
                    <a:lnTo>
                      <a:pt x="4504" y="5471"/>
                    </a:lnTo>
                    <a:lnTo>
                      <a:pt x="5371" y="5100"/>
                    </a:lnTo>
                    <a:lnTo>
                      <a:pt x="5371" y="5100"/>
                    </a:lnTo>
                    <a:lnTo>
                      <a:pt x="5404" y="4437"/>
                    </a:lnTo>
                    <a:lnTo>
                      <a:pt x="5971" y="3103"/>
                    </a:lnTo>
                    <a:lnTo>
                      <a:pt x="5905" y="2669"/>
                    </a:lnTo>
                    <a:lnTo>
                      <a:pt x="3903" y="1802"/>
                    </a:lnTo>
                    <a:lnTo>
                      <a:pt x="2269"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26"/>
              <p:cNvSpPr/>
              <p:nvPr/>
            </p:nvSpPr>
            <p:spPr>
              <a:xfrm>
                <a:off x="4379975" y="3929100"/>
                <a:ext cx="199325" cy="234350"/>
              </a:xfrm>
              <a:custGeom>
                <a:rect b="b" l="l" r="r" t="t"/>
                <a:pathLst>
                  <a:path extrusionOk="0" h="9374" w="7973">
                    <a:moveTo>
                      <a:pt x="367" y="0"/>
                    </a:moveTo>
                    <a:lnTo>
                      <a:pt x="33" y="500"/>
                    </a:lnTo>
                    <a:lnTo>
                      <a:pt x="367" y="1568"/>
                    </a:lnTo>
                    <a:lnTo>
                      <a:pt x="1068" y="2468"/>
                    </a:lnTo>
                    <a:lnTo>
                      <a:pt x="1101" y="3002"/>
                    </a:lnTo>
                    <a:lnTo>
                      <a:pt x="701" y="3202"/>
                    </a:lnTo>
                    <a:lnTo>
                      <a:pt x="667" y="4003"/>
                    </a:lnTo>
                    <a:lnTo>
                      <a:pt x="901" y="4470"/>
                    </a:lnTo>
                    <a:lnTo>
                      <a:pt x="0" y="5437"/>
                    </a:lnTo>
                    <a:lnTo>
                      <a:pt x="100" y="6171"/>
                    </a:lnTo>
                    <a:lnTo>
                      <a:pt x="1134" y="6305"/>
                    </a:lnTo>
                    <a:lnTo>
                      <a:pt x="1601" y="6638"/>
                    </a:lnTo>
                    <a:lnTo>
                      <a:pt x="2635" y="7772"/>
                    </a:lnTo>
                    <a:cubicBezTo>
                      <a:pt x="2635" y="7772"/>
                      <a:pt x="3469" y="8273"/>
                      <a:pt x="3669" y="8306"/>
                    </a:cubicBezTo>
                    <a:cubicBezTo>
                      <a:pt x="3836" y="8339"/>
                      <a:pt x="4570" y="8706"/>
                      <a:pt x="4570" y="8706"/>
                    </a:cubicBezTo>
                    <a:cubicBezTo>
                      <a:pt x="4737" y="8773"/>
                      <a:pt x="4970" y="9140"/>
                      <a:pt x="5104" y="9373"/>
                    </a:cubicBezTo>
                    <a:lnTo>
                      <a:pt x="7139" y="7739"/>
                    </a:lnTo>
                    <a:lnTo>
                      <a:pt x="7972" y="6405"/>
                    </a:lnTo>
                    <a:lnTo>
                      <a:pt x="7072" y="5838"/>
                    </a:lnTo>
                    <a:lnTo>
                      <a:pt x="6471" y="5004"/>
                    </a:lnTo>
                    <a:lnTo>
                      <a:pt x="6104" y="5137"/>
                    </a:lnTo>
                    <a:lnTo>
                      <a:pt x="6004" y="4270"/>
                    </a:lnTo>
                    <a:lnTo>
                      <a:pt x="6238" y="4170"/>
                    </a:lnTo>
                    <a:lnTo>
                      <a:pt x="6738" y="3970"/>
                    </a:lnTo>
                    <a:lnTo>
                      <a:pt x="7005" y="3603"/>
                    </a:lnTo>
                    <a:lnTo>
                      <a:pt x="7172" y="3169"/>
                    </a:lnTo>
                    <a:lnTo>
                      <a:pt x="5204" y="2869"/>
                    </a:lnTo>
                    <a:lnTo>
                      <a:pt x="1935" y="367"/>
                    </a:lnTo>
                    <a:lnTo>
                      <a:pt x="1301" y="267"/>
                    </a:lnTo>
                    <a:lnTo>
                      <a:pt x="367"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6"/>
              <p:cNvSpPr/>
              <p:nvPr/>
            </p:nvSpPr>
            <p:spPr>
              <a:xfrm>
                <a:off x="4117275" y="3762300"/>
                <a:ext cx="329425" cy="302750"/>
              </a:xfrm>
              <a:custGeom>
                <a:rect b="b" l="l" r="r" t="t"/>
                <a:pathLst>
                  <a:path extrusionOk="0" h="12110" w="13177">
                    <a:moveTo>
                      <a:pt x="3036" y="1"/>
                    </a:moveTo>
                    <a:lnTo>
                      <a:pt x="2636" y="401"/>
                    </a:lnTo>
                    <a:lnTo>
                      <a:pt x="1969" y="468"/>
                    </a:lnTo>
                    <a:lnTo>
                      <a:pt x="1368" y="1035"/>
                    </a:lnTo>
                    <a:lnTo>
                      <a:pt x="868" y="634"/>
                    </a:lnTo>
                    <a:lnTo>
                      <a:pt x="368" y="468"/>
                    </a:lnTo>
                    <a:lnTo>
                      <a:pt x="1" y="2302"/>
                    </a:lnTo>
                    <a:lnTo>
                      <a:pt x="734" y="3036"/>
                    </a:lnTo>
                    <a:lnTo>
                      <a:pt x="1835" y="4971"/>
                    </a:lnTo>
                    <a:lnTo>
                      <a:pt x="5204" y="8173"/>
                    </a:lnTo>
                    <a:lnTo>
                      <a:pt x="5938" y="8173"/>
                    </a:lnTo>
                    <a:lnTo>
                      <a:pt x="6772" y="8807"/>
                    </a:lnTo>
                    <a:lnTo>
                      <a:pt x="7873" y="9641"/>
                    </a:lnTo>
                    <a:lnTo>
                      <a:pt x="7840" y="10308"/>
                    </a:lnTo>
                    <a:cubicBezTo>
                      <a:pt x="7840" y="10308"/>
                      <a:pt x="7739" y="10642"/>
                      <a:pt x="8206" y="10775"/>
                    </a:cubicBezTo>
                    <a:cubicBezTo>
                      <a:pt x="8707" y="10908"/>
                      <a:pt x="9107" y="10808"/>
                      <a:pt x="9474" y="11075"/>
                    </a:cubicBezTo>
                    <a:cubicBezTo>
                      <a:pt x="9874" y="11342"/>
                      <a:pt x="10508" y="12109"/>
                      <a:pt x="10508" y="12109"/>
                    </a:cubicBezTo>
                    <a:lnTo>
                      <a:pt x="11375" y="11109"/>
                    </a:lnTo>
                    <a:lnTo>
                      <a:pt x="11175" y="10675"/>
                    </a:lnTo>
                    <a:lnTo>
                      <a:pt x="11209" y="9874"/>
                    </a:lnTo>
                    <a:lnTo>
                      <a:pt x="11609" y="9641"/>
                    </a:lnTo>
                    <a:lnTo>
                      <a:pt x="11576" y="9107"/>
                    </a:lnTo>
                    <a:lnTo>
                      <a:pt x="10875" y="8240"/>
                    </a:lnTo>
                    <a:lnTo>
                      <a:pt x="10541" y="7172"/>
                    </a:lnTo>
                    <a:lnTo>
                      <a:pt x="10875" y="6672"/>
                    </a:lnTo>
                    <a:lnTo>
                      <a:pt x="11809" y="6939"/>
                    </a:lnTo>
                    <a:lnTo>
                      <a:pt x="12443" y="7039"/>
                    </a:lnTo>
                    <a:lnTo>
                      <a:pt x="12176" y="6839"/>
                    </a:lnTo>
                    <a:lnTo>
                      <a:pt x="12176" y="6505"/>
                    </a:lnTo>
                    <a:lnTo>
                      <a:pt x="12543" y="6272"/>
                    </a:lnTo>
                    <a:lnTo>
                      <a:pt x="12309" y="5505"/>
                    </a:lnTo>
                    <a:lnTo>
                      <a:pt x="12076" y="4737"/>
                    </a:lnTo>
                    <a:lnTo>
                      <a:pt x="12510" y="4704"/>
                    </a:lnTo>
                    <a:lnTo>
                      <a:pt x="12876" y="4837"/>
                    </a:lnTo>
                    <a:lnTo>
                      <a:pt x="13043" y="4804"/>
                    </a:lnTo>
                    <a:lnTo>
                      <a:pt x="13177" y="4537"/>
                    </a:lnTo>
                    <a:lnTo>
                      <a:pt x="13110" y="3837"/>
                    </a:lnTo>
                    <a:lnTo>
                      <a:pt x="12176" y="2936"/>
                    </a:lnTo>
                    <a:lnTo>
                      <a:pt x="11642" y="2736"/>
                    </a:lnTo>
                    <a:lnTo>
                      <a:pt x="11976" y="1769"/>
                    </a:lnTo>
                    <a:lnTo>
                      <a:pt x="12276" y="1335"/>
                    </a:lnTo>
                    <a:cubicBezTo>
                      <a:pt x="12276" y="1335"/>
                      <a:pt x="12309" y="968"/>
                      <a:pt x="12276" y="835"/>
                    </a:cubicBezTo>
                    <a:cubicBezTo>
                      <a:pt x="12243" y="768"/>
                      <a:pt x="11976" y="401"/>
                      <a:pt x="11809" y="234"/>
                    </a:cubicBezTo>
                    <a:lnTo>
                      <a:pt x="10541" y="1001"/>
                    </a:lnTo>
                    <a:lnTo>
                      <a:pt x="10108" y="201"/>
                    </a:lnTo>
                    <a:lnTo>
                      <a:pt x="7272" y="1"/>
                    </a:lnTo>
                    <a:lnTo>
                      <a:pt x="6906" y="468"/>
                    </a:lnTo>
                    <a:lnTo>
                      <a:pt x="5104" y="201"/>
                    </a:lnTo>
                    <a:lnTo>
                      <a:pt x="3770"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6"/>
              <p:cNvSpPr/>
              <p:nvPr/>
            </p:nvSpPr>
            <p:spPr>
              <a:xfrm>
                <a:off x="4441675" y="3949100"/>
                <a:ext cx="32550" cy="24200"/>
              </a:xfrm>
              <a:custGeom>
                <a:rect b="b" l="l" r="r" t="t"/>
                <a:pathLst>
                  <a:path extrusionOk="0" h="968" w="1302">
                    <a:moveTo>
                      <a:pt x="1" y="1"/>
                    </a:moveTo>
                    <a:lnTo>
                      <a:pt x="1301" y="968"/>
                    </a:lnTo>
                    <a:lnTo>
                      <a:pt x="1301" y="968"/>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6"/>
              <p:cNvSpPr/>
              <p:nvPr/>
            </p:nvSpPr>
            <p:spPr>
              <a:xfrm>
                <a:off x="4424175" y="3786475"/>
                <a:ext cx="25" cy="875"/>
              </a:xfrm>
              <a:custGeom>
                <a:rect b="b" l="l" r="r" t="t"/>
                <a:pathLst>
                  <a:path extrusionOk="0" h="35" w="1">
                    <a:moveTo>
                      <a:pt x="0" y="1"/>
                    </a:moveTo>
                    <a:lnTo>
                      <a:pt x="0" y="34"/>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26"/>
              <p:cNvSpPr/>
              <p:nvPr/>
            </p:nvSpPr>
            <p:spPr>
              <a:xfrm>
                <a:off x="4424175" y="3783975"/>
                <a:ext cx="25" cy="875"/>
              </a:xfrm>
              <a:custGeom>
                <a:rect b="b" l="l" r="r" t="t"/>
                <a:pathLst>
                  <a:path extrusionOk="0" h="35" w="1">
                    <a:moveTo>
                      <a:pt x="0" y="1"/>
                    </a:moveTo>
                    <a:cubicBezTo>
                      <a:pt x="0" y="1"/>
                      <a:pt x="0" y="1"/>
                      <a:pt x="0" y="34"/>
                    </a:cubicBez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26"/>
              <p:cNvSpPr/>
              <p:nvPr/>
            </p:nvSpPr>
            <p:spPr>
              <a:xfrm>
                <a:off x="4424175" y="3782325"/>
                <a:ext cx="25" cy="1675"/>
              </a:xfrm>
              <a:custGeom>
                <a:rect b="b" l="l" r="r" t="t"/>
                <a:pathLst>
                  <a:path extrusionOk="0" h="67" w="1">
                    <a:moveTo>
                      <a:pt x="0" y="67"/>
                    </a:moveTo>
                    <a:cubicBezTo>
                      <a:pt x="0" y="34"/>
                      <a:pt x="0" y="34"/>
                      <a:pt x="0" y="0"/>
                    </a:cubicBezTo>
                    <a:cubicBezTo>
                      <a:pt x="0" y="34"/>
                      <a:pt x="0" y="34"/>
                      <a:pt x="0" y="67"/>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26"/>
              <p:cNvSpPr/>
              <p:nvPr/>
            </p:nvSpPr>
            <p:spPr>
              <a:xfrm>
                <a:off x="4424175" y="3789825"/>
                <a:ext cx="25" cy="850"/>
              </a:xfrm>
              <a:custGeom>
                <a:rect b="b" l="l" r="r" t="t"/>
                <a:pathLst>
                  <a:path extrusionOk="0" h="34" w="1">
                    <a:moveTo>
                      <a:pt x="0" y="0"/>
                    </a:moveTo>
                    <a:lnTo>
                      <a:pt x="0" y="34"/>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26"/>
              <p:cNvSpPr/>
              <p:nvPr/>
            </p:nvSpPr>
            <p:spPr>
              <a:xfrm>
                <a:off x="4424175" y="3792325"/>
                <a:ext cx="25" cy="2525"/>
              </a:xfrm>
              <a:custGeom>
                <a:rect b="b" l="l" r="r" t="t"/>
                <a:pathLst>
                  <a:path extrusionOk="0" h="101" w="1">
                    <a:moveTo>
                      <a:pt x="0" y="101"/>
                    </a:moveTo>
                    <a:lnTo>
                      <a:pt x="0" y="101"/>
                    </a:lnTo>
                    <a:cubicBezTo>
                      <a:pt x="0" y="67"/>
                      <a:pt x="0" y="34"/>
                      <a:pt x="0" y="0"/>
                    </a:cubicBezTo>
                    <a:cubicBezTo>
                      <a:pt x="0" y="34"/>
                      <a:pt x="0" y="67"/>
                      <a:pt x="0" y="10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26"/>
              <p:cNvSpPr/>
              <p:nvPr/>
            </p:nvSpPr>
            <p:spPr>
              <a:xfrm>
                <a:off x="4424175" y="3790650"/>
                <a:ext cx="25" cy="1700"/>
              </a:xfrm>
              <a:custGeom>
                <a:rect b="b" l="l" r="r" t="t"/>
                <a:pathLst>
                  <a:path extrusionOk="0" h="68" w="1">
                    <a:moveTo>
                      <a:pt x="0" y="1"/>
                    </a:moveTo>
                    <a:cubicBezTo>
                      <a:pt x="0" y="34"/>
                      <a:pt x="0" y="34"/>
                      <a:pt x="0" y="67"/>
                    </a:cubicBezTo>
                    <a:cubicBezTo>
                      <a:pt x="0" y="34"/>
                      <a:pt x="0" y="34"/>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26"/>
              <p:cNvSpPr/>
              <p:nvPr/>
            </p:nvSpPr>
            <p:spPr>
              <a:xfrm>
                <a:off x="4424175" y="3788150"/>
                <a:ext cx="25" cy="850"/>
              </a:xfrm>
              <a:custGeom>
                <a:rect b="b" l="l" r="r" t="t"/>
                <a:pathLst>
                  <a:path extrusionOk="0" h="34" w="1">
                    <a:moveTo>
                      <a:pt x="0" y="1"/>
                    </a:moveTo>
                    <a:lnTo>
                      <a:pt x="0" y="34"/>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6"/>
              <p:cNvSpPr/>
              <p:nvPr/>
            </p:nvSpPr>
            <p:spPr>
              <a:xfrm>
                <a:off x="4424175" y="3784825"/>
                <a:ext cx="25" cy="1675"/>
              </a:xfrm>
              <a:custGeom>
                <a:rect b="b" l="l" r="r" t="t"/>
                <a:pathLst>
                  <a:path extrusionOk="0" h="67" w="1">
                    <a:moveTo>
                      <a:pt x="0" y="0"/>
                    </a:moveTo>
                    <a:cubicBezTo>
                      <a:pt x="0" y="34"/>
                      <a:pt x="0" y="34"/>
                      <a:pt x="0" y="67"/>
                    </a:cubicBezTo>
                    <a:cubicBezTo>
                      <a:pt x="0" y="34"/>
                      <a:pt x="0" y="34"/>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6"/>
              <p:cNvSpPr/>
              <p:nvPr/>
            </p:nvSpPr>
            <p:spPr>
              <a:xfrm>
                <a:off x="3902950" y="3614700"/>
                <a:ext cx="518725" cy="468700"/>
              </a:xfrm>
              <a:custGeom>
                <a:rect b="b" l="l" r="r" t="t"/>
                <a:pathLst>
                  <a:path extrusionOk="0" h="18748" w="20749">
                    <a:moveTo>
                      <a:pt x="9541" y="0"/>
                    </a:moveTo>
                    <a:lnTo>
                      <a:pt x="9141" y="701"/>
                    </a:lnTo>
                    <a:lnTo>
                      <a:pt x="8040" y="1101"/>
                    </a:lnTo>
                    <a:lnTo>
                      <a:pt x="7873" y="3103"/>
                    </a:lnTo>
                    <a:lnTo>
                      <a:pt x="7006" y="3470"/>
                    </a:lnTo>
                    <a:lnTo>
                      <a:pt x="6872" y="4770"/>
                    </a:lnTo>
                    <a:lnTo>
                      <a:pt x="6539" y="5171"/>
                    </a:lnTo>
                    <a:lnTo>
                      <a:pt x="5071" y="5171"/>
                    </a:lnTo>
                    <a:lnTo>
                      <a:pt x="4371" y="5004"/>
                    </a:lnTo>
                    <a:lnTo>
                      <a:pt x="4237" y="4604"/>
                    </a:lnTo>
                    <a:lnTo>
                      <a:pt x="3537" y="4904"/>
                    </a:lnTo>
                    <a:lnTo>
                      <a:pt x="2970" y="5371"/>
                    </a:lnTo>
                    <a:lnTo>
                      <a:pt x="234" y="5805"/>
                    </a:lnTo>
                    <a:cubicBezTo>
                      <a:pt x="134" y="5938"/>
                      <a:pt x="1" y="6138"/>
                      <a:pt x="68" y="6238"/>
                    </a:cubicBezTo>
                    <a:cubicBezTo>
                      <a:pt x="134" y="6438"/>
                      <a:pt x="401" y="7039"/>
                      <a:pt x="401" y="7039"/>
                    </a:cubicBezTo>
                    <a:cubicBezTo>
                      <a:pt x="401" y="7039"/>
                      <a:pt x="1068" y="8140"/>
                      <a:pt x="1135" y="8273"/>
                    </a:cubicBezTo>
                    <a:cubicBezTo>
                      <a:pt x="1235" y="8406"/>
                      <a:pt x="1235" y="8740"/>
                      <a:pt x="1402" y="8740"/>
                    </a:cubicBezTo>
                    <a:lnTo>
                      <a:pt x="1569" y="8740"/>
                    </a:lnTo>
                    <a:cubicBezTo>
                      <a:pt x="1569" y="8740"/>
                      <a:pt x="1710" y="8765"/>
                      <a:pt x="1865" y="8765"/>
                    </a:cubicBezTo>
                    <a:cubicBezTo>
                      <a:pt x="2019" y="8765"/>
                      <a:pt x="2186" y="8740"/>
                      <a:pt x="2236" y="8640"/>
                    </a:cubicBezTo>
                    <a:cubicBezTo>
                      <a:pt x="2336" y="8473"/>
                      <a:pt x="2403" y="8340"/>
                      <a:pt x="2403" y="8173"/>
                    </a:cubicBezTo>
                    <a:cubicBezTo>
                      <a:pt x="2403" y="8006"/>
                      <a:pt x="2536" y="7372"/>
                      <a:pt x="2536" y="7372"/>
                    </a:cubicBezTo>
                    <a:lnTo>
                      <a:pt x="2536" y="6305"/>
                    </a:lnTo>
                    <a:cubicBezTo>
                      <a:pt x="2536" y="6305"/>
                      <a:pt x="2455" y="5980"/>
                      <a:pt x="2689" y="5980"/>
                    </a:cubicBezTo>
                    <a:cubicBezTo>
                      <a:pt x="2754" y="5980"/>
                      <a:pt x="2845" y="6005"/>
                      <a:pt x="2970" y="6071"/>
                    </a:cubicBezTo>
                    <a:cubicBezTo>
                      <a:pt x="3537" y="6372"/>
                      <a:pt x="4504" y="7072"/>
                      <a:pt x="4504" y="7072"/>
                    </a:cubicBezTo>
                    <a:lnTo>
                      <a:pt x="5438" y="7706"/>
                    </a:lnTo>
                    <a:cubicBezTo>
                      <a:pt x="5438" y="7706"/>
                      <a:pt x="5138" y="8406"/>
                      <a:pt x="5238" y="8740"/>
                    </a:cubicBezTo>
                    <a:cubicBezTo>
                      <a:pt x="5371" y="9107"/>
                      <a:pt x="6139" y="9841"/>
                      <a:pt x="6172" y="9974"/>
                    </a:cubicBezTo>
                    <a:cubicBezTo>
                      <a:pt x="6205" y="10108"/>
                      <a:pt x="6606" y="10808"/>
                      <a:pt x="6606" y="10808"/>
                    </a:cubicBezTo>
                    <a:lnTo>
                      <a:pt x="7039" y="10808"/>
                    </a:lnTo>
                    <a:lnTo>
                      <a:pt x="7306" y="11175"/>
                    </a:lnTo>
                    <a:lnTo>
                      <a:pt x="6972" y="11675"/>
                    </a:lnTo>
                    <a:lnTo>
                      <a:pt x="6839" y="12409"/>
                    </a:lnTo>
                    <a:lnTo>
                      <a:pt x="7373" y="12743"/>
                    </a:lnTo>
                    <a:cubicBezTo>
                      <a:pt x="7373" y="12743"/>
                      <a:pt x="8107" y="13143"/>
                      <a:pt x="8273" y="13243"/>
                    </a:cubicBezTo>
                    <a:cubicBezTo>
                      <a:pt x="8440" y="13310"/>
                      <a:pt x="9374" y="13744"/>
                      <a:pt x="9374" y="13744"/>
                    </a:cubicBezTo>
                    <a:lnTo>
                      <a:pt x="9508" y="14244"/>
                    </a:lnTo>
                    <a:lnTo>
                      <a:pt x="9774" y="14544"/>
                    </a:lnTo>
                    <a:lnTo>
                      <a:pt x="10241" y="14577"/>
                    </a:lnTo>
                    <a:lnTo>
                      <a:pt x="11009" y="14411"/>
                    </a:lnTo>
                    <a:cubicBezTo>
                      <a:pt x="11009" y="14411"/>
                      <a:pt x="11468" y="14366"/>
                      <a:pt x="11844" y="14366"/>
                    </a:cubicBezTo>
                    <a:cubicBezTo>
                      <a:pt x="12032" y="14366"/>
                      <a:pt x="12198" y="14377"/>
                      <a:pt x="12276" y="14411"/>
                    </a:cubicBezTo>
                    <a:lnTo>
                      <a:pt x="12543" y="14511"/>
                    </a:lnTo>
                    <a:cubicBezTo>
                      <a:pt x="12543" y="14511"/>
                      <a:pt x="14244" y="15678"/>
                      <a:pt x="14511" y="15778"/>
                    </a:cubicBezTo>
                    <a:cubicBezTo>
                      <a:pt x="14778" y="15845"/>
                      <a:pt x="15479" y="16279"/>
                      <a:pt x="15479" y="16279"/>
                    </a:cubicBezTo>
                    <a:lnTo>
                      <a:pt x="16079" y="16812"/>
                    </a:lnTo>
                    <a:lnTo>
                      <a:pt x="16212" y="17179"/>
                    </a:lnTo>
                    <a:lnTo>
                      <a:pt x="16846" y="17346"/>
                    </a:lnTo>
                    <a:lnTo>
                      <a:pt x="17547" y="17613"/>
                    </a:lnTo>
                    <a:lnTo>
                      <a:pt x="18481" y="18380"/>
                    </a:lnTo>
                    <a:lnTo>
                      <a:pt x="19114" y="18747"/>
                    </a:lnTo>
                    <a:lnTo>
                      <a:pt x="19181" y="18747"/>
                    </a:lnTo>
                    <a:lnTo>
                      <a:pt x="19081" y="18013"/>
                    </a:lnTo>
                    <a:cubicBezTo>
                      <a:pt x="19081" y="18013"/>
                      <a:pt x="18447" y="17279"/>
                      <a:pt x="18080" y="17013"/>
                    </a:cubicBezTo>
                    <a:cubicBezTo>
                      <a:pt x="17680" y="16746"/>
                      <a:pt x="17280" y="16812"/>
                      <a:pt x="16813" y="16712"/>
                    </a:cubicBezTo>
                    <a:cubicBezTo>
                      <a:pt x="16312" y="16579"/>
                      <a:pt x="16413" y="16212"/>
                      <a:pt x="16413" y="16212"/>
                    </a:cubicBezTo>
                    <a:lnTo>
                      <a:pt x="16446" y="15578"/>
                    </a:lnTo>
                    <a:lnTo>
                      <a:pt x="15345" y="14744"/>
                    </a:lnTo>
                    <a:lnTo>
                      <a:pt x="14511" y="14077"/>
                    </a:lnTo>
                    <a:lnTo>
                      <a:pt x="13777" y="14077"/>
                    </a:lnTo>
                    <a:lnTo>
                      <a:pt x="10408" y="10875"/>
                    </a:lnTo>
                    <a:lnTo>
                      <a:pt x="9341" y="8973"/>
                    </a:lnTo>
                    <a:lnTo>
                      <a:pt x="8574" y="8240"/>
                    </a:lnTo>
                    <a:lnTo>
                      <a:pt x="8941" y="6405"/>
                    </a:lnTo>
                    <a:lnTo>
                      <a:pt x="9474" y="6572"/>
                    </a:lnTo>
                    <a:lnTo>
                      <a:pt x="9941" y="6972"/>
                    </a:lnTo>
                    <a:lnTo>
                      <a:pt x="10542" y="6405"/>
                    </a:lnTo>
                    <a:lnTo>
                      <a:pt x="11209" y="6305"/>
                    </a:lnTo>
                    <a:lnTo>
                      <a:pt x="11609" y="5905"/>
                    </a:lnTo>
                    <a:lnTo>
                      <a:pt x="12343" y="5905"/>
                    </a:lnTo>
                    <a:lnTo>
                      <a:pt x="13711" y="6138"/>
                    </a:lnTo>
                    <a:lnTo>
                      <a:pt x="15479" y="6405"/>
                    </a:lnTo>
                    <a:lnTo>
                      <a:pt x="15845" y="5905"/>
                    </a:lnTo>
                    <a:lnTo>
                      <a:pt x="18681" y="6138"/>
                    </a:lnTo>
                    <a:lnTo>
                      <a:pt x="19114" y="6905"/>
                    </a:lnTo>
                    <a:lnTo>
                      <a:pt x="20382" y="6138"/>
                    </a:lnTo>
                    <a:cubicBezTo>
                      <a:pt x="20349" y="6071"/>
                      <a:pt x="20282" y="6005"/>
                      <a:pt x="20282" y="6005"/>
                    </a:cubicBezTo>
                    <a:cubicBezTo>
                      <a:pt x="20282" y="6005"/>
                      <a:pt x="20015" y="5304"/>
                      <a:pt x="20149" y="5204"/>
                    </a:cubicBezTo>
                    <a:cubicBezTo>
                      <a:pt x="20282" y="5104"/>
                      <a:pt x="20649" y="5037"/>
                      <a:pt x="20649" y="4937"/>
                    </a:cubicBezTo>
                    <a:cubicBezTo>
                      <a:pt x="20649" y="4837"/>
                      <a:pt x="20749" y="4804"/>
                      <a:pt x="20649" y="4704"/>
                    </a:cubicBezTo>
                    <a:cubicBezTo>
                      <a:pt x="20549" y="4604"/>
                      <a:pt x="19715" y="4203"/>
                      <a:pt x="19715" y="4203"/>
                    </a:cubicBezTo>
                    <a:cubicBezTo>
                      <a:pt x="19715" y="4203"/>
                      <a:pt x="19381" y="4103"/>
                      <a:pt x="19315" y="3903"/>
                    </a:cubicBezTo>
                    <a:cubicBezTo>
                      <a:pt x="19248" y="3703"/>
                      <a:pt x="18781" y="1968"/>
                      <a:pt x="18781" y="1968"/>
                    </a:cubicBezTo>
                    <a:lnTo>
                      <a:pt x="17880" y="2035"/>
                    </a:lnTo>
                    <a:lnTo>
                      <a:pt x="17246" y="2769"/>
                    </a:lnTo>
                    <a:lnTo>
                      <a:pt x="14511" y="2402"/>
                    </a:lnTo>
                    <a:lnTo>
                      <a:pt x="14178" y="1968"/>
                    </a:lnTo>
                    <a:lnTo>
                      <a:pt x="12643" y="2069"/>
                    </a:lnTo>
                    <a:lnTo>
                      <a:pt x="10008"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26"/>
              <p:cNvSpPr/>
              <p:nvPr/>
            </p:nvSpPr>
            <p:spPr>
              <a:xfrm>
                <a:off x="4422500" y="3781475"/>
                <a:ext cx="850" cy="875"/>
              </a:xfrm>
              <a:custGeom>
                <a:rect b="b" l="l" r="r" t="t"/>
                <a:pathLst>
                  <a:path extrusionOk="0" h="35" w="34">
                    <a:moveTo>
                      <a:pt x="34" y="34"/>
                    </a:moveTo>
                    <a:cubicBezTo>
                      <a:pt x="34" y="34"/>
                      <a:pt x="34" y="1"/>
                      <a:pt x="0" y="1"/>
                    </a:cubicBezTo>
                    <a:cubicBezTo>
                      <a:pt x="34" y="1"/>
                      <a:pt x="34" y="34"/>
                      <a:pt x="34"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26"/>
              <p:cNvSpPr/>
              <p:nvPr/>
            </p:nvSpPr>
            <p:spPr>
              <a:xfrm>
                <a:off x="4413325" y="3768150"/>
                <a:ext cx="2525" cy="4175"/>
              </a:xfrm>
              <a:custGeom>
                <a:rect b="b" l="l" r="r" t="t"/>
                <a:pathLst>
                  <a:path extrusionOk="0" h="167" w="101">
                    <a:moveTo>
                      <a:pt x="0" y="0"/>
                    </a:moveTo>
                    <a:cubicBezTo>
                      <a:pt x="34" y="33"/>
                      <a:pt x="67" y="100"/>
                      <a:pt x="100" y="167"/>
                    </a:cubicBezTo>
                    <a:cubicBezTo>
                      <a:pt x="67" y="100"/>
                      <a:pt x="34" y="33"/>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6"/>
              <p:cNvSpPr/>
              <p:nvPr/>
            </p:nvSpPr>
            <p:spPr>
              <a:xfrm>
                <a:off x="4420000" y="3777325"/>
                <a:ext cx="850" cy="1675"/>
              </a:xfrm>
              <a:custGeom>
                <a:rect b="b" l="l" r="r" t="t"/>
                <a:pathLst>
                  <a:path extrusionOk="0" h="67" w="34">
                    <a:moveTo>
                      <a:pt x="0" y="0"/>
                    </a:moveTo>
                    <a:cubicBezTo>
                      <a:pt x="0" y="0"/>
                      <a:pt x="34" y="33"/>
                      <a:pt x="34" y="67"/>
                    </a:cubicBezTo>
                    <a:cubicBezTo>
                      <a:pt x="34" y="33"/>
                      <a:pt x="34"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26"/>
              <p:cNvSpPr/>
              <p:nvPr/>
            </p:nvSpPr>
            <p:spPr>
              <a:xfrm>
                <a:off x="4418325" y="3774800"/>
                <a:ext cx="1700" cy="1700"/>
              </a:xfrm>
              <a:custGeom>
                <a:rect b="b" l="l" r="r" t="t"/>
                <a:pathLst>
                  <a:path extrusionOk="0" h="68" w="68">
                    <a:moveTo>
                      <a:pt x="67" y="68"/>
                    </a:moveTo>
                    <a:cubicBezTo>
                      <a:pt x="34" y="34"/>
                      <a:pt x="1" y="1"/>
                      <a:pt x="1" y="1"/>
                    </a:cubicBezTo>
                    <a:cubicBezTo>
                      <a:pt x="1" y="1"/>
                      <a:pt x="34" y="34"/>
                      <a:pt x="67" y="68"/>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26"/>
              <p:cNvSpPr/>
              <p:nvPr/>
            </p:nvSpPr>
            <p:spPr>
              <a:xfrm>
                <a:off x="4421650" y="3778975"/>
                <a:ext cx="875" cy="1700"/>
              </a:xfrm>
              <a:custGeom>
                <a:rect b="b" l="l" r="r" t="t"/>
                <a:pathLst>
                  <a:path extrusionOk="0" h="68" w="35">
                    <a:moveTo>
                      <a:pt x="34" y="67"/>
                    </a:moveTo>
                    <a:cubicBezTo>
                      <a:pt x="34" y="67"/>
                      <a:pt x="1" y="34"/>
                      <a:pt x="1" y="1"/>
                    </a:cubicBezTo>
                    <a:cubicBezTo>
                      <a:pt x="1" y="34"/>
                      <a:pt x="34" y="67"/>
                      <a:pt x="34" y="67"/>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6"/>
              <p:cNvSpPr/>
              <p:nvPr/>
            </p:nvSpPr>
            <p:spPr>
              <a:xfrm>
                <a:off x="4416650" y="3772325"/>
                <a:ext cx="875" cy="1675"/>
              </a:xfrm>
              <a:custGeom>
                <a:rect b="b" l="l" r="r" t="t"/>
                <a:pathLst>
                  <a:path extrusionOk="0" h="67" w="35">
                    <a:moveTo>
                      <a:pt x="1" y="0"/>
                    </a:moveTo>
                    <a:cubicBezTo>
                      <a:pt x="1" y="34"/>
                      <a:pt x="34" y="67"/>
                      <a:pt x="34" y="67"/>
                    </a:cubicBezTo>
                    <a:cubicBezTo>
                      <a:pt x="34" y="33"/>
                      <a:pt x="1" y="33"/>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6"/>
              <p:cNvSpPr/>
              <p:nvPr/>
            </p:nvSpPr>
            <p:spPr>
              <a:xfrm>
                <a:off x="3888775" y="3575500"/>
                <a:ext cx="264375" cy="184325"/>
              </a:xfrm>
              <a:custGeom>
                <a:rect b="b" l="l" r="r" t="t"/>
                <a:pathLst>
                  <a:path extrusionOk="0" h="7373" w="10575">
                    <a:moveTo>
                      <a:pt x="8674" y="1"/>
                    </a:moveTo>
                    <a:lnTo>
                      <a:pt x="8674" y="534"/>
                    </a:lnTo>
                    <a:lnTo>
                      <a:pt x="8807" y="734"/>
                    </a:lnTo>
                    <a:lnTo>
                      <a:pt x="8240" y="935"/>
                    </a:lnTo>
                    <a:lnTo>
                      <a:pt x="7673" y="935"/>
                    </a:lnTo>
                    <a:lnTo>
                      <a:pt x="7139" y="1468"/>
                    </a:lnTo>
                    <a:lnTo>
                      <a:pt x="5271" y="1402"/>
                    </a:lnTo>
                    <a:lnTo>
                      <a:pt x="4004" y="2669"/>
                    </a:lnTo>
                    <a:lnTo>
                      <a:pt x="2302" y="2536"/>
                    </a:lnTo>
                    <a:lnTo>
                      <a:pt x="1035" y="2469"/>
                    </a:lnTo>
                    <a:lnTo>
                      <a:pt x="1" y="3870"/>
                    </a:lnTo>
                    <a:lnTo>
                      <a:pt x="668" y="4137"/>
                    </a:lnTo>
                    <a:lnTo>
                      <a:pt x="768" y="4370"/>
                    </a:lnTo>
                    <a:lnTo>
                      <a:pt x="668" y="4904"/>
                    </a:lnTo>
                    <a:lnTo>
                      <a:pt x="1268" y="6005"/>
                    </a:lnTo>
                    <a:lnTo>
                      <a:pt x="1368" y="6005"/>
                    </a:lnTo>
                    <a:lnTo>
                      <a:pt x="1535" y="6505"/>
                    </a:lnTo>
                    <a:cubicBezTo>
                      <a:pt x="1535" y="6505"/>
                      <a:pt x="1669" y="6572"/>
                      <a:pt x="1535" y="6739"/>
                    </a:cubicBezTo>
                    <a:cubicBezTo>
                      <a:pt x="1402" y="6906"/>
                      <a:pt x="901" y="7239"/>
                      <a:pt x="901" y="7239"/>
                    </a:cubicBezTo>
                    <a:cubicBezTo>
                      <a:pt x="901" y="7239"/>
                      <a:pt x="835" y="7306"/>
                      <a:pt x="801" y="7373"/>
                    </a:cubicBezTo>
                    <a:lnTo>
                      <a:pt x="3570" y="6939"/>
                    </a:lnTo>
                    <a:lnTo>
                      <a:pt x="4137" y="6472"/>
                    </a:lnTo>
                    <a:lnTo>
                      <a:pt x="4838" y="6172"/>
                    </a:lnTo>
                    <a:lnTo>
                      <a:pt x="4971" y="6572"/>
                    </a:lnTo>
                    <a:lnTo>
                      <a:pt x="5671" y="6739"/>
                    </a:lnTo>
                    <a:lnTo>
                      <a:pt x="7106" y="6739"/>
                    </a:lnTo>
                    <a:lnTo>
                      <a:pt x="7439" y="6338"/>
                    </a:lnTo>
                    <a:lnTo>
                      <a:pt x="7573" y="5038"/>
                    </a:lnTo>
                    <a:lnTo>
                      <a:pt x="8440" y="4671"/>
                    </a:lnTo>
                    <a:lnTo>
                      <a:pt x="8640" y="2669"/>
                    </a:lnTo>
                    <a:lnTo>
                      <a:pt x="9708" y="2269"/>
                    </a:lnTo>
                    <a:lnTo>
                      <a:pt x="10108" y="1568"/>
                    </a:lnTo>
                    <a:lnTo>
                      <a:pt x="10575" y="1568"/>
                    </a:lnTo>
                    <a:lnTo>
                      <a:pt x="10575" y="1235"/>
                    </a:lnTo>
                    <a:lnTo>
                      <a:pt x="9541"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26"/>
              <p:cNvSpPr/>
              <p:nvPr/>
            </p:nvSpPr>
            <p:spPr>
              <a:xfrm>
                <a:off x="4656825" y="3332825"/>
                <a:ext cx="1700" cy="25"/>
              </a:xfrm>
              <a:custGeom>
                <a:rect b="b" l="l" r="r" t="t"/>
                <a:pathLst>
                  <a:path extrusionOk="0" h="1" w="68">
                    <a:moveTo>
                      <a:pt x="1" y="1"/>
                    </a:moveTo>
                    <a:lnTo>
                      <a:pt x="67"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26"/>
              <p:cNvSpPr/>
              <p:nvPr/>
            </p:nvSpPr>
            <p:spPr>
              <a:xfrm>
                <a:off x="4139800" y="3614700"/>
                <a:ext cx="1675" cy="4200"/>
              </a:xfrm>
              <a:custGeom>
                <a:rect b="b" l="l" r="r" t="t"/>
                <a:pathLst>
                  <a:path extrusionOk="0" h="168" w="67">
                    <a:moveTo>
                      <a:pt x="0" y="167"/>
                    </a:moveTo>
                    <a:lnTo>
                      <a:pt x="0" y="167"/>
                    </a:lnTo>
                    <a:lnTo>
                      <a:pt x="67"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6"/>
              <p:cNvSpPr/>
              <p:nvPr/>
            </p:nvSpPr>
            <p:spPr>
              <a:xfrm>
                <a:off x="4120625" y="3299475"/>
                <a:ext cx="530400" cy="384450"/>
              </a:xfrm>
              <a:custGeom>
                <a:rect b="b" l="l" r="r" t="t"/>
                <a:pathLst>
                  <a:path extrusionOk="0" h="15378" w="21216">
                    <a:moveTo>
                      <a:pt x="16745" y="0"/>
                    </a:moveTo>
                    <a:lnTo>
                      <a:pt x="15444" y="601"/>
                    </a:lnTo>
                    <a:lnTo>
                      <a:pt x="13777" y="601"/>
                    </a:lnTo>
                    <a:lnTo>
                      <a:pt x="13243" y="467"/>
                    </a:lnTo>
                    <a:cubicBezTo>
                      <a:pt x="13243" y="467"/>
                      <a:pt x="12057" y="2872"/>
                      <a:pt x="11853" y="2872"/>
                    </a:cubicBezTo>
                    <a:cubicBezTo>
                      <a:pt x="11849" y="2872"/>
                      <a:pt x="11845" y="2871"/>
                      <a:pt x="11842" y="2869"/>
                    </a:cubicBezTo>
                    <a:cubicBezTo>
                      <a:pt x="11675" y="2802"/>
                      <a:pt x="11308" y="2802"/>
                      <a:pt x="11308" y="2802"/>
                    </a:cubicBezTo>
                    <a:lnTo>
                      <a:pt x="10741" y="2402"/>
                    </a:lnTo>
                    <a:lnTo>
                      <a:pt x="10541" y="2535"/>
                    </a:lnTo>
                    <a:lnTo>
                      <a:pt x="10241" y="3803"/>
                    </a:lnTo>
                    <a:lnTo>
                      <a:pt x="8439" y="3970"/>
                    </a:lnTo>
                    <a:lnTo>
                      <a:pt x="7739" y="5104"/>
                    </a:lnTo>
                    <a:lnTo>
                      <a:pt x="5771" y="5638"/>
                    </a:lnTo>
                    <a:lnTo>
                      <a:pt x="4770" y="5905"/>
                    </a:lnTo>
                    <a:lnTo>
                      <a:pt x="3369" y="4804"/>
                    </a:lnTo>
                    <a:lnTo>
                      <a:pt x="2135" y="4770"/>
                    </a:lnTo>
                    <a:lnTo>
                      <a:pt x="2402" y="6538"/>
                    </a:lnTo>
                    <a:lnTo>
                      <a:pt x="1067" y="6538"/>
                    </a:lnTo>
                    <a:lnTo>
                      <a:pt x="767" y="7005"/>
                    </a:lnTo>
                    <a:lnTo>
                      <a:pt x="1334" y="7306"/>
                    </a:lnTo>
                    <a:lnTo>
                      <a:pt x="934" y="7806"/>
                    </a:lnTo>
                    <a:lnTo>
                      <a:pt x="567" y="8340"/>
                    </a:lnTo>
                    <a:lnTo>
                      <a:pt x="1067" y="9540"/>
                    </a:lnTo>
                    <a:lnTo>
                      <a:pt x="1067" y="10007"/>
                    </a:lnTo>
                    <a:lnTo>
                      <a:pt x="167" y="10341"/>
                    </a:lnTo>
                    <a:lnTo>
                      <a:pt x="0" y="11042"/>
                    </a:lnTo>
                    <a:lnTo>
                      <a:pt x="267" y="11042"/>
                    </a:lnTo>
                    <a:lnTo>
                      <a:pt x="1301" y="12276"/>
                    </a:lnTo>
                    <a:lnTo>
                      <a:pt x="1301" y="12609"/>
                    </a:lnTo>
                    <a:lnTo>
                      <a:pt x="3936" y="14678"/>
                    </a:lnTo>
                    <a:lnTo>
                      <a:pt x="5471" y="14577"/>
                    </a:lnTo>
                    <a:lnTo>
                      <a:pt x="5838" y="15044"/>
                    </a:lnTo>
                    <a:lnTo>
                      <a:pt x="8539" y="15378"/>
                    </a:lnTo>
                    <a:lnTo>
                      <a:pt x="9173" y="14644"/>
                    </a:lnTo>
                    <a:lnTo>
                      <a:pt x="10074" y="14611"/>
                    </a:lnTo>
                    <a:lnTo>
                      <a:pt x="10908" y="13443"/>
                    </a:lnTo>
                    <a:lnTo>
                      <a:pt x="11808" y="13143"/>
                    </a:lnTo>
                    <a:lnTo>
                      <a:pt x="12175" y="12609"/>
                    </a:lnTo>
                    <a:lnTo>
                      <a:pt x="14844" y="12876"/>
                    </a:lnTo>
                    <a:cubicBezTo>
                      <a:pt x="14844" y="12876"/>
                      <a:pt x="14977" y="12643"/>
                      <a:pt x="15244" y="12443"/>
                    </a:cubicBezTo>
                    <a:cubicBezTo>
                      <a:pt x="15511" y="12242"/>
                      <a:pt x="15578" y="12176"/>
                      <a:pt x="15578" y="12176"/>
                    </a:cubicBezTo>
                    <a:lnTo>
                      <a:pt x="15978" y="11842"/>
                    </a:lnTo>
                    <a:lnTo>
                      <a:pt x="17279" y="11509"/>
                    </a:lnTo>
                    <a:lnTo>
                      <a:pt x="18980" y="6071"/>
                    </a:lnTo>
                    <a:lnTo>
                      <a:pt x="19180" y="4904"/>
                    </a:lnTo>
                    <a:lnTo>
                      <a:pt x="18980" y="4303"/>
                    </a:lnTo>
                    <a:lnTo>
                      <a:pt x="21215" y="2969"/>
                    </a:lnTo>
                    <a:lnTo>
                      <a:pt x="20415" y="1335"/>
                    </a:lnTo>
                    <a:lnTo>
                      <a:pt x="18847" y="367"/>
                    </a:lnTo>
                    <a:lnTo>
                      <a:pt x="17446" y="901"/>
                    </a:lnTo>
                    <a:lnTo>
                      <a:pt x="16745"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6"/>
              <p:cNvSpPr/>
              <p:nvPr/>
            </p:nvSpPr>
            <p:spPr>
              <a:xfrm>
                <a:off x="4159800" y="3190225"/>
                <a:ext cx="446175" cy="256875"/>
              </a:xfrm>
              <a:custGeom>
                <a:rect b="b" l="l" r="r" t="t"/>
                <a:pathLst>
                  <a:path extrusionOk="0" h="10275" w="17847">
                    <a:moveTo>
                      <a:pt x="15779" y="1"/>
                    </a:moveTo>
                    <a:lnTo>
                      <a:pt x="14344" y="367"/>
                    </a:lnTo>
                    <a:lnTo>
                      <a:pt x="10809" y="768"/>
                    </a:lnTo>
                    <a:lnTo>
                      <a:pt x="9674" y="1935"/>
                    </a:lnTo>
                    <a:lnTo>
                      <a:pt x="8974" y="1935"/>
                    </a:lnTo>
                    <a:lnTo>
                      <a:pt x="8740" y="1068"/>
                    </a:lnTo>
                    <a:lnTo>
                      <a:pt x="7506" y="367"/>
                    </a:lnTo>
                    <a:lnTo>
                      <a:pt x="6906" y="1402"/>
                    </a:lnTo>
                    <a:lnTo>
                      <a:pt x="6072" y="1368"/>
                    </a:lnTo>
                    <a:lnTo>
                      <a:pt x="5371" y="568"/>
                    </a:lnTo>
                    <a:lnTo>
                      <a:pt x="5338" y="568"/>
                    </a:lnTo>
                    <a:lnTo>
                      <a:pt x="4504" y="1535"/>
                    </a:lnTo>
                    <a:lnTo>
                      <a:pt x="3403" y="2336"/>
                    </a:lnTo>
                    <a:lnTo>
                      <a:pt x="2936" y="4370"/>
                    </a:lnTo>
                    <a:lnTo>
                      <a:pt x="568" y="5338"/>
                    </a:lnTo>
                    <a:lnTo>
                      <a:pt x="1" y="5971"/>
                    </a:lnTo>
                    <a:lnTo>
                      <a:pt x="1" y="7739"/>
                    </a:lnTo>
                    <a:lnTo>
                      <a:pt x="735" y="9140"/>
                    </a:lnTo>
                    <a:lnTo>
                      <a:pt x="1802" y="9174"/>
                    </a:lnTo>
                    <a:lnTo>
                      <a:pt x="3203" y="10275"/>
                    </a:lnTo>
                    <a:lnTo>
                      <a:pt x="4204" y="10008"/>
                    </a:lnTo>
                    <a:lnTo>
                      <a:pt x="6172" y="9474"/>
                    </a:lnTo>
                    <a:lnTo>
                      <a:pt x="6872" y="8340"/>
                    </a:lnTo>
                    <a:lnTo>
                      <a:pt x="8674" y="8173"/>
                    </a:lnTo>
                    <a:lnTo>
                      <a:pt x="8974" y="6905"/>
                    </a:lnTo>
                    <a:lnTo>
                      <a:pt x="9174" y="6772"/>
                    </a:lnTo>
                    <a:lnTo>
                      <a:pt x="9741" y="7172"/>
                    </a:lnTo>
                    <a:cubicBezTo>
                      <a:pt x="9741" y="7172"/>
                      <a:pt x="10108" y="7172"/>
                      <a:pt x="10275" y="7239"/>
                    </a:cubicBezTo>
                    <a:cubicBezTo>
                      <a:pt x="10278" y="7241"/>
                      <a:pt x="10282" y="7242"/>
                      <a:pt x="10286" y="7242"/>
                    </a:cubicBezTo>
                    <a:cubicBezTo>
                      <a:pt x="10490" y="7242"/>
                      <a:pt x="11676" y="4837"/>
                      <a:pt x="11676" y="4837"/>
                    </a:cubicBezTo>
                    <a:lnTo>
                      <a:pt x="12210" y="4971"/>
                    </a:lnTo>
                    <a:lnTo>
                      <a:pt x="13877" y="4971"/>
                    </a:lnTo>
                    <a:lnTo>
                      <a:pt x="15178" y="4370"/>
                    </a:lnTo>
                    <a:lnTo>
                      <a:pt x="15879" y="5271"/>
                    </a:lnTo>
                    <a:lnTo>
                      <a:pt x="17280" y="4737"/>
                    </a:lnTo>
                    <a:lnTo>
                      <a:pt x="17013" y="1335"/>
                    </a:lnTo>
                    <a:lnTo>
                      <a:pt x="17847" y="1201"/>
                    </a:lnTo>
                    <a:lnTo>
                      <a:pt x="17847" y="1201"/>
                    </a:lnTo>
                    <a:lnTo>
                      <a:pt x="17080" y="1301"/>
                    </a:lnTo>
                    <a:lnTo>
                      <a:pt x="15779"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26"/>
              <p:cNvSpPr/>
              <p:nvPr/>
            </p:nvSpPr>
            <p:spPr>
              <a:xfrm>
                <a:off x="3743675" y="3080150"/>
                <a:ext cx="550425" cy="301900"/>
              </a:xfrm>
              <a:custGeom>
                <a:rect b="b" l="l" r="r" t="t"/>
                <a:pathLst>
                  <a:path extrusionOk="0" h="12076" w="22017">
                    <a:moveTo>
                      <a:pt x="10008" y="0"/>
                    </a:moveTo>
                    <a:lnTo>
                      <a:pt x="9274" y="34"/>
                    </a:lnTo>
                    <a:lnTo>
                      <a:pt x="9241" y="467"/>
                    </a:lnTo>
                    <a:lnTo>
                      <a:pt x="8707" y="401"/>
                    </a:lnTo>
                    <a:lnTo>
                      <a:pt x="8473" y="668"/>
                    </a:lnTo>
                    <a:lnTo>
                      <a:pt x="7873" y="801"/>
                    </a:lnTo>
                    <a:lnTo>
                      <a:pt x="7806" y="401"/>
                    </a:lnTo>
                    <a:lnTo>
                      <a:pt x="7806" y="100"/>
                    </a:lnTo>
                    <a:lnTo>
                      <a:pt x="6672" y="301"/>
                    </a:lnTo>
                    <a:lnTo>
                      <a:pt x="6705" y="601"/>
                    </a:lnTo>
                    <a:cubicBezTo>
                      <a:pt x="6705" y="601"/>
                      <a:pt x="6772" y="701"/>
                      <a:pt x="6672" y="868"/>
                    </a:cubicBezTo>
                    <a:cubicBezTo>
                      <a:pt x="6539" y="1001"/>
                      <a:pt x="5838" y="1468"/>
                      <a:pt x="5838" y="1468"/>
                    </a:cubicBezTo>
                    <a:cubicBezTo>
                      <a:pt x="5838" y="1468"/>
                      <a:pt x="5271" y="1468"/>
                      <a:pt x="5271" y="1568"/>
                    </a:cubicBezTo>
                    <a:cubicBezTo>
                      <a:pt x="5271" y="1668"/>
                      <a:pt x="5038" y="2002"/>
                      <a:pt x="5038" y="2002"/>
                    </a:cubicBezTo>
                    <a:lnTo>
                      <a:pt x="4537" y="2402"/>
                    </a:lnTo>
                    <a:lnTo>
                      <a:pt x="4003" y="2402"/>
                    </a:lnTo>
                    <a:cubicBezTo>
                      <a:pt x="4003" y="2402"/>
                      <a:pt x="3803" y="2569"/>
                      <a:pt x="3737" y="2702"/>
                    </a:cubicBezTo>
                    <a:cubicBezTo>
                      <a:pt x="3670" y="2802"/>
                      <a:pt x="3236" y="3036"/>
                      <a:pt x="3236" y="3036"/>
                    </a:cubicBezTo>
                    <a:lnTo>
                      <a:pt x="2636" y="3169"/>
                    </a:lnTo>
                    <a:cubicBezTo>
                      <a:pt x="2636" y="3169"/>
                      <a:pt x="2736" y="3636"/>
                      <a:pt x="2569" y="3636"/>
                    </a:cubicBezTo>
                    <a:lnTo>
                      <a:pt x="1402" y="3636"/>
                    </a:lnTo>
                    <a:cubicBezTo>
                      <a:pt x="1402" y="3636"/>
                      <a:pt x="1101" y="3970"/>
                      <a:pt x="1068" y="4070"/>
                    </a:cubicBezTo>
                    <a:cubicBezTo>
                      <a:pt x="1035" y="4203"/>
                      <a:pt x="835" y="4604"/>
                      <a:pt x="835" y="4604"/>
                    </a:cubicBezTo>
                    <a:lnTo>
                      <a:pt x="434" y="4337"/>
                    </a:lnTo>
                    <a:lnTo>
                      <a:pt x="134" y="4203"/>
                    </a:lnTo>
                    <a:lnTo>
                      <a:pt x="1" y="4704"/>
                    </a:lnTo>
                    <a:lnTo>
                      <a:pt x="634" y="5438"/>
                    </a:lnTo>
                    <a:lnTo>
                      <a:pt x="1035" y="5838"/>
                    </a:lnTo>
                    <a:lnTo>
                      <a:pt x="1368" y="6572"/>
                    </a:lnTo>
                    <a:lnTo>
                      <a:pt x="1268" y="7039"/>
                    </a:lnTo>
                    <a:lnTo>
                      <a:pt x="1935" y="8473"/>
                    </a:lnTo>
                    <a:lnTo>
                      <a:pt x="2869" y="8740"/>
                    </a:lnTo>
                    <a:lnTo>
                      <a:pt x="3737" y="9074"/>
                    </a:lnTo>
                    <a:lnTo>
                      <a:pt x="4237" y="10008"/>
                    </a:lnTo>
                    <a:lnTo>
                      <a:pt x="5338" y="10475"/>
                    </a:lnTo>
                    <a:lnTo>
                      <a:pt x="6505" y="11175"/>
                    </a:lnTo>
                    <a:cubicBezTo>
                      <a:pt x="6505" y="11175"/>
                      <a:pt x="7272" y="12076"/>
                      <a:pt x="7406" y="12076"/>
                    </a:cubicBezTo>
                    <a:lnTo>
                      <a:pt x="9607" y="12076"/>
                    </a:lnTo>
                    <a:lnTo>
                      <a:pt x="10275" y="10475"/>
                    </a:lnTo>
                    <a:lnTo>
                      <a:pt x="10541" y="9941"/>
                    </a:lnTo>
                    <a:lnTo>
                      <a:pt x="12910" y="10041"/>
                    </a:lnTo>
                    <a:lnTo>
                      <a:pt x="13744" y="10575"/>
                    </a:lnTo>
                    <a:cubicBezTo>
                      <a:pt x="13744" y="10575"/>
                      <a:pt x="14244" y="10508"/>
                      <a:pt x="14611" y="10408"/>
                    </a:cubicBezTo>
                    <a:cubicBezTo>
                      <a:pt x="15011" y="10341"/>
                      <a:pt x="15245" y="10308"/>
                      <a:pt x="15412" y="10308"/>
                    </a:cubicBezTo>
                    <a:cubicBezTo>
                      <a:pt x="15545" y="10308"/>
                      <a:pt x="16246" y="10475"/>
                      <a:pt x="16679" y="10575"/>
                    </a:cubicBezTo>
                    <a:lnTo>
                      <a:pt x="16679" y="10374"/>
                    </a:lnTo>
                    <a:lnTo>
                      <a:pt x="17213" y="9741"/>
                    </a:lnTo>
                    <a:lnTo>
                      <a:pt x="19615" y="8773"/>
                    </a:lnTo>
                    <a:lnTo>
                      <a:pt x="20048" y="6739"/>
                    </a:lnTo>
                    <a:lnTo>
                      <a:pt x="21149" y="5938"/>
                    </a:lnTo>
                    <a:lnTo>
                      <a:pt x="22016" y="4971"/>
                    </a:lnTo>
                    <a:lnTo>
                      <a:pt x="21683" y="4570"/>
                    </a:lnTo>
                    <a:lnTo>
                      <a:pt x="21516" y="3703"/>
                    </a:lnTo>
                    <a:lnTo>
                      <a:pt x="20916" y="3636"/>
                    </a:lnTo>
                    <a:lnTo>
                      <a:pt x="20148" y="3536"/>
                    </a:lnTo>
                    <a:lnTo>
                      <a:pt x="19481" y="3703"/>
                    </a:lnTo>
                    <a:cubicBezTo>
                      <a:pt x="19282" y="3755"/>
                      <a:pt x="19208" y="3775"/>
                      <a:pt x="19174" y="3775"/>
                    </a:cubicBezTo>
                    <a:cubicBezTo>
                      <a:pt x="19101" y="3775"/>
                      <a:pt x="19219" y="3682"/>
                      <a:pt x="18647" y="3636"/>
                    </a:cubicBezTo>
                    <a:cubicBezTo>
                      <a:pt x="17847" y="3570"/>
                      <a:pt x="18314" y="3169"/>
                      <a:pt x="18314" y="3169"/>
                    </a:cubicBezTo>
                    <a:lnTo>
                      <a:pt x="18180" y="2636"/>
                    </a:lnTo>
                    <a:lnTo>
                      <a:pt x="17546" y="2469"/>
                    </a:lnTo>
                    <a:lnTo>
                      <a:pt x="17079" y="2636"/>
                    </a:lnTo>
                    <a:lnTo>
                      <a:pt x="16546" y="2002"/>
                    </a:lnTo>
                    <a:lnTo>
                      <a:pt x="15845" y="1802"/>
                    </a:lnTo>
                    <a:lnTo>
                      <a:pt x="15111" y="1868"/>
                    </a:lnTo>
                    <a:lnTo>
                      <a:pt x="15712" y="2569"/>
                    </a:lnTo>
                    <a:cubicBezTo>
                      <a:pt x="15712" y="2569"/>
                      <a:pt x="15845" y="2836"/>
                      <a:pt x="15845" y="3236"/>
                    </a:cubicBezTo>
                    <a:cubicBezTo>
                      <a:pt x="15845" y="3503"/>
                      <a:pt x="15578" y="3518"/>
                      <a:pt x="15331" y="3518"/>
                    </a:cubicBezTo>
                    <a:cubicBezTo>
                      <a:pt x="15300" y="3518"/>
                      <a:pt x="15270" y="3517"/>
                      <a:pt x="15240" y="3517"/>
                    </a:cubicBezTo>
                    <a:cubicBezTo>
                      <a:pt x="15151" y="3517"/>
                      <a:pt x="15070" y="3520"/>
                      <a:pt x="15011" y="3536"/>
                    </a:cubicBezTo>
                    <a:cubicBezTo>
                      <a:pt x="14999" y="3540"/>
                      <a:pt x="14987" y="3541"/>
                      <a:pt x="14974" y="3541"/>
                    </a:cubicBezTo>
                    <a:cubicBezTo>
                      <a:pt x="14747" y="3541"/>
                      <a:pt x="14478" y="3003"/>
                      <a:pt x="14478" y="3003"/>
                    </a:cubicBezTo>
                    <a:cubicBezTo>
                      <a:pt x="14478" y="3003"/>
                      <a:pt x="13544" y="2235"/>
                      <a:pt x="13310" y="2002"/>
                    </a:cubicBezTo>
                    <a:cubicBezTo>
                      <a:pt x="13077" y="1768"/>
                      <a:pt x="13777" y="1468"/>
                      <a:pt x="13777" y="1468"/>
                    </a:cubicBezTo>
                    <a:lnTo>
                      <a:pt x="13777" y="1168"/>
                    </a:lnTo>
                    <a:lnTo>
                      <a:pt x="10408" y="934"/>
                    </a:lnTo>
                    <a:lnTo>
                      <a:pt x="10008"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26"/>
              <p:cNvSpPr/>
              <p:nvPr/>
            </p:nvSpPr>
            <p:spPr>
              <a:xfrm>
                <a:off x="3548550" y="3327825"/>
                <a:ext cx="632125" cy="314425"/>
              </a:xfrm>
              <a:custGeom>
                <a:rect b="b" l="l" r="r" t="t"/>
                <a:pathLst>
                  <a:path extrusionOk="0" h="12577" w="25285">
                    <a:moveTo>
                      <a:pt x="18313" y="0"/>
                    </a:moveTo>
                    <a:lnTo>
                      <a:pt x="18046" y="534"/>
                    </a:lnTo>
                    <a:lnTo>
                      <a:pt x="17379" y="2135"/>
                    </a:lnTo>
                    <a:lnTo>
                      <a:pt x="15211" y="2135"/>
                    </a:lnTo>
                    <a:cubicBezTo>
                      <a:pt x="15044" y="2135"/>
                      <a:pt x="14310" y="1235"/>
                      <a:pt x="14310" y="1235"/>
                    </a:cubicBezTo>
                    <a:lnTo>
                      <a:pt x="14043" y="1101"/>
                    </a:lnTo>
                    <a:lnTo>
                      <a:pt x="13743" y="2636"/>
                    </a:lnTo>
                    <a:lnTo>
                      <a:pt x="13176" y="2436"/>
                    </a:lnTo>
                    <a:lnTo>
                      <a:pt x="12909" y="2302"/>
                    </a:lnTo>
                    <a:lnTo>
                      <a:pt x="12376" y="2502"/>
                    </a:lnTo>
                    <a:lnTo>
                      <a:pt x="12442" y="3536"/>
                    </a:lnTo>
                    <a:lnTo>
                      <a:pt x="11208" y="4003"/>
                    </a:lnTo>
                    <a:lnTo>
                      <a:pt x="10874" y="4804"/>
                    </a:lnTo>
                    <a:lnTo>
                      <a:pt x="11975" y="5905"/>
                    </a:lnTo>
                    <a:lnTo>
                      <a:pt x="12576" y="6772"/>
                    </a:lnTo>
                    <a:lnTo>
                      <a:pt x="11842" y="7339"/>
                    </a:lnTo>
                    <a:lnTo>
                      <a:pt x="10808" y="6705"/>
                    </a:lnTo>
                    <a:lnTo>
                      <a:pt x="9373" y="6705"/>
                    </a:lnTo>
                    <a:lnTo>
                      <a:pt x="8906" y="7406"/>
                    </a:lnTo>
                    <a:lnTo>
                      <a:pt x="7339" y="8140"/>
                    </a:lnTo>
                    <a:lnTo>
                      <a:pt x="4904" y="8673"/>
                    </a:lnTo>
                    <a:lnTo>
                      <a:pt x="4637" y="8006"/>
                    </a:lnTo>
                    <a:lnTo>
                      <a:pt x="2602" y="7939"/>
                    </a:lnTo>
                    <a:lnTo>
                      <a:pt x="2502" y="8807"/>
                    </a:lnTo>
                    <a:cubicBezTo>
                      <a:pt x="2502" y="8807"/>
                      <a:pt x="1768" y="8406"/>
                      <a:pt x="1568" y="8206"/>
                    </a:cubicBezTo>
                    <a:cubicBezTo>
                      <a:pt x="1368" y="8006"/>
                      <a:pt x="1101" y="7606"/>
                      <a:pt x="1101" y="7606"/>
                    </a:cubicBezTo>
                    <a:lnTo>
                      <a:pt x="0" y="7806"/>
                    </a:lnTo>
                    <a:lnTo>
                      <a:pt x="133" y="8673"/>
                    </a:lnTo>
                    <a:lnTo>
                      <a:pt x="267" y="9707"/>
                    </a:lnTo>
                    <a:cubicBezTo>
                      <a:pt x="267" y="9707"/>
                      <a:pt x="133" y="9974"/>
                      <a:pt x="200" y="10174"/>
                    </a:cubicBezTo>
                    <a:cubicBezTo>
                      <a:pt x="267" y="10375"/>
                      <a:pt x="901" y="10975"/>
                      <a:pt x="901" y="10975"/>
                    </a:cubicBezTo>
                    <a:lnTo>
                      <a:pt x="2102" y="11275"/>
                    </a:lnTo>
                    <a:lnTo>
                      <a:pt x="3002" y="10908"/>
                    </a:lnTo>
                    <a:lnTo>
                      <a:pt x="3402" y="11409"/>
                    </a:lnTo>
                    <a:lnTo>
                      <a:pt x="4637" y="11742"/>
                    </a:lnTo>
                    <a:lnTo>
                      <a:pt x="5371" y="11309"/>
                    </a:lnTo>
                    <a:cubicBezTo>
                      <a:pt x="5371" y="11309"/>
                      <a:pt x="5838" y="10508"/>
                      <a:pt x="6038" y="10508"/>
                    </a:cubicBezTo>
                    <a:lnTo>
                      <a:pt x="7339" y="10508"/>
                    </a:lnTo>
                    <a:lnTo>
                      <a:pt x="9040" y="9707"/>
                    </a:lnTo>
                    <a:lnTo>
                      <a:pt x="9040" y="10375"/>
                    </a:lnTo>
                    <a:lnTo>
                      <a:pt x="9707" y="11208"/>
                    </a:lnTo>
                    <a:lnTo>
                      <a:pt x="10808" y="12009"/>
                    </a:lnTo>
                    <a:lnTo>
                      <a:pt x="14644" y="12376"/>
                    </a:lnTo>
                    <a:lnTo>
                      <a:pt x="15911" y="12443"/>
                    </a:lnTo>
                    <a:lnTo>
                      <a:pt x="17613" y="12576"/>
                    </a:lnTo>
                    <a:lnTo>
                      <a:pt x="18880" y="11309"/>
                    </a:lnTo>
                    <a:lnTo>
                      <a:pt x="20748" y="11342"/>
                    </a:lnTo>
                    <a:lnTo>
                      <a:pt x="21282" y="10842"/>
                    </a:lnTo>
                    <a:lnTo>
                      <a:pt x="21849" y="10842"/>
                    </a:lnTo>
                    <a:lnTo>
                      <a:pt x="22416" y="10641"/>
                    </a:lnTo>
                    <a:lnTo>
                      <a:pt x="22283" y="10441"/>
                    </a:lnTo>
                    <a:lnTo>
                      <a:pt x="22283" y="9908"/>
                    </a:lnTo>
                    <a:lnTo>
                      <a:pt x="22883" y="9908"/>
                    </a:lnTo>
                    <a:lnTo>
                      <a:pt x="23050" y="9207"/>
                    </a:lnTo>
                    <a:lnTo>
                      <a:pt x="23950" y="8873"/>
                    </a:lnTo>
                    <a:lnTo>
                      <a:pt x="23950" y="8373"/>
                    </a:lnTo>
                    <a:lnTo>
                      <a:pt x="23450" y="7206"/>
                    </a:lnTo>
                    <a:lnTo>
                      <a:pt x="23817" y="6672"/>
                    </a:lnTo>
                    <a:lnTo>
                      <a:pt x="24184" y="6138"/>
                    </a:lnTo>
                    <a:lnTo>
                      <a:pt x="23617" y="5838"/>
                    </a:lnTo>
                    <a:lnTo>
                      <a:pt x="23950" y="5404"/>
                    </a:lnTo>
                    <a:lnTo>
                      <a:pt x="25285" y="5404"/>
                    </a:lnTo>
                    <a:lnTo>
                      <a:pt x="25018" y="3636"/>
                    </a:lnTo>
                    <a:lnTo>
                      <a:pt x="25185" y="3636"/>
                    </a:lnTo>
                    <a:lnTo>
                      <a:pt x="24451" y="2202"/>
                    </a:lnTo>
                    <a:lnTo>
                      <a:pt x="24484" y="668"/>
                    </a:lnTo>
                    <a:cubicBezTo>
                      <a:pt x="24017" y="534"/>
                      <a:pt x="23317" y="401"/>
                      <a:pt x="23183" y="401"/>
                    </a:cubicBezTo>
                    <a:cubicBezTo>
                      <a:pt x="23050" y="401"/>
                      <a:pt x="22783" y="434"/>
                      <a:pt x="22416" y="501"/>
                    </a:cubicBezTo>
                    <a:cubicBezTo>
                      <a:pt x="22016" y="568"/>
                      <a:pt x="21549" y="634"/>
                      <a:pt x="21549" y="634"/>
                    </a:cubicBezTo>
                    <a:lnTo>
                      <a:pt x="20681" y="134"/>
                    </a:lnTo>
                    <a:lnTo>
                      <a:pt x="18313"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26"/>
              <p:cNvSpPr/>
              <p:nvPr/>
            </p:nvSpPr>
            <p:spPr>
              <a:xfrm>
                <a:off x="3914625" y="3636375"/>
                <a:ext cx="18375" cy="1700"/>
              </a:xfrm>
              <a:custGeom>
                <a:rect b="b" l="l" r="r" t="t"/>
                <a:pathLst>
                  <a:path extrusionOk="0" h="68" w="735">
                    <a:moveTo>
                      <a:pt x="735" y="67"/>
                    </a:moveTo>
                    <a:lnTo>
                      <a:pt x="1"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26"/>
              <p:cNvSpPr/>
              <p:nvPr/>
            </p:nvSpPr>
            <p:spPr>
              <a:xfrm>
                <a:off x="3300850" y="3570500"/>
                <a:ext cx="1133350" cy="1093300"/>
              </a:xfrm>
              <a:custGeom>
                <a:rect b="b" l="l" r="r" t="t"/>
                <a:pathLst>
                  <a:path extrusionOk="0" h="43732" w="45334">
                    <a:moveTo>
                      <a:pt x="18948" y="0"/>
                    </a:moveTo>
                    <a:lnTo>
                      <a:pt x="17247" y="801"/>
                    </a:lnTo>
                    <a:lnTo>
                      <a:pt x="15946" y="801"/>
                    </a:lnTo>
                    <a:cubicBezTo>
                      <a:pt x="15746" y="801"/>
                      <a:pt x="15279" y="1568"/>
                      <a:pt x="15279" y="1568"/>
                    </a:cubicBezTo>
                    <a:lnTo>
                      <a:pt x="14578" y="2035"/>
                    </a:lnTo>
                    <a:lnTo>
                      <a:pt x="13310" y="1702"/>
                    </a:lnTo>
                    <a:lnTo>
                      <a:pt x="13177" y="2369"/>
                    </a:lnTo>
                    <a:lnTo>
                      <a:pt x="13411" y="2836"/>
                    </a:lnTo>
                    <a:cubicBezTo>
                      <a:pt x="13411" y="2836"/>
                      <a:pt x="13277" y="3069"/>
                      <a:pt x="13110" y="3136"/>
                    </a:cubicBezTo>
                    <a:cubicBezTo>
                      <a:pt x="12944" y="3236"/>
                      <a:pt x="12543" y="3370"/>
                      <a:pt x="12543" y="3370"/>
                    </a:cubicBezTo>
                    <a:lnTo>
                      <a:pt x="12543" y="2802"/>
                    </a:lnTo>
                    <a:lnTo>
                      <a:pt x="12210" y="3069"/>
                    </a:lnTo>
                    <a:lnTo>
                      <a:pt x="11876" y="3370"/>
                    </a:lnTo>
                    <a:lnTo>
                      <a:pt x="12243" y="4170"/>
                    </a:lnTo>
                    <a:lnTo>
                      <a:pt x="12343" y="4604"/>
                    </a:lnTo>
                    <a:lnTo>
                      <a:pt x="12143" y="4704"/>
                    </a:lnTo>
                    <a:lnTo>
                      <a:pt x="11843" y="4604"/>
                    </a:lnTo>
                    <a:lnTo>
                      <a:pt x="11609" y="4203"/>
                    </a:lnTo>
                    <a:lnTo>
                      <a:pt x="11076" y="4137"/>
                    </a:lnTo>
                    <a:lnTo>
                      <a:pt x="10442" y="4470"/>
                    </a:lnTo>
                    <a:lnTo>
                      <a:pt x="9675" y="4504"/>
                    </a:lnTo>
                    <a:lnTo>
                      <a:pt x="9675" y="3703"/>
                    </a:lnTo>
                    <a:lnTo>
                      <a:pt x="9107" y="3703"/>
                    </a:lnTo>
                    <a:lnTo>
                      <a:pt x="8941" y="4670"/>
                    </a:lnTo>
                    <a:lnTo>
                      <a:pt x="8440" y="5671"/>
                    </a:lnTo>
                    <a:lnTo>
                      <a:pt x="8507" y="6205"/>
                    </a:lnTo>
                    <a:lnTo>
                      <a:pt x="8574" y="6505"/>
                    </a:lnTo>
                    <a:cubicBezTo>
                      <a:pt x="8574" y="6505"/>
                      <a:pt x="8226" y="6737"/>
                      <a:pt x="8053" y="6737"/>
                    </a:cubicBezTo>
                    <a:cubicBezTo>
                      <a:pt x="8018" y="6737"/>
                      <a:pt x="7990" y="6727"/>
                      <a:pt x="7973" y="6705"/>
                    </a:cubicBezTo>
                    <a:cubicBezTo>
                      <a:pt x="7840" y="6572"/>
                      <a:pt x="7440" y="5971"/>
                      <a:pt x="7440" y="5971"/>
                    </a:cubicBezTo>
                    <a:cubicBezTo>
                      <a:pt x="7440" y="5971"/>
                      <a:pt x="7473" y="5538"/>
                      <a:pt x="7373" y="5504"/>
                    </a:cubicBezTo>
                    <a:cubicBezTo>
                      <a:pt x="7273" y="5438"/>
                      <a:pt x="6506" y="4971"/>
                      <a:pt x="6506" y="4971"/>
                    </a:cubicBezTo>
                    <a:lnTo>
                      <a:pt x="6339" y="3870"/>
                    </a:lnTo>
                    <a:lnTo>
                      <a:pt x="5538" y="4137"/>
                    </a:lnTo>
                    <a:lnTo>
                      <a:pt x="5238" y="4704"/>
                    </a:lnTo>
                    <a:lnTo>
                      <a:pt x="5371" y="5338"/>
                    </a:lnTo>
                    <a:lnTo>
                      <a:pt x="4504" y="6338"/>
                    </a:lnTo>
                    <a:lnTo>
                      <a:pt x="3870" y="6338"/>
                    </a:lnTo>
                    <a:lnTo>
                      <a:pt x="3437" y="6272"/>
                    </a:lnTo>
                    <a:lnTo>
                      <a:pt x="2670" y="6572"/>
                    </a:lnTo>
                    <a:lnTo>
                      <a:pt x="1269" y="6405"/>
                    </a:lnTo>
                    <a:lnTo>
                      <a:pt x="768" y="7306"/>
                    </a:lnTo>
                    <a:lnTo>
                      <a:pt x="1802" y="9274"/>
                    </a:lnTo>
                    <a:lnTo>
                      <a:pt x="1335" y="10008"/>
                    </a:lnTo>
                    <a:lnTo>
                      <a:pt x="1" y="10174"/>
                    </a:lnTo>
                    <a:lnTo>
                      <a:pt x="34" y="10575"/>
                    </a:lnTo>
                    <a:lnTo>
                      <a:pt x="1168" y="12042"/>
                    </a:lnTo>
                    <a:lnTo>
                      <a:pt x="1202" y="13177"/>
                    </a:lnTo>
                    <a:lnTo>
                      <a:pt x="835" y="13944"/>
                    </a:lnTo>
                    <a:lnTo>
                      <a:pt x="1869" y="14878"/>
                    </a:lnTo>
                    <a:lnTo>
                      <a:pt x="3870" y="14878"/>
                    </a:lnTo>
                    <a:lnTo>
                      <a:pt x="3870" y="15512"/>
                    </a:lnTo>
                    <a:lnTo>
                      <a:pt x="3503" y="16779"/>
                    </a:lnTo>
                    <a:lnTo>
                      <a:pt x="3704" y="16779"/>
                    </a:lnTo>
                    <a:cubicBezTo>
                      <a:pt x="4137" y="16779"/>
                      <a:pt x="4804" y="16512"/>
                      <a:pt x="4804" y="16512"/>
                    </a:cubicBezTo>
                    <a:lnTo>
                      <a:pt x="5838" y="15778"/>
                    </a:lnTo>
                    <a:lnTo>
                      <a:pt x="5772" y="14878"/>
                    </a:lnTo>
                    <a:lnTo>
                      <a:pt x="6572" y="14611"/>
                    </a:lnTo>
                    <a:cubicBezTo>
                      <a:pt x="6572" y="14611"/>
                      <a:pt x="7173" y="13577"/>
                      <a:pt x="7440" y="13577"/>
                    </a:cubicBezTo>
                    <a:cubicBezTo>
                      <a:pt x="7595" y="13577"/>
                      <a:pt x="7677" y="13547"/>
                      <a:pt x="7852" y="13547"/>
                    </a:cubicBezTo>
                    <a:cubicBezTo>
                      <a:pt x="7940" y="13547"/>
                      <a:pt x="8051" y="13555"/>
                      <a:pt x="8207" y="13577"/>
                    </a:cubicBezTo>
                    <a:cubicBezTo>
                      <a:pt x="8674" y="13644"/>
                      <a:pt x="9341" y="13877"/>
                      <a:pt x="9341" y="13877"/>
                    </a:cubicBezTo>
                    <a:lnTo>
                      <a:pt x="10642" y="14878"/>
                    </a:lnTo>
                    <a:lnTo>
                      <a:pt x="11676" y="15145"/>
                    </a:lnTo>
                    <a:lnTo>
                      <a:pt x="12343" y="15278"/>
                    </a:lnTo>
                    <a:lnTo>
                      <a:pt x="13044" y="16312"/>
                    </a:lnTo>
                    <a:lnTo>
                      <a:pt x="13044" y="17346"/>
                    </a:lnTo>
                    <a:lnTo>
                      <a:pt x="13844" y="18480"/>
                    </a:lnTo>
                    <a:lnTo>
                      <a:pt x="14311" y="19781"/>
                    </a:lnTo>
                    <a:lnTo>
                      <a:pt x="14645" y="21082"/>
                    </a:lnTo>
                    <a:cubicBezTo>
                      <a:pt x="14645" y="21082"/>
                      <a:pt x="15812" y="21949"/>
                      <a:pt x="15879" y="22150"/>
                    </a:cubicBezTo>
                    <a:cubicBezTo>
                      <a:pt x="15946" y="22350"/>
                      <a:pt x="15812" y="23250"/>
                      <a:pt x="16213" y="23250"/>
                    </a:cubicBezTo>
                    <a:cubicBezTo>
                      <a:pt x="16613" y="23250"/>
                      <a:pt x="17247" y="23317"/>
                      <a:pt x="17247" y="23317"/>
                    </a:cubicBezTo>
                    <a:lnTo>
                      <a:pt x="22484" y="27320"/>
                    </a:lnTo>
                    <a:cubicBezTo>
                      <a:pt x="22484" y="27320"/>
                      <a:pt x="23484" y="28154"/>
                      <a:pt x="23985" y="28154"/>
                    </a:cubicBezTo>
                    <a:cubicBezTo>
                      <a:pt x="24370" y="28154"/>
                      <a:pt x="25069" y="27928"/>
                      <a:pt x="25666" y="27928"/>
                    </a:cubicBezTo>
                    <a:cubicBezTo>
                      <a:pt x="25896" y="27928"/>
                      <a:pt x="26110" y="27961"/>
                      <a:pt x="26286" y="28054"/>
                    </a:cubicBezTo>
                    <a:cubicBezTo>
                      <a:pt x="26954" y="28354"/>
                      <a:pt x="28054" y="29488"/>
                      <a:pt x="28054" y="29488"/>
                    </a:cubicBezTo>
                    <a:lnTo>
                      <a:pt x="28922" y="30055"/>
                    </a:lnTo>
                    <a:cubicBezTo>
                      <a:pt x="28922" y="30055"/>
                      <a:pt x="28944" y="30051"/>
                      <a:pt x="28980" y="30051"/>
                    </a:cubicBezTo>
                    <a:cubicBezTo>
                      <a:pt x="29114" y="30051"/>
                      <a:pt x="29428" y="30114"/>
                      <a:pt x="29322" y="30722"/>
                    </a:cubicBezTo>
                    <a:lnTo>
                      <a:pt x="29188" y="31523"/>
                    </a:lnTo>
                    <a:cubicBezTo>
                      <a:pt x="29188" y="31523"/>
                      <a:pt x="29441" y="31582"/>
                      <a:pt x="29688" y="31582"/>
                    </a:cubicBezTo>
                    <a:cubicBezTo>
                      <a:pt x="29811" y="31582"/>
                      <a:pt x="29933" y="31567"/>
                      <a:pt x="30022" y="31523"/>
                    </a:cubicBezTo>
                    <a:cubicBezTo>
                      <a:pt x="30289" y="31390"/>
                      <a:pt x="30890" y="30789"/>
                      <a:pt x="30890" y="30789"/>
                    </a:cubicBezTo>
                    <a:lnTo>
                      <a:pt x="31724" y="31456"/>
                    </a:lnTo>
                    <a:lnTo>
                      <a:pt x="31924" y="31823"/>
                    </a:lnTo>
                    <a:lnTo>
                      <a:pt x="31724" y="32490"/>
                    </a:lnTo>
                    <a:lnTo>
                      <a:pt x="31757" y="32991"/>
                    </a:lnTo>
                    <a:lnTo>
                      <a:pt x="33025" y="33791"/>
                    </a:lnTo>
                    <a:lnTo>
                      <a:pt x="33925" y="33558"/>
                    </a:lnTo>
                    <a:lnTo>
                      <a:pt x="34726" y="33958"/>
                    </a:lnTo>
                    <a:lnTo>
                      <a:pt x="35393" y="35059"/>
                    </a:lnTo>
                    <a:lnTo>
                      <a:pt x="36560" y="36627"/>
                    </a:lnTo>
                    <a:lnTo>
                      <a:pt x="37161" y="38895"/>
                    </a:lnTo>
                    <a:lnTo>
                      <a:pt x="37161" y="39929"/>
                    </a:lnTo>
                    <a:lnTo>
                      <a:pt x="36727" y="40029"/>
                    </a:lnTo>
                    <a:lnTo>
                      <a:pt x="36193" y="40329"/>
                    </a:lnTo>
                    <a:lnTo>
                      <a:pt x="36160" y="41697"/>
                    </a:lnTo>
                    <a:lnTo>
                      <a:pt x="35460" y="42164"/>
                    </a:lnTo>
                    <a:lnTo>
                      <a:pt x="35593" y="43198"/>
                    </a:lnTo>
                    <a:lnTo>
                      <a:pt x="35993" y="43665"/>
                    </a:lnTo>
                    <a:lnTo>
                      <a:pt x="36894" y="43732"/>
                    </a:lnTo>
                    <a:lnTo>
                      <a:pt x="37161" y="42631"/>
                    </a:lnTo>
                    <a:lnTo>
                      <a:pt x="38295" y="41463"/>
                    </a:lnTo>
                    <a:cubicBezTo>
                      <a:pt x="38295" y="41463"/>
                      <a:pt x="39029" y="41297"/>
                      <a:pt x="38962" y="40796"/>
                    </a:cubicBezTo>
                    <a:cubicBezTo>
                      <a:pt x="38862" y="40329"/>
                      <a:pt x="38562" y="39429"/>
                      <a:pt x="38562" y="39429"/>
                    </a:cubicBezTo>
                    <a:lnTo>
                      <a:pt x="38962" y="38661"/>
                    </a:lnTo>
                    <a:lnTo>
                      <a:pt x="39596" y="38295"/>
                    </a:lnTo>
                    <a:lnTo>
                      <a:pt x="40263" y="38194"/>
                    </a:lnTo>
                    <a:lnTo>
                      <a:pt x="40663" y="38194"/>
                    </a:lnTo>
                    <a:lnTo>
                      <a:pt x="40830" y="38094"/>
                    </a:lnTo>
                    <a:lnTo>
                      <a:pt x="40697" y="37594"/>
                    </a:lnTo>
                    <a:lnTo>
                      <a:pt x="40597" y="37060"/>
                    </a:lnTo>
                    <a:lnTo>
                      <a:pt x="40530" y="36493"/>
                    </a:lnTo>
                    <a:lnTo>
                      <a:pt x="40530" y="36126"/>
                    </a:lnTo>
                    <a:lnTo>
                      <a:pt x="39396" y="35359"/>
                    </a:lnTo>
                    <a:lnTo>
                      <a:pt x="38262" y="34959"/>
                    </a:lnTo>
                    <a:cubicBezTo>
                      <a:pt x="38262" y="34959"/>
                      <a:pt x="38095" y="34592"/>
                      <a:pt x="38095" y="34125"/>
                    </a:cubicBezTo>
                    <a:cubicBezTo>
                      <a:pt x="38095" y="33658"/>
                      <a:pt x="38228" y="32957"/>
                      <a:pt x="38228" y="32957"/>
                    </a:cubicBezTo>
                    <a:lnTo>
                      <a:pt x="38962" y="31023"/>
                    </a:lnTo>
                    <a:lnTo>
                      <a:pt x="39796" y="30589"/>
                    </a:lnTo>
                    <a:lnTo>
                      <a:pt x="40797" y="30589"/>
                    </a:lnTo>
                    <a:lnTo>
                      <a:pt x="40263" y="30856"/>
                    </a:lnTo>
                    <a:lnTo>
                      <a:pt x="40263" y="31123"/>
                    </a:lnTo>
                    <a:lnTo>
                      <a:pt x="40463" y="31123"/>
                    </a:lnTo>
                    <a:lnTo>
                      <a:pt x="41064" y="31156"/>
                    </a:lnTo>
                    <a:lnTo>
                      <a:pt x="42098" y="31189"/>
                    </a:lnTo>
                    <a:lnTo>
                      <a:pt x="42898" y="31289"/>
                    </a:lnTo>
                    <a:cubicBezTo>
                      <a:pt x="42898" y="31289"/>
                      <a:pt x="43198" y="31423"/>
                      <a:pt x="43299" y="31756"/>
                    </a:cubicBezTo>
                    <a:cubicBezTo>
                      <a:pt x="43365" y="32123"/>
                      <a:pt x="43299" y="32190"/>
                      <a:pt x="43365" y="32390"/>
                    </a:cubicBezTo>
                    <a:cubicBezTo>
                      <a:pt x="43465" y="32557"/>
                      <a:pt x="43365" y="32824"/>
                      <a:pt x="43499" y="32857"/>
                    </a:cubicBezTo>
                    <a:cubicBezTo>
                      <a:pt x="43632" y="32891"/>
                      <a:pt x="44132" y="33391"/>
                      <a:pt x="44333" y="33458"/>
                    </a:cubicBezTo>
                    <a:cubicBezTo>
                      <a:pt x="44566" y="33558"/>
                      <a:pt x="44933" y="33758"/>
                      <a:pt x="44933" y="33758"/>
                    </a:cubicBezTo>
                    <a:cubicBezTo>
                      <a:pt x="44933" y="33758"/>
                      <a:pt x="45096" y="33936"/>
                      <a:pt x="45205" y="33936"/>
                    </a:cubicBezTo>
                    <a:cubicBezTo>
                      <a:pt x="45259" y="33936"/>
                      <a:pt x="45300" y="33891"/>
                      <a:pt x="45300" y="33758"/>
                    </a:cubicBezTo>
                    <a:cubicBezTo>
                      <a:pt x="45300" y="33391"/>
                      <a:pt x="45333" y="32324"/>
                      <a:pt x="45333" y="32324"/>
                    </a:cubicBezTo>
                    <a:lnTo>
                      <a:pt x="44866" y="31189"/>
                    </a:lnTo>
                    <a:lnTo>
                      <a:pt x="44366" y="30722"/>
                    </a:lnTo>
                    <a:lnTo>
                      <a:pt x="42531" y="29588"/>
                    </a:lnTo>
                    <a:cubicBezTo>
                      <a:pt x="42531" y="29588"/>
                      <a:pt x="41497" y="28854"/>
                      <a:pt x="41330" y="28821"/>
                    </a:cubicBezTo>
                    <a:cubicBezTo>
                      <a:pt x="41164" y="28754"/>
                      <a:pt x="38629" y="28020"/>
                      <a:pt x="38629" y="28020"/>
                    </a:cubicBezTo>
                    <a:lnTo>
                      <a:pt x="36027" y="27053"/>
                    </a:lnTo>
                    <a:lnTo>
                      <a:pt x="34993" y="26453"/>
                    </a:lnTo>
                    <a:lnTo>
                      <a:pt x="34592" y="25986"/>
                    </a:lnTo>
                    <a:lnTo>
                      <a:pt x="35159" y="25419"/>
                    </a:lnTo>
                    <a:cubicBezTo>
                      <a:pt x="35159" y="25419"/>
                      <a:pt x="35426" y="25185"/>
                      <a:pt x="35426" y="25018"/>
                    </a:cubicBezTo>
                    <a:cubicBezTo>
                      <a:pt x="35426" y="24852"/>
                      <a:pt x="35259" y="24318"/>
                      <a:pt x="35259" y="24318"/>
                    </a:cubicBezTo>
                    <a:lnTo>
                      <a:pt x="33725" y="24151"/>
                    </a:lnTo>
                    <a:lnTo>
                      <a:pt x="32357" y="24151"/>
                    </a:lnTo>
                    <a:lnTo>
                      <a:pt x="31857" y="24218"/>
                    </a:lnTo>
                    <a:cubicBezTo>
                      <a:pt x="31857" y="24218"/>
                      <a:pt x="31523" y="24318"/>
                      <a:pt x="31390" y="24318"/>
                    </a:cubicBezTo>
                    <a:cubicBezTo>
                      <a:pt x="31290" y="24318"/>
                      <a:pt x="30089" y="23784"/>
                      <a:pt x="30089" y="23784"/>
                    </a:cubicBezTo>
                    <a:lnTo>
                      <a:pt x="27687" y="21949"/>
                    </a:lnTo>
                    <a:lnTo>
                      <a:pt x="26020" y="18247"/>
                    </a:lnTo>
                    <a:lnTo>
                      <a:pt x="24852" y="16679"/>
                    </a:lnTo>
                    <a:lnTo>
                      <a:pt x="20282" y="14044"/>
                    </a:lnTo>
                    <a:cubicBezTo>
                      <a:pt x="20282" y="14044"/>
                      <a:pt x="20015" y="12076"/>
                      <a:pt x="20049" y="11876"/>
                    </a:cubicBezTo>
                    <a:cubicBezTo>
                      <a:pt x="20082" y="11642"/>
                      <a:pt x="20015" y="10942"/>
                      <a:pt x="20215" y="10942"/>
                    </a:cubicBezTo>
                    <a:lnTo>
                      <a:pt x="20616" y="10942"/>
                    </a:lnTo>
                    <a:lnTo>
                      <a:pt x="20649" y="10508"/>
                    </a:lnTo>
                    <a:lnTo>
                      <a:pt x="20616" y="10074"/>
                    </a:lnTo>
                    <a:lnTo>
                      <a:pt x="19748" y="8640"/>
                    </a:lnTo>
                    <a:lnTo>
                      <a:pt x="20182" y="7973"/>
                    </a:lnTo>
                    <a:lnTo>
                      <a:pt x="20516" y="7773"/>
                    </a:lnTo>
                    <a:lnTo>
                      <a:pt x="20616" y="8240"/>
                    </a:lnTo>
                    <a:lnTo>
                      <a:pt x="20916" y="8240"/>
                    </a:lnTo>
                    <a:cubicBezTo>
                      <a:pt x="20916" y="8240"/>
                      <a:pt x="20916" y="8106"/>
                      <a:pt x="21316" y="7839"/>
                    </a:cubicBezTo>
                    <a:cubicBezTo>
                      <a:pt x="21716" y="7573"/>
                      <a:pt x="22317" y="7172"/>
                      <a:pt x="22317" y="7172"/>
                    </a:cubicBezTo>
                    <a:lnTo>
                      <a:pt x="22884" y="6605"/>
                    </a:lnTo>
                    <a:lnTo>
                      <a:pt x="22884" y="6372"/>
                    </a:lnTo>
                    <a:lnTo>
                      <a:pt x="23484" y="6372"/>
                    </a:lnTo>
                    <a:lnTo>
                      <a:pt x="23985" y="6438"/>
                    </a:lnTo>
                    <a:lnTo>
                      <a:pt x="24152" y="6172"/>
                    </a:lnTo>
                    <a:lnTo>
                      <a:pt x="24785" y="6172"/>
                    </a:lnTo>
                    <a:lnTo>
                      <a:pt x="24185" y="5104"/>
                    </a:lnTo>
                    <a:lnTo>
                      <a:pt x="24285" y="4570"/>
                    </a:lnTo>
                    <a:lnTo>
                      <a:pt x="24185" y="4304"/>
                    </a:lnTo>
                    <a:lnTo>
                      <a:pt x="23551" y="4037"/>
                    </a:lnTo>
                    <a:lnTo>
                      <a:pt x="24552" y="2636"/>
                    </a:lnTo>
                    <a:lnTo>
                      <a:pt x="20716" y="2302"/>
                    </a:lnTo>
                    <a:lnTo>
                      <a:pt x="19615" y="1501"/>
                    </a:lnTo>
                    <a:lnTo>
                      <a:pt x="18948" y="668"/>
                    </a:lnTo>
                    <a:lnTo>
                      <a:pt x="18948"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26"/>
              <p:cNvSpPr/>
              <p:nvPr/>
            </p:nvSpPr>
            <p:spPr>
              <a:xfrm>
                <a:off x="3410950" y="2277075"/>
                <a:ext cx="193475" cy="361950"/>
              </a:xfrm>
              <a:custGeom>
                <a:rect b="b" l="l" r="r" t="t"/>
                <a:pathLst>
                  <a:path extrusionOk="0" h="14478" w="7739">
                    <a:moveTo>
                      <a:pt x="6438" y="0"/>
                    </a:moveTo>
                    <a:cubicBezTo>
                      <a:pt x="6438" y="0"/>
                      <a:pt x="6705" y="467"/>
                      <a:pt x="6438" y="567"/>
                    </a:cubicBezTo>
                    <a:cubicBezTo>
                      <a:pt x="6171" y="701"/>
                      <a:pt x="6972" y="634"/>
                      <a:pt x="6171" y="701"/>
                    </a:cubicBezTo>
                    <a:cubicBezTo>
                      <a:pt x="5371" y="768"/>
                      <a:pt x="5304" y="834"/>
                      <a:pt x="5137" y="901"/>
                    </a:cubicBezTo>
                    <a:cubicBezTo>
                      <a:pt x="4937" y="968"/>
                      <a:pt x="4670" y="1235"/>
                      <a:pt x="4670" y="1235"/>
                    </a:cubicBezTo>
                    <a:lnTo>
                      <a:pt x="4403" y="1835"/>
                    </a:lnTo>
                    <a:lnTo>
                      <a:pt x="3369" y="3269"/>
                    </a:lnTo>
                    <a:cubicBezTo>
                      <a:pt x="3369" y="3269"/>
                      <a:pt x="2769" y="3470"/>
                      <a:pt x="2235" y="3470"/>
                    </a:cubicBezTo>
                    <a:lnTo>
                      <a:pt x="1334" y="3470"/>
                    </a:lnTo>
                    <a:lnTo>
                      <a:pt x="1134" y="3736"/>
                    </a:lnTo>
                    <a:cubicBezTo>
                      <a:pt x="934" y="4003"/>
                      <a:pt x="467" y="5304"/>
                      <a:pt x="467" y="5304"/>
                    </a:cubicBezTo>
                    <a:lnTo>
                      <a:pt x="467" y="6605"/>
                    </a:lnTo>
                    <a:lnTo>
                      <a:pt x="134" y="8506"/>
                    </a:lnTo>
                    <a:lnTo>
                      <a:pt x="134" y="9607"/>
                    </a:lnTo>
                    <a:cubicBezTo>
                      <a:pt x="134" y="9607"/>
                      <a:pt x="0" y="10341"/>
                      <a:pt x="0" y="10541"/>
                    </a:cubicBezTo>
                    <a:cubicBezTo>
                      <a:pt x="0" y="10741"/>
                      <a:pt x="1068" y="11342"/>
                      <a:pt x="1068" y="11342"/>
                    </a:cubicBezTo>
                    <a:cubicBezTo>
                      <a:pt x="1468" y="11509"/>
                      <a:pt x="1701" y="11909"/>
                      <a:pt x="1701" y="11909"/>
                    </a:cubicBezTo>
                    <a:lnTo>
                      <a:pt x="1668" y="13844"/>
                    </a:lnTo>
                    <a:lnTo>
                      <a:pt x="2669" y="14110"/>
                    </a:lnTo>
                    <a:lnTo>
                      <a:pt x="4470" y="14477"/>
                    </a:lnTo>
                    <a:lnTo>
                      <a:pt x="4970" y="14477"/>
                    </a:lnTo>
                    <a:lnTo>
                      <a:pt x="4870" y="14411"/>
                    </a:lnTo>
                    <a:cubicBezTo>
                      <a:pt x="4804" y="14077"/>
                      <a:pt x="4804" y="13543"/>
                      <a:pt x="4804" y="13543"/>
                    </a:cubicBezTo>
                    <a:lnTo>
                      <a:pt x="4136" y="12910"/>
                    </a:lnTo>
                    <a:lnTo>
                      <a:pt x="4403" y="12443"/>
                    </a:lnTo>
                    <a:lnTo>
                      <a:pt x="4670" y="12176"/>
                    </a:lnTo>
                    <a:lnTo>
                      <a:pt x="4670" y="12176"/>
                    </a:lnTo>
                    <a:cubicBezTo>
                      <a:pt x="4670" y="12176"/>
                      <a:pt x="4668" y="12177"/>
                      <a:pt x="4666" y="12177"/>
                    </a:cubicBezTo>
                    <a:cubicBezTo>
                      <a:pt x="4653" y="12177"/>
                      <a:pt x="4614" y="12130"/>
                      <a:pt x="4670" y="11509"/>
                    </a:cubicBezTo>
                    <a:cubicBezTo>
                      <a:pt x="4737" y="10808"/>
                      <a:pt x="4670" y="10608"/>
                      <a:pt x="4670" y="10608"/>
                    </a:cubicBezTo>
                    <a:cubicBezTo>
                      <a:pt x="4670" y="10608"/>
                      <a:pt x="5771" y="9407"/>
                      <a:pt x="5904" y="9040"/>
                    </a:cubicBezTo>
                    <a:cubicBezTo>
                      <a:pt x="6038" y="8640"/>
                      <a:pt x="6171" y="7906"/>
                      <a:pt x="6171" y="7706"/>
                    </a:cubicBezTo>
                    <a:cubicBezTo>
                      <a:pt x="6171" y="7539"/>
                      <a:pt x="6571" y="7339"/>
                      <a:pt x="6772" y="7339"/>
                    </a:cubicBezTo>
                    <a:cubicBezTo>
                      <a:pt x="6904" y="7339"/>
                      <a:pt x="7309" y="7822"/>
                      <a:pt x="7471" y="7822"/>
                    </a:cubicBezTo>
                    <a:cubicBezTo>
                      <a:pt x="7513" y="7822"/>
                      <a:pt x="7539" y="7789"/>
                      <a:pt x="7539" y="7706"/>
                    </a:cubicBezTo>
                    <a:cubicBezTo>
                      <a:pt x="7539" y="7339"/>
                      <a:pt x="7672" y="6405"/>
                      <a:pt x="7672" y="6405"/>
                    </a:cubicBezTo>
                    <a:lnTo>
                      <a:pt x="7739" y="6005"/>
                    </a:lnTo>
                    <a:lnTo>
                      <a:pt x="7005" y="5638"/>
                    </a:lnTo>
                    <a:lnTo>
                      <a:pt x="6438" y="5171"/>
                    </a:lnTo>
                    <a:lnTo>
                      <a:pt x="6104" y="4303"/>
                    </a:lnTo>
                    <a:lnTo>
                      <a:pt x="6305" y="3803"/>
                    </a:lnTo>
                    <a:lnTo>
                      <a:pt x="6772" y="3203"/>
                    </a:lnTo>
                    <a:lnTo>
                      <a:pt x="6638" y="2469"/>
                    </a:lnTo>
                    <a:lnTo>
                      <a:pt x="6772" y="1235"/>
                    </a:lnTo>
                    <a:lnTo>
                      <a:pt x="7072" y="401"/>
                    </a:lnTo>
                    <a:lnTo>
                      <a:pt x="7139"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26"/>
              <p:cNvSpPr/>
              <p:nvPr/>
            </p:nvSpPr>
            <p:spPr>
              <a:xfrm>
                <a:off x="3879600" y="2488050"/>
                <a:ext cx="803950" cy="750575"/>
              </a:xfrm>
              <a:custGeom>
                <a:rect b="b" l="l" r="r" t="t"/>
                <a:pathLst>
                  <a:path extrusionOk="0" h="30023" w="32158">
                    <a:moveTo>
                      <a:pt x="19014" y="1"/>
                    </a:moveTo>
                    <a:lnTo>
                      <a:pt x="19081" y="1702"/>
                    </a:lnTo>
                    <a:lnTo>
                      <a:pt x="18614" y="1702"/>
                    </a:lnTo>
                    <a:cubicBezTo>
                      <a:pt x="17046" y="1702"/>
                      <a:pt x="16312" y="1569"/>
                      <a:pt x="16312" y="1569"/>
                    </a:cubicBezTo>
                    <a:lnTo>
                      <a:pt x="16112" y="1969"/>
                    </a:lnTo>
                    <a:lnTo>
                      <a:pt x="15645" y="2302"/>
                    </a:lnTo>
                    <a:lnTo>
                      <a:pt x="15845" y="3270"/>
                    </a:lnTo>
                    <a:lnTo>
                      <a:pt x="16379" y="3670"/>
                    </a:lnTo>
                    <a:cubicBezTo>
                      <a:pt x="16246" y="4137"/>
                      <a:pt x="15479" y="5238"/>
                      <a:pt x="15479" y="5238"/>
                    </a:cubicBezTo>
                    <a:cubicBezTo>
                      <a:pt x="15479" y="5238"/>
                      <a:pt x="14878" y="5905"/>
                      <a:pt x="14678" y="5905"/>
                    </a:cubicBezTo>
                    <a:cubicBezTo>
                      <a:pt x="14478" y="5905"/>
                      <a:pt x="14078" y="5838"/>
                      <a:pt x="14078" y="5838"/>
                    </a:cubicBezTo>
                    <a:cubicBezTo>
                      <a:pt x="14078" y="5838"/>
                      <a:pt x="14545" y="5638"/>
                      <a:pt x="13811" y="5638"/>
                    </a:cubicBezTo>
                    <a:cubicBezTo>
                      <a:pt x="13110" y="5638"/>
                      <a:pt x="12510" y="5638"/>
                      <a:pt x="12243" y="5571"/>
                    </a:cubicBezTo>
                    <a:cubicBezTo>
                      <a:pt x="11976" y="5505"/>
                      <a:pt x="11542" y="5238"/>
                      <a:pt x="11542" y="5238"/>
                    </a:cubicBezTo>
                    <a:lnTo>
                      <a:pt x="11609" y="4637"/>
                    </a:lnTo>
                    <a:lnTo>
                      <a:pt x="11976" y="4137"/>
                    </a:lnTo>
                    <a:lnTo>
                      <a:pt x="12043" y="3870"/>
                    </a:lnTo>
                    <a:lnTo>
                      <a:pt x="11809" y="3803"/>
                    </a:lnTo>
                    <a:lnTo>
                      <a:pt x="10141" y="3670"/>
                    </a:lnTo>
                    <a:lnTo>
                      <a:pt x="8507" y="4070"/>
                    </a:lnTo>
                    <a:lnTo>
                      <a:pt x="6472" y="5571"/>
                    </a:lnTo>
                    <a:cubicBezTo>
                      <a:pt x="6472" y="5571"/>
                      <a:pt x="3136" y="8640"/>
                      <a:pt x="2569" y="8640"/>
                    </a:cubicBezTo>
                    <a:cubicBezTo>
                      <a:pt x="1969" y="8640"/>
                      <a:pt x="1168" y="9374"/>
                      <a:pt x="1168" y="9374"/>
                    </a:cubicBezTo>
                    <a:lnTo>
                      <a:pt x="1035" y="10408"/>
                    </a:lnTo>
                    <a:cubicBezTo>
                      <a:pt x="1035" y="10408"/>
                      <a:pt x="981" y="10895"/>
                      <a:pt x="703" y="10895"/>
                    </a:cubicBezTo>
                    <a:cubicBezTo>
                      <a:pt x="672" y="10895"/>
                      <a:pt x="638" y="10889"/>
                      <a:pt x="601" y="10875"/>
                    </a:cubicBezTo>
                    <a:cubicBezTo>
                      <a:pt x="434" y="10808"/>
                      <a:pt x="234" y="10742"/>
                      <a:pt x="34" y="10675"/>
                    </a:cubicBezTo>
                    <a:lnTo>
                      <a:pt x="34" y="10675"/>
                    </a:lnTo>
                    <a:lnTo>
                      <a:pt x="101" y="11542"/>
                    </a:lnTo>
                    <a:lnTo>
                      <a:pt x="835" y="12676"/>
                    </a:lnTo>
                    <a:lnTo>
                      <a:pt x="768" y="13444"/>
                    </a:lnTo>
                    <a:lnTo>
                      <a:pt x="1" y="14278"/>
                    </a:lnTo>
                    <a:lnTo>
                      <a:pt x="1" y="14845"/>
                    </a:lnTo>
                    <a:lnTo>
                      <a:pt x="1002" y="15512"/>
                    </a:lnTo>
                    <a:lnTo>
                      <a:pt x="1835" y="15979"/>
                    </a:lnTo>
                    <a:lnTo>
                      <a:pt x="2136" y="17747"/>
                    </a:lnTo>
                    <a:cubicBezTo>
                      <a:pt x="2136" y="17747"/>
                      <a:pt x="2302" y="18681"/>
                      <a:pt x="2369" y="18881"/>
                    </a:cubicBezTo>
                    <a:cubicBezTo>
                      <a:pt x="2436" y="19048"/>
                      <a:pt x="2469" y="20182"/>
                      <a:pt x="2469" y="20182"/>
                    </a:cubicBezTo>
                    <a:lnTo>
                      <a:pt x="3303" y="21049"/>
                    </a:lnTo>
                    <a:lnTo>
                      <a:pt x="3670" y="21483"/>
                    </a:lnTo>
                    <a:lnTo>
                      <a:pt x="3236" y="24085"/>
                    </a:lnTo>
                    <a:lnTo>
                      <a:pt x="3770" y="24118"/>
                    </a:lnTo>
                    <a:lnTo>
                      <a:pt x="3837" y="23718"/>
                    </a:lnTo>
                    <a:lnTo>
                      <a:pt x="4537" y="23651"/>
                    </a:lnTo>
                    <a:lnTo>
                      <a:pt x="4971" y="24585"/>
                    </a:lnTo>
                    <a:lnTo>
                      <a:pt x="8307" y="24852"/>
                    </a:lnTo>
                    <a:lnTo>
                      <a:pt x="8307" y="25119"/>
                    </a:lnTo>
                    <a:cubicBezTo>
                      <a:pt x="8307" y="25119"/>
                      <a:pt x="7606" y="25419"/>
                      <a:pt x="7840" y="25652"/>
                    </a:cubicBezTo>
                    <a:cubicBezTo>
                      <a:pt x="8073" y="25886"/>
                      <a:pt x="9041" y="26653"/>
                      <a:pt x="9041" y="26653"/>
                    </a:cubicBezTo>
                    <a:cubicBezTo>
                      <a:pt x="9041" y="26653"/>
                      <a:pt x="9310" y="27192"/>
                      <a:pt x="9537" y="27192"/>
                    </a:cubicBezTo>
                    <a:cubicBezTo>
                      <a:pt x="9550" y="27192"/>
                      <a:pt x="9562" y="27190"/>
                      <a:pt x="9574" y="27187"/>
                    </a:cubicBezTo>
                    <a:cubicBezTo>
                      <a:pt x="9599" y="27183"/>
                      <a:pt x="9627" y="27182"/>
                      <a:pt x="9658" y="27182"/>
                    </a:cubicBezTo>
                    <a:cubicBezTo>
                      <a:pt x="9743" y="27182"/>
                      <a:pt x="9848" y="27192"/>
                      <a:pt x="9951" y="27192"/>
                    </a:cubicBezTo>
                    <a:cubicBezTo>
                      <a:pt x="10167" y="27192"/>
                      <a:pt x="10375" y="27149"/>
                      <a:pt x="10375" y="26887"/>
                    </a:cubicBezTo>
                    <a:cubicBezTo>
                      <a:pt x="10375" y="26486"/>
                      <a:pt x="10275" y="26253"/>
                      <a:pt x="10275" y="26253"/>
                    </a:cubicBezTo>
                    <a:lnTo>
                      <a:pt x="9674" y="25552"/>
                    </a:lnTo>
                    <a:lnTo>
                      <a:pt x="10375" y="25486"/>
                    </a:lnTo>
                    <a:lnTo>
                      <a:pt x="11109" y="25652"/>
                    </a:lnTo>
                    <a:lnTo>
                      <a:pt x="11609" y="26320"/>
                    </a:lnTo>
                    <a:lnTo>
                      <a:pt x="12109" y="26153"/>
                    </a:lnTo>
                    <a:lnTo>
                      <a:pt x="12743" y="26320"/>
                    </a:lnTo>
                    <a:lnTo>
                      <a:pt x="12877" y="26853"/>
                    </a:lnTo>
                    <a:cubicBezTo>
                      <a:pt x="12877" y="26853"/>
                      <a:pt x="12376" y="27254"/>
                      <a:pt x="13210" y="27320"/>
                    </a:cubicBezTo>
                    <a:cubicBezTo>
                      <a:pt x="13773" y="27343"/>
                      <a:pt x="13652" y="27441"/>
                      <a:pt x="13719" y="27441"/>
                    </a:cubicBezTo>
                    <a:cubicBezTo>
                      <a:pt x="13752" y="27441"/>
                      <a:pt x="13828" y="27419"/>
                      <a:pt x="14044" y="27354"/>
                    </a:cubicBezTo>
                    <a:lnTo>
                      <a:pt x="14678" y="27187"/>
                    </a:lnTo>
                    <a:lnTo>
                      <a:pt x="15445" y="27320"/>
                    </a:lnTo>
                    <a:lnTo>
                      <a:pt x="16046" y="27354"/>
                    </a:lnTo>
                    <a:lnTo>
                      <a:pt x="16212" y="28254"/>
                    </a:lnTo>
                    <a:lnTo>
                      <a:pt x="17280" y="29422"/>
                    </a:lnTo>
                    <a:lnTo>
                      <a:pt x="18114" y="29489"/>
                    </a:lnTo>
                    <a:lnTo>
                      <a:pt x="18714" y="28421"/>
                    </a:lnTo>
                    <a:lnTo>
                      <a:pt x="19948" y="29122"/>
                    </a:lnTo>
                    <a:lnTo>
                      <a:pt x="20182" y="30022"/>
                    </a:lnTo>
                    <a:lnTo>
                      <a:pt x="20882" y="30022"/>
                    </a:lnTo>
                    <a:lnTo>
                      <a:pt x="22017" y="28855"/>
                    </a:lnTo>
                    <a:lnTo>
                      <a:pt x="25552" y="28421"/>
                    </a:lnTo>
                    <a:lnTo>
                      <a:pt x="26987" y="28088"/>
                    </a:lnTo>
                    <a:lnTo>
                      <a:pt x="28288" y="29388"/>
                    </a:lnTo>
                    <a:lnTo>
                      <a:pt x="29088" y="29255"/>
                    </a:lnTo>
                    <a:lnTo>
                      <a:pt x="30056" y="29022"/>
                    </a:lnTo>
                    <a:lnTo>
                      <a:pt x="29755" y="28354"/>
                    </a:lnTo>
                    <a:lnTo>
                      <a:pt x="29088" y="27354"/>
                    </a:lnTo>
                    <a:lnTo>
                      <a:pt x="29088" y="26253"/>
                    </a:lnTo>
                    <a:lnTo>
                      <a:pt x="29622" y="24418"/>
                    </a:lnTo>
                    <a:lnTo>
                      <a:pt x="30789" y="22584"/>
                    </a:lnTo>
                    <a:lnTo>
                      <a:pt x="31824" y="21916"/>
                    </a:lnTo>
                    <a:cubicBezTo>
                      <a:pt x="31824" y="21916"/>
                      <a:pt x="32157" y="21483"/>
                      <a:pt x="32157" y="21283"/>
                    </a:cubicBezTo>
                    <a:cubicBezTo>
                      <a:pt x="32157" y="21083"/>
                      <a:pt x="31590" y="18714"/>
                      <a:pt x="31590" y="18714"/>
                    </a:cubicBezTo>
                    <a:lnTo>
                      <a:pt x="30322" y="17180"/>
                    </a:lnTo>
                    <a:lnTo>
                      <a:pt x="29956" y="15779"/>
                    </a:lnTo>
                    <a:lnTo>
                      <a:pt x="29355" y="15445"/>
                    </a:lnTo>
                    <a:lnTo>
                      <a:pt x="28955" y="13410"/>
                    </a:lnTo>
                    <a:cubicBezTo>
                      <a:pt x="28955" y="13410"/>
                      <a:pt x="28388" y="13377"/>
                      <a:pt x="28254" y="13310"/>
                    </a:cubicBezTo>
                    <a:cubicBezTo>
                      <a:pt x="28121" y="13277"/>
                      <a:pt x="27921" y="12843"/>
                      <a:pt x="27921" y="12843"/>
                    </a:cubicBezTo>
                    <a:cubicBezTo>
                      <a:pt x="27921" y="12843"/>
                      <a:pt x="28054" y="12043"/>
                      <a:pt x="28054" y="11909"/>
                    </a:cubicBezTo>
                    <a:cubicBezTo>
                      <a:pt x="28054" y="11809"/>
                      <a:pt x="29455" y="10742"/>
                      <a:pt x="29455" y="10742"/>
                    </a:cubicBezTo>
                    <a:lnTo>
                      <a:pt x="28788" y="8507"/>
                    </a:lnTo>
                    <a:lnTo>
                      <a:pt x="27621" y="7306"/>
                    </a:lnTo>
                    <a:lnTo>
                      <a:pt x="26653" y="5505"/>
                    </a:lnTo>
                    <a:lnTo>
                      <a:pt x="26920" y="5071"/>
                    </a:lnTo>
                    <a:lnTo>
                      <a:pt x="26987" y="5038"/>
                    </a:lnTo>
                    <a:cubicBezTo>
                      <a:pt x="26753" y="4671"/>
                      <a:pt x="26553" y="4104"/>
                      <a:pt x="26553" y="4104"/>
                    </a:cubicBezTo>
                    <a:cubicBezTo>
                      <a:pt x="26553" y="4104"/>
                      <a:pt x="25352" y="3670"/>
                      <a:pt x="25085" y="3603"/>
                    </a:cubicBezTo>
                    <a:cubicBezTo>
                      <a:pt x="24819" y="3570"/>
                      <a:pt x="24352" y="3103"/>
                      <a:pt x="24352" y="3103"/>
                    </a:cubicBezTo>
                    <a:lnTo>
                      <a:pt x="23718" y="2603"/>
                    </a:lnTo>
                    <a:cubicBezTo>
                      <a:pt x="23718" y="2603"/>
                      <a:pt x="23751" y="2002"/>
                      <a:pt x="23818" y="1869"/>
                    </a:cubicBezTo>
                    <a:cubicBezTo>
                      <a:pt x="23851" y="1735"/>
                      <a:pt x="23985" y="1335"/>
                      <a:pt x="23985" y="1335"/>
                    </a:cubicBezTo>
                    <a:cubicBezTo>
                      <a:pt x="23985" y="1335"/>
                      <a:pt x="23818" y="768"/>
                      <a:pt x="23651" y="635"/>
                    </a:cubicBezTo>
                    <a:cubicBezTo>
                      <a:pt x="23601" y="601"/>
                      <a:pt x="23536" y="589"/>
                      <a:pt x="23468" y="589"/>
                    </a:cubicBezTo>
                    <a:cubicBezTo>
                      <a:pt x="23261" y="589"/>
                      <a:pt x="23017" y="701"/>
                      <a:pt x="23017" y="701"/>
                    </a:cubicBezTo>
                    <a:cubicBezTo>
                      <a:pt x="23017" y="701"/>
                      <a:pt x="21316" y="701"/>
                      <a:pt x="21183" y="635"/>
                    </a:cubicBezTo>
                    <a:cubicBezTo>
                      <a:pt x="21049" y="601"/>
                      <a:pt x="19315" y="1"/>
                      <a:pt x="19315"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26"/>
              <p:cNvSpPr/>
              <p:nvPr/>
            </p:nvSpPr>
            <p:spPr>
              <a:xfrm>
                <a:off x="3743675" y="3080150"/>
                <a:ext cx="550425" cy="301900"/>
              </a:xfrm>
              <a:custGeom>
                <a:rect b="b" l="l" r="r" t="t"/>
                <a:pathLst>
                  <a:path extrusionOk="0" h="12076" w="22017">
                    <a:moveTo>
                      <a:pt x="10008" y="0"/>
                    </a:moveTo>
                    <a:lnTo>
                      <a:pt x="9274" y="34"/>
                    </a:lnTo>
                    <a:lnTo>
                      <a:pt x="9241" y="467"/>
                    </a:lnTo>
                    <a:lnTo>
                      <a:pt x="8707" y="401"/>
                    </a:lnTo>
                    <a:lnTo>
                      <a:pt x="8473" y="668"/>
                    </a:lnTo>
                    <a:lnTo>
                      <a:pt x="7873" y="801"/>
                    </a:lnTo>
                    <a:lnTo>
                      <a:pt x="7806" y="401"/>
                    </a:lnTo>
                    <a:lnTo>
                      <a:pt x="7806" y="100"/>
                    </a:lnTo>
                    <a:lnTo>
                      <a:pt x="6672" y="301"/>
                    </a:lnTo>
                    <a:lnTo>
                      <a:pt x="6705" y="601"/>
                    </a:lnTo>
                    <a:cubicBezTo>
                      <a:pt x="6705" y="601"/>
                      <a:pt x="6772" y="701"/>
                      <a:pt x="6672" y="868"/>
                    </a:cubicBezTo>
                    <a:cubicBezTo>
                      <a:pt x="6539" y="1001"/>
                      <a:pt x="5838" y="1468"/>
                      <a:pt x="5838" y="1468"/>
                    </a:cubicBezTo>
                    <a:cubicBezTo>
                      <a:pt x="5838" y="1468"/>
                      <a:pt x="5271" y="1468"/>
                      <a:pt x="5271" y="1568"/>
                    </a:cubicBezTo>
                    <a:cubicBezTo>
                      <a:pt x="5271" y="1668"/>
                      <a:pt x="5038" y="2002"/>
                      <a:pt x="5038" y="2002"/>
                    </a:cubicBezTo>
                    <a:lnTo>
                      <a:pt x="4537" y="2402"/>
                    </a:lnTo>
                    <a:lnTo>
                      <a:pt x="4003" y="2402"/>
                    </a:lnTo>
                    <a:cubicBezTo>
                      <a:pt x="4003" y="2402"/>
                      <a:pt x="3803" y="2569"/>
                      <a:pt x="3737" y="2702"/>
                    </a:cubicBezTo>
                    <a:cubicBezTo>
                      <a:pt x="3670" y="2802"/>
                      <a:pt x="3236" y="3036"/>
                      <a:pt x="3236" y="3036"/>
                    </a:cubicBezTo>
                    <a:lnTo>
                      <a:pt x="2636" y="3169"/>
                    </a:lnTo>
                    <a:cubicBezTo>
                      <a:pt x="2636" y="3169"/>
                      <a:pt x="2736" y="3636"/>
                      <a:pt x="2569" y="3636"/>
                    </a:cubicBezTo>
                    <a:lnTo>
                      <a:pt x="1402" y="3636"/>
                    </a:lnTo>
                    <a:cubicBezTo>
                      <a:pt x="1402" y="3636"/>
                      <a:pt x="1101" y="3970"/>
                      <a:pt x="1068" y="4070"/>
                    </a:cubicBezTo>
                    <a:cubicBezTo>
                      <a:pt x="1035" y="4203"/>
                      <a:pt x="835" y="4604"/>
                      <a:pt x="835" y="4604"/>
                    </a:cubicBezTo>
                    <a:lnTo>
                      <a:pt x="434" y="4337"/>
                    </a:lnTo>
                    <a:lnTo>
                      <a:pt x="134" y="4203"/>
                    </a:lnTo>
                    <a:lnTo>
                      <a:pt x="1" y="4704"/>
                    </a:lnTo>
                    <a:lnTo>
                      <a:pt x="634" y="5438"/>
                    </a:lnTo>
                    <a:lnTo>
                      <a:pt x="1035" y="5838"/>
                    </a:lnTo>
                    <a:lnTo>
                      <a:pt x="1368" y="6572"/>
                    </a:lnTo>
                    <a:lnTo>
                      <a:pt x="1268" y="7039"/>
                    </a:lnTo>
                    <a:lnTo>
                      <a:pt x="1935" y="8473"/>
                    </a:lnTo>
                    <a:lnTo>
                      <a:pt x="2869" y="8740"/>
                    </a:lnTo>
                    <a:lnTo>
                      <a:pt x="3737" y="9074"/>
                    </a:lnTo>
                    <a:lnTo>
                      <a:pt x="4237" y="10008"/>
                    </a:lnTo>
                    <a:lnTo>
                      <a:pt x="5338" y="10475"/>
                    </a:lnTo>
                    <a:lnTo>
                      <a:pt x="6505" y="11175"/>
                    </a:lnTo>
                    <a:cubicBezTo>
                      <a:pt x="6505" y="11175"/>
                      <a:pt x="7272" y="12076"/>
                      <a:pt x="7406" y="12076"/>
                    </a:cubicBezTo>
                    <a:lnTo>
                      <a:pt x="9607" y="12076"/>
                    </a:lnTo>
                    <a:lnTo>
                      <a:pt x="10275" y="10475"/>
                    </a:lnTo>
                    <a:lnTo>
                      <a:pt x="10541" y="9941"/>
                    </a:lnTo>
                    <a:lnTo>
                      <a:pt x="12910" y="10041"/>
                    </a:lnTo>
                    <a:lnTo>
                      <a:pt x="13744" y="10575"/>
                    </a:lnTo>
                    <a:cubicBezTo>
                      <a:pt x="13744" y="10575"/>
                      <a:pt x="14244" y="10508"/>
                      <a:pt x="14611" y="10408"/>
                    </a:cubicBezTo>
                    <a:cubicBezTo>
                      <a:pt x="15011" y="10341"/>
                      <a:pt x="15245" y="10308"/>
                      <a:pt x="15412" y="10308"/>
                    </a:cubicBezTo>
                    <a:cubicBezTo>
                      <a:pt x="15545" y="10308"/>
                      <a:pt x="16246" y="10475"/>
                      <a:pt x="16679" y="10575"/>
                    </a:cubicBezTo>
                    <a:lnTo>
                      <a:pt x="16679" y="10374"/>
                    </a:lnTo>
                    <a:lnTo>
                      <a:pt x="17213" y="9741"/>
                    </a:lnTo>
                    <a:lnTo>
                      <a:pt x="19615" y="8773"/>
                    </a:lnTo>
                    <a:lnTo>
                      <a:pt x="20048" y="6739"/>
                    </a:lnTo>
                    <a:lnTo>
                      <a:pt x="21149" y="5938"/>
                    </a:lnTo>
                    <a:lnTo>
                      <a:pt x="22016" y="4971"/>
                    </a:lnTo>
                    <a:lnTo>
                      <a:pt x="21683" y="4570"/>
                    </a:lnTo>
                    <a:lnTo>
                      <a:pt x="21516" y="3703"/>
                    </a:lnTo>
                    <a:lnTo>
                      <a:pt x="20916" y="3636"/>
                    </a:lnTo>
                    <a:lnTo>
                      <a:pt x="20148" y="3536"/>
                    </a:lnTo>
                    <a:lnTo>
                      <a:pt x="19481" y="3703"/>
                    </a:lnTo>
                    <a:cubicBezTo>
                      <a:pt x="19282" y="3755"/>
                      <a:pt x="19208" y="3775"/>
                      <a:pt x="19174" y="3775"/>
                    </a:cubicBezTo>
                    <a:cubicBezTo>
                      <a:pt x="19101" y="3775"/>
                      <a:pt x="19219" y="3682"/>
                      <a:pt x="18647" y="3636"/>
                    </a:cubicBezTo>
                    <a:cubicBezTo>
                      <a:pt x="17847" y="3570"/>
                      <a:pt x="18314" y="3169"/>
                      <a:pt x="18314" y="3169"/>
                    </a:cubicBezTo>
                    <a:lnTo>
                      <a:pt x="18180" y="2636"/>
                    </a:lnTo>
                    <a:lnTo>
                      <a:pt x="17546" y="2469"/>
                    </a:lnTo>
                    <a:lnTo>
                      <a:pt x="17079" y="2636"/>
                    </a:lnTo>
                    <a:lnTo>
                      <a:pt x="16546" y="2002"/>
                    </a:lnTo>
                    <a:lnTo>
                      <a:pt x="15845" y="1802"/>
                    </a:lnTo>
                    <a:lnTo>
                      <a:pt x="15111" y="1868"/>
                    </a:lnTo>
                    <a:lnTo>
                      <a:pt x="15712" y="2569"/>
                    </a:lnTo>
                    <a:cubicBezTo>
                      <a:pt x="15712" y="2569"/>
                      <a:pt x="15845" y="2836"/>
                      <a:pt x="15845" y="3236"/>
                    </a:cubicBezTo>
                    <a:cubicBezTo>
                      <a:pt x="15845" y="3503"/>
                      <a:pt x="15578" y="3518"/>
                      <a:pt x="15331" y="3518"/>
                    </a:cubicBezTo>
                    <a:cubicBezTo>
                      <a:pt x="15300" y="3518"/>
                      <a:pt x="15270" y="3517"/>
                      <a:pt x="15240" y="3517"/>
                    </a:cubicBezTo>
                    <a:cubicBezTo>
                      <a:pt x="15151" y="3517"/>
                      <a:pt x="15070" y="3520"/>
                      <a:pt x="15011" y="3536"/>
                    </a:cubicBezTo>
                    <a:cubicBezTo>
                      <a:pt x="14999" y="3540"/>
                      <a:pt x="14987" y="3541"/>
                      <a:pt x="14974" y="3541"/>
                    </a:cubicBezTo>
                    <a:cubicBezTo>
                      <a:pt x="14747" y="3541"/>
                      <a:pt x="14478" y="3003"/>
                      <a:pt x="14478" y="3003"/>
                    </a:cubicBezTo>
                    <a:cubicBezTo>
                      <a:pt x="14478" y="3003"/>
                      <a:pt x="13544" y="2235"/>
                      <a:pt x="13310" y="2002"/>
                    </a:cubicBezTo>
                    <a:cubicBezTo>
                      <a:pt x="13077" y="1768"/>
                      <a:pt x="13777" y="1468"/>
                      <a:pt x="13777" y="1468"/>
                    </a:cubicBezTo>
                    <a:lnTo>
                      <a:pt x="13777" y="1168"/>
                    </a:lnTo>
                    <a:lnTo>
                      <a:pt x="10408" y="934"/>
                    </a:lnTo>
                    <a:lnTo>
                      <a:pt x="10008"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26"/>
              <p:cNvSpPr/>
              <p:nvPr/>
            </p:nvSpPr>
            <p:spPr>
              <a:xfrm>
                <a:off x="3514350" y="2597300"/>
                <a:ext cx="850" cy="1700"/>
              </a:xfrm>
              <a:custGeom>
                <a:rect b="b" l="l" r="r" t="t"/>
                <a:pathLst>
                  <a:path extrusionOk="0" h="68" w="34">
                    <a:moveTo>
                      <a:pt x="34" y="1"/>
                    </a:moveTo>
                    <a:lnTo>
                      <a:pt x="0" y="67"/>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26"/>
              <p:cNvSpPr/>
              <p:nvPr/>
            </p:nvSpPr>
            <p:spPr>
              <a:xfrm>
                <a:off x="3968000" y="2688200"/>
                <a:ext cx="1700" cy="1700"/>
              </a:xfrm>
              <a:custGeom>
                <a:rect b="b" l="l" r="r" t="t"/>
                <a:pathLst>
                  <a:path extrusionOk="0" h="68" w="68">
                    <a:moveTo>
                      <a:pt x="1" y="67"/>
                    </a:moveTo>
                    <a:cubicBezTo>
                      <a:pt x="34" y="34"/>
                      <a:pt x="67" y="34"/>
                      <a:pt x="67" y="0"/>
                    </a:cubicBezTo>
                    <a:cubicBezTo>
                      <a:pt x="67" y="34"/>
                      <a:pt x="34" y="34"/>
                      <a:pt x="1" y="67"/>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26"/>
              <p:cNvSpPr/>
              <p:nvPr/>
            </p:nvSpPr>
            <p:spPr>
              <a:xfrm>
                <a:off x="3957175" y="2697375"/>
                <a:ext cx="850" cy="25"/>
              </a:xfrm>
              <a:custGeom>
                <a:rect b="b" l="l" r="r" t="t"/>
                <a:pathLst>
                  <a:path extrusionOk="0" h="1" w="34">
                    <a:moveTo>
                      <a:pt x="0" y="0"/>
                    </a:moveTo>
                    <a:lnTo>
                      <a:pt x="33"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26"/>
              <p:cNvSpPr/>
              <p:nvPr/>
            </p:nvSpPr>
            <p:spPr>
              <a:xfrm>
                <a:off x="3961325" y="2694025"/>
                <a:ext cx="875" cy="875"/>
              </a:xfrm>
              <a:custGeom>
                <a:rect b="b" l="l" r="r" t="t"/>
                <a:pathLst>
                  <a:path extrusionOk="0" h="35" w="35">
                    <a:moveTo>
                      <a:pt x="1" y="34"/>
                    </a:moveTo>
                    <a:cubicBezTo>
                      <a:pt x="1" y="34"/>
                      <a:pt x="34" y="1"/>
                      <a:pt x="34" y="1"/>
                    </a:cubicBezTo>
                    <a:cubicBezTo>
                      <a:pt x="34" y="1"/>
                      <a:pt x="1" y="34"/>
                      <a:pt x="1"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26"/>
              <p:cNvSpPr/>
              <p:nvPr/>
            </p:nvSpPr>
            <p:spPr>
              <a:xfrm>
                <a:off x="3964675" y="2691525"/>
                <a:ext cx="1675" cy="875"/>
              </a:xfrm>
              <a:custGeom>
                <a:rect b="b" l="l" r="r" t="t"/>
                <a:pathLst>
                  <a:path extrusionOk="0" h="35" w="67">
                    <a:moveTo>
                      <a:pt x="0" y="34"/>
                    </a:moveTo>
                    <a:cubicBezTo>
                      <a:pt x="34" y="34"/>
                      <a:pt x="34" y="1"/>
                      <a:pt x="67" y="1"/>
                    </a:cubicBezTo>
                    <a:cubicBezTo>
                      <a:pt x="34" y="1"/>
                      <a:pt x="34" y="34"/>
                      <a:pt x="0"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26"/>
              <p:cNvSpPr/>
              <p:nvPr/>
            </p:nvSpPr>
            <p:spPr>
              <a:xfrm>
                <a:off x="3983850" y="2676525"/>
                <a:ext cx="1700" cy="850"/>
              </a:xfrm>
              <a:custGeom>
                <a:rect b="b" l="l" r="r" t="t"/>
                <a:pathLst>
                  <a:path extrusionOk="0" h="34" w="68">
                    <a:moveTo>
                      <a:pt x="0" y="34"/>
                    </a:moveTo>
                    <a:lnTo>
                      <a:pt x="67"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26"/>
              <p:cNvSpPr/>
              <p:nvPr/>
            </p:nvSpPr>
            <p:spPr>
              <a:xfrm>
                <a:off x="3979675" y="2679850"/>
                <a:ext cx="1700" cy="875"/>
              </a:xfrm>
              <a:custGeom>
                <a:rect b="b" l="l" r="r" t="t"/>
                <a:pathLst>
                  <a:path extrusionOk="0" h="35" w="68">
                    <a:moveTo>
                      <a:pt x="1" y="34"/>
                    </a:moveTo>
                    <a:cubicBezTo>
                      <a:pt x="34" y="34"/>
                      <a:pt x="34" y="1"/>
                      <a:pt x="67" y="1"/>
                    </a:cubicBezTo>
                    <a:cubicBezTo>
                      <a:pt x="34" y="1"/>
                      <a:pt x="34" y="34"/>
                      <a:pt x="1"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26"/>
              <p:cNvSpPr/>
              <p:nvPr/>
            </p:nvSpPr>
            <p:spPr>
              <a:xfrm>
                <a:off x="3972175" y="2685700"/>
                <a:ext cx="1700" cy="850"/>
              </a:xfrm>
              <a:custGeom>
                <a:rect b="b" l="l" r="r" t="t"/>
                <a:pathLst>
                  <a:path extrusionOk="0" h="34" w="68">
                    <a:moveTo>
                      <a:pt x="0" y="34"/>
                    </a:moveTo>
                    <a:cubicBezTo>
                      <a:pt x="0" y="34"/>
                      <a:pt x="34" y="0"/>
                      <a:pt x="67" y="0"/>
                    </a:cubicBezTo>
                    <a:cubicBezTo>
                      <a:pt x="34" y="0"/>
                      <a:pt x="0" y="34"/>
                      <a:pt x="0"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26"/>
              <p:cNvSpPr/>
              <p:nvPr/>
            </p:nvSpPr>
            <p:spPr>
              <a:xfrm>
                <a:off x="3975500" y="2682350"/>
                <a:ext cx="1700" cy="1700"/>
              </a:xfrm>
              <a:custGeom>
                <a:rect b="b" l="l" r="r" t="t"/>
                <a:pathLst>
                  <a:path extrusionOk="0" h="68" w="68">
                    <a:moveTo>
                      <a:pt x="1" y="68"/>
                    </a:moveTo>
                    <a:cubicBezTo>
                      <a:pt x="34" y="34"/>
                      <a:pt x="68" y="34"/>
                      <a:pt x="68" y="1"/>
                    </a:cubicBezTo>
                    <a:cubicBezTo>
                      <a:pt x="68" y="34"/>
                      <a:pt x="34" y="34"/>
                      <a:pt x="1" y="68"/>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6"/>
              <p:cNvSpPr/>
              <p:nvPr/>
            </p:nvSpPr>
            <p:spPr>
              <a:xfrm>
                <a:off x="3944650" y="2704050"/>
                <a:ext cx="875" cy="25"/>
              </a:xfrm>
              <a:custGeom>
                <a:rect b="b" l="l" r="r" t="t"/>
                <a:pathLst>
                  <a:path extrusionOk="0" h="1" w="35">
                    <a:moveTo>
                      <a:pt x="1" y="0"/>
                    </a:moveTo>
                    <a:cubicBezTo>
                      <a:pt x="1" y="0"/>
                      <a:pt x="34" y="0"/>
                      <a:pt x="34" y="0"/>
                    </a:cubicBezTo>
                    <a:cubicBezTo>
                      <a:pt x="34"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26"/>
              <p:cNvSpPr/>
              <p:nvPr/>
            </p:nvSpPr>
            <p:spPr>
              <a:xfrm>
                <a:off x="3883775" y="2756575"/>
                <a:ext cx="25" cy="25"/>
              </a:xfrm>
              <a:custGeom>
                <a:rect b="b" l="l" r="r" t="t"/>
                <a:pathLst>
                  <a:path extrusionOk="0" h="1" w="1">
                    <a:moveTo>
                      <a:pt x="1" y="1"/>
                    </a:moveTo>
                    <a:cubicBezTo>
                      <a:pt x="1" y="1"/>
                      <a:pt x="1" y="1"/>
                      <a:pt x="1" y="1"/>
                    </a:cubicBezTo>
                    <a:cubicBezTo>
                      <a:pt x="1" y="1"/>
                      <a:pt x="1"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26"/>
              <p:cNvSpPr/>
              <p:nvPr/>
            </p:nvSpPr>
            <p:spPr>
              <a:xfrm>
                <a:off x="3887950" y="2757425"/>
                <a:ext cx="25" cy="25"/>
              </a:xfrm>
              <a:custGeom>
                <a:rect b="b" l="l" r="r" t="t"/>
                <a:pathLst>
                  <a:path extrusionOk="0" h="1" w="1">
                    <a:moveTo>
                      <a:pt x="0" y="0"/>
                    </a:moveTo>
                    <a:cubicBezTo>
                      <a:pt x="0" y="0"/>
                      <a:pt x="0" y="0"/>
                      <a:pt x="0" y="0"/>
                    </a:cubicBezTo>
                    <a:cubicBezTo>
                      <a:pt x="0" y="0"/>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26"/>
              <p:cNvSpPr/>
              <p:nvPr/>
            </p:nvSpPr>
            <p:spPr>
              <a:xfrm>
                <a:off x="3891275" y="2759075"/>
                <a:ext cx="25" cy="25"/>
              </a:xfrm>
              <a:custGeom>
                <a:rect b="b" l="l" r="r" t="t"/>
                <a:pathLst>
                  <a:path extrusionOk="0" h="1" w="1">
                    <a:moveTo>
                      <a:pt x="1" y="1"/>
                    </a:moveTo>
                    <a:cubicBezTo>
                      <a:pt x="1" y="1"/>
                      <a:pt x="1" y="1"/>
                      <a:pt x="1" y="1"/>
                    </a:cubicBezTo>
                    <a:cubicBezTo>
                      <a:pt x="1" y="1"/>
                      <a:pt x="1"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26"/>
              <p:cNvSpPr/>
              <p:nvPr/>
            </p:nvSpPr>
            <p:spPr>
              <a:xfrm>
                <a:off x="3947150" y="2703200"/>
                <a:ext cx="875" cy="25"/>
              </a:xfrm>
              <a:custGeom>
                <a:rect b="b" l="l" r="r" t="t"/>
                <a:pathLst>
                  <a:path extrusionOk="0" h="1" w="35">
                    <a:moveTo>
                      <a:pt x="1" y="1"/>
                    </a:moveTo>
                    <a:cubicBezTo>
                      <a:pt x="1" y="1"/>
                      <a:pt x="1" y="1"/>
                      <a:pt x="34" y="1"/>
                    </a:cubicBezTo>
                    <a:cubicBezTo>
                      <a:pt x="1" y="1"/>
                      <a:pt x="1"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26"/>
              <p:cNvSpPr/>
              <p:nvPr/>
            </p:nvSpPr>
            <p:spPr>
              <a:xfrm>
                <a:off x="3953825" y="2699050"/>
                <a:ext cx="1700" cy="850"/>
              </a:xfrm>
              <a:custGeom>
                <a:rect b="b" l="l" r="r" t="t"/>
                <a:pathLst>
                  <a:path extrusionOk="0" h="34" w="68">
                    <a:moveTo>
                      <a:pt x="1" y="33"/>
                    </a:moveTo>
                    <a:cubicBezTo>
                      <a:pt x="34" y="0"/>
                      <a:pt x="34" y="0"/>
                      <a:pt x="67" y="0"/>
                    </a:cubicBezTo>
                    <a:cubicBezTo>
                      <a:pt x="34" y="0"/>
                      <a:pt x="34" y="0"/>
                      <a:pt x="1" y="33"/>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26"/>
              <p:cNvSpPr/>
              <p:nvPr/>
            </p:nvSpPr>
            <p:spPr>
              <a:xfrm>
                <a:off x="3951325" y="2700700"/>
                <a:ext cx="850" cy="875"/>
              </a:xfrm>
              <a:custGeom>
                <a:rect b="b" l="l" r="r" t="t"/>
                <a:pathLst>
                  <a:path extrusionOk="0" h="35" w="34">
                    <a:moveTo>
                      <a:pt x="1" y="34"/>
                    </a:moveTo>
                    <a:cubicBezTo>
                      <a:pt x="1" y="1"/>
                      <a:pt x="34" y="1"/>
                      <a:pt x="34" y="1"/>
                    </a:cubicBezTo>
                    <a:cubicBezTo>
                      <a:pt x="34" y="1"/>
                      <a:pt x="1" y="1"/>
                      <a:pt x="1"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26"/>
              <p:cNvSpPr/>
              <p:nvPr/>
            </p:nvSpPr>
            <p:spPr>
              <a:xfrm>
                <a:off x="3948825" y="2701550"/>
                <a:ext cx="850" cy="850"/>
              </a:xfrm>
              <a:custGeom>
                <a:rect b="b" l="l" r="r" t="t"/>
                <a:pathLst>
                  <a:path extrusionOk="0" h="34" w="34">
                    <a:moveTo>
                      <a:pt x="0" y="34"/>
                    </a:moveTo>
                    <a:cubicBezTo>
                      <a:pt x="0" y="34"/>
                      <a:pt x="34" y="34"/>
                      <a:pt x="34" y="0"/>
                    </a:cubicBezTo>
                    <a:cubicBezTo>
                      <a:pt x="34" y="34"/>
                      <a:pt x="0" y="34"/>
                      <a:pt x="0"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26"/>
              <p:cNvSpPr/>
              <p:nvPr/>
            </p:nvSpPr>
            <p:spPr>
              <a:xfrm>
                <a:off x="4074750" y="3128525"/>
                <a:ext cx="850" cy="850"/>
              </a:xfrm>
              <a:custGeom>
                <a:rect b="b" l="l" r="r" t="t"/>
                <a:pathLst>
                  <a:path extrusionOk="0" h="34" w="34">
                    <a:moveTo>
                      <a:pt x="0" y="0"/>
                    </a:moveTo>
                    <a:cubicBezTo>
                      <a:pt x="0" y="33"/>
                      <a:pt x="34" y="33"/>
                      <a:pt x="34" y="33"/>
                    </a:cubicBezTo>
                    <a:cubicBezTo>
                      <a:pt x="34" y="33"/>
                      <a:pt x="34" y="33"/>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26"/>
              <p:cNvSpPr/>
              <p:nvPr/>
            </p:nvSpPr>
            <p:spPr>
              <a:xfrm>
                <a:off x="4075575" y="3129350"/>
                <a:ext cx="1700" cy="1700"/>
              </a:xfrm>
              <a:custGeom>
                <a:rect b="b" l="l" r="r" t="t"/>
                <a:pathLst>
                  <a:path extrusionOk="0" h="68" w="68">
                    <a:moveTo>
                      <a:pt x="1" y="0"/>
                    </a:moveTo>
                    <a:cubicBezTo>
                      <a:pt x="34" y="34"/>
                      <a:pt x="34" y="34"/>
                      <a:pt x="67" y="67"/>
                    </a:cubicBezTo>
                    <a:cubicBezTo>
                      <a:pt x="34" y="34"/>
                      <a:pt x="34" y="34"/>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26"/>
              <p:cNvSpPr/>
              <p:nvPr/>
            </p:nvSpPr>
            <p:spPr>
              <a:xfrm>
                <a:off x="4074750" y="3126025"/>
                <a:ext cx="25" cy="850"/>
              </a:xfrm>
              <a:custGeom>
                <a:rect b="b" l="l" r="r" t="t"/>
                <a:pathLst>
                  <a:path extrusionOk="0" h="34" w="1">
                    <a:moveTo>
                      <a:pt x="0" y="0"/>
                    </a:moveTo>
                    <a:cubicBezTo>
                      <a:pt x="0" y="0"/>
                      <a:pt x="0" y="33"/>
                      <a:pt x="0" y="33"/>
                    </a:cubicBezTo>
                    <a:cubicBezTo>
                      <a:pt x="0" y="33"/>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26"/>
              <p:cNvSpPr/>
              <p:nvPr/>
            </p:nvSpPr>
            <p:spPr>
              <a:xfrm>
                <a:off x="4075575" y="3123500"/>
                <a:ext cx="875" cy="875"/>
              </a:xfrm>
              <a:custGeom>
                <a:rect b="b" l="l" r="r" t="t"/>
                <a:pathLst>
                  <a:path extrusionOk="0" h="35" w="35">
                    <a:moveTo>
                      <a:pt x="1" y="34"/>
                    </a:moveTo>
                    <a:cubicBezTo>
                      <a:pt x="1" y="34"/>
                      <a:pt x="34" y="1"/>
                      <a:pt x="34" y="1"/>
                    </a:cubicBezTo>
                    <a:cubicBezTo>
                      <a:pt x="34" y="1"/>
                      <a:pt x="1" y="34"/>
                      <a:pt x="1"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6"/>
              <p:cNvSpPr/>
              <p:nvPr/>
            </p:nvSpPr>
            <p:spPr>
              <a:xfrm>
                <a:off x="4074750" y="3125175"/>
                <a:ext cx="850" cy="25"/>
              </a:xfrm>
              <a:custGeom>
                <a:rect b="b" l="l" r="r" t="t"/>
                <a:pathLst>
                  <a:path extrusionOk="0" h="1" w="34">
                    <a:moveTo>
                      <a:pt x="34" y="1"/>
                    </a:moveTo>
                    <a:cubicBezTo>
                      <a:pt x="34" y="1"/>
                      <a:pt x="0" y="1"/>
                      <a:pt x="0" y="1"/>
                    </a:cubicBezTo>
                    <a:cubicBezTo>
                      <a:pt x="0" y="1"/>
                      <a:pt x="34" y="1"/>
                      <a:pt x="34"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26"/>
              <p:cNvSpPr/>
              <p:nvPr/>
            </p:nvSpPr>
            <p:spPr>
              <a:xfrm>
                <a:off x="4074750" y="3127675"/>
                <a:ext cx="25" cy="875"/>
              </a:xfrm>
              <a:custGeom>
                <a:rect b="b" l="l" r="r" t="t"/>
                <a:pathLst>
                  <a:path extrusionOk="0" h="35" w="1">
                    <a:moveTo>
                      <a:pt x="0" y="1"/>
                    </a:moveTo>
                    <a:cubicBezTo>
                      <a:pt x="0" y="1"/>
                      <a:pt x="0" y="1"/>
                      <a:pt x="0" y="34"/>
                    </a:cubicBez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26"/>
              <p:cNvSpPr/>
              <p:nvPr/>
            </p:nvSpPr>
            <p:spPr>
              <a:xfrm>
                <a:off x="4077250" y="3131025"/>
                <a:ext cx="1700" cy="1675"/>
              </a:xfrm>
              <a:custGeom>
                <a:rect b="b" l="l" r="r" t="t"/>
                <a:pathLst>
                  <a:path extrusionOk="0" h="67" w="68">
                    <a:moveTo>
                      <a:pt x="67" y="67"/>
                    </a:moveTo>
                    <a:cubicBezTo>
                      <a:pt x="34" y="34"/>
                      <a:pt x="34" y="34"/>
                      <a:pt x="0" y="0"/>
                    </a:cubicBezTo>
                    <a:cubicBezTo>
                      <a:pt x="34" y="34"/>
                      <a:pt x="34" y="34"/>
                      <a:pt x="67" y="67"/>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26"/>
              <p:cNvSpPr/>
              <p:nvPr/>
            </p:nvSpPr>
            <p:spPr>
              <a:xfrm>
                <a:off x="4080575" y="3134350"/>
                <a:ext cx="2525" cy="1700"/>
              </a:xfrm>
              <a:custGeom>
                <a:rect b="b" l="l" r="r" t="t"/>
                <a:pathLst>
                  <a:path extrusionOk="0" h="68" w="101">
                    <a:moveTo>
                      <a:pt x="1" y="1"/>
                    </a:moveTo>
                    <a:cubicBezTo>
                      <a:pt x="34" y="34"/>
                      <a:pt x="68" y="34"/>
                      <a:pt x="101" y="67"/>
                    </a:cubicBezTo>
                    <a:lnTo>
                      <a:pt x="101" y="67"/>
                    </a:lnTo>
                    <a:cubicBezTo>
                      <a:pt x="68" y="34"/>
                      <a:pt x="34" y="34"/>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26"/>
              <p:cNvSpPr/>
              <p:nvPr/>
            </p:nvSpPr>
            <p:spPr>
              <a:xfrm>
                <a:off x="4078925" y="3132675"/>
                <a:ext cx="1675" cy="1700"/>
              </a:xfrm>
              <a:custGeom>
                <a:rect b="b" l="l" r="r" t="t"/>
                <a:pathLst>
                  <a:path extrusionOk="0" h="68" w="67">
                    <a:moveTo>
                      <a:pt x="67" y="68"/>
                    </a:moveTo>
                    <a:cubicBezTo>
                      <a:pt x="67" y="34"/>
                      <a:pt x="34" y="34"/>
                      <a:pt x="0" y="1"/>
                    </a:cubicBezTo>
                    <a:cubicBezTo>
                      <a:pt x="34" y="34"/>
                      <a:pt x="67" y="34"/>
                      <a:pt x="67" y="68"/>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26"/>
              <p:cNvSpPr/>
              <p:nvPr/>
            </p:nvSpPr>
            <p:spPr>
              <a:xfrm>
                <a:off x="3255825" y="2623150"/>
                <a:ext cx="715550" cy="924025"/>
              </a:xfrm>
              <a:custGeom>
                <a:rect b="b" l="l" r="r" t="t"/>
                <a:pathLst>
                  <a:path extrusionOk="0" h="36961" w="28622">
                    <a:moveTo>
                      <a:pt x="7840" y="1"/>
                    </a:moveTo>
                    <a:lnTo>
                      <a:pt x="7840" y="267"/>
                    </a:lnTo>
                    <a:lnTo>
                      <a:pt x="8840" y="1935"/>
                    </a:lnTo>
                    <a:lnTo>
                      <a:pt x="9074" y="2302"/>
                    </a:lnTo>
                    <a:lnTo>
                      <a:pt x="8373" y="2903"/>
                    </a:lnTo>
                    <a:lnTo>
                      <a:pt x="8907" y="3236"/>
                    </a:lnTo>
                    <a:lnTo>
                      <a:pt x="9141" y="3637"/>
                    </a:lnTo>
                    <a:lnTo>
                      <a:pt x="9040" y="3937"/>
                    </a:lnTo>
                    <a:lnTo>
                      <a:pt x="8774" y="4070"/>
                    </a:lnTo>
                    <a:lnTo>
                      <a:pt x="9040" y="4337"/>
                    </a:lnTo>
                    <a:cubicBezTo>
                      <a:pt x="9040" y="4337"/>
                      <a:pt x="9033" y="4330"/>
                      <a:pt x="9044" y="4330"/>
                    </a:cubicBezTo>
                    <a:cubicBezTo>
                      <a:pt x="9066" y="4330"/>
                      <a:pt x="9163" y="4359"/>
                      <a:pt x="9541" y="4537"/>
                    </a:cubicBezTo>
                    <a:lnTo>
                      <a:pt x="10141" y="4804"/>
                    </a:lnTo>
                    <a:lnTo>
                      <a:pt x="10808" y="5204"/>
                    </a:lnTo>
                    <a:lnTo>
                      <a:pt x="11375" y="6372"/>
                    </a:lnTo>
                    <a:lnTo>
                      <a:pt x="10341" y="6372"/>
                    </a:lnTo>
                    <a:lnTo>
                      <a:pt x="10008" y="5972"/>
                    </a:lnTo>
                    <a:lnTo>
                      <a:pt x="9207" y="5638"/>
                    </a:lnTo>
                    <a:cubicBezTo>
                      <a:pt x="9207" y="5638"/>
                      <a:pt x="9674" y="5538"/>
                      <a:pt x="8940" y="5538"/>
                    </a:cubicBezTo>
                    <a:cubicBezTo>
                      <a:pt x="8473" y="5538"/>
                      <a:pt x="8347" y="5390"/>
                      <a:pt x="8295" y="5390"/>
                    </a:cubicBezTo>
                    <a:cubicBezTo>
                      <a:pt x="8270" y="5390"/>
                      <a:pt x="8262" y="5427"/>
                      <a:pt x="8240" y="5538"/>
                    </a:cubicBezTo>
                    <a:lnTo>
                      <a:pt x="8173" y="5838"/>
                    </a:lnTo>
                    <a:lnTo>
                      <a:pt x="7773" y="6839"/>
                    </a:lnTo>
                    <a:cubicBezTo>
                      <a:pt x="7773" y="6839"/>
                      <a:pt x="7417" y="6542"/>
                      <a:pt x="7180" y="6542"/>
                    </a:cubicBezTo>
                    <a:cubicBezTo>
                      <a:pt x="7061" y="6542"/>
                      <a:pt x="6972" y="6616"/>
                      <a:pt x="6972" y="6839"/>
                    </a:cubicBezTo>
                    <a:cubicBezTo>
                      <a:pt x="6972" y="7506"/>
                      <a:pt x="6339" y="7506"/>
                      <a:pt x="6339" y="7506"/>
                    </a:cubicBezTo>
                    <a:lnTo>
                      <a:pt x="6205" y="6372"/>
                    </a:lnTo>
                    <a:lnTo>
                      <a:pt x="5204" y="6172"/>
                    </a:lnTo>
                    <a:lnTo>
                      <a:pt x="4170" y="6372"/>
                    </a:lnTo>
                    <a:cubicBezTo>
                      <a:pt x="4170" y="6372"/>
                      <a:pt x="3770" y="6705"/>
                      <a:pt x="3770" y="6906"/>
                    </a:cubicBezTo>
                    <a:cubicBezTo>
                      <a:pt x="3770" y="7106"/>
                      <a:pt x="3203" y="6972"/>
                      <a:pt x="3770" y="7439"/>
                    </a:cubicBezTo>
                    <a:cubicBezTo>
                      <a:pt x="4370" y="7873"/>
                      <a:pt x="4571" y="8006"/>
                      <a:pt x="4571" y="8006"/>
                    </a:cubicBezTo>
                    <a:lnTo>
                      <a:pt x="3703" y="8473"/>
                    </a:lnTo>
                    <a:lnTo>
                      <a:pt x="3703" y="8507"/>
                    </a:lnTo>
                    <a:lnTo>
                      <a:pt x="3670" y="9040"/>
                    </a:lnTo>
                    <a:lnTo>
                      <a:pt x="4070" y="9474"/>
                    </a:lnTo>
                    <a:lnTo>
                      <a:pt x="3470" y="11242"/>
                    </a:lnTo>
                    <a:cubicBezTo>
                      <a:pt x="3470" y="11242"/>
                      <a:pt x="3204" y="11212"/>
                      <a:pt x="2929" y="11212"/>
                    </a:cubicBezTo>
                    <a:cubicBezTo>
                      <a:pt x="2620" y="11212"/>
                      <a:pt x="2300" y="11250"/>
                      <a:pt x="2336" y="11409"/>
                    </a:cubicBezTo>
                    <a:cubicBezTo>
                      <a:pt x="2369" y="11709"/>
                      <a:pt x="2569" y="12109"/>
                      <a:pt x="2569" y="12109"/>
                    </a:cubicBezTo>
                    <a:lnTo>
                      <a:pt x="3537" y="12276"/>
                    </a:lnTo>
                    <a:lnTo>
                      <a:pt x="3103" y="13577"/>
                    </a:lnTo>
                    <a:lnTo>
                      <a:pt x="2436" y="14378"/>
                    </a:lnTo>
                    <a:lnTo>
                      <a:pt x="2402" y="14911"/>
                    </a:lnTo>
                    <a:lnTo>
                      <a:pt x="134" y="14978"/>
                    </a:lnTo>
                    <a:lnTo>
                      <a:pt x="501" y="16312"/>
                    </a:lnTo>
                    <a:lnTo>
                      <a:pt x="1101" y="17380"/>
                    </a:lnTo>
                    <a:lnTo>
                      <a:pt x="668" y="18347"/>
                    </a:lnTo>
                    <a:lnTo>
                      <a:pt x="1" y="19648"/>
                    </a:lnTo>
                    <a:cubicBezTo>
                      <a:pt x="1" y="19648"/>
                      <a:pt x="368" y="19748"/>
                      <a:pt x="368" y="19915"/>
                    </a:cubicBezTo>
                    <a:lnTo>
                      <a:pt x="368" y="20582"/>
                    </a:lnTo>
                    <a:cubicBezTo>
                      <a:pt x="368" y="20582"/>
                      <a:pt x="101" y="21049"/>
                      <a:pt x="301" y="21149"/>
                    </a:cubicBezTo>
                    <a:cubicBezTo>
                      <a:pt x="534" y="21216"/>
                      <a:pt x="501" y="21883"/>
                      <a:pt x="501" y="21883"/>
                    </a:cubicBezTo>
                    <a:cubicBezTo>
                      <a:pt x="501" y="21883"/>
                      <a:pt x="668" y="22350"/>
                      <a:pt x="801" y="22417"/>
                    </a:cubicBezTo>
                    <a:cubicBezTo>
                      <a:pt x="935" y="22450"/>
                      <a:pt x="1402" y="22750"/>
                      <a:pt x="1402" y="22750"/>
                    </a:cubicBezTo>
                    <a:lnTo>
                      <a:pt x="1268" y="23017"/>
                    </a:lnTo>
                    <a:lnTo>
                      <a:pt x="434" y="23751"/>
                    </a:lnTo>
                    <a:lnTo>
                      <a:pt x="801" y="24885"/>
                    </a:lnTo>
                    <a:lnTo>
                      <a:pt x="1535" y="25385"/>
                    </a:lnTo>
                    <a:lnTo>
                      <a:pt x="634" y="26853"/>
                    </a:lnTo>
                    <a:cubicBezTo>
                      <a:pt x="634" y="26853"/>
                      <a:pt x="1802" y="28321"/>
                      <a:pt x="1969" y="28354"/>
                    </a:cubicBezTo>
                    <a:cubicBezTo>
                      <a:pt x="2169" y="28388"/>
                      <a:pt x="6872" y="29355"/>
                      <a:pt x="6872" y="29355"/>
                    </a:cubicBezTo>
                    <a:lnTo>
                      <a:pt x="5471" y="31523"/>
                    </a:lnTo>
                    <a:lnTo>
                      <a:pt x="5471" y="33992"/>
                    </a:lnTo>
                    <a:cubicBezTo>
                      <a:pt x="5471" y="34192"/>
                      <a:pt x="5171" y="35426"/>
                      <a:pt x="5171" y="35426"/>
                    </a:cubicBezTo>
                    <a:lnTo>
                      <a:pt x="5171" y="35860"/>
                    </a:lnTo>
                    <a:cubicBezTo>
                      <a:pt x="5171" y="35860"/>
                      <a:pt x="5505" y="35993"/>
                      <a:pt x="5638" y="36026"/>
                    </a:cubicBezTo>
                    <a:cubicBezTo>
                      <a:pt x="5771" y="36093"/>
                      <a:pt x="6405" y="36126"/>
                      <a:pt x="6539" y="36126"/>
                    </a:cubicBezTo>
                    <a:cubicBezTo>
                      <a:pt x="6639" y="36126"/>
                      <a:pt x="8473" y="36160"/>
                      <a:pt x="8473" y="36160"/>
                    </a:cubicBezTo>
                    <a:lnTo>
                      <a:pt x="8273" y="35426"/>
                    </a:lnTo>
                    <a:lnTo>
                      <a:pt x="8540" y="35159"/>
                    </a:lnTo>
                    <a:lnTo>
                      <a:pt x="9874" y="35326"/>
                    </a:lnTo>
                    <a:cubicBezTo>
                      <a:pt x="9874" y="35326"/>
                      <a:pt x="11342" y="36260"/>
                      <a:pt x="11609" y="36393"/>
                    </a:cubicBezTo>
                    <a:cubicBezTo>
                      <a:pt x="11642" y="36427"/>
                      <a:pt x="11709" y="36460"/>
                      <a:pt x="11809" y="36493"/>
                    </a:cubicBezTo>
                    <a:lnTo>
                      <a:pt x="11709" y="35993"/>
                    </a:lnTo>
                    <a:lnTo>
                      <a:pt x="12843" y="35793"/>
                    </a:lnTo>
                    <a:cubicBezTo>
                      <a:pt x="12843" y="35793"/>
                      <a:pt x="13110" y="36193"/>
                      <a:pt x="13310" y="36393"/>
                    </a:cubicBezTo>
                    <a:cubicBezTo>
                      <a:pt x="13477" y="36593"/>
                      <a:pt x="14211" y="36960"/>
                      <a:pt x="14211" y="36960"/>
                    </a:cubicBezTo>
                    <a:lnTo>
                      <a:pt x="14344" y="36126"/>
                    </a:lnTo>
                    <a:lnTo>
                      <a:pt x="16379" y="36193"/>
                    </a:lnTo>
                    <a:lnTo>
                      <a:pt x="16646" y="36860"/>
                    </a:lnTo>
                    <a:lnTo>
                      <a:pt x="19048" y="36327"/>
                    </a:lnTo>
                    <a:lnTo>
                      <a:pt x="20615" y="35593"/>
                    </a:lnTo>
                    <a:lnTo>
                      <a:pt x="21082" y="34892"/>
                    </a:lnTo>
                    <a:lnTo>
                      <a:pt x="22517" y="34892"/>
                    </a:lnTo>
                    <a:lnTo>
                      <a:pt x="23584" y="35526"/>
                    </a:lnTo>
                    <a:lnTo>
                      <a:pt x="24285" y="34959"/>
                    </a:lnTo>
                    <a:lnTo>
                      <a:pt x="23718" y="34092"/>
                    </a:lnTo>
                    <a:lnTo>
                      <a:pt x="22583" y="32991"/>
                    </a:lnTo>
                    <a:lnTo>
                      <a:pt x="22917" y="32190"/>
                    </a:lnTo>
                    <a:lnTo>
                      <a:pt x="24185" y="31723"/>
                    </a:lnTo>
                    <a:lnTo>
                      <a:pt x="24118" y="30689"/>
                    </a:lnTo>
                    <a:lnTo>
                      <a:pt x="24618" y="30489"/>
                    </a:lnTo>
                    <a:lnTo>
                      <a:pt x="24885" y="30623"/>
                    </a:lnTo>
                    <a:lnTo>
                      <a:pt x="25486" y="30823"/>
                    </a:lnTo>
                    <a:lnTo>
                      <a:pt x="25786" y="29255"/>
                    </a:lnTo>
                    <a:lnTo>
                      <a:pt x="24852" y="28721"/>
                    </a:lnTo>
                    <a:lnTo>
                      <a:pt x="23718" y="28288"/>
                    </a:lnTo>
                    <a:lnTo>
                      <a:pt x="23251" y="27354"/>
                    </a:lnTo>
                    <a:lnTo>
                      <a:pt x="22383" y="26987"/>
                    </a:lnTo>
                    <a:lnTo>
                      <a:pt x="21449" y="26753"/>
                    </a:lnTo>
                    <a:lnTo>
                      <a:pt x="20749" y="25319"/>
                    </a:lnTo>
                    <a:lnTo>
                      <a:pt x="20882" y="24818"/>
                    </a:lnTo>
                    <a:lnTo>
                      <a:pt x="20549" y="24118"/>
                    </a:lnTo>
                    <a:lnTo>
                      <a:pt x="20115" y="23684"/>
                    </a:lnTo>
                    <a:lnTo>
                      <a:pt x="19481" y="22984"/>
                    </a:lnTo>
                    <a:lnTo>
                      <a:pt x="19648" y="22450"/>
                    </a:lnTo>
                    <a:lnTo>
                      <a:pt x="19948" y="22617"/>
                    </a:lnTo>
                    <a:lnTo>
                      <a:pt x="20349" y="22884"/>
                    </a:lnTo>
                    <a:cubicBezTo>
                      <a:pt x="20349" y="22884"/>
                      <a:pt x="20549" y="22450"/>
                      <a:pt x="20582" y="22350"/>
                    </a:cubicBezTo>
                    <a:cubicBezTo>
                      <a:pt x="20615" y="22250"/>
                      <a:pt x="20916" y="21883"/>
                      <a:pt x="20916" y="21883"/>
                    </a:cubicBezTo>
                    <a:lnTo>
                      <a:pt x="22083" y="21883"/>
                    </a:lnTo>
                    <a:cubicBezTo>
                      <a:pt x="22217" y="21883"/>
                      <a:pt x="22150" y="21449"/>
                      <a:pt x="22150" y="21449"/>
                    </a:cubicBezTo>
                    <a:lnTo>
                      <a:pt x="22750" y="21283"/>
                    </a:lnTo>
                    <a:cubicBezTo>
                      <a:pt x="22750" y="21283"/>
                      <a:pt x="23151" y="21082"/>
                      <a:pt x="23251" y="20949"/>
                    </a:cubicBezTo>
                    <a:cubicBezTo>
                      <a:pt x="23317" y="20849"/>
                      <a:pt x="23517" y="20649"/>
                      <a:pt x="23517" y="20649"/>
                    </a:cubicBezTo>
                    <a:lnTo>
                      <a:pt x="24018" y="20649"/>
                    </a:lnTo>
                    <a:lnTo>
                      <a:pt x="24552" y="20282"/>
                    </a:lnTo>
                    <a:cubicBezTo>
                      <a:pt x="24552" y="20282"/>
                      <a:pt x="24785" y="19948"/>
                      <a:pt x="24785" y="19848"/>
                    </a:cubicBezTo>
                    <a:cubicBezTo>
                      <a:pt x="24785" y="19715"/>
                      <a:pt x="25352" y="19715"/>
                      <a:pt x="25352" y="19715"/>
                    </a:cubicBezTo>
                    <a:cubicBezTo>
                      <a:pt x="25352" y="19715"/>
                      <a:pt x="26053" y="19281"/>
                      <a:pt x="26153" y="19114"/>
                    </a:cubicBezTo>
                    <a:cubicBezTo>
                      <a:pt x="26286" y="18981"/>
                      <a:pt x="26219" y="18847"/>
                      <a:pt x="26219" y="18847"/>
                    </a:cubicBezTo>
                    <a:lnTo>
                      <a:pt x="26153" y="18547"/>
                    </a:lnTo>
                    <a:lnTo>
                      <a:pt x="27287" y="18380"/>
                    </a:lnTo>
                    <a:lnTo>
                      <a:pt x="27287" y="18681"/>
                    </a:lnTo>
                    <a:lnTo>
                      <a:pt x="27354" y="19081"/>
                    </a:lnTo>
                    <a:lnTo>
                      <a:pt x="27954" y="18948"/>
                    </a:lnTo>
                    <a:lnTo>
                      <a:pt x="28187" y="18681"/>
                    </a:lnTo>
                    <a:lnTo>
                      <a:pt x="28621" y="16079"/>
                    </a:lnTo>
                    <a:lnTo>
                      <a:pt x="28254" y="15645"/>
                    </a:lnTo>
                    <a:lnTo>
                      <a:pt x="27420" y="14778"/>
                    </a:lnTo>
                    <a:cubicBezTo>
                      <a:pt x="27420" y="14778"/>
                      <a:pt x="27387" y="13644"/>
                      <a:pt x="27320" y="13477"/>
                    </a:cubicBezTo>
                    <a:cubicBezTo>
                      <a:pt x="27253" y="13310"/>
                      <a:pt x="27087" y="12343"/>
                      <a:pt x="27087" y="12343"/>
                    </a:cubicBezTo>
                    <a:lnTo>
                      <a:pt x="26786" y="10575"/>
                    </a:lnTo>
                    <a:lnTo>
                      <a:pt x="25953" y="10108"/>
                    </a:lnTo>
                    <a:lnTo>
                      <a:pt x="24952" y="9441"/>
                    </a:lnTo>
                    <a:lnTo>
                      <a:pt x="24952" y="8874"/>
                    </a:lnTo>
                    <a:lnTo>
                      <a:pt x="25719" y="8040"/>
                    </a:lnTo>
                    <a:lnTo>
                      <a:pt x="25786" y="7272"/>
                    </a:lnTo>
                    <a:lnTo>
                      <a:pt x="25052" y="6138"/>
                    </a:lnTo>
                    <a:lnTo>
                      <a:pt x="24985" y="5271"/>
                    </a:lnTo>
                    <a:cubicBezTo>
                      <a:pt x="24685" y="5171"/>
                      <a:pt x="24418" y="5071"/>
                      <a:pt x="24418" y="5071"/>
                    </a:cubicBezTo>
                    <a:cubicBezTo>
                      <a:pt x="24418" y="5071"/>
                      <a:pt x="23851" y="4671"/>
                      <a:pt x="23784" y="4470"/>
                    </a:cubicBezTo>
                    <a:cubicBezTo>
                      <a:pt x="23718" y="4304"/>
                      <a:pt x="24018" y="4170"/>
                      <a:pt x="23251" y="3703"/>
                    </a:cubicBezTo>
                    <a:cubicBezTo>
                      <a:pt x="22450" y="3236"/>
                      <a:pt x="22116" y="3170"/>
                      <a:pt x="22116" y="3170"/>
                    </a:cubicBezTo>
                    <a:lnTo>
                      <a:pt x="20415" y="2836"/>
                    </a:lnTo>
                    <a:lnTo>
                      <a:pt x="19915" y="2069"/>
                    </a:lnTo>
                    <a:lnTo>
                      <a:pt x="19915" y="1802"/>
                    </a:lnTo>
                    <a:lnTo>
                      <a:pt x="19448" y="2135"/>
                    </a:lnTo>
                    <a:lnTo>
                      <a:pt x="18647" y="3170"/>
                    </a:lnTo>
                    <a:cubicBezTo>
                      <a:pt x="18647" y="3170"/>
                      <a:pt x="17480" y="3170"/>
                      <a:pt x="17346" y="3370"/>
                    </a:cubicBezTo>
                    <a:cubicBezTo>
                      <a:pt x="17213" y="3570"/>
                      <a:pt x="16946" y="4003"/>
                      <a:pt x="16946" y="4003"/>
                    </a:cubicBezTo>
                    <a:lnTo>
                      <a:pt x="16312" y="4737"/>
                    </a:lnTo>
                    <a:lnTo>
                      <a:pt x="15312" y="4671"/>
                    </a:lnTo>
                    <a:cubicBezTo>
                      <a:pt x="15312" y="4671"/>
                      <a:pt x="14511" y="4404"/>
                      <a:pt x="14511" y="4204"/>
                    </a:cubicBezTo>
                    <a:cubicBezTo>
                      <a:pt x="14511" y="4003"/>
                      <a:pt x="14711" y="3503"/>
                      <a:pt x="14711" y="3503"/>
                    </a:cubicBezTo>
                    <a:lnTo>
                      <a:pt x="14845" y="2703"/>
                    </a:lnTo>
                    <a:lnTo>
                      <a:pt x="14845" y="2169"/>
                    </a:lnTo>
                    <a:cubicBezTo>
                      <a:pt x="14845" y="2169"/>
                      <a:pt x="14378" y="2302"/>
                      <a:pt x="14211" y="2302"/>
                    </a:cubicBezTo>
                    <a:cubicBezTo>
                      <a:pt x="14011" y="2302"/>
                      <a:pt x="13610" y="2369"/>
                      <a:pt x="13610" y="2369"/>
                    </a:cubicBezTo>
                    <a:lnTo>
                      <a:pt x="12176" y="2369"/>
                    </a:lnTo>
                    <a:cubicBezTo>
                      <a:pt x="12176" y="2369"/>
                      <a:pt x="11909" y="2369"/>
                      <a:pt x="11909" y="2102"/>
                    </a:cubicBezTo>
                    <a:cubicBezTo>
                      <a:pt x="11909" y="1835"/>
                      <a:pt x="11842" y="1001"/>
                      <a:pt x="11842" y="1001"/>
                    </a:cubicBezTo>
                    <a:lnTo>
                      <a:pt x="11175" y="601"/>
                    </a:lnTo>
                    <a:lnTo>
                      <a:pt x="10642" y="601"/>
                    </a:lnTo>
                    <a:lnTo>
                      <a:pt x="8874" y="267"/>
                    </a:lnTo>
                    <a:lnTo>
                      <a:pt x="7840"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26"/>
              <p:cNvSpPr/>
              <p:nvPr/>
            </p:nvSpPr>
            <p:spPr>
              <a:xfrm>
                <a:off x="4078075" y="3121000"/>
                <a:ext cx="875" cy="875"/>
              </a:xfrm>
              <a:custGeom>
                <a:rect b="b" l="l" r="r" t="t"/>
                <a:pathLst>
                  <a:path extrusionOk="0" h="35" w="35">
                    <a:moveTo>
                      <a:pt x="34" y="1"/>
                    </a:moveTo>
                    <a:lnTo>
                      <a:pt x="1" y="34"/>
                    </a:lnTo>
                    <a:cubicBezTo>
                      <a:pt x="1" y="34"/>
                      <a:pt x="34" y="1"/>
                      <a:pt x="34"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26"/>
              <p:cNvSpPr/>
              <p:nvPr/>
            </p:nvSpPr>
            <p:spPr>
              <a:xfrm>
                <a:off x="4076425" y="3122675"/>
                <a:ext cx="850" cy="850"/>
              </a:xfrm>
              <a:custGeom>
                <a:rect b="b" l="l" r="r" t="t"/>
                <a:pathLst>
                  <a:path extrusionOk="0" h="34" w="34">
                    <a:moveTo>
                      <a:pt x="33" y="1"/>
                    </a:moveTo>
                    <a:cubicBezTo>
                      <a:pt x="33" y="1"/>
                      <a:pt x="33" y="1"/>
                      <a:pt x="0" y="34"/>
                    </a:cubicBezTo>
                    <a:cubicBezTo>
                      <a:pt x="33" y="1"/>
                      <a:pt x="33" y="1"/>
                      <a:pt x="33"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26"/>
              <p:cNvSpPr/>
              <p:nvPr/>
            </p:nvSpPr>
            <p:spPr>
              <a:xfrm>
                <a:off x="4079750" y="3120175"/>
                <a:ext cx="1700" cy="850"/>
              </a:xfrm>
              <a:custGeom>
                <a:rect b="b" l="l" r="r" t="t"/>
                <a:pathLst>
                  <a:path extrusionOk="0" h="34" w="68">
                    <a:moveTo>
                      <a:pt x="1" y="34"/>
                    </a:moveTo>
                    <a:cubicBezTo>
                      <a:pt x="1" y="34"/>
                      <a:pt x="34" y="1"/>
                      <a:pt x="67" y="1"/>
                    </a:cubicBezTo>
                    <a:cubicBezTo>
                      <a:pt x="34" y="1"/>
                      <a:pt x="1" y="34"/>
                      <a:pt x="1"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26"/>
              <p:cNvSpPr/>
              <p:nvPr/>
            </p:nvSpPr>
            <p:spPr>
              <a:xfrm>
                <a:off x="3241650" y="3502125"/>
                <a:ext cx="394475" cy="236800"/>
              </a:xfrm>
              <a:custGeom>
                <a:rect b="b" l="l" r="r" t="t"/>
                <a:pathLst>
                  <a:path extrusionOk="0" h="9472" w="15779">
                    <a:moveTo>
                      <a:pt x="9107" y="0"/>
                    </a:moveTo>
                    <a:lnTo>
                      <a:pt x="8840" y="267"/>
                    </a:lnTo>
                    <a:lnTo>
                      <a:pt x="9040" y="1001"/>
                    </a:lnTo>
                    <a:cubicBezTo>
                      <a:pt x="9040" y="1001"/>
                      <a:pt x="7206" y="967"/>
                      <a:pt x="7072" y="967"/>
                    </a:cubicBezTo>
                    <a:cubicBezTo>
                      <a:pt x="6939" y="967"/>
                      <a:pt x="6338" y="934"/>
                      <a:pt x="6205" y="867"/>
                    </a:cubicBezTo>
                    <a:cubicBezTo>
                      <a:pt x="6072" y="834"/>
                      <a:pt x="5738" y="701"/>
                      <a:pt x="5738" y="701"/>
                    </a:cubicBezTo>
                    <a:lnTo>
                      <a:pt x="5304" y="1268"/>
                    </a:lnTo>
                    <a:lnTo>
                      <a:pt x="5238" y="1801"/>
                    </a:lnTo>
                    <a:lnTo>
                      <a:pt x="3937" y="1234"/>
                    </a:lnTo>
                    <a:lnTo>
                      <a:pt x="3770" y="1501"/>
                    </a:lnTo>
                    <a:lnTo>
                      <a:pt x="3970" y="1968"/>
                    </a:lnTo>
                    <a:lnTo>
                      <a:pt x="2502" y="3936"/>
                    </a:lnTo>
                    <a:lnTo>
                      <a:pt x="701" y="6038"/>
                    </a:lnTo>
                    <a:lnTo>
                      <a:pt x="1" y="7906"/>
                    </a:lnTo>
                    <a:lnTo>
                      <a:pt x="868" y="7939"/>
                    </a:lnTo>
                    <a:lnTo>
                      <a:pt x="1101" y="6872"/>
                    </a:lnTo>
                    <a:lnTo>
                      <a:pt x="2936" y="6471"/>
                    </a:lnTo>
                    <a:lnTo>
                      <a:pt x="3270" y="7639"/>
                    </a:lnTo>
                    <a:lnTo>
                      <a:pt x="3536" y="9007"/>
                    </a:lnTo>
                    <a:lnTo>
                      <a:pt x="3670" y="9140"/>
                    </a:lnTo>
                    <a:lnTo>
                      <a:pt x="5038" y="9307"/>
                    </a:lnTo>
                    <a:lnTo>
                      <a:pt x="5771" y="9040"/>
                    </a:lnTo>
                    <a:lnTo>
                      <a:pt x="6238" y="9073"/>
                    </a:lnTo>
                    <a:lnTo>
                      <a:pt x="6872" y="9073"/>
                    </a:lnTo>
                    <a:lnTo>
                      <a:pt x="7739" y="8106"/>
                    </a:lnTo>
                    <a:lnTo>
                      <a:pt x="7606" y="7439"/>
                    </a:lnTo>
                    <a:lnTo>
                      <a:pt x="7906" y="6872"/>
                    </a:lnTo>
                    <a:lnTo>
                      <a:pt x="8707" y="6605"/>
                    </a:lnTo>
                    <a:lnTo>
                      <a:pt x="8840" y="7739"/>
                    </a:lnTo>
                    <a:cubicBezTo>
                      <a:pt x="8840" y="7739"/>
                      <a:pt x="9641" y="8206"/>
                      <a:pt x="9741" y="8239"/>
                    </a:cubicBezTo>
                    <a:cubicBezTo>
                      <a:pt x="9841" y="8306"/>
                      <a:pt x="9808" y="8706"/>
                      <a:pt x="9808" y="8706"/>
                    </a:cubicBezTo>
                    <a:cubicBezTo>
                      <a:pt x="9808" y="8706"/>
                      <a:pt x="10208" y="9307"/>
                      <a:pt x="10341" y="9440"/>
                    </a:cubicBezTo>
                    <a:cubicBezTo>
                      <a:pt x="10358" y="9462"/>
                      <a:pt x="10386" y="9472"/>
                      <a:pt x="10421" y="9472"/>
                    </a:cubicBezTo>
                    <a:cubicBezTo>
                      <a:pt x="10594" y="9472"/>
                      <a:pt x="10942" y="9240"/>
                      <a:pt x="10942" y="9240"/>
                    </a:cubicBezTo>
                    <a:lnTo>
                      <a:pt x="10875" y="8940"/>
                    </a:lnTo>
                    <a:lnTo>
                      <a:pt x="10808" y="8406"/>
                    </a:lnTo>
                    <a:lnTo>
                      <a:pt x="11309" y="7405"/>
                    </a:lnTo>
                    <a:lnTo>
                      <a:pt x="11442" y="6438"/>
                    </a:lnTo>
                    <a:lnTo>
                      <a:pt x="12043" y="6438"/>
                    </a:lnTo>
                    <a:lnTo>
                      <a:pt x="12043" y="7239"/>
                    </a:lnTo>
                    <a:lnTo>
                      <a:pt x="12810" y="7205"/>
                    </a:lnTo>
                    <a:lnTo>
                      <a:pt x="13444" y="6872"/>
                    </a:lnTo>
                    <a:lnTo>
                      <a:pt x="13977" y="6938"/>
                    </a:lnTo>
                    <a:lnTo>
                      <a:pt x="14211" y="7372"/>
                    </a:lnTo>
                    <a:lnTo>
                      <a:pt x="14511" y="7472"/>
                    </a:lnTo>
                    <a:lnTo>
                      <a:pt x="14711" y="7339"/>
                    </a:lnTo>
                    <a:lnTo>
                      <a:pt x="14611" y="6905"/>
                    </a:lnTo>
                    <a:lnTo>
                      <a:pt x="14244" y="6105"/>
                    </a:lnTo>
                    <a:lnTo>
                      <a:pt x="14578" y="5804"/>
                    </a:lnTo>
                    <a:lnTo>
                      <a:pt x="14911" y="5537"/>
                    </a:lnTo>
                    <a:lnTo>
                      <a:pt x="14911" y="6105"/>
                    </a:lnTo>
                    <a:cubicBezTo>
                      <a:pt x="14911" y="6105"/>
                      <a:pt x="15278" y="5971"/>
                      <a:pt x="15478" y="5871"/>
                    </a:cubicBezTo>
                    <a:cubicBezTo>
                      <a:pt x="15645" y="5804"/>
                      <a:pt x="15779" y="5604"/>
                      <a:pt x="15779" y="5604"/>
                    </a:cubicBezTo>
                    <a:lnTo>
                      <a:pt x="15545" y="5137"/>
                    </a:lnTo>
                    <a:lnTo>
                      <a:pt x="15678" y="4437"/>
                    </a:lnTo>
                    <a:lnTo>
                      <a:pt x="15312" y="3936"/>
                    </a:lnTo>
                    <a:lnTo>
                      <a:pt x="14378" y="4303"/>
                    </a:lnTo>
                    <a:lnTo>
                      <a:pt x="13210" y="3970"/>
                    </a:lnTo>
                    <a:cubicBezTo>
                      <a:pt x="13210" y="3970"/>
                      <a:pt x="12543" y="3403"/>
                      <a:pt x="12476" y="3202"/>
                    </a:cubicBezTo>
                    <a:cubicBezTo>
                      <a:pt x="12409" y="3002"/>
                      <a:pt x="12543" y="2735"/>
                      <a:pt x="12543" y="2735"/>
                    </a:cubicBezTo>
                    <a:lnTo>
                      <a:pt x="12409" y="1701"/>
                    </a:lnTo>
                    <a:lnTo>
                      <a:pt x="12376" y="1334"/>
                    </a:lnTo>
                    <a:cubicBezTo>
                      <a:pt x="12276" y="1301"/>
                      <a:pt x="12209" y="1268"/>
                      <a:pt x="12143" y="1234"/>
                    </a:cubicBezTo>
                    <a:cubicBezTo>
                      <a:pt x="11876" y="1101"/>
                      <a:pt x="10441" y="167"/>
                      <a:pt x="10441" y="167"/>
                    </a:cubicBezTo>
                    <a:lnTo>
                      <a:pt x="9107"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26"/>
              <p:cNvSpPr/>
              <p:nvPr/>
            </p:nvSpPr>
            <p:spPr>
              <a:xfrm>
                <a:off x="3049025" y="2814125"/>
                <a:ext cx="321075" cy="321075"/>
              </a:xfrm>
              <a:custGeom>
                <a:rect b="b" l="l" r="r" t="t"/>
                <a:pathLst>
                  <a:path extrusionOk="0" h="12843" w="12843">
                    <a:moveTo>
                      <a:pt x="12843" y="401"/>
                    </a:moveTo>
                    <a:lnTo>
                      <a:pt x="11975" y="834"/>
                    </a:lnTo>
                    <a:lnTo>
                      <a:pt x="11975" y="847"/>
                    </a:lnTo>
                    <a:lnTo>
                      <a:pt x="11975" y="847"/>
                    </a:lnTo>
                    <a:lnTo>
                      <a:pt x="12843" y="401"/>
                    </a:lnTo>
                    <a:close/>
                    <a:moveTo>
                      <a:pt x="11008" y="0"/>
                    </a:moveTo>
                    <a:lnTo>
                      <a:pt x="9574" y="134"/>
                    </a:lnTo>
                    <a:lnTo>
                      <a:pt x="8506" y="201"/>
                    </a:lnTo>
                    <a:lnTo>
                      <a:pt x="8173" y="201"/>
                    </a:lnTo>
                    <a:lnTo>
                      <a:pt x="7339" y="768"/>
                    </a:lnTo>
                    <a:lnTo>
                      <a:pt x="6471" y="1368"/>
                    </a:lnTo>
                    <a:lnTo>
                      <a:pt x="6471" y="2002"/>
                    </a:lnTo>
                    <a:lnTo>
                      <a:pt x="6938" y="2402"/>
                    </a:lnTo>
                    <a:lnTo>
                      <a:pt x="7472" y="2469"/>
                    </a:lnTo>
                    <a:lnTo>
                      <a:pt x="7606" y="2736"/>
                    </a:lnTo>
                    <a:lnTo>
                      <a:pt x="7472" y="4037"/>
                    </a:lnTo>
                    <a:lnTo>
                      <a:pt x="7405" y="4370"/>
                    </a:lnTo>
                    <a:lnTo>
                      <a:pt x="5704" y="5304"/>
                    </a:lnTo>
                    <a:lnTo>
                      <a:pt x="5371" y="4304"/>
                    </a:lnTo>
                    <a:lnTo>
                      <a:pt x="5637" y="3470"/>
                    </a:lnTo>
                    <a:lnTo>
                      <a:pt x="5971" y="3336"/>
                    </a:lnTo>
                    <a:cubicBezTo>
                      <a:pt x="5971" y="3336"/>
                      <a:pt x="5704" y="3136"/>
                      <a:pt x="5704" y="2802"/>
                    </a:cubicBezTo>
                    <a:cubicBezTo>
                      <a:pt x="5704" y="2469"/>
                      <a:pt x="5571" y="2135"/>
                      <a:pt x="5571" y="2135"/>
                    </a:cubicBezTo>
                    <a:lnTo>
                      <a:pt x="4837" y="2135"/>
                    </a:lnTo>
                    <a:lnTo>
                      <a:pt x="4503" y="3269"/>
                    </a:lnTo>
                    <a:lnTo>
                      <a:pt x="4337" y="4637"/>
                    </a:lnTo>
                    <a:lnTo>
                      <a:pt x="4070" y="5504"/>
                    </a:lnTo>
                    <a:cubicBezTo>
                      <a:pt x="4070" y="5504"/>
                      <a:pt x="3603" y="6605"/>
                      <a:pt x="3269" y="6672"/>
                    </a:cubicBezTo>
                    <a:cubicBezTo>
                      <a:pt x="2936" y="6739"/>
                      <a:pt x="2435" y="6805"/>
                      <a:pt x="2435" y="6805"/>
                    </a:cubicBezTo>
                    <a:lnTo>
                      <a:pt x="2669" y="7139"/>
                    </a:lnTo>
                    <a:lnTo>
                      <a:pt x="3536" y="7706"/>
                    </a:lnTo>
                    <a:cubicBezTo>
                      <a:pt x="3536" y="7706"/>
                      <a:pt x="3736" y="7773"/>
                      <a:pt x="3736" y="7973"/>
                    </a:cubicBezTo>
                    <a:cubicBezTo>
                      <a:pt x="3736" y="8173"/>
                      <a:pt x="3603" y="8440"/>
                      <a:pt x="3336" y="8507"/>
                    </a:cubicBezTo>
                    <a:cubicBezTo>
                      <a:pt x="3069" y="8573"/>
                      <a:pt x="2168" y="8974"/>
                      <a:pt x="2168" y="8974"/>
                    </a:cubicBezTo>
                    <a:lnTo>
                      <a:pt x="1434" y="8640"/>
                    </a:lnTo>
                    <a:lnTo>
                      <a:pt x="1034" y="8240"/>
                    </a:lnTo>
                    <a:cubicBezTo>
                      <a:pt x="1034" y="8240"/>
                      <a:pt x="864" y="8069"/>
                      <a:pt x="706" y="8069"/>
                    </a:cubicBezTo>
                    <a:cubicBezTo>
                      <a:pt x="643" y="8069"/>
                      <a:pt x="581" y="8097"/>
                      <a:pt x="534" y="8173"/>
                    </a:cubicBezTo>
                    <a:cubicBezTo>
                      <a:pt x="334" y="8440"/>
                      <a:pt x="334" y="8640"/>
                      <a:pt x="334" y="8640"/>
                    </a:cubicBezTo>
                    <a:lnTo>
                      <a:pt x="767" y="8840"/>
                    </a:lnTo>
                    <a:lnTo>
                      <a:pt x="1301" y="9040"/>
                    </a:lnTo>
                    <a:lnTo>
                      <a:pt x="1968" y="9207"/>
                    </a:lnTo>
                    <a:lnTo>
                      <a:pt x="2368" y="9207"/>
                    </a:lnTo>
                    <a:lnTo>
                      <a:pt x="3202" y="9407"/>
                    </a:lnTo>
                    <a:lnTo>
                      <a:pt x="3202" y="9674"/>
                    </a:lnTo>
                    <a:cubicBezTo>
                      <a:pt x="3202" y="9874"/>
                      <a:pt x="3403" y="10008"/>
                      <a:pt x="3202" y="10074"/>
                    </a:cubicBezTo>
                    <a:lnTo>
                      <a:pt x="3002" y="10141"/>
                    </a:lnTo>
                    <a:lnTo>
                      <a:pt x="2602" y="10008"/>
                    </a:lnTo>
                    <a:cubicBezTo>
                      <a:pt x="2602" y="10008"/>
                      <a:pt x="2602" y="9607"/>
                      <a:pt x="2168" y="9607"/>
                    </a:cubicBezTo>
                    <a:lnTo>
                      <a:pt x="400" y="9607"/>
                    </a:lnTo>
                    <a:cubicBezTo>
                      <a:pt x="400" y="9607"/>
                      <a:pt x="430" y="9667"/>
                      <a:pt x="311" y="9667"/>
                    </a:cubicBezTo>
                    <a:cubicBezTo>
                      <a:pt x="252" y="9667"/>
                      <a:pt x="156" y="9652"/>
                      <a:pt x="0" y="9607"/>
                    </a:cubicBezTo>
                    <a:lnTo>
                      <a:pt x="0" y="9607"/>
                    </a:lnTo>
                    <a:lnTo>
                      <a:pt x="100" y="9741"/>
                    </a:lnTo>
                    <a:lnTo>
                      <a:pt x="834" y="10541"/>
                    </a:lnTo>
                    <a:lnTo>
                      <a:pt x="2202" y="10842"/>
                    </a:lnTo>
                    <a:lnTo>
                      <a:pt x="3769" y="10708"/>
                    </a:lnTo>
                    <a:lnTo>
                      <a:pt x="3769" y="9807"/>
                    </a:lnTo>
                    <a:lnTo>
                      <a:pt x="5170" y="9707"/>
                    </a:lnTo>
                    <a:lnTo>
                      <a:pt x="5604" y="10141"/>
                    </a:lnTo>
                    <a:lnTo>
                      <a:pt x="6838" y="10174"/>
                    </a:lnTo>
                    <a:lnTo>
                      <a:pt x="7172" y="10475"/>
                    </a:lnTo>
                    <a:lnTo>
                      <a:pt x="7806" y="11042"/>
                    </a:lnTo>
                    <a:lnTo>
                      <a:pt x="7439" y="12509"/>
                    </a:lnTo>
                    <a:lnTo>
                      <a:pt x="7939" y="12810"/>
                    </a:lnTo>
                    <a:lnTo>
                      <a:pt x="8640" y="12843"/>
                    </a:lnTo>
                    <a:cubicBezTo>
                      <a:pt x="8640" y="12676"/>
                      <a:pt x="8640" y="12409"/>
                      <a:pt x="8640" y="12276"/>
                    </a:cubicBezTo>
                    <a:cubicBezTo>
                      <a:pt x="8640" y="12109"/>
                      <a:pt x="8273" y="12009"/>
                      <a:pt x="8273" y="12009"/>
                    </a:cubicBezTo>
                    <a:lnTo>
                      <a:pt x="8940" y="10708"/>
                    </a:lnTo>
                    <a:lnTo>
                      <a:pt x="9373" y="9774"/>
                    </a:lnTo>
                    <a:lnTo>
                      <a:pt x="8773" y="8673"/>
                    </a:lnTo>
                    <a:lnTo>
                      <a:pt x="8406" y="7372"/>
                    </a:lnTo>
                    <a:lnTo>
                      <a:pt x="10674" y="7272"/>
                    </a:lnTo>
                    <a:lnTo>
                      <a:pt x="10708" y="6739"/>
                    </a:lnTo>
                    <a:lnTo>
                      <a:pt x="11375" y="5971"/>
                    </a:lnTo>
                    <a:lnTo>
                      <a:pt x="11809" y="4637"/>
                    </a:lnTo>
                    <a:lnTo>
                      <a:pt x="10841" y="4470"/>
                    </a:lnTo>
                    <a:cubicBezTo>
                      <a:pt x="10841" y="4470"/>
                      <a:pt x="10641" y="4070"/>
                      <a:pt x="10574" y="3770"/>
                    </a:cubicBezTo>
                    <a:cubicBezTo>
                      <a:pt x="10557" y="3611"/>
                      <a:pt x="10876" y="3573"/>
                      <a:pt x="11180" y="3573"/>
                    </a:cubicBezTo>
                    <a:cubicBezTo>
                      <a:pt x="11450" y="3573"/>
                      <a:pt x="11708" y="3603"/>
                      <a:pt x="11708" y="3603"/>
                    </a:cubicBezTo>
                    <a:lnTo>
                      <a:pt x="12342" y="1835"/>
                    </a:lnTo>
                    <a:lnTo>
                      <a:pt x="11942" y="1401"/>
                    </a:lnTo>
                    <a:lnTo>
                      <a:pt x="11975" y="901"/>
                    </a:lnTo>
                    <a:lnTo>
                      <a:pt x="11975" y="847"/>
                    </a:lnTo>
                    <a:lnTo>
                      <a:pt x="11975" y="847"/>
                    </a:lnTo>
                    <a:lnTo>
                      <a:pt x="11742" y="968"/>
                    </a:lnTo>
                    <a:lnTo>
                      <a:pt x="11008"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26"/>
              <p:cNvSpPr/>
              <p:nvPr/>
            </p:nvSpPr>
            <p:spPr>
              <a:xfrm>
                <a:off x="3049850" y="3055125"/>
                <a:ext cx="25" cy="25"/>
              </a:xfrm>
              <a:custGeom>
                <a:rect b="b" l="l" r="r" t="t"/>
                <a:pathLst>
                  <a:path extrusionOk="0" h="1" w="1">
                    <a:moveTo>
                      <a:pt x="0" y="1"/>
                    </a:move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26"/>
              <p:cNvSpPr/>
              <p:nvPr/>
            </p:nvSpPr>
            <p:spPr>
              <a:xfrm>
                <a:off x="2982300" y="3054850"/>
                <a:ext cx="311925" cy="232125"/>
              </a:xfrm>
              <a:custGeom>
                <a:rect b="b" l="l" r="r" t="t"/>
                <a:pathLst>
                  <a:path extrusionOk="0" h="9285" w="12477">
                    <a:moveTo>
                      <a:pt x="2579" y="0"/>
                    </a:moveTo>
                    <a:cubicBezTo>
                      <a:pt x="2027" y="0"/>
                      <a:pt x="619" y="983"/>
                      <a:pt x="367" y="1046"/>
                    </a:cubicBezTo>
                    <a:cubicBezTo>
                      <a:pt x="301" y="1079"/>
                      <a:pt x="167" y="1112"/>
                      <a:pt x="1" y="1179"/>
                    </a:cubicBezTo>
                    <a:lnTo>
                      <a:pt x="601" y="2780"/>
                    </a:lnTo>
                    <a:lnTo>
                      <a:pt x="1635" y="2980"/>
                    </a:lnTo>
                    <a:lnTo>
                      <a:pt x="2102" y="4281"/>
                    </a:lnTo>
                    <a:lnTo>
                      <a:pt x="4737" y="5115"/>
                    </a:lnTo>
                    <a:lnTo>
                      <a:pt x="5304" y="6983"/>
                    </a:lnTo>
                    <a:lnTo>
                      <a:pt x="6038" y="7150"/>
                    </a:lnTo>
                    <a:lnTo>
                      <a:pt x="7306" y="6383"/>
                    </a:lnTo>
                    <a:lnTo>
                      <a:pt x="7406" y="7650"/>
                    </a:lnTo>
                    <a:cubicBezTo>
                      <a:pt x="7406" y="7650"/>
                      <a:pt x="8507" y="8551"/>
                      <a:pt x="8874" y="8685"/>
                    </a:cubicBezTo>
                    <a:cubicBezTo>
                      <a:pt x="9274" y="8818"/>
                      <a:pt x="9274" y="9218"/>
                      <a:pt x="10341" y="9252"/>
                    </a:cubicBezTo>
                    <a:cubicBezTo>
                      <a:pt x="10708" y="9285"/>
                      <a:pt x="11242" y="9285"/>
                      <a:pt x="11742" y="9285"/>
                    </a:cubicBezTo>
                    <a:lnTo>
                      <a:pt x="12476" y="8117"/>
                    </a:lnTo>
                    <a:lnTo>
                      <a:pt x="11742" y="7650"/>
                    </a:lnTo>
                    <a:lnTo>
                      <a:pt x="11375" y="6516"/>
                    </a:lnTo>
                    <a:lnTo>
                      <a:pt x="12209" y="5749"/>
                    </a:lnTo>
                    <a:lnTo>
                      <a:pt x="12343" y="5516"/>
                    </a:lnTo>
                    <a:cubicBezTo>
                      <a:pt x="12343" y="5516"/>
                      <a:pt x="11876" y="5182"/>
                      <a:pt x="11742" y="5149"/>
                    </a:cubicBezTo>
                    <a:cubicBezTo>
                      <a:pt x="11609" y="5115"/>
                      <a:pt x="11442" y="4615"/>
                      <a:pt x="11442" y="4615"/>
                    </a:cubicBezTo>
                    <a:cubicBezTo>
                      <a:pt x="11442" y="4615"/>
                      <a:pt x="11475" y="3981"/>
                      <a:pt x="11242" y="3881"/>
                    </a:cubicBezTo>
                    <a:cubicBezTo>
                      <a:pt x="11042" y="3781"/>
                      <a:pt x="11309" y="3314"/>
                      <a:pt x="11309" y="3314"/>
                    </a:cubicBezTo>
                    <a:lnTo>
                      <a:pt x="11309" y="3214"/>
                    </a:lnTo>
                    <a:lnTo>
                      <a:pt x="10608" y="3181"/>
                    </a:lnTo>
                    <a:lnTo>
                      <a:pt x="10108" y="2880"/>
                    </a:lnTo>
                    <a:lnTo>
                      <a:pt x="10475" y="1446"/>
                    </a:lnTo>
                    <a:lnTo>
                      <a:pt x="9841" y="879"/>
                    </a:lnTo>
                    <a:lnTo>
                      <a:pt x="9507" y="579"/>
                    </a:lnTo>
                    <a:lnTo>
                      <a:pt x="8273" y="512"/>
                    </a:lnTo>
                    <a:lnTo>
                      <a:pt x="7839" y="78"/>
                    </a:lnTo>
                    <a:lnTo>
                      <a:pt x="6438" y="178"/>
                    </a:lnTo>
                    <a:lnTo>
                      <a:pt x="6438" y="1079"/>
                    </a:lnTo>
                    <a:lnTo>
                      <a:pt x="4871" y="1213"/>
                    </a:lnTo>
                    <a:lnTo>
                      <a:pt x="3503" y="912"/>
                    </a:lnTo>
                    <a:lnTo>
                      <a:pt x="2769" y="145"/>
                    </a:lnTo>
                    <a:lnTo>
                      <a:pt x="2669" y="12"/>
                    </a:lnTo>
                    <a:cubicBezTo>
                      <a:pt x="2642" y="4"/>
                      <a:pt x="2612" y="0"/>
                      <a:pt x="2579"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26"/>
              <p:cNvSpPr/>
              <p:nvPr/>
            </p:nvSpPr>
            <p:spPr>
              <a:xfrm>
                <a:off x="3472650" y="3922425"/>
                <a:ext cx="1700" cy="1675"/>
              </a:xfrm>
              <a:custGeom>
                <a:rect b="b" l="l" r="r" t="t"/>
                <a:pathLst>
                  <a:path extrusionOk="0" h="67" w="68">
                    <a:moveTo>
                      <a:pt x="67" y="0"/>
                    </a:moveTo>
                    <a:cubicBezTo>
                      <a:pt x="34" y="0"/>
                      <a:pt x="1" y="34"/>
                      <a:pt x="1" y="67"/>
                    </a:cubicBezTo>
                    <a:lnTo>
                      <a:pt x="67"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26"/>
              <p:cNvSpPr/>
              <p:nvPr/>
            </p:nvSpPr>
            <p:spPr>
              <a:xfrm>
                <a:off x="3465150" y="3935750"/>
                <a:ext cx="25" cy="25"/>
              </a:xfrm>
              <a:custGeom>
                <a:rect b="b" l="l" r="r" t="t"/>
                <a:pathLst>
                  <a:path extrusionOk="0" h="1" w="1">
                    <a:moveTo>
                      <a:pt x="0" y="1"/>
                    </a:moveTo>
                    <a:cubicBezTo>
                      <a:pt x="0" y="1"/>
                      <a:pt x="0" y="1"/>
                      <a:pt x="0" y="1"/>
                    </a:cubicBez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26"/>
              <p:cNvSpPr/>
              <p:nvPr/>
            </p:nvSpPr>
            <p:spPr>
              <a:xfrm>
                <a:off x="3465975" y="3933250"/>
                <a:ext cx="875" cy="875"/>
              </a:xfrm>
              <a:custGeom>
                <a:rect b="b" l="l" r="r" t="t"/>
                <a:pathLst>
                  <a:path extrusionOk="0" h="35" w="35">
                    <a:moveTo>
                      <a:pt x="34" y="1"/>
                    </a:moveTo>
                    <a:lnTo>
                      <a:pt x="1" y="34"/>
                    </a:lnTo>
                    <a:cubicBezTo>
                      <a:pt x="34" y="34"/>
                      <a:pt x="34" y="1"/>
                      <a:pt x="34"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26"/>
              <p:cNvSpPr/>
              <p:nvPr/>
            </p:nvSpPr>
            <p:spPr>
              <a:xfrm>
                <a:off x="3474325" y="3919925"/>
                <a:ext cx="850" cy="1675"/>
              </a:xfrm>
              <a:custGeom>
                <a:rect b="b" l="l" r="r" t="t"/>
                <a:pathLst>
                  <a:path extrusionOk="0" h="67" w="34">
                    <a:moveTo>
                      <a:pt x="34" y="0"/>
                    </a:moveTo>
                    <a:cubicBezTo>
                      <a:pt x="34" y="33"/>
                      <a:pt x="0" y="33"/>
                      <a:pt x="0" y="67"/>
                    </a:cubicBezTo>
                    <a:cubicBezTo>
                      <a:pt x="34" y="33"/>
                      <a:pt x="34" y="33"/>
                      <a:pt x="34"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26"/>
              <p:cNvSpPr/>
              <p:nvPr/>
            </p:nvSpPr>
            <p:spPr>
              <a:xfrm>
                <a:off x="3465975" y="3934925"/>
                <a:ext cx="25" cy="25"/>
              </a:xfrm>
              <a:custGeom>
                <a:rect b="b" l="l" r="r" t="t"/>
                <a:pathLst>
                  <a:path extrusionOk="0" h="1" w="1">
                    <a:moveTo>
                      <a:pt x="1" y="1"/>
                    </a:moveTo>
                    <a:cubicBezTo>
                      <a:pt x="1" y="1"/>
                      <a:pt x="1" y="1"/>
                      <a:pt x="1" y="1"/>
                    </a:cubicBezTo>
                    <a:cubicBezTo>
                      <a:pt x="1" y="1"/>
                      <a:pt x="1"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26"/>
              <p:cNvSpPr/>
              <p:nvPr/>
            </p:nvSpPr>
            <p:spPr>
              <a:xfrm>
                <a:off x="3469325" y="3927425"/>
                <a:ext cx="850" cy="850"/>
              </a:xfrm>
              <a:custGeom>
                <a:rect b="b" l="l" r="r" t="t"/>
                <a:pathLst>
                  <a:path extrusionOk="0" h="34" w="34">
                    <a:moveTo>
                      <a:pt x="33" y="0"/>
                    </a:moveTo>
                    <a:cubicBezTo>
                      <a:pt x="33" y="0"/>
                      <a:pt x="33" y="34"/>
                      <a:pt x="0" y="34"/>
                    </a:cubicBezTo>
                    <a:cubicBezTo>
                      <a:pt x="33" y="34"/>
                      <a:pt x="33" y="0"/>
                      <a:pt x="33"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26"/>
              <p:cNvSpPr/>
              <p:nvPr/>
            </p:nvSpPr>
            <p:spPr>
              <a:xfrm>
                <a:off x="3470975" y="3924925"/>
                <a:ext cx="875" cy="1675"/>
              </a:xfrm>
              <a:custGeom>
                <a:rect b="b" l="l" r="r" t="t"/>
                <a:pathLst>
                  <a:path extrusionOk="0" h="67" w="35">
                    <a:moveTo>
                      <a:pt x="34" y="0"/>
                    </a:moveTo>
                    <a:cubicBezTo>
                      <a:pt x="34" y="0"/>
                      <a:pt x="1" y="34"/>
                      <a:pt x="1" y="67"/>
                    </a:cubicBezTo>
                    <a:cubicBezTo>
                      <a:pt x="1" y="34"/>
                      <a:pt x="34" y="0"/>
                      <a:pt x="34"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26"/>
              <p:cNvSpPr/>
              <p:nvPr/>
            </p:nvSpPr>
            <p:spPr>
              <a:xfrm>
                <a:off x="3468475" y="3928250"/>
                <a:ext cx="875" cy="2525"/>
              </a:xfrm>
              <a:custGeom>
                <a:rect b="b" l="l" r="r" t="t"/>
                <a:pathLst>
                  <a:path extrusionOk="0" h="101" w="35">
                    <a:moveTo>
                      <a:pt x="34" y="1"/>
                    </a:moveTo>
                    <a:cubicBezTo>
                      <a:pt x="34" y="34"/>
                      <a:pt x="1" y="67"/>
                      <a:pt x="1" y="101"/>
                    </a:cubicBezTo>
                    <a:cubicBezTo>
                      <a:pt x="1" y="67"/>
                      <a:pt x="34" y="34"/>
                      <a:pt x="34"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26"/>
              <p:cNvSpPr/>
              <p:nvPr/>
            </p:nvSpPr>
            <p:spPr>
              <a:xfrm>
                <a:off x="3466825" y="3930750"/>
                <a:ext cx="850" cy="1700"/>
              </a:xfrm>
              <a:custGeom>
                <a:rect b="b" l="l" r="r" t="t"/>
                <a:pathLst>
                  <a:path extrusionOk="0" h="68" w="34">
                    <a:moveTo>
                      <a:pt x="33" y="1"/>
                    </a:moveTo>
                    <a:cubicBezTo>
                      <a:pt x="33" y="34"/>
                      <a:pt x="33" y="67"/>
                      <a:pt x="0" y="67"/>
                    </a:cubicBezTo>
                    <a:cubicBezTo>
                      <a:pt x="33" y="67"/>
                      <a:pt x="33" y="34"/>
                      <a:pt x="33"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26"/>
              <p:cNvSpPr/>
              <p:nvPr/>
            </p:nvSpPr>
            <p:spPr>
              <a:xfrm>
                <a:off x="3463475" y="3695600"/>
                <a:ext cx="25" cy="0"/>
              </a:xfrm>
              <a:custGeom>
                <a:rect b="b" l="l" r="r" t="t"/>
                <a:pathLst>
                  <a:path extrusionOk="0" h="0" w="1">
                    <a:moveTo>
                      <a:pt x="1" y="0"/>
                    </a:moveTo>
                    <a:cubicBezTo>
                      <a:pt x="1" y="0"/>
                      <a:pt x="1" y="0"/>
                      <a:pt x="1" y="0"/>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26"/>
              <p:cNvSpPr/>
              <p:nvPr/>
            </p:nvSpPr>
            <p:spPr>
              <a:xfrm>
                <a:off x="3465150" y="3696425"/>
                <a:ext cx="850" cy="850"/>
              </a:xfrm>
              <a:custGeom>
                <a:rect b="b" l="l" r="r" t="t"/>
                <a:pathLst>
                  <a:path extrusionOk="0" h="34" w="34">
                    <a:moveTo>
                      <a:pt x="0" y="0"/>
                    </a:moveTo>
                    <a:cubicBezTo>
                      <a:pt x="0" y="34"/>
                      <a:pt x="34" y="34"/>
                      <a:pt x="34" y="34"/>
                    </a:cubicBezTo>
                    <a:lnTo>
                      <a:pt x="0"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26"/>
              <p:cNvSpPr/>
              <p:nvPr/>
            </p:nvSpPr>
            <p:spPr>
              <a:xfrm>
                <a:off x="3464300" y="3696425"/>
                <a:ext cx="25" cy="25"/>
              </a:xfrm>
              <a:custGeom>
                <a:rect b="b" l="l" r="r" t="t"/>
                <a:pathLst>
                  <a:path extrusionOk="0" h="1" w="1">
                    <a:moveTo>
                      <a:pt x="1" y="0"/>
                    </a:moveTo>
                    <a:cubicBezTo>
                      <a:pt x="1" y="0"/>
                      <a:pt x="1" y="0"/>
                      <a:pt x="1" y="0"/>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26"/>
              <p:cNvSpPr/>
              <p:nvPr/>
            </p:nvSpPr>
            <p:spPr>
              <a:xfrm>
                <a:off x="2996475" y="3077650"/>
                <a:ext cx="1700" cy="850"/>
              </a:xfrm>
              <a:custGeom>
                <a:rect b="b" l="l" r="r" t="t"/>
                <a:pathLst>
                  <a:path extrusionOk="0" h="34" w="68">
                    <a:moveTo>
                      <a:pt x="67" y="0"/>
                    </a:moveTo>
                    <a:lnTo>
                      <a:pt x="67" y="0"/>
                    </a:lnTo>
                    <a:cubicBezTo>
                      <a:pt x="67" y="1"/>
                      <a:pt x="34" y="34"/>
                      <a:pt x="1" y="34"/>
                    </a:cubicBezTo>
                    <a:cubicBezTo>
                      <a:pt x="34" y="34"/>
                      <a:pt x="34" y="34"/>
                      <a:pt x="67"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26"/>
              <p:cNvSpPr/>
              <p:nvPr/>
            </p:nvSpPr>
            <p:spPr>
              <a:xfrm>
                <a:off x="2999825" y="3076800"/>
                <a:ext cx="25" cy="25"/>
              </a:xfrm>
              <a:custGeom>
                <a:rect b="b" l="l" r="r" t="t"/>
                <a:pathLst>
                  <a:path extrusionOk="0" h="1" w="1">
                    <a:moveTo>
                      <a:pt x="0" y="1"/>
                    </a:moveTo>
                    <a:cubicBezTo>
                      <a:pt x="0" y="1"/>
                      <a:pt x="0" y="1"/>
                      <a:pt x="0" y="1"/>
                    </a:cubicBezTo>
                    <a:cubicBezTo>
                      <a:pt x="0" y="1"/>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26"/>
              <p:cNvSpPr/>
              <p:nvPr/>
            </p:nvSpPr>
            <p:spPr>
              <a:xfrm>
                <a:off x="2995650" y="3078475"/>
                <a:ext cx="850" cy="875"/>
              </a:xfrm>
              <a:custGeom>
                <a:rect b="b" l="l" r="r" t="t"/>
                <a:pathLst>
                  <a:path extrusionOk="0" h="35" w="34">
                    <a:moveTo>
                      <a:pt x="0" y="34"/>
                    </a:moveTo>
                    <a:cubicBezTo>
                      <a:pt x="0" y="34"/>
                      <a:pt x="0" y="34"/>
                      <a:pt x="34" y="1"/>
                    </a:cubicBezTo>
                    <a:cubicBezTo>
                      <a:pt x="0" y="34"/>
                      <a:pt x="0" y="34"/>
                      <a:pt x="0"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26"/>
              <p:cNvSpPr/>
              <p:nvPr/>
            </p:nvSpPr>
            <p:spPr>
              <a:xfrm>
                <a:off x="3001475" y="3075975"/>
                <a:ext cx="25" cy="25"/>
              </a:xfrm>
              <a:custGeom>
                <a:rect b="b" l="l" r="r" t="t"/>
                <a:pathLst>
                  <a:path extrusionOk="0" h="1" w="1">
                    <a:moveTo>
                      <a:pt x="1" y="1"/>
                    </a:moveTo>
                    <a:cubicBezTo>
                      <a:pt x="1" y="1"/>
                      <a:pt x="1" y="1"/>
                      <a:pt x="1" y="1"/>
                    </a:cubicBezTo>
                    <a:cubicBezTo>
                      <a:pt x="1" y="1"/>
                      <a:pt x="1"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26"/>
              <p:cNvSpPr/>
              <p:nvPr/>
            </p:nvSpPr>
            <p:spPr>
              <a:xfrm>
                <a:off x="2991475" y="3080975"/>
                <a:ext cx="850" cy="25"/>
              </a:xfrm>
              <a:custGeom>
                <a:rect b="b" l="l" r="r" t="t"/>
                <a:pathLst>
                  <a:path extrusionOk="0" h="1" w="34">
                    <a:moveTo>
                      <a:pt x="0" y="1"/>
                    </a:moveTo>
                    <a:cubicBezTo>
                      <a:pt x="34" y="1"/>
                      <a:pt x="34" y="1"/>
                      <a:pt x="34" y="1"/>
                    </a:cubicBezTo>
                    <a:cubicBezTo>
                      <a:pt x="34" y="1"/>
                      <a:pt x="34"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26"/>
              <p:cNvSpPr/>
              <p:nvPr/>
            </p:nvSpPr>
            <p:spPr>
              <a:xfrm>
                <a:off x="2983125" y="3083475"/>
                <a:ext cx="2525" cy="875"/>
              </a:xfrm>
              <a:custGeom>
                <a:rect b="b" l="l" r="r" t="t"/>
                <a:pathLst>
                  <a:path extrusionOk="0" h="35" w="101">
                    <a:moveTo>
                      <a:pt x="1" y="34"/>
                    </a:moveTo>
                    <a:cubicBezTo>
                      <a:pt x="34" y="34"/>
                      <a:pt x="68" y="1"/>
                      <a:pt x="101" y="1"/>
                    </a:cubicBezTo>
                    <a:cubicBezTo>
                      <a:pt x="68" y="1"/>
                      <a:pt x="34" y="34"/>
                      <a:pt x="1" y="34"/>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26"/>
              <p:cNvSpPr/>
              <p:nvPr/>
            </p:nvSpPr>
            <p:spPr>
              <a:xfrm>
                <a:off x="2352675" y="3084325"/>
                <a:ext cx="1074975" cy="1069950"/>
              </a:xfrm>
              <a:custGeom>
                <a:rect b="b" l="l" r="r" t="t"/>
                <a:pathLst>
                  <a:path extrusionOk="0" h="42798" w="42999">
                    <a:moveTo>
                      <a:pt x="25186" y="0"/>
                    </a:moveTo>
                    <a:cubicBezTo>
                      <a:pt x="24719" y="200"/>
                      <a:pt x="23951" y="567"/>
                      <a:pt x="23785" y="567"/>
                    </a:cubicBezTo>
                    <a:cubicBezTo>
                      <a:pt x="23584" y="567"/>
                      <a:pt x="22617" y="701"/>
                      <a:pt x="22617" y="701"/>
                    </a:cubicBezTo>
                    <a:lnTo>
                      <a:pt x="21950" y="4237"/>
                    </a:lnTo>
                    <a:lnTo>
                      <a:pt x="17447" y="6872"/>
                    </a:lnTo>
                    <a:lnTo>
                      <a:pt x="17180" y="7405"/>
                    </a:lnTo>
                    <a:lnTo>
                      <a:pt x="16379" y="7772"/>
                    </a:lnTo>
                    <a:lnTo>
                      <a:pt x="12910" y="7405"/>
                    </a:lnTo>
                    <a:lnTo>
                      <a:pt x="12443" y="6205"/>
                    </a:lnTo>
                    <a:lnTo>
                      <a:pt x="12143" y="5704"/>
                    </a:lnTo>
                    <a:lnTo>
                      <a:pt x="11009" y="5571"/>
                    </a:lnTo>
                    <a:lnTo>
                      <a:pt x="10242" y="5904"/>
                    </a:lnTo>
                    <a:lnTo>
                      <a:pt x="10942" y="8106"/>
                    </a:lnTo>
                    <a:cubicBezTo>
                      <a:pt x="10942" y="8106"/>
                      <a:pt x="11943" y="10808"/>
                      <a:pt x="11009" y="10808"/>
                    </a:cubicBezTo>
                    <a:cubicBezTo>
                      <a:pt x="10108" y="10808"/>
                      <a:pt x="6706" y="11008"/>
                      <a:pt x="6706" y="11008"/>
                    </a:cubicBezTo>
                    <a:lnTo>
                      <a:pt x="5638" y="9307"/>
                    </a:lnTo>
                    <a:lnTo>
                      <a:pt x="2903" y="9374"/>
                    </a:lnTo>
                    <a:lnTo>
                      <a:pt x="1435" y="9374"/>
                    </a:lnTo>
                    <a:cubicBezTo>
                      <a:pt x="1435" y="9374"/>
                      <a:pt x="1202" y="9707"/>
                      <a:pt x="801" y="9941"/>
                    </a:cubicBezTo>
                    <a:cubicBezTo>
                      <a:pt x="401" y="10207"/>
                      <a:pt x="1" y="10741"/>
                      <a:pt x="1" y="10741"/>
                    </a:cubicBezTo>
                    <a:lnTo>
                      <a:pt x="1502" y="11542"/>
                    </a:lnTo>
                    <a:lnTo>
                      <a:pt x="668" y="12109"/>
                    </a:lnTo>
                    <a:lnTo>
                      <a:pt x="5638" y="14944"/>
                    </a:lnTo>
                    <a:lnTo>
                      <a:pt x="7873" y="17112"/>
                    </a:lnTo>
                    <a:lnTo>
                      <a:pt x="7673" y="19314"/>
                    </a:lnTo>
                    <a:lnTo>
                      <a:pt x="10542" y="22350"/>
                    </a:lnTo>
                    <a:lnTo>
                      <a:pt x="11142" y="26086"/>
                    </a:lnTo>
                    <a:lnTo>
                      <a:pt x="10342" y="29088"/>
                    </a:lnTo>
                    <a:lnTo>
                      <a:pt x="7073" y="36159"/>
                    </a:lnTo>
                    <a:lnTo>
                      <a:pt x="7606" y="37027"/>
                    </a:lnTo>
                    <a:lnTo>
                      <a:pt x="8374" y="37093"/>
                    </a:lnTo>
                    <a:lnTo>
                      <a:pt x="8507" y="37861"/>
                    </a:lnTo>
                    <a:lnTo>
                      <a:pt x="13744" y="40162"/>
                    </a:lnTo>
                    <a:lnTo>
                      <a:pt x="15579" y="40162"/>
                    </a:lnTo>
                    <a:lnTo>
                      <a:pt x="16046" y="39895"/>
                    </a:lnTo>
                    <a:lnTo>
                      <a:pt x="17080" y="39962"/>
                    </a:lnTo>
                    <a:lnTo>
                      <a:pt x="19782" y="41163"/>
                    </a:lnTo>
                    <a:cubicBezTo>
                      <a:pt x="19782" y="41163"/>
                      <a:pt x="19515" y="41797"/>
                      <a:pt x="19915" y="41930"/>
                    </a:cubicBezTo>
                    <a:cubicBezTo>
                      <a:pt x="20315" y="42064"/>
                      <a:pt x="21149" y="42330"/>
                      <a:pt x="21149" y="42330"/>
                    </a:cubicBezTo>
                    <a:lnTo>
                      <a:pt x="22584" y="41997"/>
                    </a:lnTo>
                    <a:lnTo>
                      <a:pt x="23384" y="42797"/>
                    </a:lnTo>
                    <a:lnTo>
                      <a:pt x="25252" y="42397"/>
                    </a:lnTo>
                    <a:cubicBezTo>
                      <a:pt x="25019" y="42164"/>
                      <a:pt x="24685" y="41797"/>
                      <a:pt x="24685" y="41663"/>
                    </a:cubicBezTo>
                    <a:cubicBezTo>
                      <a:pt x="24685" y="41463"/>
                      <a:pt x="25019" y="40362"/>
                      <a:pt x="25019" y="40362"/>
                    </a:cubicBezTo>
                    <a:lnTo>
                      <a:pt x="24685" y="39695"/>
                    </a:lnTo>
                    <a:lnTo>
                      <a:pt x="25819" y="37927"/>
                    </a:lnTo>
                    <a:cubicBezTo>
                      <a:pt x="25819" y="37927"/>
                      <a:pt x="26056" y="38125"/>
                      <a:pt x="26333" y="38125"/>
                    </a:cubicBezTo>
                    <a:cubicBezTo>
                      <a:pt x="26415" y="38125"/>
                      <a:pt x="26502" y="38107"/>
                      <a:pt x="26587" y="38061"/>
                    </a:cubicBezTo>
                    <a:cubicBezTo>
                      <a:pt x="26987" y="37861"/>
                      <a:pt x="28488" y="36626"/>
                      <a:pt x="28488" y="36626"/>
                    </a:cubicBezTo>
                    <a:cubicBezTo>
                      <a:pt x="28488" y="36626"/>
                      <a:pt x="30089" y="37427"/>
                      <a:pt x="30256" y="37460"/>
                    </a:cubicBezTo>
                    <a:cubicBezTo>
                      <a:pt x="30456" y="37527"/>
                      <a:pt x="30790" y="37927"/>
                      <a:pt x="30790" y="37927"/>
                    </a:cubicBezTo>
                    <a:lnTo>
                      <a:pt x="32057" y="37093"/>
                    </a:lnTo>
                    <a:lnTo>
                      <a:pt x="32624" y="37360"/>
                    </a:lnTo>
                    <a:lnTo>
                      <a:pt x="32424" y="37727"/>
                    </a:lnTo>
                    <a:lnTo>
                      <a:pt x="32224" y="37994"/>
                    </a:lnTo>
                    <a:lnTo>
                      <a:pt x="32691" y="38127"/>
                    </a:lnTo>
                    <a:cubicBezTo>
                      <a:pt x="32691" y="38127"/>
                      <a:pt x="33091" y="38394"/>
                      <a:pt x="33158" y="38594"/>
                    </a:cubicBezTo>
                    <a:cubicBezTo>
                      <a:pt x="33225" y="38795"/>
                      <a:pt x="33958" y="39362"/>
                      <a:pt x="33958" y="39362"/>
                    </a:cubicBezTo>
                    <a:lnTo>
                      <a:pt x="35726" y="39428"/>
                    </a:lnTo>
                    <a:lnTo>
                      <a:pt x="37428" y="39262"/>
                    </a:lnTo>
                    <a:lnTo>
                      <a:pt x="37761" y="38528"/>
                    </a:lnTo>
                    <a:lnTo>
                      <a:pt x="38929" y="37494"/>
                    </a:lnTo>
                    <a:cubicBezTo>
                      <a:pt x="38929" y="37494"/>
                      <a:pt x="39077" y="37580"/>
                      <a:pt x="39253" y="37580"/>
                    </a:cubicBezTo>
                    <a:cubicBezTo>
                      <a:pt x="39367" y="37580"/>
                      <a:pt x="39491" y="37544"/>
                      <a:pt x="39596" y="37427"/>
                    </a:cubicBezTo>
                    <a:cubicBezTo>
                      <a:pt x="39829" y="37093"/>
                      <a:pt x="40230" y="36560"/>
                      <a:pt x="40230" y="36560"/>
                    </a:cubicBezTo>
                    <a:cubicBezTo>
                      <a:pt x="40230" y="36560"/>
                      <a:pt x="40930" y="36326"/>
                      <a:pt x="41430" y="36259"/>
                    </a:cubicBezTo>
                    <a:lnTo>
                      <a:pt x="41797" y="34992"/>
                    </a:lnTo>
                    <a:lnTo>
                      <a:pt x="41797" y="34325"/>
                    </a:lnTo>
                    <a:lnTo>
                      <a:pt x="39763" y="34358"/>
                    </a:lnTo>
                    <a:lnTo>
                      <a:pt x="38762" y="33424"/>
                    </a:lnTo>
                    <a:lnTo>
                      <a:pt x="39095" y="32657"/>
                    </a:lnTo>
                    <a:lnTo>
                      <a:pt x="39095" y="31489"/>
                    </a:lnTo>
                    <a:lnTo>
                      <a:pt x="37961" y="30022"/>
                    </a:lnTo>
                    <a:lnTo>
                      <a:pt x="37928" y="29621"/>
                    </a:lnTo>
                    <a:lnTo>
                      <a:pt x="39262" y="29488"/>
                    </a:lnTo>
                    <a:lnTo>
                      <a:pt x="39729" y="28754"/>
                    </a:lnTo>
                    <a:lnTo>
                      <a:pt x="38695" y="26753"/>
                    </a:lnTo>
                    <a:lnTo>
                      <a:pt x="39162" y="25885"/>
                    </a:lnTo>
                    <a:lnTo>
                      <a:pt x="40597" y="26019"/>
                    </a:lnTo>
                    <a:lnTo>
                      <a:pt x="39229" y="25885"/>
                    </a:lnTo>
                    <a:lnTo>
                      <a:pt x="39095" y="25719"/>
                    </a:lnTo>
                    <a:lnTo>
                      <a:pt x="38829" y="24384"/>
                    </a:lnTo>
                    <a:lnTo>
                      <a:pt x="38495" y="23183"/>
                    </a:lnTo>
                    <a:lnTo>
                      <a:pt x="36660" y="23584"/>
                    </a:lnTo>
                    <a:lnTo>
                      <a:pt x="36427" y="24685"/>
                    </a:lnTo>
                    <a:lnTo>
                      <a:pt x="35560" y="24651"/>
                    </a:lnTo>
                    <a:lnTo>
                      <a:pt x="36260" y="22750"/>
                    </a:lnTo>
                    <a:lnTo>
                      <a:pt x="38061" y="20648"/>
                    </a:lnTo>
                    <a:lnTo>
                      <a:pt x="39529" y="18714"/>
                    </a:lnTo>
                    <a:lnTo>
                      <a:pt x="39329" y="18213"/>
                    </a:lnTo>
                    <a:lnTo>
                      <a:pt x="39496" y="17946"/>
                    </a:lnTo>
                    <a:lnTo>
                      <a:pt x="40797" y="18513"/>
                    </a:lnTo>
                    <a:lnTo>
                      <a:pt x="40863" y="17980"/>
                    </a:lnTo>
                    <a:lnTo>
                      <a:pt x="41297" y="17413"/>
                    </a:lnTo>
                    <a:lnTo>
                      <a:pt x="41297" y="16979"/>
                    </a:lnTo>
                    <a:cubicBezTo>
                      <a:pt x="41297" y="16979"/>
                      <a:pt x="41597" y="15745"/>
                      <a:pt x="41597" y="15545"/>
                    </a:cubicBezTo>
                    <a:lnTo>
                      <a:pt x="41597" y="13110"/>
                    </a:lnTo>
                    <a:lnTo>
                      <a:pt x="42998" y="10908"/>
                    </a:lnTo>
                    <a:cubicBezTo>
                      <a:pt x="42998" y="10908"/>
                      <a:pt x="38262" y="9941"/>
                      <a:pt x="38095" y="9907"/>
                    </a:cubicBezTo>
                    <a:cubicBezTo>
                      <a:pt x="37928" y="9874"/>
                      <a:pt x="36727" y="8406"/>
                      <a:pt x="36727" y="8406"/>
                    </a:cubicBezTo>
                    <a:lnTo>
                      <a:pt x="36927" y="8106"/>
                    </a:lnTo>
                    <a:cubicBezTo>
                      <a:pt x="36427" y="8106"/>
                      <a:pt x="35893" y="8073"/>
                      <a:pt x="35526" y="8073"/>
                    </a:cubicBezTo>
                    <a:cubicBezTo>
                      <a:pt x="34459" y="8039"/>
                      <a:pt x="34459" y="7639"/>
                      <a:pt x="34059" y="7506"/>
                    </a:cubicBezTo>
                    <a:cubicBezTo>
                      <a:pt x="33692" y="7372"/>
                      <a:pt x="32591" y="6471"/>
                      <a:pt x="32591" y="6471"/>
                    </a:cubicBezTo>
                    <a:lnTo>
                      <a:pt x="32491" y="5171"/>
                    </a:lnTo>
                    <a:lnTo>
                      <a:pt x="31223" y="5971"/>
                    </a:lnTo>
                    <a:lnTo>
                      <a:pt x="30489" y="5804"/>
                    </a:lnTo>
                    <a:lnTo>
                      <a:pt x="29922" y="3936"/>
                    </a:lnTo>
                    <a:lnTo>
                      <a:pt x="27287" y="3102"/>
                    </a:lnTo>
                    <a:lnTo>
                      <a:pt x="26820" y="1768"/>
                    </a:lnTo>
                    <a:lnTo>
                      <a:pt x="25786" y="1601"/>
                    </a:lnTo>
                    <a:lnTo>
                      <a:pt x="25186" y="0"/>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26"/>
              <p:cNvSpPr/>
              <p:nvPr/>
            </p:nvSpPr>
            <p:spPr>
              <a:xfrm>
                <a:off x="2993975" y="3079325"/>
                <a:ext cx="850" cy="850"/>
              </a:xfrm>
              <a:custGeom>
                <a:rect b="b" l="l" r="r" t="t"/>
                <a:pathLst>
                  <a:path extrusionOk="0" h="34" w="34">
                    <a:moveTo>
                      <a:pt x="1" y="33"/>
                    </a:moveTo>
                    <a:cubicBezTo>
                      <a:pt x="1" y="33"/>
                      <a:pt x="34" y="33"/>
                      <a:pt x="34" y="0"/>
                    </a:cubicBezTo>
                    <a:cubicBezTo>
                      <a:pt x="34" y="33"/>
                      <a:pt x="1" y="33"/>
                      <a:pt x="1" y="33"/>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26"/>
              <p:cNvSpPr/>
              <p:nvPr/>
            </p:nvSpPr>
            <p:spPr>
              <a:xfrm>
                <a:off x="2986475" y="3080975"/>
                <a:ext cx="4200" cy="1700"/>
              </a:xfrm>
              <a:custGeom>
                <a:rect b="b" l="l" r="r" t="t"/>
                <a:pathLst>
                  <a:path extrusionOk="0" h="68" w="168">
                    <a:moveTo>
                      <a:pt x="0" y="67"/>
                    </a:moveTo>
                    <a:cubicBezTo>
                      <a:pt x="67" y="34"/>
                      <a:pt x="100" y="34"/>
                      <a:pt x="167" y="1"/>
                    </a:cubicBezTo>
                    <a:cubicBezTo>
                      <a:pt x="100" y="34"/>
                      <a:pt x="67" y="34"/>
                      <a:pt x="0" y="67"/>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26"/>
              <p:cNvSpPr/>
              <p:nvPr/>
            </p:nvSpPr>
            <p:spPr>
              <a:xfrm>
                <a:off x="2993150" y="3080150"/>
                <a:ext cx="850" cy="25"/>
              </a:xfrm>
              <a:custGeom>
                <a:rect b="b" l="l" r="r" t="t"/>
                <a:pathLst>
                  <a:path extrusionOk="0" h="1" w="34">
                    <a:moveTo>
                      <a:pt x="0" y="0"/>
                    </a:moveTo>
                    <a:cubicBezTo>
                      <a:pt x="0" y="0"/>
                      <a:pt x="0" y="0"/>
                      <a:pt x="34" y="0"/>
                    </a:cubicBezTo>
                    <a:cubicBezTo>
                      <a:pt x="0" y="0"/>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26"/>
              <p:cNvSpPr/>
              <p:nvPr/>
            </p:nvSpPr>
            <p:spPr>
              <a:xfrm>
                <a:off x="1846500" y="3860550"/>
                <a:ext cx="1145000" cy="965050"/>
              </a:xfrm>
              <a:custGeom>
                <a:rect b="b" l="l" r="r" t="t"/>
                <a:pathLst>
                  <a:path extrusionOk="0" h="38602" w="45800">
                    <a:moveTo>
                      <a:pt x="6025" y="0"/>
                    </a:moveTo>
                    <a:cubicBezTo>
                      <a:pt x="6007" y="0"/>
                      <a:pt x="5989" y="2"/>
                      <a:pt x="5971" y="7"/>
                    </a:cubicBezTo>
                    <a:cubicBezTo>
                      <a:pt x="5704" y="73"/>
                      <a:pt x="3169" y="1708"/>
                      <a:pt x="3169" y="1708"/>
                    </a:cubicBezTo>
                    <a:lnTo>
                      <a:pt x="0" y="2575"/>
                    </a:lnTo>
                    <a:lnTo>
                      <a:pt x="867" y="5444"/>
                    </a:lnTo>
                    <a:lnTo>
                      <a:pt x="1001" y="6411"/>
                    </a:lnTo>
                    <a:cubicBezTo>
                      <a:pt x="1001" y="6411"/>
                      <a:pt x="267" y="7012"/>
                      <a:pt x="267" y="7212"/>
                    </a:cubicBezTo>
                    <a:lnTo>
                      <a:pt x="267" y="8446"/>
                    </a:lnTo>
                    <a:lnTo>
                      <a:pt x="267" y="8780"/>
                    </a:lnTo>
                    <a:lnTo>
                      <a:pt x="334" y="8780"/>
                    </a:lnTo>
                    <a:lnTo>
                      <a:pt x="2235" y="7679"/>
                    </a:lnTo>
                    <a:lnTo>
                      <a:pt x="3102" y="7746"/>
                    </a:lnTo>
                    <a:lnTo>
                      <a:pt x="2769" y="8479"/>
                    </a:lnTo>
                    <a:lnTo>
                      <a:pt x="2835" y="9113"/>
                    </a:lnTo>
                    <a:lnTo>
                      <a:pt x="4737" y="9647"/>
                    </a:lnTo>
                    <a:lnTo>
                      <a:pt x="7272" y="9514"/>
                    </a:lnTo>
                    <a:lnTo>
                      <a:pt x="8806" y="9780"/>
                    </a:lnTo>
                    <a:lnTo>
                      <a:pt x="8973" y="10514"/>
                    </a:lnTo>
                    <a:lnTo>
                      <a:pt x="9507" y="11148"/>
                    </a:lnTo>
                    <a:lnTo>
                      <a:pt x="9507" y="12783"/>
                    </a:lnTo>
                    <a:lnTo>
                      <a:pt x="6705" y="13983"/>
                    </a:lnTo>
                    <a:lnTo>
                      <a:pt x="6905" y="17453"/>
                    </a:lnTo>
                    <a:lnTo>
                      <a:pt x="5304" y="18020"/>
                    </a:lnTo>
                    <a:lnTo>
                      <a:pt x="5771" y="18820"/>
                    </a:lnTo>
                    <a:lnTo>
                      <a:pt x="5004" y="20788"/>
                    </a:lnTo>
                    <a:lnTo>
                      <a:pt x="3536" y="20455"/>
                    </a:lnTo>
                    <a:lnTo>
                      <a:pt x="3469" y="21355"/>
                    </a:lnTo>
                    <a:lnTo>
                      <a:pt x="3870" y="23023"/>
                    </a:lnTo>
                    <a:lnTo>
                      <a:pt x="4203" y="23223"/>
                    </a:lnTo>
                    <a:lnTo>
                      <a:pt x="2835" y="25758"/>
                    </a:lnTo>
                    <a:lnTo>
                      <a:pt x="3336" y="26893"/>
                    </a:lnTo>
                    <a:cubicBezTo>
                      <a:pt x="3336" y="26893"/>
                      <a:pt x="3870" y="27260"/>
                      <a:pt x="3870" y="27526"/>
                    </a:cubicBezTo>
                    <a:cubicBezTo>
                      <a:pt x="3870" y="27793"/>
                      <a:pt x="1568" y="29895"/>
                      <a:pt x="1568" y="29895"/>
                    </a:cubicBezTo>
                    <a:lnTo>
                      <a:pt x="934" y="30295"/>
                    </a:lnTo>
                    <a:lnTo>
                      <a:pt x="1501" y="31930"/>
                    </a:lnTo>
                    <a:lnTo>
                      <a:pt x="2769" y="31796"/>
                    </a:lnTo>
                    <a:lnTo>
                      <a:pt x="4537" y="32897"/>
                    </a:lnTo>
                    <a:lnTo>
                      <a:pt x="5104" y="34165"/>
                    </a:lnTo>
                    <a:cubicBezTo>
                      <a:pt x="5104" y="34165"/>
                      <a:pt x="4537" y="35732"/>
                      <a:pt x="5004" y="36066"/>
                    </a:cubicBezTo>
                    <a:cubicBezTo>
                      <a:pt x="5437" y="36399"/>
                      <a:pt x="7806" y="38601"/>
                      <a:pt x="7806" y="38601"/>
                    </a:cubicBezTo>
                    <a:lnTo>
                      <a:pt x="9840" y="36900"/>
                    </a:lnTo>
                    <a:lnTo>
                      <a:pt x="11742" y="37100"/>
                    </a:lnTo>
                    <a:lnTo>
                      <a:pt x="12776" y="36066"/>
                    </a:lnTo>
                    <a:lnTo>
                      <a:pt x="16779" y="36433"/>
                    </a:lnTo>
                    <a:cubicBezTo>
                      <a:pt x="16779" y="36433"/>
                      <a:pt x="18613" y="36900"/>
                      <a:pt x="18814" y="36900"/>
                    </a:cubicBezTo>
                    <a:cubicBezTo>
                      <a:pt x="18947" y="36900"/>
                      <a:pt x="19451" y="36959"/>
                      <a:pt x="19832" y="36959"/>
                    </a:cubicBezTo>
                    <a:cubicBezTo>
                      <a:pt x="20022" y="36959"/>
                      <a:pt x="20181" y="36944"/>
                      <a:pt x="20248" y="36900"/>
                    </a:cubicBezTo>
                    <a:cubicBezTo>
                      <a:pt x="20448" y="36766"/>
                      <a:pt x="20848" y="36566"/>
                      <a:pt x="20848" y="36566"/>
                    </a:cubicBezTo>
                    <a:cubicBezTo>
                      <a:pt x="20848" y="36566"/>
                      <a:pt x="21582" y="37033"/>
                      <a:pt x="21749" y="37033"/>
                    </a:cubicBezTo>
                    <a:cubicBezTo>
                      <a:pt x="21949" y="37033"/>
                      <a:pt x="24584" y="33764"/>
                      <a:pt x="24584" y="33764"/>
                    </a:cubicBezTo>
                    <a:lnTo>
                      <a:pt x="27920" y="33764"/>
                    </a:lnTo>
                    <a:lnTo>
                      <a:pt x="28520" y="33097"/>
                    </a:lnTo>
                    <a:cubicBezTo>
                      <a:pt x="28520" y="33097"/>
                      <a:pt x="28854" y="30228"/>
                      <a:pt x="29154" y="30162"/>
                    </a:cubicBezTo>
                    <a:cubicBezTo>
                      <a:pt x="29488" y="30095"/>
                      <a:pt x="32490" y="28894"/>
                      <a:pt x="32490" y="28894"/>
                    </a:cubicBezTo>
                    <a:cubicBezTo>
                      <a:pt x="32490" y="28894"/>
                      <a:pt x="31523" y="25825"/>
                      <a:pt x="31322" y="25625"/>
                    </a:cubicBezTo>
                    <a:cubicBezTo>
                      <a:pt x="31122" y="25425"/>
                      <a:pt x="30789" y="24458"/>
                      <a:pt x="30789" y="24458"/>
                    </a:cubicBezTo>
                    <a:lnTo>
                      <a:pt x="35726" y="18353"/>
                    </a:lnTo>
                    <a:lnTo>
                      <a:pt x="42530" y="15885"/>
                    </a:lnTo>
                    <a:cubicBezTo>
                      <a:pt x="42530" y="15885"/>
                      <a:pt x="44165" y="14751"/>
                      <a:pt x="44365" y="14550"/>
                    </a:cubicBezTo>
                    <a:cubicBezTo>
                      <a:pt x="44565" y="14350"/>
                      <a:pt x="45466" y="13450"/>
                      <a:pt x="45533" y="12983"/>
                    </a:cubicBezTo>
                    <a:cubicBezTo>
                      <a:pt x="45599" y="12516"/>
                      <a:pt x="45799" y="11682"/>
                      <a:pt x="45799" y="11682"/>
                    </a:cubicBezTo>
                    <a:cubicBezTo>
                      <a:pt x="45799" y="11682"/>
                      <a:pt x="45666" y="11548"/>
                      <a:pt x="45499" y="11348"/>
                    </a:cubicBezTo>
                    <a:lnTo>
                      <a:pt x="43631" y="11748"/>
                    </a:lnTo>
                    <a:lnTo>
                      <a:pt x="42864" y="10948"/>
                    </a:lnTo>
                    <a:lnTo>
                      <a:pt x="41430" y="11281"/>
                    </a:lnTo>
                    <a:cubicBezTo>
                      <a:pt x="41430" y="11281"/>
                      <a:pt x="40562" y="11015"/>
                      <a:pt x="40162" y="10881"/>
                    </a:cubicBezTo>
                    <a:cubicBezTo>
                      <a:pt x="39762" y="10748"/>
                      <a:pt x="40029" y="10081"/>
                      <a:pt x="40029" y="10081"/>
                    </a:cubicBezTo>
                    <a:lnTo>
                      <a:pt x="37360" y="8913"/>
                    </a:lnTo>
                    <a:lnTo>
                      <a:pt x="36293" y="8846"/>
                    </a:lnTo>
                    <a:lnTo>
                      <a:pt x="35859" y="9113"/>
                    </a:lnTo>
                    <a:lnTo>
                      <a:pt x="34024" y="9113"/>
                    </a:lnTo>
                    <a:lnTo>
                      <a:pt x="28787" y="6812"/>
                    </a:lnTo>
                    <a:lnTo>
                      <a:pt x="28654" y="6044"/>
                    </a:lnTo>
                    <a:lnTo>
                      <a:pt x="27853" y="5978"/>
                    </a:lnTo>
                    <a:lnTo>
                      <a:pt x="27320" y="5110"/>
                    </a:lnTo>
                    <a:lnTo>
                      <a:pt x="24851" y="5044"/>
                    </a:lnTo>
                    <a:cubicBezTo>
                      <a:pt x="24851" y="5044"/>
                      <a:pt x="23917" y="4377"/>
                      <a:pt x="23383" y="4377"/>
                    </a:cubicBezTo>
                    <a:cubicBezTo>
                      <a:pt x="22883" y="4377"/>
                      <a:pt x="22083" y="4443"/>
                      <a:pt x="21816" y="4443"/>
                    </a:cubicBezTo>
                    <a:cubicBezTo>
                      <a:pt x="21549" y="4443"/>
                      <a:pt x="20848" y="4076"/>
                      <a:pt x="20848" y="4076"/>
                    </a:cubicBezTo>
                    <a:cubicBezTo>
                      <a:pt x="20848" y="4076"/>
                      <a:pt x="19714" y="3476"/>
                      <a:pt x="18547" y="3476"/>
                    </a:cubicBezTo>
                    <a:cubicBezTo>
                      <a:pt x="17379" y="3476"/>
                      <a:pt x="16512" y="3409"/>
                      <a:pt x="16112" y="3342"/>
                    </a:cubicBezTo>
                    <a:cubicBezTo>
                      <a:pt x="15745" y="3276"/>
                      <a:pt x="13243" y="1841"/>
                      <a:pt x="13243" y="1841"/>
                    </a:cubicBezTo>
                    <a:cubicBezTo>
                      <a:pt x="13243" y="1841"/>
                      <a:pt x="10574" y="1374"/>
                      <a:pt x="10307" y="1374"/>
                    </a:cubicBezTo>
                    <a:cubicBezTo>
                      <a:pt x="10130" y="1374"/>
                      <a:pt x="9492" y="1434"/>
                      <a:pt x="8968" y="1434"/>
                    </a:cubicBezTo>
                    <a:cubicBezTo>
                      <a:pt x="8706" y="1434"/>
                      <a:pt x="8473" y="1419"/>
                      <a:pt x="8339" y="1374"/>
                    </a:cubicBezTo>
                    <a:cubicBezTo>
                      <a:pt x="7939" y="1241"/>
                      <a:pt x="6571" y="407"/>
                      <a:pt x="6571" y="407"/>
                    </a:cubicBezTo>
                    <a:cubicBezTo>
                      <a:pt x="6571" y="407"/>
                      <a:pt x="6281" y="0"/>
                      <a:pt x="6025"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26"/>
              <p:cNvSpPr/>
              <p:nvPr/>
            </p:nvSpPr>
            <p:spPr>
              <a:xfrm>
                <a:off x="2970625" y="4127575"/>
                <a:ext cx="25" cy="25"/>
              </a:xfrm>
              <a:custGeom>
                <a:rect b="b" l="l" r="r" t="t"/>
                <a:pathLst>
                  <a:path extrusionOk="0" h="1" w="1">
                    <a:moveTo>
                      <a:pt x="1" y="0"/>
                    </a:moveTo>
                    <a:cubicBezTo>
                      <a:pt x="1" y="0"/>
                      <a:pt x="1" y="0"/>
                      <a:pt x="1" y="0"/>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26"/>
              <p:cNvSpPr/>
              <p:nvPr/>
            </p:nvSpPr>
            <p:spPr>
              <a:xfrm>
                <a:off x="2973125" y="4130900"/>
                <a:ext cx="25" cy="850"/>
              </a:xfrm>
              <a:custGeom>
                <a:rect b="b" l="l" r="r" t="t"/>
                <a:pathLst>
                  <a:path extrusionOk="0" h="34" w="1">
                    <a:moveTo>
                      <a:pt x="1" y="0"/>
                    </a:moveTo>
                    <a:cubicBezTo>
                      <a:pt x="1" y="0"/>
                      <a:pt x="1" y="34"/>
                      <a:pt x="1" y="34"/>
                    </a:cubicBezTo>
                    <a:cubicBezTo>
                      <a:pt x="1" y="34"/>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26"/>
              <p:cNvSpPr/>
              <p:nvPr/>
            </p:nvSpPr>
            <p:spPr>
              <a:xfrm>
                <a:off x="2971450" y="4129225"/>
                <a:ext cx="875" cy="875"/>
              </a:xfrm>
              <a:custGeom>
                <a:rect b="b" l="l" r="r" t="t"/>
                <a:pathLst>
                  <a:path extrusionOk="0" h="35" w="35">
                    <a:moveTo>
                      <a:pt x="1" y="1"/>
                    </a:moveTo>
                    <a:cubicBezTo>
                      <a:pt x="1" y="1"/>
                      <a:pt x="34" y="1"/>
                      <a:pt x="34" y="34"/>
                    </a:cubicBezTo>
                    <a:cubicBezTo>
                      <a:pt x="34" y="1"/>
                      <a:pt x="1"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26"/>
              <p:cNvSpPr/>
              <p:nvPr/>
            </p:nvSpPr>
            <p:spPr>
              <a:xfrm>
                <a:off x="2974800" y="4133400"/>
                <a:ext cx="850" cy="850"/>
              </a:xfrm>
              <a:custGeom>
                <a:rect b="b" l="l" r="r" t="t"/>
                <a:pathLst>
                  <a:path extrusionOk="0" h="34" w="34">
                    <a:moveTo>
                      <a:pt x="0" y="1"/>
                    </a:moveTo>
                    <a:cubicBezTo>
                      <a:pt x="0" y="1"/>
                      <a:pt x="0" y="34"/>
                      <a:pt x="34" y="34"/>
                    </a:cubicBezTo>
                    <a:cubicBezTo>
                      <a:pt x="0" y="34"/>
                      <a:pt x="0"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26"/>
              <p:cNvSpPr/>
              <p:nvPr/>
            </p:nvSpPr>
            <p:spPr>
              <a:xfrm>
                <a:off x="2979800" y="4139250"/>
                <a:ext cx="25" cy="25"/>
              </a:xfrm>
              <a:custGeom>
                <a:rect b="b" l="l" r="r" t="t"/>
                <a:pathLst>
                  <a:path extrusionOk="0" h="1" w="1">
                    <a:moveTo>
                      <a:pt x="0" y="0"/>
                    </a:moveTo>
                    <a:cubicBezTo>
                      <a:pt x="0" y="0"/>
                      <a:pt x="0" y="0"/>
                      <a:pt x="0" y="0"/>
                    </a:cubicBezTo>
                    <a:cubicBezTo>
                      <a:pt x="0" y="0"/>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26"/>
              <p:cNvSpPr/>
              <p:nvPr/>
            </p:nvSpPr>
            <p:spPr>
              <a:xfrm>
                <a:off x="2529475" y="3988300"/>
                <a:ext cx="25" cy="25"/>
              </a:xfrm>
              <a:custGeom>
                <a:rect b="b" l="l" r="r" t="t"/>
                <a:pathLst>
                  <a:path extrusionOk="0" h="1" w="1">
                    <a:moveTo>
                      <a:pt x="1" y="0"/>
                    </a:move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26"/>
              <p:cNvSpPr/>
              <p:nvPr/>
            </p:nvSpPr>
            <p:spPr>
              <a:xfrm>
                <a:off x="3021500" y="4033325"/>
                <a:ext cx="850" cy="25"/>
              </a:xfrm>
              <a:custGeom>
                <a:rect b="b" l="l" r="r" t="t"/>
                <a:pathLst>
                  <a:path extrusionOk="0" h="1" w="34">
                    <a:moveTo>
                      <a:pt x="0" y="1"/>
                    </a:moveTo>
                    <a:cubicBezTo>
                      <a:pt x="34" y="1"/>
                      <a:pt x="34" y="1"/>
                      <a:pt x="34" y="1"/>
                    </a:cubicBezTo>
                    <a:cubicBezTo>
                      <a:pt x="34" y="1"/>
                      <a:pt x="34" y="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26"/>
              <p:cNvSpPr/>
              <p:nvPr/>
            </p:nvSpPr>
            <p:spPr>
              <a:xfrm>
                <a:off x="3019825" y="4035000"/>
                <a:ext cx="25" cy="25"/>
              </a:xfrm>
              <a:custGeom>
                <a:rect b="b" l="l" r="r" t="t"/>
                <a:pathLst>
                  <a:path extrusionOk="0" h="1" w="1">
                    <a:moveTo>
                      <a:pt x="1" y="0"/>
                    </a:moveTo>
                    <a:cubicBezTo>
                      <a:pt x="1" y="0"/>
                      <a:pt x="1" y="0"/>
                      <a:pt x="1" y="0"/>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26"/>
              <p:cNvSpPr/>
              <p:nvPr/>
            </p:nvSpPr>
            <p:spPr>
              <a:xfrm>
                <a:off x="3024825" y="4031650"/>
                <a:ext cx="25" cy="25"/>
              </a:xfrm>
              <a:custGeom>
                <a:rect b="b" l="l" r="r" t="t"/>
                <a:pathLst>
                  <a:path extrusionOk="0" h="1" w="1">
                    <a:moveTo>
                      <a:pt x="1" y="1"/>
                    </a:moveTo>
                    <a:cubicBezTo>
                      <a:pt x="1" y="1"/>
                      <a:pt x="1" y="1"/>
                      <a:pt x="1" y="1"/>
                    </a:cubicBezTo>
                    <a:cubicBezTo>
                      <a:pt x="1" y="1"/>
                      <a:pt x="1" y="1"/>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26"/>
              <p:cNvSpPr/>
              <p:nvPr/>
            </p:nvSpPr>
            <p:spPr>
              <a:xfrm>
                <a:off x="3027325" y="4030000"/>
                <a:ext cx="25" cy="25"/>
              </a:xfrm>
              <a:custGeom>
                <a:rect b="b" l="l" r="r" t="t"/>
                <a:pathLst>
                  <a:path extrusionOk="0" h="1" w="1">
                    <a:moveTo>
                      <a:pt x="1" y="0"/>
                    </a:moveTo>
                    <a:cubicBezTo>
                      <a:pt x="1" y="0"/>
                      <a:pt x="1" y="0"/>
                      <a:pt x="1" y="0"/>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26"/>
              <p:cNvSpPr/>
              <p:nvPr/>
            </p:nvSpPr>
            <p:spPr>
              <a:xfrm>
                <a:off x="3034000" y="4025000"/>
                <a:ext cx="25" cy="25"/>
              </a:xfrm>
              <a:custGeom>
                <a:rect b="b" l="l" r="r" t="t"/>
                <a:pathLst>
                  <a:path extrusionOk="0" h="1" w="1">
                    <a:moveTo>
                      <a:pt x="1" y="0"/>
                    </a:moveTo>
                    <a:cubicBezTo>
                      <a:pt x="1" y="0"/>
                      <a:pt x="1" y="0"/>
                      <a:pt x="1" y="0"/>
                    </a:cubicBezTo>
                    <a:cubicBezTo>
                      <a:pt x="1" y="0"/>
                      <a:pt x="1" y="0"/>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26"/>
              <p:cNvSpPr/>
              <p:nvPr/>
            </p:nvSpPr>
            <p:spPr>
              <a:xfrm>
                <a:off x="3030675" y="4027500"/>
                <a:ext cx="25" cy="25"/>
              </a:xfrm>
              <a:custGeom>
                <a:rect b="b" l="l" r="r" t="t"/>
                <a:pathLst>
                  <a:path extrusionOk="0" h="1" w="1">
                    <a:moveTo>
                      <a:pt x="0" y="0"/>
                    </a:moveTo>
                    <a:lnTo>
                      <a:pt x="0" y="0"/>
                    </a:lnTo>
                    <a:cubicBezTo>
                      <a:pt x="0" y="0"/>
                      <a:pt x="0"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26"/>
              <p:cNvSpPr/>
              <p:nvPr/>
            </p:nvSpPr>
            <p:spPr>
              <a:xfrm>
                <a:off x="2981475" y="4141750"/>
                <a:ext cx="850" cy="850"/>
              </a:xfrm>
              <a:custGeom>
                <a:rect b="b" l="l" r="r" t="t"/>
                <a:pathLst>
                  <a:path extrusionOk="0" h="34" w="34">
                    <a:moveTo>
                      <a:pt x="0" y="0"/>
                    </a:moveTo>
                    <a:lnTo>
                      <a:pt x="34" y="33"/>
                    </a:lnTo>
                    <a:cubicBezTo>
                      <a:pt x="34" y="0"/>
                      <a:pt x="34" y="0"/>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26"/>
              <p:cNvSpPr/>
              <p:nvPr/>
            </p:nvSpPr>
            <p:spPr>
              <a:xfrm>
                <a:off x="2007450" y="4793050"/>
                <a:ext cx="3350" cy="3350"/>
              </a:xfrm>
              <a:custGeom>
                <a:rect b="b" l="l" r="r" t="t"/>
                <a:pathLst>
                  <a:path extrusionOk="0" h="134" w="134">
                    <a:moveTo>
                      <a:pt x="0" y="0"/>
                    </a:moveTo>
                    <a:cubicBezTo>
                      <a:pt x="33" y="67"/>
                      <a:pt x="67" y="100"/>
                      <a:pt x="133" y="134"/>
                    </a:cubicBezTo>
                    <a:cubicBezTo>
                      <a:pt x="67" y="100"/>
                      <a:pt x="33" y="67"/>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26"/>
              <p:cNvSpPr/>
              <p:nvPr/>
            </p:nvSpPr>
            <p:spPr>
              <a:xfrm>
                <a:off x="2003275" y="4789700"/>
                <a:ext cx="2525" cy="2525"/>
              </a:xfrm>
              <a:custGeom>
                <a:rect b="b" l="l" r="r" t="t"/>
                <a:pathLst>
                  <a:path extrusionOk="0" h="101" w="101">
                    <a:moveTo>
                      <a:pt x="0" y="1"/>
                    </a:moveTo>
                    <a:cubicBezTo>
                      <a:pt x="34" y="34"/>
                      <a:pt x="67" y="67"/>
                      <a:pt x="100" y="101"/>
                    </a:cubicBezTo>
                    <a:cubicBezTo>
                      <a:pt x="67" y="67"/>
                      <a:pt x="34" y="34"/>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26"/>
              <p:cNvSpPr/>
              <p:nvPr/>
            </p:nvSpPr>
            <p:spPr>
              <a:xfrm>
                <a:off x="1998275" y="4785525"/>
                <a:ext cx="4175" cy="3375"/>
              </a:xfrm>
              <a:custGeom>
                <a:rect b="b" l="l" r="r" t="t"/>
                <a:pathLst>
                  <a:path extrusionOk="0" h="135" w="167">
                    <a:moveTo>
                      <a:pt x="0" y="1"/>
                    </a:moveTo>
                    <a:cubicBezTo>
                      <a:pt x="67" y="34"/>
                      <a:pt x="100" y="101"/>
                      <a:pt x="167" y="134"/>
                    </a:cubicBezTo>
                    <a:cubicBezTo>
                      <a:pt x="100" y="101"/>
                      <a:pt x="67" y="34"/>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26"/>
              <p:cNvSpPr/>
              <p:nvPr/>
            </p:nvSpPr>
            <p:spPr>
              <a:xfrm>
                <a:off x="1712225" y="4052500"/>
                <a:ext cx="371950" cy="620475"/>
              </a:xfrm>
              <a:custGeom>
                <a:rect b="b" l="l" r="r" t="t"/>
                <a:pathLst>
                  <a:path extrusionOk="0" h="24819" w="14878">
                    <a:moveTo>
                      <a:pt x="8140" y="24118"/>
                    </a:moveTo>
                    <a:lnTo>
                      <a:pt x="6871" y="24248"/>
                    </a:lnTo>
                    <a:lnTo>
                      <a:pt x="6871" y="24248"/>
                    </a:lnTo>
                    <a:lnTo>
                      <a:pt x="6872" y="24252"/>
                    </a:lnTo>
                    <a:lnTo>
                      <a:pt x="8140" y="24118"/>
                    </a:lnTo>
                    <a:close/>
                    <a:moveTo>
                      <a:pt x="7606" y="1"/>
                    </a:moveTo>
                    <a:lnTo>
                      <a:pt x="5705" y="1102"/>
                    </a:lnTo>
                    <a:lnTo>
                      <a:pt x="5605" y="1102"/>
                    </a:lnTo>
                    <a:lnTo>
                      <a:pt x="5238" y="6072"/>
                    </a:lnTo>
                    <a:lnTo>
                      <a:pt x="1702" y="12310"/>
                    </a:lnTo>
                    <a:lnTo>
                      <a:pt x="1135" y="12310"/>
                    </a:lnTo>
                    <a:cubicBezTo>
                      <a:pt x="1135" y="12310"/>
                      <a:pt x="201" y="13177"/>
                      <a:pt x="201" y="13477"/>
                    </a:cubicBezTo>
                    <a:cubicBezTo>
                      <a:pt x="201" y="13811"/>
                      <a:pt x="67" y="15078"/>
                      <a:pt x="67" y="15078"/>
                    </a:cubicBezTo>
                    <a:lnTo>
                      <a:pt x="1" y="15512"/>
                    </a:lnTo>
                    <a:lnTo>
                      <a:pt x="2703" y="14478"/>
                    </a:lnTo>
                    <a:lnTo>
                      <a:pt x="1635" y="15779"/>
                    </a:lnTo>
                    <a:lnTo>
                      <a:pt x="601" y="16513"/>
                    </a:lnTo>
                    <a:lnTo>
                      <a:pt x="868" y="16846"/>
                    </a:lnTo>
                    <a:cubicBezTo>
                      <a:pt x="868" y="16846"/>
                      <a:pt x="1007" y="17078"/>
                      <a:pt x="1246" y="17078"/>
                    </a:cubicBezTo>
                    <a:cubicBezTo>
                      <a:pt x="1294" y="17078"/>
                      <a:pt x="1346" y="17069"/>
                      <a:pt x="1402" y="17046"/>
                    </a:cubicBezTo>
                    <a:cubicBezTo>
                      <a:pt x="1702" y="16913"/>
                      <a:pt x="3169" y="16646"/>
                      <a:pt x="3170" y="16646"/>
                    </a:cubicBezTo>
                    <a:lnTo>
                      <a:pt x="3170" y="16646"/>
                    </a:lnTo>
                    <a:lnTo>
                      <a:pt x="1969" y="17947"/>
                    </a:lnTo>
                    <a:cubicBezTo>
                      <a:pt x="1969" y="17947"/>
                      <a:pt x="2035" y="20049"/>
                      <a:pt x="2035" y="20315"/>
                    </a:cubicBezTo>
                    <a:cubicBezTo>
                      <a:pt x="2035" y="20582"/>
                      <a:pt x="468" y="23251"/>
                      <a:pt x="468" y="23251"/>
                    </a:cubicBezTo>
                    <a:lnTo>
                      <a:pt x="534" y="24185"/>
                    </a:lnTo>
                    <a:lnTo>
                      <a:pt x="1001" y="24185"/>
                    </a:lnTo>
                    <a:lnTo>
                      <a:pt x="1635" y="23651"/>
                    </a:lnTo>
                    <a:lnTo>
                      <a:pt x="2636" y="23718"/>
                    </a:lnTo>
                    <a:lnTo>
                      <a:pt x="3470" y="24118"/>
                    </a:lnTo>
                    <a:lnTo>
                      <a:pt x="4737" y="24819"/>
                    </a:lnTo>
                    <a:lnTo>
                      <a:pt x="5771" y="24385"/>
                    </a:lnTo>
                    <a:lnTo>
                      <a:pt x="6839" y="24252"/>
                    </a:lnTo>
                    <a:lnTo>
                      <a:pt x="6871" y="24248"/>
                    </a:lnTo>
                    <a:lnTo>
                      <a:pt x="6871" y="24248"/>
                    </a:lnTo>
                    <a:lnTo>
                      <a:pt x="6305" y="22584"/>
                    </a:lnTo>
                    <a:lnTo>
                      <a:pt x="6939" y="22217"/>
                    </a:lnTo>
                    <a:cubicBezTo>
                      <a:pt x="6939" y="22217"/>
                      <a:pt x="9241" y="20115"/>
                      <a:pt x="9241" y="19848"/>
                    </a:cubicBezTo>
                    <a:cubicBezTo>
                      <a:pt x="9241" y="19582"/>
                      <a:pt x="8707" y="19181"/>
                      <a:pt x="8707" y="19181"/>
                    </a:cubicBezTo>
                    <a:lnTo>
                      <a:pt x="8206" y="18080"/>
                    </a:lnTo>
                    <a:lnTo>
                      <a:pt x="9574" y="15512"/>
                    </a:lnTo>
                    <a:lnTo>
                      <a:pt x="9241" y="15312"/>
                    </a:lnTo>
                    <a:lnTo>
                      <a:pt x="8840" y="13677"/>
                    </a:lnTo>
                    <a:lnTo>
                      <a:pt x="8907" y="12777"/>
                    </a:lnTo>
                    <a:lnTo>
                      <a:pt x="10341" y="13110"/>
                    </a:lnTo>
                    <a:lnTo>
                      <a:pt x="11142" y="11142"/>
                    </a:lnTo>
                    <a:lnTo>
                      <a:pt x="10675" y="10342"/>
                    </a:lnTo>
                    <a:lnTo>
                      <a:pt x="12243" y="9775"/>
                    </a:lnTo>
                    <a:lnTo>
                      <a:pt x="12076" y="6272"/>
                    </a:lnTo>
                    <a:lnTo>
                      <a:pt x="14878" y="5105"/>
                    </a:lnTo>
                    <a:lnTo>
                      <a:pt x="14878" y="3470"/>
                    </a:lnTo>
                    <a:lnTo>
                      <a:pt x="14344" y="2803"/>
                    </a:lnTo>
                    <a:lnTo>
                      <a:pt x="14144" y="2102"/>
                    </a:lnTo>
                    <a:lnTo>
                      <a:pt x="12643" y="1836"/>
                    </a:lnTo>
                    <a:lnTo>
                      <a:pt x="10108" y="1969"/>
                    </a:lnTo>
                    <a:lnTo>
                      <a:pt x="8206" y="1435"/>
                    </a:lnTo>
                    <a:lnTo>
                      <a:pt x="8140" y="768"/>
                    </a:lnTo>
                    <a:lnTo>
                      <a:pt x="8473" y="68"/>
                    </a:lnTo>
                    <a:lnTo>
                      <a:pt x="7606" y="1"/>
                    </a:ln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26"/>
              <p:cNvSpPr/>
              <p:nvPr/>
            </p:nvSpPr>
            <p:spPr>
              <a:xfrm>
                <a:off x="1991600" y="4778875"/>
                <a:ext cx="2525" cy="2525"/>
              </a:xfrm>
              <a:custGeom>
                <a:rect b="b" l="l" r="r" t="t"/>
                <a:pathLst>
                  <a:path extrusionOk="0" h="101" w="101">
                    <a:moveTo>
                      <a:pt x="0" y="0"/>
                    </a:moveTo>
                    <a:cubicBezTo>
                      <a:pt x="34" y="33"/>
                      <a:pt x="67" y="67"/>
                      <a:pt x="100" y="100"/>
                    </a:cubicBezTo>
                    <a:cubicBezTo>
                      <a:pt x="67" y="67"/>
                      <a:pt x="34" y="33"/>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26"/>
              <p:cNvSpPr/>
              <p:nvPr/>
            </p:nvSpPr>
            <p:spPr>
              <a:xfrm>
                <a:off x="2014950" y="4800550"/>
                <a:ext cx="3350" cy="3350"/>
              </a:xfrm>
              <a:custGeom>
                <a:rect b="b" l="l" r="r" t="t"/>
                <a:pathLst>
                  <a:path extrusionOk="0" h="134" w="134">
                    <a:moveTo>
                      <a:pt x="0" y="0"/>
                    </a:moveTo>
                    <a:cubicBezTo>
                      <a:pt x="67" y="34"/>
                      <a:pt x="100" y="100"/>
                      <a:pt x="134" y="134"/>
                    </a:cubicBezTo>
                    <a:cubicBezTo>
                      <a:pt x="100" y="100"/>
                      <a:pt x="67" y="34"/>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26"/>
              <p:cNvSpPr/>
              <p:nvPr/>
            </p:nvSpPr>
            <p:spPr>
              <a:xfrm>
                <a:off x="2010775" y="4796375"/>
                <a:ext cx="4200" cy="3350"/>
              </a:xfrm>
              <a:custGeom>
                <a:rect b="b" l="l" r="r" t="t"/>
                <a:pathLst>
                  <a:path extrusionOk="0" h="134" w="168">
                    <a:moveTo>
                      <a:pt x="0" y="1"/>
                    </a:moveTo>
                    <a:cubicBezTo>
                      <a:pt x="67" y="67"/>
                      <a:pt x="101" y="101"/>
                      <a:pt x="167" y="134"/>
                    </a:cubicBezTo>
                    <a:cubicBezTo>
                      <a:pt x="101" y="101"/>
                      <a:pt x="67" y="67"/>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26"/>
              <p:cNvSpPr/>
              <p:nvPr/>
            </p:nvSpPr>
            <p:spPr>
              <a:xfrm>
                <a:off x="1994925" y="4782200"/>
                <a:ext cx="3375" cy="3350"/>
              </a:xfrm>
              <a:custGeom>
                <a:rect b="b" l="l" r="r" t="t"/>
                <a:pathLst>
                  <a:path extrusionOk="0" h="134" w="135">
                    <a:moveTo>
                      <a:pt x="1" y="0"/>
                    </a:moveTo>
                    <a:cubicBezTo>
                      <a:pt x="34" y="34"/>
                      <a:pt x="101" y="101"/>
                      <a:pt x="134" y="134"/>
                    </a:cubicBezTo>
                    <a:cubicBezTo>
                      <a:pt x="101" y="101"/>
                      <a:pt x="34" y="34"/>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26"/>
              <p:cNvSpPr/>
              <p:nvPr/>
            </p:nvSpPr>
            <p:spPr>
              <a:xfrm>
                <a:off x="1973250" y="4763025"/>
                <a:ext cx="1700" cy="1675"/>
              </a:xfrm>
              <a:custGeom>
                <a:rect b="b" l="l" r="r" t="t"/>
                <a:pathLst>
                  <a:path extrusionOk="0" h="67" w="68">
                    <a:moveTo>
                      <a:pt x="67" y="67"/>
                    </a:moveTo>
                    <a:cubicBezTo>
                      <a:pt x="34" y="34"/>
                      <a:pt x="34" y="34"/>
                      <a:pt x="0" y="0"/>
                    </a:cubicBezTo>
                    <a:cubicBezTo>
                      <a:pt x="34" y="34"/>
                      <a:pt x="34" y="34"/>
                      <a:pt x="67" y="67"/>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26"/>
              <p:cNvSpPr/>
              <p:nvPr/>
            </p:nvSpPr>
            <p:spPr>
              <a:xfrm>
                <a:off x="1971575" y="4761350"/>
                <a:ext cx="875" cy="1700"/>
              </a:xfrm>
              <a:custGeom>
                <a:rect b="b" l="l" r="r" t="t"/>
                <a:pathLst>
                  <a:path extrusionOk="0" h="68" w="35">
                    <a:moveTo>
                      <a:pt x="1" y="1"/>
                    </a:moveTo>
                    <a:cubicBezTo>
                      <a:pt x="1" y="34"/>
                      <a:pt x="34" y="34"/>
                      <a:pt x="34" y="67"/>
                    </a:cubicBezTo>
                    <a:cubicBezTo>
                      <a:pt x="34" y="34"/>
                      <a:pt x="1" y="34"/>
                      <a:pt x="1"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26"/>
              <p:cNvSpPr/>
              <p:nvPr/>
            </p:nvSpPr>
            <p:spPr>
              <a:xfrm>
                <a:off x="2019125" y="4803875"/>
                <a:ext cx="6675" cy="6700"/>
              </a:xfrm>
              <a:custGeom>
                <a:rect b="b" l="l" r="r" t="t"/>
                <a:pathLst>
                  <a:path extrusionOk="0" h="268" w="267">
                    <a:moveTo>
                      <a:pt x="0" y="1"/>
                    </a:moveTo>
                    <a:cubicBezTo>
                      <a:pt x="100" y="101"/>
                      <a:pt x="167" y="201"/>
                      <a:pt x="267" y="268"/>
                    </a:cubicBezTo>
                    <a:lnTo>
                      <a:pt x="267" y="268"/>
                    </a:lnTo>
                    <a:cubicBezTo>
                      <a:pt x="167" y="201"/>
                      <a:pt x="100" y="101"/>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26"/>
              <p:cNvSpPr/>
              <p:nvPr/>
            </p:nvSpPr>
            <p:spPr>
              <a:xfrm>
                <a:off x="1984100" y="4772200"/>
                <a:ext cx="6675" cy="5850"/>
              </a:xfrm>
              <a:custGeom>
                <a:rect b="b" l="l" r="r" t="t"/>
                <a:pathLst>
                  <a:path extrusionOk="0" h="234" w="267">
                    <a:moveTo>
                      <a:pt x="0" y="0"/>
                    </a:moveTo>
                    <a:cubicBezTo>
                      <a:pt x="67" y="67"/>
                      <a:pt x="167" y="167"/>
                      <a:pt x="267" y="234"/>
                    </a:cubicBezTo>
                    <a:cubicBezTo>
                      <a:pt x="167" y="134"/>
                      <a:pt x="67" y="67"/>
                      <a:pt x="0"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26"/>
              <p:cNvSpPr/>
              <p:nvPr/>
            </p:nvSpPr>
            <p:spPr>
              <a:xfrm>
                <a:off x="1980750" y="4769700"/>
                <a:ext cx="2525" cy="1675"/>
              </a:xfrm>
              <a:custGeom>
                <a:rect b="b" l="l" r="r" t="t"/>
                <a:pathLst>
                  <a:path extrusionOk="0" h="67" w="101">
                    <a:moveTo>
                      <a:pt x="1" y="0"/>
                    </a:moveTo>
                    <a:cubicBezTo>
                      <a:pt x="34" y="33"/>
                      <a:pt x="67" y="33"/>
                      <a:pt x="101" y="67"/>
                    </a:cubicBezTo>
                    <a:cubicBezTo>
                      <a:pt x="67" y="33"/>
                      <a:pt x="34" y="33"/>
                      <a:pt x="1" y="0"/>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26"/>
              <p:cNvSpPr/>
              <p:nvPr/>
            </p:nvSpPr>
            <p:spPr>
              <a:xfrm>
                <a:off x="1974925" y="4764675"/>
                <a:ext cx="2525" cy="1700"/>
              </a:xfrm>
              <a:custGeom>
                <a:rect b="b" l="l" r="r" t="t"/>
                <a:pathLst>
                  <a:path extrusionOk="0" h="68" w="101">
                    <a:moveTo>
                      <a:pt x="0" y="1"/>
                    </a:moveTo>
                    <a:cubicBezTo>
                      <a:pt x="33" y="34"/>
                      <a:pt x="67" y="68"/>
                      <a:pt x="100" y="68"/>
                    </a:cubicBezTo>
                    <a:cubicBezTo>
                      <a:pt x="67" y="68"/>
                      <a:pt x="33" y="34"/>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26"/>
              <p:cNvSpPr/>
              <p:nvPr/>
            </p:nvSpPr>
            <p:spPr>
              <a:xfrm>
                <a:off x="1977425" y="4766350"/>
                <a:ext cx="2525" cy="2525"/>
              </a:xfrm>
              <a:custGeom>
                <a:rect b="b" l="l" r="r" t="t"/>
                <a:pathLst>
                  <a:path extrusionOk="0" h="101" w="101">
                    <a:moveTo>
                      <a:pt x="0" y="1"/>
                    </a:moveTo>
                    <a:cubicBezTo>
                      <a:pt x="34" y="34"/>
                      <a:pt x="67" y="67"/>
                      <a:pt x="100" y="101"/>
                    </a:cubicBezTo>
                    <a:cubicBezTo>
                      <a:pt x="67" y="67"/>
                      <a:pt x="34" y="34"/>
                      <a:pt x="0" y="1"/>
                    </a:cubicBezTo>
                    <a:close/>
                  </a:path>
                </a:pathLst>
              </a:custGeom>
              <a:solidFill>
                <a:schemeClr val="lt1"/>
              </a:solidFill>
              <a:ln cap="flat" cmpd="sng" w="19050">
                <a:solidFill>
                  <a:schemeClr val="dk1"/>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9" name="Google Shape;749;p26"/>
            <p:cNvGrpSpPr/>
            <p:nvPr/>
          </p:nvGrpSpPr>
          <p:grpSpPr>
            <a:xfrm>
              <a:off x="6258444" y="1170309"/>
              <a:ext cx="637473" cy="670926"/>
              <a:chOff x="3681319" y="2707266"/>
              <a:chExt cx="75744" cy="79733"/>
            </a:xfrm>
          </p:grpSpPr>
          <p:sp>
            <p:nvSpPr>
              <p:cNvPr id="750" name="Google Shape;750;p26"/>
              <p:cNvSpPr/>
              <p:nvPr/>
            </p:nvSpPr>
            <p:spPr>
              <a:xfrm>
                <a:off x="3681319" y="2737017"/>
                <a:ext cx="27661" cy="34982"/>
              </a:xfrm>
              <a:custGeom>
                <a:rect b="b" l="l" r="r" t="t"/>
                <a:pathLst>
                  <a:path extrusionOk="0" h="3076" w="2323">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26"/>
              <p:cNvSpPr/>
              <p:nvPr/>
            </p:nvSpPr>
            <p:spPr>
              <a:xfrm>
                <a:off x="3708718" y="2707266"/>
                <a:ext cx="48344" cy="79733"/>
              </a:xfrm>
              <a:custGeom>
                <a:rect b="b" l="l" r="r" t="t"/>
                <a:pathLst>
                  <a:path extrusionOk="0" h="7011" w="406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52" name="Google Shape;752;p26"/>
          <p:cNvGrpSpPr/>
          <p:nvPr/>
        </p:nvGrpSpPr>
        <p:grpSpPr>
          <a:xfrm>
            <a:off x="713219" y="1180701"/>
            <a:ext cx="3962476" cy="815274"/>
            <a:chOff x="713219" y="1180701"/>
            <a:chExt cx="3962476" cy="815274"/>
          </a:xfrm>
        </p:grpSpPr>
        <p:sp>
          <p:nvSpPr>
            <p:cNvPr id="753" name="Google Shape;753;p26"/>
            <p:cNvSpPr txBox="1"/>
            <p:nvPr/>
          </p:nvSpPr>
          <p:spPr>
            <a:xfrm>
              <a:off x="1383796" y="1249275"/>
              <a:ext cx="32919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754" name="Google Shape;754;p26"/>
            <p:cNvSpPr txBox="1"/>
            <p:nvPr/>
          </p:nvSpPr>
          <p:spPr>
            <a:xfrm>
              <a:off x="1383796" y="1630275"/>
              <a:ext cx="32919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a:t>
              </a:r>
              <a:endParaRPr sz="1600">
                <a:solidFill>
                  <a:schemeClr val="lt1"/>
                </a:solidFill>
                <a:latin typeface="Darker Grotesque"/>
                <a:ea typeface="Darker Grotesque"/>
                <a:cs typeface="Darker Grotesque"/>
                <a:sym typeface="Darker Grotesque"/>
              </a:endParaRPr>
            </a:p>
          </p:txBody>
        </p:sp>
        <p:grpSp>
          <p:nvGrpSpPr>
            <p:cNvPr id="755" name="Google Shape;755;p26"/>
            <p:cNvGrpSpPr/>
            <p:nvPr/>
          </p:nvGrpSpPr>
          <p:grpSpPr>
            <a:xfrm>
              <a:off x="713219" y="1180701"/>
              <a:ext cx="594353" cy="594353"/>
              <a:chOff x="5929350" y="2117975"/>
              <a:chExt cx="1214700" cy="1214700"/>
            </a:xfrm>
          </p:grpSpPr>
          <p:sp>
            <p:nvSpPr>
              <p:cNvPr id="756" name="Google Shape;756;p26"/>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Rubik"/>
                  <a:ea typeface="Rubik"/>
                  <a:cs typeface="Rubik"/>
                  <a:sym typeface="Rubik"/>
                </a:endParaRPr>
              </a:p>
            </p:txBody>
          </p:sp>
          <p:sp>
            <p:nvSpPr>
              <p:cNvPr id="757" name="Google Shape;757;p26"/>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1</a:t>
                </a:r>
                <a:endParaRPr sz="2200">
                  <a:solidFill>
                    <a:schemeClr val="dk1"/>
                  </a:solidFill>
                  <a:latin typeface="Rubik"/>
                  <a:ea typeface="Rubik"/>
                  <a:cs typeface="Rubik"/>
                  <a:sym typeface="Rubik"/>
                </a:endParaRPr>
              </a:p>
            </p:txBody>
          </p:sp>
        </p:grpSp>
      </p:grpSp>
      <p:grpSp>
        <p:nvGrpSpPr>
          <p:cNvPr id="758" name="Google Shape;758;p26"/>
          <p:cNvGrpSpPr/>
          <p:nvPr/>
        </p:nvGrpSpPr>
        <p:grpSpPr>
          <a:xfrm>
            <a:off x="713219" y="2044851"/>
            <a:ext cx="3962468" cy="815274"/>
            <a:chOff x="713219" y="2044851"/>
            <a:chExt cx="3962468" cy="815274"/>
          </a:xfrm>
        </p:grpSpPr>
        <p:sp>
          <p:nvSpPr>
            <p:cNvPr id="759" name="Google Shape;759;p26"/>
            <p:cNvSpPr txBox="1"/>
            <p:nvPr/>
          </p:nvSpPr>
          <p:spPr>
            <a:xfrm>
              <a:off x="1383787" y="2113425"/>
              <a:ext cx="32919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p:txBody>
        </p:sp>
        <p:sp>
          <p:nvSpPr>
            <p:cNvPr id="760" name="Google Shape;760;p26"/>
            <p:cNvSpPr txBox="1"/>
            <p:nvPr/>
          </p:nvSpPr>
          <p:spPr>
            <a:xfrm>
              <a:off x="1383787" y="2494425"/>
              <a:ext cx="32919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Venus is the second planet from the Sun</a:t>
              </a:r>
              <a:endParaRPr sz="1600">
                <a:solidFill>
                  <a:schemeClr val="lt1"/>
                </a:solidFill>
                <a:latin typeface="Darker Grotesque"/>
                <a:ea typeface="Darker Grotesque"/>
                <a:cs typeface="Darker Grotesque"/>
                <a:sym typeface="Darker Grotesque"/>
              </a:endParaRPr>
            </a:p>
          </p:txBody>
        </p:sp>
        <p:grpSp>
          <p:nvGrpSpPr>
            <p:cNvPr id="761" name="Google Shape;761;p26"/>
            <p:cNvGrpSpPr/>
            <p:nvPr/>
          </p:nvGrpSpPr>
          <p:grpSpPr>
            <a:xfrm>
              <a:off x="713219" y="2044851"/>
              <a:ext cx="594353" cy="594353"/>
              <a:chOff x="5929350" y="2117975"/>
              <a:chExt cx="1214700" cy="1214700"/>
            </a:xfrm>
          </p:grpSpPr>
          <p:sp>
            <p:nvSpPr>
              <p:cNvPr id="762" name="Google Shape;762;p26"/>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Rubik"/>
                  <a:ea typeface="Rubik"/>
                  <a:cs typeface="Rubik"/>
                  <a:sym typeface="Rubik"/>
                </a:endParaRPr>
              </a:p>
            </p:txBody>
          </p:sp>
          <p:sp>
            <p:nvSpPr>
              <p:cNvPr id="763" name="Google Shape;763;p26"/>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2</a:t>
                </a:r>
                <a:endParaRPr sz="2200">
                  <a:solidFill>
                    <a:schemeClr val="dk1"/>
                  </a:solidFill>
                  <a:latin typeface="Rubik"/>
                  <a:ea typeface="Rubik"/>
                  <a:cs typeface="Rubik"/>
                  <a:sym typeface="Rubik"/>
                </a:endParaRPr>
              </a:p>
            </p:txBody>
          </p:sp>
        </p:grpSp>
      </p:grpSp>
      <p:grpSp>
        <p:nvGrpSpPr>
          <p:cNvPr id="764" name="Google Shape;764;p26"/>
          <p:cNvGrpSpPr/>
          <p:nvPr/>
        </p:nvGrpSpPr>
        <p:grpSpPr>
          <a:xfrm>
            <a:off x="713219" y="2909001"/>
            <a:ext cx="3962487" cy="815274"/>
            <a:chOff x="713219" y="2909001"/>
            <a:chExt cx="3962487" cy="815274"/>
          </a:xfrm>
        </p:grpSpPr>
        <p:sp>
          <p:nvSpPr>
            <p:cNvPr id="765" name="Google Shape;765;p26"/>
            <p:cNvSpPr txBox="1"/>
            <p:nvPr/>
          </p:nvSpPr>
          <p:spPr>
            <a:xfrm>
              <a:off x="1383806" y="2977575"/>
              <a:ext cx="32919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Mars</a:t>
              </a:r>
              <a:endParaRPr b="1" sz="2200">
                <a:solidFill>
                  <a:schemeClr val="lt1"/>
                </a:solidFill>
                <a:latin typeface="Rubik"/>
                <a:ea typeface="Rubik"/>
                <a:cs typeface="Rubik"/>
                <a:sym typeface="Rubik"/>
              </a:endParaRPr>
            </a:p>
          </p:txBody>
        </p:sp>
        <p:sp>
          <p:nvSpPr>
            <p:cNvPr id="766" name="Google Shape;766;p26"/>
            <p:cNvSpPr txBox="1"/>
            <p:nvPr/>
          </p:nvSpPr>
          <p:spPr>
            <a:xfrm>
              <a:off x="1383806" y="3358575"/>
              <a:ext cx="32919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Mars is actually a very cold place</a:t>
              </a:r>
              <a:endParaRPr sz="1600">
                <a:solidFill>
                  <a:schemeClr val="lt1"/>
                </a:solidFill>
                <a:latin typeface="Darker Grotesque"/>
                <a:ea typeface="Darker Grotesque"/>
                <a:cs typeface="Darker Grotesque"/>
                <a:sym typeface="Darker Grotesque"/>
              </a:endParaRPr>
            </a:p>
          </p:txBody>
        </p:sp>
        <p:grpSp>
          <p:nvGrpSpPr>
            <p:cNvPr id="767" name="Google Shape;767;p26"/>
            <p:cNvGrpSpPr/>
            <p:nvPr/>
          </p:nvGrpSpPr>
          <p:grpSpPr>
            <a:xfrm>
              <a:off x="713219" y="2909001"/>
              <a:ext cx="594353" cy="594353"/>
              <a:chOff x="5929350" y="2117975"/>
              <a:chExt cx="1214700" cy="1214700"/>
            </a:xfrm>
          </p:grpSpPr>
          <p:sp>
            <p:nvSpPr>
              <p:cNvPr id="768" name="Google Shape;768;p26"/>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Rubik"/>
                  <a:ea typeface="Rubik"/>
                  <a:cs typeface="Rubik"/>
                  <a:sym typeface="Rubik"/>
                </a:endParaRPr>
              </a:p>
            </p:txBody>
          </p:sp>
          <p:sp>
            <p:nvSpPr>
              <p:cNvPr id="769" name="Google Shape;769;p26"/>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3</a:t>
                </a:r>
                <a:endParaRPr sz="2200">
                  <a:solidFill>
                    <a:schemeClr val="dk1"/>
                  </a:solidFill>
                  <a:latin typeface="Rubik"/>
                  <a:ea typeface="Rubik"/>
                  <a:cs typeface="Rubik"/>
                  <a:sym typeface="Rubik"/>
                </a:endParaRPr>
              </a:p>
            </p:txBody>
          </p:sp>
        </p:grpSp>
      </p:grpSp>
      <p:grpSp>
        <p:nvGrpSpPr>
          <p:cNvPr id="770" name="Google Shape;770;p26"/>
          <p:cNvGrpSpPr/>
          <p:nvPr/>
        </p:nvGrpSpPr>
        <p:grpSpPr>
          <a:xfrm>
            <a:off x="713219" y="3773151"/>
            <a:ext cx="3962476" cy="815274"/>
            <a:chOff x="713219" y="3773151"/>
            <a:chExt cx="3962476" cy="815274"/>
          </a:xfrm>
        </p:grpSpPr>
        <p:sp>
          <p:nvSpPr>
            <p:cNvPr id="771" name="Google Shape;771;p26"/>
            <p:cNvSpPr txBox="1"/>
            <p:nvPr/>
          </p:nvSpPr>
          <p:spPr>
            <a:xfrm>
              <a:off x="1383796" y="3841725"/>
              <a:ext cx="32919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p:txBody>
        </p:sp>
        <p:sp>
          <p:nvSpPr>
            <p:cNvPr id="772" name="Google Shape;772;p26"/>
            <p:cNvSpPr txBox="1"/>
            <p:nvPr/>
          </p:nvSpPr>
          <p:spPr>
            <a:xfrm>
              <a:off x="1383796" y="4222725"/>
              <a:ext cx="32919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Jupiter is the biggest planet of them all</a:t>
              </a:r>
              <a:endParaRPr sz="1600">
                <a:solidFill>
                  <a:schemeClr val="lt1"/>
                </a:solidFill>
                <a:latin typeface="Darker Grotesque"/>
                <a:ea typeface="Darker Grotesque"/>
                <a:cs typeface="Darker Grotesque"/>
                <a:sym typeface="Darker Grotesque"/>
              </a:endParaRPr>
            </a:p>
          </p:txBody>
        </p:sp>
        <p:grpSp>
          <p:nvGrpSpPr>
            <p:cNvPr id="773" name="Google Shape;773;p26"/>
            <p:cNvGrpSpPr/>
            <p:nvPr/>
          </p:nvGrpSpPr>
          <p:grpSpPr>
            <a:xfrm>
              <a:off x="713219" y="3773151"/>
              <a:ext cx="594353" cy="594353"/>
              <a:chOff x="5929350" y="2117975"/>
              <a:chExt cx="1214700" cy="1214700"/>
            </a:xfrm>
          </p:grpSpPr>
          <p:sp>
            <p:nvSpPr>
              <p:cNvPr id="774" name="Google Shape;774;p26"/>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Rubik"/>
                  <a:ea typeface="Rubik"/>
                  <a:cs typeface="Rubik"/>
                  <a:sym typeface="Rubik"/>
                </a:endParaRPr>
              </a:p>
            </p:txBody>
          </p:sp>
          <p:sp>
            <p:nvSpPr>
              <p:cNvPr id="775" name="Google Shape;775;p26"/>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4</a:t>
                </a:r>
                <a:endParaRPr sz="2200">
                  <a:solidFill>
                    <a:schemeClr val="dk1"/>
                  </a:solidFill>
                  <a:latin typeface="Rubik"/>
                  <a:ea typeface="Rubik"/>
                  <a:cs typeface="Rubik"/>
                  <a:sym typeface="Rubik"/>
                </a:endParaRPr>
              </a:p>
            </p:txBody>
          </p:sp>
        </p:grpSp>
      </p:grpSp>
      <p:grpSp>
        <p:nvGrpSpPr>
          <p:cNvPr id="776" name="Google Shape;776;p26"/>
          <p:cNvGrpSpPr/>
          <p:nvPr/>
        </p:nvGrpSpPr>
        <p:grpSpPr>
          <a:xfrm>
            <a:off x="5087410" y="4222725"/>
            <a:ext cx="320073" cy="319709"/>
            <a:chOff x="5929350" y="2117975"/>
            <a:chExt cx="1214700" cy="1214700"/>
          </a:xfrm>
        </p:grpSpPr>
        <p:sp>
          <p:nvSpPr>
            <p:cNvPr id="777" name="Google Shape;777;p26"/>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0" lIns="0" spcFirstLastPara="1" rIns="0" wrap="square" tIns="0">
              <a:noAutofit/>
            </a:bodyPr>
            <a:lstStyle/>
            <a:p>
              <a:pPr indent="0" lvl="0" marL="0" rtl="0" algn="ctr">
                <a:spcBef>
                  <a:spcPts val="0"/>
                </a:spcBef>
                <a:spcAft>
                  <a:spcPts val="0"/>
                </a:spcAft>
                <a:buNone/>
              </a:pPr>
              <a:r>
                <a:t/>
              </a:r>
              <a:endParaRPr sz="1600">
                <a:latin typeface="Rubik"/>
                <a:ea typeface="Rubik"/>
                <a:cs typeface="Rubik"/>
                <a:sym typeface="Rubik"/>
              </a:endParaRPr>
            </a:p>
          </p:txBody>
        </p:sp>
        <p:sp>
          <p:nvSpPr>
            <p:cNvPr id="778" name="Google Shape;778;p26"/>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0" lIns="0" spcFirstLastPara="1" rIns="0" wrap="square" tIns="0">
              <a:noAutofit/>
            </a:bodyPr>
            <a:lstStyle/>
            <a:p>
              <a:pPr indent="0" lvl="0" marL="0" rtl="0" algn="ctr">
                <a:spcBef>
                  <a:spcPts val="0"/>
                </a:spcBef>
                <a:spcAft>
                  <a:spcPts val="0"/>
                </a:spcAft>
                <a:buNone/>
              </a:pPr>
              <a:r>
                <a:rPr b="1" lang="en" sz="1600">
                  <a:solidFill>
                    <a:schemeClr val="dk1"/>
                  </a:solidFill>
                  <a:latin typeface="Rubik"/>
                  <a:ea typeface="Rubik"/>
                  <a:cs typeface="Rubik"/>
                  <a:sym typeface="Rubik"/>
                </a:rPr>
                <a:t>1</a:t>
              </a:r>
              <a:endParaRPr sz="1600">
                <a:solidFill>
                  <a:schemeClr val="dk1"/>
                </a:solidFill>
                <a:latin typeface="Rubik"/>
                <a:ea typeface="Rubik"/>
                <a:cs typeface="Rubik"/>
                <a:sym typeface="Rubik"/>
              </a:endParaRPr>
            </a:p>
          </p:txBody>
        </p:sp>
      </p:grpSp>
      <p:grpSp>
        <p:nvGrpSpPr>
          <p:cNvPr id="779" name="Google Shape;779;p26"/>
          <p:cNvGrpSpPr/>
          <p:nvPr/>
        </p:nvGrpSpPr>
        <p:grpSpPr>
          <a:xfrm>
            <a:off x="5608110" y="3503342"/>
            <a:ext cx="320073" cy="319709"/>
            <a:chOff x="5929350" y="2117975"/>
            <a:chExt cx="1214700" cy="1214700"/>
          </a:xfrm>
        </p:grpSpPr>
        <p:sp>
          <p:nvSpPr>
            <p:cNvPr id="780" name="Google Shape;780;p26"/>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0" lIns="0" spcFirstLastPara="1" rIns="0" wrap="square" tIns="0">
              <a:noAutofit/>
            </a:bodyPr>
            <a:lstStyle/>
            <a:p>
              <a:pPr indent="0" lvl="0" marL="0" rtl="0" algn="ctr">
                <a:spcBef>
                  <a:spcPts val="0"/>
                </a:spcBef>
                <a:spcAft>
                  <a:spcPts val="0"/>
                </a:spcAft>
                <a:buNone/>
              </a:pPr>
              <a:r>
                <a:t/>
              </a:r>
              <a:endParaRPr sz="1600">
                <a:latin typeface="Rubik"/>
                <a:ea typeface="Rubik"/>
                <a:cs typeface="Rubik"/>
                <a:sym typeface="Rubik"/>
              </a:endParaRPr>
            </a:p>
          </p:txBody>
        </p:sp>
        <p:sp>
          <p:nvSpPr>
            <p:cNvPr id="781" name="Google Shape;781;p26"/>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0" lIns="0" spcFirstLastPara="1" rIns="0" wrap="square" tIns="0">
              <a:noAutofit/>
            </a:bodyPr>
            <a:lstStyle/>
            <a:p>
              <a:pPr indent="0" lvl="0" marL="0" rtl="0" algn="ctr">
                <a:spcBef>
                  <a:spcPts val="0"/>
                </a:spcBef>
                <a:spcAft>
                  <a:spcPts val="0"/>
                </a:spcAft>
                <a:buNone/>
              </a:pPr>
              <a:r>
                <a:rPr b="1" lang="en" sz="1600">
                  <a:solidFill>
                    <a:schemeClr val="dk1"/>
                  </a:solidFill>
                  <a:latin typeface="Rubik"/>
                  <a:ea typeface="Rubik"/>
                  <a:cs typeface="Rubik"/>
                  <a:sym typeface="Rubik"/>
                </a:rPr>
                <a:t>2</a:t>
              </a:r>
              <a:endParaRPr sz="1600">
                <a:solidFill>
                  <a:schemeClr val="dk1"/>
                </a:solidFill>
                <a:latin typeface="Rubik"/>
                <a:ea typeface="Rubik"/>
                <a:cs typeface="Rubik"/>
                <a:sym typeface="Rubik"/>
              </a:endParaRPr>
            </a:p>
          </p:txBody>
        </p:sp>
      </p:grpSp>
      <p:grpSp>
        <p:nvGrpSpPr>
          <p:cNvPr id="782" name="Google Shape;782;p26"/>
          <p:cNvGrpSpPr/>
          <p:nvPr/>
        </p:nvGrpSpPr>
        <p:grpSpPr>
          <a:xfrm>
            <a:off x="6598710" y="4019033"/>
            <a:ext cx="320073" cy="319709"/>
            <a:chOff x="5929350" y="2117975"/>
            <a:chExt cx="1214700" cy="1214700"/>
          </a:xfrm>
        </p:grpSpPr>
        <p:sp>
          <p:nvSpPr>
            <p:cNvPr id="783" name="Google Shape;783;p26"/>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0" lIns="0" spcFirstLastPara="1" rIns="0" wrap="square" tIns="0">
              <a:noAutofit/>
            </a:bodyPr>
            <a:lstStyle/>
            <a:p>
              <a:pPr indent="0" lvl="0" marL="0" rtl="0" algn="ctr">
                <a:spcBef>
                  <a:spcPts val="0"/>
                </a:spcBef>
                <a:spcAft>
                  <a:spcPts val="0"/>
                </a:spcAft>
                <a:buNone/>
              </a:pPr>
              <a:r>
                <a:t/>
              </a:r>
              <a:endParaRPr sz="1600">
                <a:latin typeface="Rubik"/>
                <a:ea typeface="Rubik"/>
                <a:cs typeface="Rubik"/>
                <a:sym typeface="Rubik"/>
              </a:endParaRPr>
            </a:p>
          </p:txBody>
        </p:sp>
        <p:sp>
          <p:nvSpPr>
            <p:cNvPr id="784" name="Google Shape;784;p26"/>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0" lIns="0" spcFirstLastPara="1" rIns="0" wrap="square" tIns="0">
              <a:noAutofit/>
            </a:bodyPr>
            <a:lstStyle/>
            <a:p>
              <a:pPr indent="0" lvl="0" marL="0" rtl="0" algn="ctr">
                <a:spcBef>
                  <a:spcPts val="0"/>
                </a:spcBef>
                <a:spcAft>
                  <a:spcPts val="0"/>
                </a:spcAft>
                <a:buNone/>
              </a:pPr>
              <a:r>
                <a:rPr b="1" lang="en" sz="1600">
                  <a:solidFill>
                    <a:schemeClr val="dk1"/>
                  </a:solidFill>
                  <a:latin typeface="Rubik"/>
                  <a:ea typeface="Rubik"/>
                  <a:cs typeface="Rubik"/>
                  <a:sym typeface="Rubik"/>
                </a:rPr>
                <a:t>3</a:t>
              </a:r>
              <a:endParaRPr sz="1600">
                <a:solidFill>
                  <a:schemeClr val="dk1"/>
                </a:solidFill>
                <a:latin typeface="Rubik"/>
                <a:ea typeface="Rubik"/>
                <a:cs typeface="Rubik"/>
                <a:sym typeface="Rubik"/>
              </a:endParaRPr>
            </a:p>
          </p:txBody>
        </p:sp>
      </p:grpSp>
      <p:grpSp>
        <p:nvGrpSpPr>
          <p:cNvPr id="785" name="Google Shape;785;p26"/>
          <p:cNvGrpSpPr/>
          <p:nvPr/>
        </p:nvGrpSpPr>
        <p:grpSpPr>
          <a:xfrm>
            <a:off x="6497110" y="2860124"/>
            <a:ext cx="320073" cy="319709"/>
            <a:chOff x="5929350" y="2117975"/>
            <a:chExt cx="1214700" cy="1214700"/>
          </a:xfrm>
        </p:grpSpPr>
        <p:sp>
          <p:nvSpPr>
            <p:cNvPr id="786" name="Google Shape;786;p26"/>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0" lIns="0" spcFirstLastPara="1" rIns="0" wrap="square" tIns="0">
              <a:noAutofit/>
            </a:bodyPr>
            <a:lstStyle/>
            <a:p>
              <a:pPr indent="0" lvl="0" marL="0" rtl="0" algn="ctr">
                <a:spcBef>
                  <a:spcPts val="0"/>
                </a:spcBef>
                <a:spcAft>
                  <a:spcPts val="0"/>
                </a:spcAft>
                <a:buNone/>
              </a:pPr>
              <a:r>
                <a:t/>
              </a:r>
              <a:endParaRPr sz="1600">
                <a:latin typeface="Rubik"/>
                <a:ea typeface="Rubik"/>
                <a:cs typeface="Rubik"/>
                <a:sym typeface="Rubik"/>
              </a:endParaRPr>
            </a:p>
          </p:txBody>
        </p:sp>
        <p:sp>
          <p:nvSpPr>
            <p:cNvPr id="787" name="Google Shape;787;p26"/>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0" lIns="0" spcFirstLastPara="1" rIns="0" wrap="square" tIns="0">
              <a:noAutofit/>
            </a:bodyPr>
            <a:lstStyle/>
            <a:p>
              <a:pPr indent="0" lvl="0" marL="0" rtl="0" algn="ctr">
                <a:spcBef>
                  <a:spcPts val="0"/>
                </a:spcBef>
                <a:spcAft>
                  <a:spcPts val="0"/>
                </a:spcAft>
                <a:buNone/>
              </a:pPr>
              <a:r>
                <a:rPr b="1" lang="en" sz="1600">
                  <a:solidFill>
                    <a:schemeClr val="dk1"/>
                  </a:solidFill>
                  <a:latin typeface="Rubik"/>
                  <a:ea typeface="Rubik"/>
                  <a:cs typeface="Rubik"/>
                  <a:sym typeface="Rubik"/>
                </a:rPr>
                <a:t>4</a:t>
              </a:r>
              <a:endParaRPr sz="1600">
                <a:solidFill>
                  <a:schemeClr val="dk1"/>
                </a:solidFill>
                <a:latin typeface="Rubik"/>
                <a:ea typeface="Rubik"/>
                <a:cs typeface="Rubik"/>
                <a:sym typeface="Rubik"/>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p27"/>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793" name="Google Shape;793;p27"/>
          <p:cNvGrpSpPr/>
          <p:nvPr/>
        </p:nvGrpSpPr>
        <p:grpSpPr>
          <a:xfrm>
            <a:off x="713213" y="1304838"/>
            <a:ext cx="1463100" cy="1307750"/>
            <a:chOff x="713213" y="1304838"/>
            <a:chExt cx="1463100" cy="1307750"/>
          </a:xfrm>
        </p:grpSpPr>
        <p:sp>
          <p:nvSpPr>
            <p:cNvPr id="794" name="Google Shape;794;p27"/>
            <p:cNvSpPr txBox="1"/>
            <p:nvPr/>
          </p:nvSpPr>
          <p:spPr>
            <a:xfrm>
              <a:off x="713213" y="1682888"/>
              <a:ext cx="14631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795" name="Google Shape;795;p27"/>
            <p:cNvSpPr txBox="1"/>
            <p:nvPr/>
          </p:nvSpPr>
          <p:spPr>
            <a:xfrm>
              <a:off x="713213" y="2063888"/>
              <a:ext cx="14631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FFFFFF"/>
                  </a:solidFill>
                  <a:latin typeface="Darker Grotesque"/>
                  <a:ea typeface="Darker Grotesque"/>
                  <a:cs typeface="Darker Grotesque"/>
                  <a:sym typeface="Darker Grotesque"/>
                </a:rPr>
                <a:t>Mercury is a small planet</a:t>
              </a:r>
              <a:endParaRPr sz="1600">
                <a:solidFill>
                  <a:srgbClr val="FFFFFF"/>
                </a:solidFill>
                <a:latin typeface="Darker Grotesque"/>
                <a:ea typeface="Darker Grotesque"/>
                <a:cs typeface="Darker Grotesque"/>
                <a:sym typeface="Darker Grotesque"/>
              </a:endParaRPr>
            </a:p>
          </p:txBody>
        </p:sp>
        <p:sp>
          <p:nvSpPr>
            <p:cNvPr id="796" name="Google Shape;796;p27"/>
            <p:cNvSpPr txBox="1"/>
            <p:nvPr/>
          </p:nvSpPr>
          <p:spPr>
            <a:xfrm>
              <a:off x="713213" y="1304838"/>
              <a:ext cx="9144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2"/>
                  </a:solidFill>
                  <a:latin typeface="Rubik"/>
                  <a:ea typeface="Rubik"/>
                  <a:cs typeface="Rubik"/>
                  <a:sym typeface="Rubik"/>
                </a:rPr>
                <a:t>90%</a:t>
              </a:r>
              <a:endParaRPr b="1" sz="2200">
                <a:solidFill>
                  <a:schemeClr val="lt2"/>
                </a:solidFill>
                <a:latin typeface="Rubik"/>
                <a:ea typeface="Rubik"/>
                <a:cs typeface="Rubik"/>
                <a:sym typeface="Rubik"/>
              </a:endParaRPr>
            </a:p>
          </p:txBody>
        </p:sp>
      </p:grpSp>
      <p:grpSp>
        <p:nvGrpSpPr>
          <p:cNvPr id="797" name="Google Shape;797;p27"/>
          <p:cNvGrpSpPr/>
          <p:nvPr/>
        </p:nvGrpSpPr>
        <p:grpSpPr>
          <a:xfrm>
            <a:off x="6876183" y="1304838"/>
            <a:ext cx="1554600" cy="1307750"/>
            <a:chOff x="6876183" y="1304838"/>
            <a:chExt cx="1554600" cy="1307750"/>
          </a:xfrm>
        </p:grpSpPr>
        <p:sp>
          <p:nvSpPr>
            <p:cNvPr id="798" name="Google Shape;798;p27"/>
            <p:cNvSpPr txBox="1"/>
            <p:nvPr/>
          </p:nvSpPr>
          <p:spPr>
            <a:xfrm>
              <a:off x="6876183" y="1682888"/>
              <a:ext cx="1554600" cy="4572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p:txBody>
        </p:sp>
        <p:sp>
          <p:nvSpPr>
            <p:cNvPr id="799" name="Google Shape;799;p27"/>
            <p:cNvSpPr txBox="1"/>
            <p:nvPr/>
          </p:nvSpPr>
          <p:spPr>
            <a:xfrm>
              <a:off x="6876183" y="2063888"/>
              <a:ext cx="1554600" cy="548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600">
                  <a:solidFill>
                    <a:srgbClr val="FFFFFF"/>
                  </a:solidFill>
                  <a:latin typeface="Darker Grotesque"/>
                  <a:ea typeface="Darker Grotesque"/>
                  <a:cs typeface="Darker Grotesque"/>
                  <a:sym typeface="Darker Grotesque"/>
                </a:rPr>
                <a:t>Venus has a beautiful name</a:t>
              </a:r>
              <a:endParaRPr sz="1600">
                <a:solidFill>
                  <a:srgbClr val="FFFFFF"/>
                </a:solidFill>
                <a:latin typeface="Darker Grotesque"/>
                <a:ea typeface="Darker Grotesque"/>
                <a:cs typeface="Darker Grotesque"/>
                <a:sym typeface="Darker Grotesque"/>
              </a:endParaRPr>
            </a:p>
          </p:txBody>
        </p:sp>
        <p:sp>
          <p:nvSpPr>
            <p:cNvPr id="800" name="Google Shape;800;p27"/>
            <p:cNvSpPr txBox="1"/>
            <p:nvPr/>
          </p:nvSpPr>
          <p:spPr>
            <a:xfrm>
              <a:off x="7516383" y="1304838"/>
              <a:ext cx="914400" cy="4572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200">
                  <a:solidFill>
                    <a:schemeClr val="dk2"/>
                  </a:solidFill>
                  <a:latin typeface="Rubik"/>
                  <a:ea typeface="Rubik"/>
                  <a:cs typeface="Rubik"/>
                  <a:sym typeface="Rubik"/>
                </a:rPr>
                <a:t>50%</a:t>
              </a:r>
              <a:endParaRPr b="1" sz="2200">
                <a:solidFill>
                  <a:schemeClr val="dk2"/>
                </a:solidFill>
                <a:latin typeface="Rubik"/>
                <a:ea typeface="Rubik"/>
                <a:cs typeface="Rubik"/>
                <a:sym typeface="Rubik"/>
              </a:endParaRPr>
            </a:p>
          </p:txBody>
        </p:sp>
      </p:grpSp>
      <p:grpSp>
        <p:nvGrpSpPr>
          <p:cNvPr id="801" name="Google Shape;801;p27"/>
          <p:cNvGrpSpPr/>
          <p:nvPr/>
        </p:nvGrpSpPr>
        <p:grpSpPr>
          <a:xfrm>
            <a:off x="713213" y="2789238"/>
            <a:ext cx="1463100" cy="1307750"/>
            <a:chOff x="713213" y="2789238"/>
            <a:chExt cx="1463100" cy="1307750"/>
          </a:xfrm>
        </p:grpSpPr>
        <p:sp>
          <p:nvSpPr>
            <p:cNvPr id="802" name="Google Shape;802;p27"/>
            <p:cNvSpPr txBox="1"/>
            <p:nvPr/>
          </p:nvSpPr>
          <p:spPr>
            <a:xfrm>
              <a:off x="713213" y="3167288"/>
              <a:ext cx="14631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p:txBody>
        </p:sp>
        <p:sp>
          <p:nvSpPr>
            <p:cNvPr id="803" name="Google Shape;803;p27"/>
            <p:cNvSpPr txBox="1"/>
            <p:nvPr/>
          </p:nvSpPr>
          <p:spPr>
            <a:xfrm>
              <a:off x="713213" y="3548288"/>
              <a:ext cx="14631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FFFFFF"/>
                  </a:solidFill>
                  <a:latin typeface="Darker Grotesque"/>
                  <a:ea typeface="Darker Grotesque"/>
                  <a:cs typeface="Darker Grotesque"/>
                  <a:sym typeface="Darker Grotesque"/>
                </a:rPr>
                <a:t>Jupiter is a very big planet</a:t>
              </a:r>
              <a:endParaRPr sz="1600">
                <a:solidFill>
                  <a:srgbClr val="FFFFFF"/>
                </a:solidFill>
                <a:latin typeface="Darker Grotesque"/>
                <a:ea typeface="Darker Grotesque"/>
                <a:cs typeface="Darker Grotesque"/>
                <a:sym typeface="Darker Grotesque"/>
              </a:endParaRPr>
            </a:p>
          </p:txBody>
        </p:sp>
        <p:sp>
          <p:nvSpPr>
            <p:cNvPr id="804" name="Google Shape;804;p27"/>
            <p:cNvSpPr txBox="1"/>
            <p:nvPr/>
          </p:nvSpPr>
          <p:spPr>
            <a:xfrm>
              <a:off x="713213" y="2789238"/>
              <a:ext cx="9144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2"/>
                  </a:solidFill>
                  <a:latin typeface="Rubik"/>
                  <a:ea typeface="Rubik"/>
                  <a:cs typeface="Rubik"/>
                  <a:sym typeface="Rubik"/>
                </a:rPr>
                <a:t>30%</a:t>
              </a:r>
              <a:endParaRPr b="1" sz="2200">
                <a:solidFill>
                  <a:schemeClr val="lt2"/>
                </a:solidFill>
                <a:latin typeface="Rubik"/>
                <a:ea typeface="Rubik"/>
                <a:cs typeface="Rubik"/>
                <a:sym typeface="Rubik"/>
              </a:endParaRPr>
            </a:p>
          </p:txBody>
        </p:sp>
      </p:grpSp>
      <p:grpSp>
        <p:nvGrpSpPr>
          <p:cNvPr id="805" name="Google Shape;805;p27"/>
          <p:cNvGrpSpPr/>
          <p:nvPr/>
        </p:nvGrpSpPr>
        <p:grpSpPr>
          <a:xfrm>
            <a:off x="6876183" y="2789238"/>
            <a:ext cx="1554600" cy="1307750"/>
            <a:chOff x="6876183" y="2789238"/>
            <a:chExt cx="1554600" cy="1307750"/>
          </a:xfrm>
        </p:grpSpPr>
        <p:sp>
          <p:nvSpPr>
            <p:cNvPr id="806" name="Google Shape;806;p27"/>
            <p:cNvSpPr txBox="1"/>
            <p:nvPr/>
          </p:nvSpPr>
          <p:spPr>
            <a:xfrm>
              <a:off x="6876183" y="3167288"/>
              <a:ext cx="1554600" cy="4572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200">
                  <a:solidFill>
                    <a:schemeClr val="lt1"/>
                  </a:solidFill>
                  <a:latin typeface="Rubik"/>
                  <a:ea typeface="Rubik"/>
                  <a:cs typeface="Rubik"/>
                  <a:sym typeface="Rubik"/>
                </a:rPr>
                <a:t>Saturn</a:t>
              </a:r>
              <a:endParaRPr b="1" sz="2200">
                <a:solidFill>
                  <a:schemeClr val="lt1"/>
                </a:solidFill>
                <a:latin typeface="Rubik"/>
                <a:ea typeface="Rubik"/>
                <a:cs typeface="Rubik"/>
                <a:sym typeface="Rubik"/>
              </a:endParaRPr>
            </a:p>
          </p:txBody>
        </p:sp>
        <p:sp>
          <p:nvSpPr>
            <p:cNvPr id="807" name="Google Shape;807;p27"/>
            <p:cNvSpPr txBox="1"/>
            <p:nvPr/>
          </p:nvSpPr>
          <p:spPr>
            <a:xfrm>
              <a:off x="6876183" y="3548288"/>
              <a:ext cx="1554600" cy="548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600">
                  <a:solidFill>
                    <a:srgbClr val="FFFFFF"/>
                  </a:solidFill>
                  <a:latin typeface="Darker Grotesque"/>
                  <a:ea typeface="Darker Grotesque"/>
                  <a:cs typeface="Darker Grotesque"/>
                  <a:sym typeface="Darker Grotesque"/>
                </a:rPr>
                <a:t>Saturn is a gas giant with rings</a:t>
              </a:r>
              <a:endParaRPr sz="1600">
                <a:solidFill>
                  <a:srgbClr val="FFFFFF"/>
                </a:solidFill>
                <a:latin typeface="Darker Grotesque"/>
                <a:ea typeface="Darker Grotesque"/>
                <a:cs typeface="Darker Grotesque"/>
                <a:sym typeface="Darker Grotesque"/>
              </a:endParaRPr>
            </a:p>
          </p:txBody>
        </p:sp>
        <p:sp>
          <p:nvSpPr>
            <p:cNvPr id="808" name="Google Shape;808;p27"/>
            <p:cNvSpPr txBox="1"/>
            <p:nvPr/>
          </p:nvSpPr>
          <p:spPr>
            <a:xfrm>
              <a:off x="7516383" y="2789238"/>
              <a:ext cx="914400" cy="4572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200">
                  <a:solidFill>
                    <a:schemeClr val="dk2"/>
                  </a:solidFill>
                  <a:latin typeface="Rubik"/>
                  <a:ea typeface="Rubik"/>
                  <a:cs typeface="Rubik"/>
                  <a:sym typeface="Rubik"/>
                </a:rPr>
                <a:t>75%</a:t>
              </a:r>
              <a:endParaRPr b="1" sz="2200">
                <a:solidFill>
                  <a:schemeClr val="dk2"/>
                </a:solidFill>
                <a:latin typeface="Rubik"/>
                <a:ea typeface="Rubik"/>
                <a:cs typeface="Rubik"/>
                <a:sym typeface="Rubik"/>
              </a:endParaRPr>
            </a:p>
          </p:txBody>
        </p:sp>
      </p:grpSp>
      <p:sp>
        <p:nvSpPr>
          <p:cNvPr id="809" name="Google Shape;809;p27"/>
          <p:cNvSpPr txBox="1"/>
          <p:nvPr/>
        </p:nvSpPr>
        <p:spPr>
          <a:xfrm>
            <a:off x="708900" y="4329800"/>
            <a:ext cx="7715400" cy="274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rgbClr val="FFFFFF"/>
                </a:solidFill>
                <a:latin typeface="Darker Grotesque"/>
                <a:ea typeface="Darker Grotesque"/>
                <a:cs typeface="Darker Grotesque"/>
                <a:sym typeface="Darker Grotesque"/>
              </a:rPr>
              <a:t>Follow the link in the graph to modify its data and then paste the new one here. </a:t>
            </a:r>
            <a:r>
              <a:rPr b="1" lang="en" sz="1200">
                <a:solidFill>
                  <a:srgbClr val="FFFFFF"/>
                </a:solidFill>
                <a:uFill>
                  <a:noFill/>
                </a:uFill>
                <a:latin typeface="Darker Grotesque"/>
                <a:ea typeface="Darker Grotesque"/>
                <a:cs typeface="Darker Grotesque"/>
                <a:sym typeface="Darker Grotesque"/>
                <a:hlinkClick r:id="rId3">
                  <a:extLst>
                    <a:ext uri="{A12FA001-AC4F-418D-AE19-62706E023703}">
                      <ahyp:hlinkClr val="tx"/>
                    </a:ext>
                  </a:extLst>
                </a:hlinkClick>
              </a:rPr>
              <a:t>For more info, </a:t>
            </a:r>
            <a:r>
              <a:rPr b="1" lang="en" sz="1200" u="sng">
                <a:solidFill>
                  <a:srgbClr val="FFFFFF"/>
                </a:solidFill>
                <a:latin typeface="Darker Grotesque"/>
                <a:ea typeface="Darker Grotesque"/>
                <a:cs typeface="Darker Grotesque"/>
                <a:sym typeface="Darker Grotesque"/>
                <a:hlinkClick r:id="rId4">
                  <a:extLst>
                    <a:ext uri="{A12FA001-AC4F-418D-AE19-62706E023703}">
                      <ahyp:hlinkClr val="tx"/>
                    </a:ext>
                  </a:extLst>
                </a:hlinkClick>
              </a:rPr>
              <a:t>click here</a:t>
            </a:r>
            <a:endParaRPr b="1" sz="1200" u="sng">
              <a:solidFill>
                <a:srgbClr val="FFFFFF"/>
              </a:solidFill>
              <a:latin typeface="Darker Grotesque"/>
              <a:ea typeface="Darker Grotesque"/>
              <a:cs typeface="Darker Grotesque"/>
              <a:sym typeface="Darker Grotesque"/>
            </a:endParaRPr>
          </a:p>
        </p:txBody>
      </p:sp>
      <p:pic>
        <p:nvPicPr>
          <p:cNvPr id="810" name="Google Shape;810;p27" title="Chart">
            <a:hlinkClick r:id="rId5"/>
          </p:cNvPr>
          <p:cNvPicPr preferRelativeResize="0"/>
          <p:nvPr/>
        </p:nvPicPr>
        <p:blipFill>
          <a:blip r:embed="rId6">
            <a:alphaModFix/>
          </a:blip>
          <a:stretch>
            <a:fillRect/>
          </a:stretch>
        </p:blipFill>
        <p:spPr>
          <a:xfrm>
            <a:off x="2753883" y="1173800"/>
            <a:ext cx="3636234" cy="30512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p28"/>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816" name="Google Shape;816;p28"/>
          <p:cNvGrpSpPr/>
          <p:nvPr/>
        </p:nvGrpSpPr>
        <p:grpSpPr>
          <a:xfrm>
            <a:off x="713213" y="1763625"/>
            <a:ext cx="1828800" cy="929700"/>
            <a:chOff x="713213" y="1763625"/>
            <a:chExt cx="1828800" cy="929700"/>
          </a:xfrm>
        </p:grpSpPr>
        <p:sp>
          <p:nvSpPr>
            <p:cNvPr id="817" name="Google Shape;817;p28"/>
            <p:cNvSpPr txBox="1"/>
            <p:nvPr/>
          </p:nvSpPr>
          <p:spPr>
            <a:xfrm>
              <a:off x="713213" y="1763625"/>
              <a:ext cx="18288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818" name="Google Shape;818;p28"/>
            <p:cNvSpPr txBox="1"/>
            <p:nvPr/>
          </p:nvSpPr>
          <p:spPr>
            <a:xfrm>
              <a:off x="713213" y="2144625"/>
              <a:ext cx="18288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FFFFFF"/>
                  </a:solidFill>
                  <a:latin typeface="Darker Grotesque"/>
                  <a:ea typeface="Darker Grotesque"/>
                  <a:cs typeface="Darker Grotesque"/>
                  <a:sym typeface="Darker Grotesque"/>
                </a:rPr>
                <a:t>Mercury is the closest planet to the Sun</a:t>
              </a:r>
              <a:endParaRPr sz="1600">
                <a:solidFill>
                  <a:srgbClr val="FFFFFF"/>
                </a:solidFill>
                <a:latin typeface="Darker Grotesque"/>
                <a:ea typeface="Darker Grotesque"/>
                <a:cs typeface="Darker Grotesque"/>
                <a:sym typeface="Darker Grotesque"/>
              </a:endParaRPr>
            </a:p>
          </p:txBody>
        </p:sp>
      </p:grpSp>
      <p:grpSp>
        <p:nvGrpSpPr>
          <p:cNvPr id="819" name="Google Shape;819;p28"/>
          <p:cNvGrpSpPr/>
          <p:nvPr/>
        </p:nvGrpSpPr>
        <p:grpSpPr>
          <a:xfrm>
            <a:off x="6601913" y="1763625"/>
            <a:ext cx="1828800" cy="929700"/>
            <a:chOff x="6601913" y="1763625"/>
            <a:chExt cx="1828800" cy="929700"/>
          </a:xfrm>
        </p:grpSpPr>
        <p:sp>
          <p:nvSpPr>
            <p:cNvPr id="820" name="Google Shape;820;p28"/>
            <p:cNvSpPr txBox="1"/>
            <p:nvPr/>
          </p:nvSpPr>
          <p:spPr>
            <a:xfrm>
              <a:off x="6601913" y="1763625"/>
              <a:ext cx="1828800" cy="4572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200">
                  <a:solidFill>
                    <a:schemeClr val="lt1"/>
                  </a:solidFill>
                  <a:latin typeface="Rubik"/>
                  <a:ea typeface="Rubik"/>
                  <a:cs typeface="Rubik"/>
                  <a:sym typeface="Rubik"/>
                </a:rPr>
                <a:t>Mars</a:t>
              </a:r>
              <a:endParaRPr b="1" sz="2200">
                <a:solidFill>
                  <a:schemeClr val="lt1"/>
                </a:solidFill>
                <a:latin typeface="Rubik"/>
                <a:ea typeface="Rubik"/>
                <a:cs typeface="Rubik"/>
                <a:sym typeface="Rubik"/>
              </a:endParaRPr>
            </a:p>
          </p:txBody>
        </p:sp>
        <p:sp>
          <p:nvSpPr>
            <p:cNvPr id="821" name="Google Shape;821;p28"/>
            <p:cNvSpPr txBox="1"/>
            <p:nvPr/>
          </p:nvSpPr>
          <p:spPr>
            <a:xfrm>
              <a:off x="6601913" y="2144625"/>
              <a:ext cx="1828800" cy="548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600">
                  <a:solidFill>
                    <a:srgbClr val="FFFFFF"/>
                  </a:solidFill>
                  <a:latin typeface="Darker Grotesque"/>
                  <a:ea typeface="Darker Grotesque"/>
                  <a:cs typeface="Darker Grotesque"/>
                  <a:sym typeface="Darker Grotesque"/>
                </a:rPr>
                <a:t>Mars is actually a very cold place</a:t>
              </a:r>
              <a:endParaRPr sz="1600">
                <a:solidFill>
                  <a:srgbClr val="FFFFFF"/>
                </a:solidFill>
                <a:latin typeface="Darker Grotesque"/>
                <a:ea typeface="Darker Grotesque"/>
                <a:cs typeface="Darker Grotesque"/>
                <a:sym typeface="Darker Grotesque"/>
              </a:endParaRPr>
            </a:p>
          </p:txBody>
        </p:sp>
      </p:grpSp>
      <p:grpSp>
        <p:nvGrpSpPr>
          <p:cNvPr id="822" name="Google Shape;822;p28"/>
          <p:cNvGrpSpPr/>
          <p:nvPr/>
        </p:nvGrpSpPr>
        <p:grpSpPr>
          <a:xfrm>
            <a:off x="713213" y="3248025"/>
            <a:ext cx="1828800" cy="929700"/>
            <a:chOff x="713213" y="3248025"/>
            <a:chExt cx="1828800" cy="929700"/>
          </a:xfrm>
        </p:grpSpPr>
        <p:sp>
          <p:nvSpPr>
            <p:cNvPr id="823" name="Google Shape;823;p28"/>
            <p:cNvSpPr txBox="1"/>
            <p:nvPr/>
          </p:nvSpPr>
          <p:spPr>
            <a:xfrm>
              <a:off x="713213" y="3248025"/>
              <a:ext cx="18288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p:txBody>
        </p:sp>
        <p:sp>
          <p:nvSpPr>
            <p:cNvPr id="824" name="Google Shape;824;p28"/>
            <p:cNvSpPr txBox="1"/>
            <p:nvPr/>
          </p:nvSpPr>
          <p:spPr>
            <a:xfrm>
              <a:off x="713213" y="3629025"/>
              <a:ext cx="18288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FFFFFF"/>
                  </a:solidFill>
                  <a:latin typeface="Darker Grotesque"/>
                  <a:ea typeface="Darker Grotesque"/>
                  <a:cs typeface="Darker Grotesque"/>
                  <a:sym typeface="Darker Grotesque"/>
                </a:rPr>
                <a:t>Jupiter is the biggest planet of them all</a:t>
              </a:r>
              <a:endParaRPr sz="1600">
                <a:solidFill>
                  <a:srgbClr val="FFFFFF"/>
                </a:solidFill>
                <a:latin typeface="Darker Grotesque"/>
                <a:ea typeface="Darker Grotesque"/>
                <a:cs typeface="Darker Grotesque"/>
                <a:sym typeface="Darker Grotesque"/>
              </a:endParaRPr>
            </a:p>
          </p:txBody>
        </p:sp>
      </p:grpSp>
      <p:grpSp>
        <p:nvGrpSpPr>
          <p:cNvPr id="825" name="Google Shape;825;p28"/>
          <p:cNvGrpSpPr/>
          <p:nvPr/>
        </p:nvGrpSpPr>
        <p:grpSpPr>
          <a:xfrm>
            <a:off x="6601913" y="3248025"/>
            <a:ext cx="1828800" cy="929700"/>
            <a:chOff x="6601913" y="3248025"/>
            <a:chExt cx="1828800" cy="929700"/>
          </a:xfrm>
        </p:grpSpPr>
        <p:sp>
          <p:nvSpPr>
            <p:cNvPr id="826" name="Google Shape;826;p28"/>
            <p:cNvSpPr txBox="1"/>
            <p:nvPr/>
          </p:nvSpPr>
          <p:spPr>
            <a:xfrm>
              <a:off x="6601913" y="3248025"/>
              <a:ext cx="1828800" cy="4572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200">
                  <a:solidFill>
                    <a:schemeClr val="lt1"/>
                  </a:solidFill>
                  <a:latin typeface="Rubik"/>
                  <a:ea typeface="Rubik"/>
                  <a:cs typeface="Rubik"/>
                  <a:sym typeface="Rubik"/>
                </a:rPr>
                <a:t>Neptune</a:t>
              </a:r>
              <a:endParaRPr b="1" sz="2200">
                <a:solidFill>
                  <a:schemeClr val="lt1"/>
                </a:solidFill>
                <a:latin typeface="Rubik"/>
                <a:ea typeface="Rubik"/>
                <a:cs typeface="Rubik"/>
                <a:sym typeface="Rubik"/>
              </a:endParaRPr>
            </a:p>
          </p:txBody>
        </p:sp>
        <p:sp>
          <p:nvSpPr>
            <p:cNvPr id="827" name="Google Shape;827;p28"/>
            <p:cNvSpPr txBox="1"/>
            <p:nvPr/>
          </p:nvSpPr>
          <p:spPr>
            <a:xfrm>
              <a:off x="6601913" y="3629025"/>
              <a:ext cx="1828800" cy="548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600">
                  <a:solidFill>
                    <a:srgbClr val="FFFFFF"/>
                  </a:solidFill>
                  <a:latin typeface="Darker Grotesque"/>
                  <a:ea typeface="Darker Grotesque"/>
                  <a:cs typeface="Darker Grotesque"/>
                  <a:sym typeface="Darker Grotesque"/>
                </a:rPr>
                <a:t>Neptune is far away from Earth</a:t>
              </a:r>
              <a:endParaRPr sz="1600">
                <a:solidFill>
                  <a:srgbClr val="FFFFFF"/>
                </a:solidFill>
                <a:latin typeface="Darker Grotesque"/>
                <a:ea typeface="Darker Grotesque"/>
                <a:cs typeface="Darker Grotesque"/>
                <a:sym typeface="Darker Grotesque"/>
              </a:endParaRPr>
            </a:p>
          </p:txBody>
        </p:sp>
      </p:grpSp>
      <p:cxnSp>
        <p:nvCxnSpPr>
          <p:cNvPr id="828" name="Google Shape;828;p28"/>
          <p:cNvCxnSpPr>
            <a:stCxn id="829" idx="1"/>
            <a:endCxn id="817" idx="3"/>
          </p:cNvCxnSpPr>
          <p:nvPr/>
        </p:nvCxnSpPr>
        <p:spPr>
          <a:xfrm rot="10800000">
            <a:off x="2542163" y="1992150"/>
            <a:ext cx="999600" cy="732000"/>
          </a:xfrm>
          <a:prstGeom prst="bentConnector3">
            <a:avLst>
              <a:gd fmla="val 50008" name="adj1"/>
            </a:avLst>
          </a:prstGeom>
          <a:noFill/>
          <a:ln cap="flat" cmpd="sng" w="19050">
            <a:solidFill>
              <a:schemeClr val="lt1"/>
            </a:solidFill>
            <a:prstDash val="solid"/>
            <a:round/>
            <a:headEnd len="med" w="med" type="none"/>
            <a:tailEnd len="med" w="med" type="none"/>
          </a:ln>
        </p:spPr>
      </p:cxnSp>
      <p:cxnSp>
        <p:nvCxnSpPr>
          <p:cNvPr id="830" name="Google Shape;830;p28"/>
          <p:cNvCxnSpPr>
            <a:stCxn id="829" idx="1"/>
            <a:endCxn id="823" idx="3"/>
          </p:cNvCxnSpPr>
          <p:nvPr/>
        </p:nvCxnSpPr>
        <p:spPr>
          <a:xfrm flipH="1">
            <a:off x="2542163" y="2724150"/>
            <a:ext cx="999600" cy="752400"/>
          </a:xfrm>
          <a:prstGeom prst="bentConnector3">
            <a:avLst>
              <a:gd fmla="val 50008" name="adj1"/>
            </a:avLst>
          </a:prstGeom>
          <a:noFill/>
          <a:ln cap="flat" cmpd="sng" w="19050">
            <a:solidFill>
              <a:schemeClr val="lt1"/>
            </a:solidFill>
            <a:prstDash val="solid"/>
            <a:round/>
            <a:headEnd len="med" w="med" type="none"/>
            <a:tailEnd len="med" w="med" type="none"/>
          </a:ln>
        </p:spPr>
      </p:cxnSp>
      <p:cxnSp>
        <p:nvCxnSpPr>
          <p:cNvPr id="831" name="Google Shape;831;p28"/>
          <p:cNvCxnSpPr>
            <a:stCxn id="829" idx="3"/>
            <a:endCxn id="820" idx="1"/>
          </p:cNvCxnSpPr>
          <p:nvPr/>
        </p:nvCxnSpPr>
        <p:spPr>
          <a:xfrm flipH="1" rot="10800000">
            <a:off x="5602163" y="1992150"/>
            <a:ext cx="999900" cy="732000"/>
          </a:xfrm>
          <a:prstGeom prst="bentConnector3">
            <a:avLst>
              <a:gd fmla="val 49992" name="adj1"/>
            </a:avLst>
          </a:prstGeom>
          <a:noFill/>
          <a:ln cap="flat" cmpd="sng" w="19050">
            <a:solidFill>
              <a:schemeClr val="lt1"/>
            </a:solidFill>
            <a:prstDash val="solid"/>
            <a:round/>
            <a:headEnd len="med" w="med" type="none"/>
            <a:tailEnd len="med" w="med" type="none"/>
          </a:ln>
        </p:spPr>
      </p:cxnSp>
      <p:cxnSp>
        <p:nvCxnSpPr>
          <p:cNvPr id="832" name="Google Shape;832;p28"/>
          <p:cNvCxnSpPr>
            <a:stCxn id="829" idx="3"/>
            <a:endCxn id="826" idx="1"/>
          </p:cNvCxnSpPr>
          <p:nvPr/>
        </p:nvCxnSpPr>
        <p:spPr>
          <a:xfrm>
            <a:off x="5602163" y="2724150"/>
            <a:ext cx="999900" cy="752400"/>
          </a:xfrm>
          <a:prstGeom prst="bentConnector3">
            <a:avLst>
              <a:gd fmla="val 49992" name="adj1"/>
            </a:avLst>
          </a:prstGeom>
          <a:noFill/>
          <a:ln cap="flat" cmpd="sng" w="19050">
            <a:solidFill>
              <a:schemeClr val="lt1"/>
            </a:solidFill>
            <a:prstDash val="solid"/>
            <a:round/>
            <a:headEnd len="med" w="med" type="none"/>
            <a:tailEnd len="med" w="med" type="none"/>
          </a:ln>
        </p:spPr>
      </p:cxnSp>
      <p:grpSp>
        <p:nvGrpSpPr>
          <p:cNvPr id="833" name="Google Shape;833;p28"/>
          <p:cNvGrpSpPr/>
          <p:nvPr/>
        </p:nvGrpSpPr>
        <p:grpSpPr>
          <a:xfrm>
            <a:off x="3541763" y="1561867"/>
            <a:ext cx="2060400" cy="1863383"/>
            <a:chOff x="3541763" y="1561867"/>
            <a:chExt cx="2060400" cy="1863383"/>
          </a:xfrm>
        </p:grpSpPr>
        <p:grpSp>
          <p:nvGrpSpPr>
            <p:cNvPr id="834" name="Google Shape;834;p28"/>
            <p:cNvGrpSpPr/>
            <p:nvPr/>
          </p:nvGrpSpPr>
          <p:grpSpPr>
            <a:xfrm>
              <a:off x="3541763" y="2495550"/>
              <a:ext cx="2060400" cy="929700"/>
              <a:chOff x="3541763" y="2495550"/>
              <a:chExt cx="2060400" cy="929700"/>
            </a:xfrm>
          </p:grpSpPr>
          <p:sp>
            <p:nvSpPr>
              <p:cNvPr id="829" name="Google Shape;829;p28"/>
              <p:cNvSpPr txBox="1"/>
              <p:nvPr/>
            </p:nvSpPr>
            <p:spPr>
              <a:xfrm>
                <a:off x="3541763" y="2495550"/>
                <a:ext cx="20604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p:txBody>
          </p:sp>
          <p:sp>
            <p:nvSpPr>
              <p:cNvPr id="835" name="Google Shape;835;p28"/>
              <p:cNvSpPr txBox="1"/>
              <p:nvPr/>
            </p:nvSpPr>
            <p:spPr>
              <a:xfrm>
                <a:off x="3541763" y="2876550"/>
                <a:ext cx="2060400" cy="5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Venus is the second planet from the Sun</a:t>
                </a:r>
                <a:endParaRPr sz="1600">
                  <a:solidFill>
                    <a:srgbClr val="FFFFFF"/>
                  </a:solidFill>
                  <a:latin typeface="Darker Grotesque"/>
                  <a:ea typeface="Darker Grotesque"/>
                  <a:cs typeface="Darker Grotesque"/>
                  <a:sym typeface="Darker Grotesque"/>
                </a:endParaRPr>
              </a:p>
            </p:txBody>
          </p:sp>
        </p:grpSp>
        <p:grpSp>
          <p:nvGrpSpPr>
            <p:cNvPr id="836" name="Google Shape;836;p28"/>
            <p:cNvGrpSpPr/>
            <p:nvPr/>
          </p:nvGrpSpPr>
          <p:grpSpPr>
            <a:xfrm>
              <a:off x="4181324" y="1561867"/>
              <a:ext cx="781295" cy="781295"/>
              <a:chOff x="5929350" y="2117975"/>
              <a:chExt cx="1214700" cy="1214700"/>
            </a:xfrm>
          </p:grpSpPr>
          <p:sp>
            <p:nvSpPr>
              <p:cNvPr id="837" name="Google Shape;837;p28"/>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28"/>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9" name="Google Shape;839;p28"/>
            <p:cNvGrpSpPr/>
            <p:nvPr/>
          </p:nvGrpSpPr>
          <p:grpSpPr>
            <a:xfrm>
              <a:off x="4424875" y="1769624"/>
              <a:ext cx="294187" cy="365770"/>
              <a:chOff x="4788030" y="1993975"/>
              <a:chExt cx="268174" cy="324638"/>
            </a:xfrm>
          </p:grpSpPr>
          <p:sp>
            <p:nvSpPr>
              <p:cNvPr id="840" name="Google Shape;840;p28"/>
              <p:cNvSpPr/>
              <p:nvPr/>
            </p:nvSpPr>
            <p:spPr>
              <a:xfrm>
                <a:off x="4788030" y="1993975"/>
                <a:ext cx="268174" cy="324638"/>
              </a:xfrm>
              <a:custGeom>
                <a:rect b="b" l="l" r="r" t="t"/>
                <a:pathLst>
                  <a:path extrusionOk="0" h="10671" w="8815">
                    <a:moveTo>
                      <a:pt x="4104" y="625"/>
                    </a:moveTo>
                    <a:lnTo>
                      <a:pt x="4104" y="1981"/>
                    </a:lnTo>
                    <a:lnTo>
                      <a:pt x="3962" y="1892"/>
                    </a:lnTo>
                    <a:cubicBezTo>
                      <a:pt x="3908" y="1856"/>
                      <a:pt x="3850" y="1839"/>
                      <a:pt x="3792" y="1839"/>
                    </a:cubicBezTo>
                    <a:cubicBezTo>
                      <a:pt x="3734" y="1839"/>
                      <a:pt x="3676" y="1856"/>
                      <a:pt x="3623" y="1892"/>
                    </a:cubicBezTo>
                    <a:lnTo>
                      <a:pt x="3480" y="1981"/>
                    </a:lnTo>
                    <a:lnTo>
                      <a:pt x="3480" y="625"/>
                    </a:lnTo>
                    <a:close/>
                    <a:moveTo>
                      <a:pt x="8190" y="625"/>
                    </a:moveTo>
                    <a:lnTo>
                      <a:pt x="8190" y="8797"/>
                    </a:lnTo>
                    <a:lnTo>
                      <a:pt x="2231" y="8797"/>
                    </a:lnTo>
                    <a:lnTo>
                      <a:pt x="2231" y="625"/>
                    </a:lnTo>
                    <a:lnTo>
                      <a:pt x="2855" y="625"/>
                    </a:lnTo>
                    <a:lnTo>
                      <a:pt x="2855" y="2552"/>
                    </a:lnTo>
                    <a:cubicBezTo>
                      <a:pt x="2855" y="2641"/>
                      <a:pt x="2891" y="2731"/>
                      <a:pt x="2962" y="2802"/>
                    </a:cubicBezTo>
                    <a:cubicBezTo>
                      <a:pt x="3021" y="2851"/>
                      <a:pt x="3096" y="2879"/>
                      <a:pt x="3170" y="2879"/>
                    </a:cubicBezTo>
                    <a:cubicBezTo>
                      <a:pt x="3230" y="2879"/>
                      <a:pt x="3289" y="2860"/>
                      <a:pt x="3337" y="2820"/>
                    </a:cubicBezTo>
                    <a:lnTo>
                      <a:pt x="3783" y="2517"/>
                    </a:lnTo>
                    <a:lnTo>
                      <a:pt x="4247" y="2820"/>
                    </a:lnTo>
                    <a:cubicBezTo>
                      <a:pt x="4301" y="2858"/>
                      <a:pt x="4362" y="2877"/>
                      <a:pt x="4422" y="2877"/>
                    </a:cubicBezTo>
                    <a:cubicBezTo>
                      <a:pt x="4501" y="2877"/>
                      <a:pt x="4579" y="2845"/>
                      <a:pt x="4640" y="2784"/>
                    </a:cubicBezTo>
                    <a:cubicBezTo>
                      <a:pt x="4711" y="2713"/>
                      <a:pt x="4729" y="2641"/>
                      <a:pt x="4729" y="2552"/>
                    </a:cubicBezTo>
                    <a:lnTo>
                      <a:pt x="4729" y="625"/>
                    </a:lnTo>
                    <a:close/>
                    <a:moveTo>
                      <a:pt x="1606" y="625"/>
                    </a:moveTo>
                    <a:lnTo>
                      <a:pt x="1606" y="8797"/>
                    </a:lnTo>
                    <a:lnTo>
                      <a:pt x="910" y="8797"/>
                    </a:lnTo>
                    <a:cubicBezTo>
                      <a:pt x="803" y="8797"/>
                      <a:pt x="696" y="8815"/>
                      <a:pt x="607" y="8851"/>
                    </a:cubicBezTo>
                    <a:lnTo>
                      <a:pt x="607" y="929"/>
                    </a:lnTo>
                    <a:cubicBezTo>
                      <a:pt x="607" y="768"/>
                      <a:pt x="732" y="625"/>
                      <a:pt x="910" y="625"/>
                    </a:cubicBezTo>
                    <a:close/>
                    <a:moveTo>
                      <a:pt x="8190" y="9422"/>
                    </a:moveTo>
                    <a:lnTo>
                      <a:pt x="8190" y="10046"/>
                    </a:lnTo>
                    <a:lnTo>
                      <a:pt x="928" y="10046"/>
                    </a:lnTo>
                    <a:cubicBezTo>
                      <a:pt x="518" y="10028"/>
                      <a:pt x="518" y="9440"/>
                      <a:pt x="928" y="9422"/>
                    </a:cubicBezTo>
                    <a:close/>
                    <a:moveTo>
                      <a:pt x="928" y="1"/>
                    </a:moveTo>
                    <a:cubicBezTo>
                      <a:pt x="411" y="1"/>
                      <a:pt x="1" y="411"/>
                      <a:pt x="1" y="929"/>
                    </a:cubicBezTo>
                    <a:lnTo>
                      <a:pt x="1" y="9743"/>
                    </a:lnTo>
                    <a:cubicBezTo>
                      <a:pt x="1" y="10260"/>
                      <a:pt x="411" y="10671"/>
                      <a:pt x="928" y="10671"/>
                    </a:cubicBezTo>
                    <a:lnTo>
                      <a:pt x="8511" y="10671"/>
                    </a:lnTo>
                    <a:cubicBezTo>
                      <a:pt x="8690" y="10671"/>
                      <a:pt x="8815" y="10546"/>
                      <a:pt x="8815" y="10367"/>
                    </a:cubicBezTo>
                    <a:lnTo>
                      <a:pt x="8815" y="304"/>
                    </a:lnTo>
                    <a:cubicBezTo>
                      <a:pt x="8815" y="126"/>
                      <a:pt x="8690" y="1"/>
                      <a:pt x="851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28"/>
              <p:cNvSpPr/>
              <p:nvPr/>
            </p:nvSpPr>
            <p:spPr>
              <a:xfrm>
                <a:off x="4874886" y="2098963"/>
                <a:ext cx="137905" cy="116518"/>
              </a:xfrm>
              <a:custGeom>
                <a:rect b="b" l="l" r="r" t="t"/>
                <a:pathLst>
                  <a:path extrusionOk="0" h="3830" w="4533">
                    <a:moveTo>
                      <a:pt x="2280" y="0"/>
                    </a:moveTo>
                    <a:cubicBezTo>
                      <a:pt x="2127" y="0"/>
                      <a:pt x="1972" y="107"/>
                      <a:pt x="1963" y="315"/>
                    </a:cubicBezTo>
                    <a:lnTo>
                      <a:pt x="1963" y="547"/>
                    </a:lnTo>
                    <a:lnTo>
                      <a:pt x="714" y="547"/>
                    </a:lnTo>
                    <a:cubicBezTo>
                      <a:pt x="536" y="547"/>
                      <a:pt x="393" y="689"/>
                      <a:pt x="393" y="868"/>
                    </a:cubicBezTo>
                    <a:lnTo>
                      <a:pt x="393" y="1796"/>
                    </a:lnTo>
                    <a:cubicBezTo>
                      <a:pt x="0" y="1849"/>
                      <a:pt x="18" y="2420"/>
                      <a:pt x="411" y="2420"/>
                    </a:cubicBezTo>
                    <a:lnTo>
                      <a:pt x="1017" y="2420"/>
                    </a:lnTo>
                    <a:cubicBezTo>
                      <a:pt x="1428" y="2420"/>
                      <a:pt x="1446" y="1849"/>
                      <a:pt x="1035" y="1796"/>
                    </a:cubicBezTo>
                    <a:lnTo>
                      <a:pt x="1035" y="1171"/>
                    </a:lnTo>
                    <a:lnTo>
                      <a:pt x="1963" y="1171"/>
                    </a:lnTo>
                    <a:lnTo>
                      <a:pt x="1963" y="3205"/>
                    </a:lnTo>
                    <a:lnTo>
                      <a:pt x="1713" y="3205"/>
                    </a:lnTo>
                    <a:cubicBezTo>
                      <a:pt x="1303" y="3223"/>
                      <a:pt x="1303" y="3812"/>
                      <a:pt x="1713" y="3830"/>
                    </a:cubicBezTo>
                    <a:lnTo>
                      <a:pt x="2837" y="3830"/>
                    </a:lnTo>
                    <a:cubicBezTo>
                      <a:pt x="3248" y="3812"/>
                      <a:pt x="3248" y="3223"/>
                      <a:pt x="2837" y="3205"/>
                    </a:cubicBezTo>
                    <a:lnTo>
                      <a:pt x="2588" y="3205"/>
                    </a:lnTo>
                    <a:lnTo>
                      <a:pt x="2588" y="1171"/>
                    </a:lnTo>
                    <a:lnTo>
                      <a:pt x="3497" y="1171"/>
                    </a:lnTo>
                    <a:lnTo>
                      <a:pt x="3497" y="1796"/>
                    </a:lnTo>
                    <a:cubicBezTo>
                      <a:pt x="3105" y="1849"/>
                      <a:pt x="3123" y="2420"/>
                      <a:pt x="3533" y="2420"/>
                    </a:cubicBezTo>
                    <a:lnTo>
                      <a:pt x="4104" y="2420"/>
                    </a:lnTo>
                    <a:cubicBezTo>
                      <a:pt x="4515" y="2420"/>
                      <a:pt x="4532" y="1849"/>
                      <a:pt x="4122" y="1796"/>
                    </a:cubicBezTo>
                    <a:lnTo>
                      <a:pt x="4122" y="868"/>
                    </a:lnTo>
                    <a:cubicBezTo>
                      <a:pt x="4122" y="689"/>
                      <a:pt x="3997" y="547"/>
                      <a:pt x="3819" y="547"/>
                    </a:cubicBezTo>
                    <a:lnTo>
                      <a:pt x="2588" y="547"/>
                    </a:lnTo>
                    <a:lnTo>
                      <a:pt x="2588" y="315"/>
                    </a:lnTo>
                    <a:cubicBezTo>
                      <a:pt x="2579" y="103"/>
                      <a:pt x="2430" y="0"/>
                      <a:pt x="228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sp>
        <p:nvSpPr>
          <p:cNvPr id="846" name="Google Shape;846;p29"/>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aphicFrame>
        <p:nvGraphicFramePr>
          <p:cNvPr id="847" name="Google Shape;847;p29"/>
          <p:cNvGraphicFramePr/>
          <p:nvPr/>
        </p:nvGraphicFramePr>
        <p:xfrm>
          <a:off x="713200" y="1290750"/>
          <a:ext cx="3000000" cy="3000000"/>
        </p:xfrm>
        <a:graphic>
          <a:graphicData uri="http://schemas.openxmlformats.org/drawingml/2006/table">
            <a:tbl>
              <a:tblPr>
                <a:noFill/>
                <a:tableStyleId>{736A893A-1CEC-4CC9-85FB-2FA273F321BD}</a:tableStyleId>
              </a:tblPr>
              <a:tblGrid>
                <a:gridCol w="1929400"/>
                <a:gridCol w="1929400"/>
                <a:gridCol w="1929400"/>
                <a:gridCol w="1929400"/>
              </a:tblGrid>
              <a:tr h="340075">
                <a:tc gridSpan="4">
                  <a:txBody>
                    <a:bodyPr/>
                    <a:lstStyle/>
                    <a:p>
                      <a:pPr indent="0" lvl="0" marL="0" rtl="0" algn="ctr">
                        <a:spcBef>
                          <a:spcPts val="0"/>
                        </a:spcBef>
                        <a:spcAft>
                          <a:spcPts val="0"/>
                        </a:spcAft>
                        <a:buNone/>
                      </a:pPr>
                      <a:r>
                        <a:rPr b="1" lang="en" sz="2200">
                          <a:solidFill>
                            <a:schemeClr val="lt1"/>
                          </a:solidFill>
                          <a:latin typeface="Rubik"/>
                          <a:ea typeface="Rubik"/>
                          <a:cs typeface="Rubik"/>
                          <a:sym typeface="Rubik"/>
                        </a:rPr>
                        <a:t>Four sections table</a:t>
                      </a:r>
                      <a:endParaRPr b="1" sz="2200">
                        <a:solidFill>
                          <a:schemeClr val="lt1"/>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hMerge="1"/>
                <a:tc hMerge="1"/>
                <a:tc hMerge="1"/>
              </a:tr>
              <a:tr h="1223550">
                <a:tc>
                  <a:txBody>
                    <a:bodyPr/>
                    <a:lstStyle/>
                    <a:p>
                      <a:pPr indent="0" lvl="0" marL="0" rtl="0" algn="ctr">
                        <a:spcBef>
                          <a:spcPts val="0"/>
                        </a:spcBef>
                        <a:spcAft>
                          <a:spcPts val="0"/>
                        </a:spcAft>
                        <a:buNone/>
                      </a:pPr>
                      <a:r>
                        <a:t/>
                      </a:r>
                      <a:endParaRPr>
                        <a:solidFill>
                          <a:srgbClr val="FFFFFF"/>
                        </a:solidFill>
                        <a:latin typeface="Didact Gothic"/>
                        <a:ea typeface="Didact Gothic"/>
                        <a:cs typeface="Didact Gothic"/>
                        <a:sym typeface="Didact Gothic"/>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lt2"/>
                    </a:solidFill>
                  </a:tcPr>
                </a:tc>
                <a:tc>
                  <a:txBody>
                    <a:bodyPr/>
                    <a:lstStyle/>
                    <a:p>
                      <a:pPr indent="0" lvl="0" marL="0" rtl="0" algn="ctr">
                        <a:spcBef>
                          <a:spcPts val="0"/>
                        </a:spcBef>
                        <a:spcAft>
                          <a:spcPts val="0"/>
                        </a:spcAft>
                        <a:buNone/>
                      </a:pPr>
                      <a:r>
                        <a:t/>
                      </a:r>
                      <a:endParaRPr>
                        <a:solidFill>
                          <a:srgbClr val="FFFFFF"/>
                        </a:solidFill>
                        <a:latin typeface="Didact Gothic"/>
                        <a:ea typeface="Didact Gothic"/>
                        <a:cs typeface="Didact Gothic"/>
                        <a:sym typeface="Didact Gothic"/>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t/>
                      </a:r>
                      <a:endParaRPr>
                        <a:solidFill>
                          <a:srgbClr val="FFFFFF"/>
                        </a:solidFill>
                        <a:latin typeface="Didact Gothic"/>
                        <a:ea typeface="Didact Gothic"/>
                        <a:cs typeface="Didact Gothic"/>
                        <a:sym typeface="Didact Gothic"/>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lt2"/>
                    </a:solidFill>
                  </a:tcPr>
                </a:tc>
                <a:tc>
                  <a:txBody>
                    <a:bodyPr/>
                    <a:lstStyle/>
                    <a:p>
                      <a:pPr indent="0" lvl="0" marL="0" rtl="0" algn="ctr">
                        <a:spcBef>
                          <a:spcPts val="0"/>
                        </a:spcBef>
                        <a:spcAft>
                          <a:spcPts val="0"/>
                        </a:spcAft>
                        <a:buNone/>
                      </a:pPr>
                      <a:r>
                        <a:t/>
                      </a:r>
                      <a:endParaRPr>
                        <a:solidFill>
                          <a:srgbClr val="FFFFFF"/>
                        </a:solidFill>
                        <a:latin typeface="Didact Gothic"/>
                        <a:ea typeface="Didact Gothic"/>
                        <a:cs typeface="Didact Gothic"/>
                        <a:sym typeface="Didact Gothic"/>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dk2"/>
                    </a:solidFill>
                  </a:tcPr>
                </a:tc>
              </a:tr>
              <a:tr h="381425">
                <a:tc>
                  <a:txBody>
                    <a:bodyPr/>
                    <a:lstStyle/>
                    <a:p>
                      <a:pPr indent="0" lvl="0" marL="0" rtl="0" algn="ctr">
                        <a:spcBef>
                          <a:spcPts val="0"/>
                        </a:spcBef>
                        <a:spcAft>
                          <a:spcPts val="0"/>
                        </a:spcAft>
                        <a:buNone/>
                      </a:pPr>
                      <a:r>
                        <a:rPr b="1" lang="en" sz="2200">
                          <a:solidFill>
                            <a:schemeClr val="lt1"/>
                          </a:solidFill>
                          <a:latin typeface="Rubik"/>
                          <a:ea typeface="Rubik"/>
                          <a:cs typeface="Rubik"/>
                          <a:sym typeface="Rubik"/>
                        </a:rPr>
                        <a:t>Topic </a:t>
                      </a:r>
                      <a:r>
                        <a:rPr b="1" lang="en" sz="2200">
                          <a:solidFill>
                            <a:schemeClr val="lt2"/>
                          </a:solidFill>
                          <a:latin typeface="Rubik"/>
                          <a:ea typeface="Rubik"/>
                          <a:cs typeface="Rubik"/>
                          <a:sym typeface="Rubik"/>
                        </a:rPr>
                        <a:t>1</a:t>
                      </a:r>
                      <a:endParaRPr b="1" sz="22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b="1" lang="en" sz="2200">
                          <a:solidFill>
                            <a:schemeClr val="lt1"/>
                          </a:solidFill>
                          <a:latin typeface="Rubik"/>
                          <a:ea typeface="Rubik"/>
                          <a:cs typeface="Rubik"/>
                          <a:sym typeface="Rubik"/>
                        </a:rPr>
                        <a:t>Topic </a:t>
                      </a:r>
                      <a:r>
                        <a:rPr b="1" lang="en" sz="2200">
                          <a:solidFill>
                            <a:schemeClr val="dk2"/>
                          </a:solidFill>
                          <a:latin typeface="Rubik"/>
                          <a:ea typeface="Rubik"/>
                          <a:cs typeface="Rubik"/>
                          <a:sym typeface="Rubik"/>
                        </a:rPr>
                        <a:t>2</a:t>
                      </a:r>
                      <a:endParaRPr b="1" sz="2200">
                        <a:solidFill>
                          <a:schemeClr val="dk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b="1" lang="en" sz="2200">
                          <a:solidFill>
                            <a:schemeClr val="lt1"/>
                          </a:solidFill>
                          <a:latin typeface="Rubik"/>
                          <a:ea typeface="Rubik"/>
                          <a:cs typeface="Rubik"/>
                          <a:sym typeface="Rubik"/>
                        </a:rPr>
                        <a:t>Topic </a:t>
                      </a:r>
                      <a:r>
                        <a:rPr b="1" lang="en" sz="2200">
                          <a:solidFill>
                            <a:schemeClr val="lt2"/>
                          </a:solidFill>
                          <a:latin typeface="Rubik"/>
                          <a:ea typeface="Rubik"/>
                          <a:cs typeface="Rubik"/>
                          <a:sym typeface="Rubik"/>
                        </a:rPr>
                        <a:t>3</a:t>
                      </a:r>
                      <a:endParaRPr b="1" sz="22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b="1" lang="en" sz="2200">
                          <a:solidFill>
                            <a:schemeClr val="lt1"/>
                          </a:solidFill>
                          <a:latin typeface="Rubik"/>
                          <a:ea typeface="Rubik"/>
                          <a:cs typeface="Rubik"/>
                          <a:sym typeface="Rubik"/>
                        </a:rPr>
                        <a:t>Topic </a:t>
                      </a:r>
                      <a:r>
                        <a:rPr b="1" lang="en" sz="2200">
                          <a:solidFill>
                            <a:schemeClr val="dk2"/>
                          </a:solidFill>
                          <a:latin typeface="Rubik"/>
                          <a:ea typeface="Rubik"/>
                          <a:cs typeface="Rubik"/>
                          <a:sym typeface="Rubik"/>
                        </a:rPr>
                        <a:t>4</a:t>
                      </a:r>
                      <a:endParaRPr b="1" sz="2200">
                        <a:solidFill>
                          <a:schemeClr val="dk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708475">
                <a:tc>
                  <a:txBody>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Venus is the second planet from the Sun</a:t>
                      </a:r>
                      <a:endParaRPr sz="1600">
                        <a:solidFill>
                          <a:srgbClr val="FFFFFF"/>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Despite being red, Mars is a cold place</a:t>
                      </a:r>
                      <a:endParaRPr sz="1600">
                        <a:solidFill>
                          <a:srgbClr val="FFFFFF"/>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Jupiter is the biggest planet of them all</a:t>
                      </a:r>
                      <a:endParaRPr sz="1600">
                        <a:solidFill>
                          <a:srgbClr val="FFFFFF"/>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Saturn is a gas giant and has several rings</a:t>
                      </a:r>
                      <a:endParaRPr sz="1600">
                        <a:solidFill>
                          <a:srgbClr val="FFFFFF"/>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grpSp>
        <p:nvGrpSpPr>
          <p:cNvPr id="848" name="Google Shape;848;p29"/>
          <p:cNvGrpSpPr/>
          <p:nvPr/>
        </p:nvGrpSpPr>
        <p:grpSpPr>
          <a:xfrm>
            <a:off x="7155163" y="2137464"/>
            <a:ext cx="593526" cy="640076"/>
            <a:chOff x="3376700" y="2518337"/>
            <a:chExt cx="304560" cy="325308"/>
          </a:xfrm>
        </p:grpSpPr>
        <p:sp>
          <p:nvSpPr>
            <p:cNvPr id="849" name="Google Shape;849;p29"/>
            <p:cNvSpPr/>
            <p:nvPr/>
          </p:nvSpPr>
          <p:spPr>
            <a:xfrm>
              <a:off x="3376700" y="2518337"/>
              <a:ext cx="304560" cy="325308"/>
            </a:xfrm>
            <a:custGeom>
              <a:rect b="b" l="l" r="r" t="t"/>
              <a:pathLst>
                <a:path extrusionOk="0" h="10693" w="10011">
                  <a:moveTo>
                    <a:pt x="7191" y="625"/>
                  </a:moveTo>
                  <a:cubicBezTo>
                    <a:pt x="7637" y="1428"/>
                    <a:pt x="8422" y="1946"/>
                    <a:pt x="9314" y="2053"/>
                  </a:cubicBezTo>
                  <a:lnTo>
                    <a:pt x="9314" y="5621"/>
                  </a:lnTo>
                  <a:cubicBezTo>
                    <a:pt x="9350" y="7477"/>
                    <a:pt x="6228" y="9422"/>
                    <a:pt x="4997" y="10028"/>
                  </a:cubicBezTo>
                  <a:cubicBezTo>
                    <a:pt x="3783" y="9404"/>
                    <a:pt x="661" y="7477"/>
                    <a:pt x="679" y="5621"/>
                  </a:cubicBezTo>
                  <a:lnTo>
                    <a:pt x="679" y="2053"/>
                  </a:lnTo>
                  <a:cubicBezTo>
                    <a:pt x="1571" y="1946"/>
                    <a:pt x="2374" y="1428"/>
                    <a:pt x="2820" y="625"/>
                  </a:cubicBezTo>
                  <a:close/>
                  <a:moveTo>
                    <a:pt x="2623" y="1"/>
                  </a:moveTo>
                  <a:cubicBezTo>
                    <a:pt x="2499" y="1"/>
                    <a:pt x="2392" y="72"/>
                    <a:pt x="2338" y="179"/>
                  </a:cubicBezTo>
                  <a:cubicBezTo>
                    <a:pt x="1981" y="946"/>
                    <a:pt x="1214" y="1446"/>
                    <a:pt x="375" y="1446"/>
                  </a:cubicBezTo>
                  <a:cubicBezTo>
                    <a:pt x="197" y="1446"/>
                    <a:pt x="54" y="1589"/>
                    <a:pt x="54" y="1749"/>
                  </a:cubicBezTo>
                  <a:lnTo>
                    <a:pt x="54" y="5621"/>
                  </a:lnTo>
                  <a:cubicBezTo>
                    <a:pt x="1" y="7887"/>
                    <a:pt x="3587" y="10046"/>
                    <a:pt x="4872" y="10653"/>
                  </a:cubicBezTo>
                  <a:cubicBezTo>
                    <a:pt x="4916" y="10680"/>
                    <a:pt x="4961" y="10693"/>
                    <a:pt x="5005" y="10693"/>
                  </a:cubicBezTo>
                  <a:cubicBezTo>
                    <a:pt x="5050" y="10693"/>
                    <a:pt x="5095" y="10680"/>
                    <a:pt x="5139" y="10653"/>
                  </a:cubicBezTo>
                  <a:cubicBezTo>
                    <a:pt x="6424" y="10046"/>
                    <a:pt x="10010" y="7869"/>
                    <a:pt x="9957" y="5621"/>
                  </a:cubicBezTo>
                  <a:lnTo>
                    <a:pt x="9957" y="1749"/>
                  </a:lnTo>
                  <a:cubicBezTo>
                    <a:pt x="9957" y="1589"/>
                    <a:pt x="9814" y="1446"/>
                    <a:pt x="9636" y="1446"/>
                  </a:cubicBezTo>
                  <a:cubicBezTo>
                    <a:pt x="8797" y="1446"/>
                    <a:pt x="8030" y="946"/>
                    <a:pt x="7673" y="179"/>
                  </a:cubicBezTo>
                  <a:cubicBezTo>
                    <a:pt x="7619" y="72"/>
                    <a:pt x="7512" y="1"/>
                    <a:pt x="73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29"/>
            <p:cNvSpPr/>
            <p:nvPr/>
          </p:nvSpPr>
          <p:spPr>
            <a:xfrm>
              <a:off x="3419048" y="2563393"/>
              <a:ext cx="220411" cy="228290"/>
            </a:xfrm>
            <a:custGeom>
              <a:rect b="b" l="l" r="r" t="t"/>
              <a:pathLst>
                <a:path extrusionOk="0" h="7504" w="7245">
                  <a:moveTo>
                    <a:pt x="5086" y="625"/>
                  </a:moveTo>
                  <a:cubicBezTo>
                    <a:pt x="5407" y="1160"/>
                    <a:pt x="5924" y="1517"/>
                    <a:pt x="6531" y="1607"/>
                  </a:cubicBezTo>
                  <a:lnTo>
                    <a:pt x="6531" y="3783"/>
                  </a:lnTo>
                  <a:cubicBezTo>
                    <a:pt x="6584" y="4836"/>
                    <a:pt x="4764" y="6228"/>
                    <a:pt x="3622" y="6834"/>
                  </a:cubicBezTo>
                  <a:cubicBezTo>
                    <a:pt x="2463" y="6228"/>
                    <a:pt x="661" y="4836"/>
                    <a:pt x="714" y="3783"/>
                  </a:cubicBezTo>
                  <a:lnTo>
                    <a:pt x="714" y="1607"/>
                  </a:lnTo>
                  <a:cubicBezTo>
                    <a:pt x="1303" y="1517"/>
                    <a:pt x="1838" y="1160"/>
                    <a:pt x="2159" y="625"/>
                  </a:cubicBezTo>
                  <a:close/>
                  <a:moveTo>
                    <a:pt x="1963" y="1"/>
                  </a:moveTo>
                  <a:cubicBezTo>
                    <a:pt x="1838" y="1"/>
                    <a:pt x="1731" y="72"/>
                    <a:pt x="1678" y="179"/>
                  </a:cubicBezTo>
                  <a:cubicBezTo>
                    <a:pt x="1446" y="679"/>
                    <a:pt x="946" y="1018"/>
                    <a:pt x="393" y="1018"/>
                  </a:cubicBezTo>
                  <a:cubicBezTo>
                    <a:pt x="232" y="1018"/>
                    <a:pt x="90" y="1143"/>
                    <a:pt x="90" y="1321"/>
                  </a:cubicBezTo>
                  <a:lnTo>
                    <a:pt x="90" y="3783"/>
                  </a:lnTo>
                  <a:cubicBezTo>
                    <a:pt x="0" y="5282"/>
                    <a:pt x="2409" y="6941"/>
                    <a:pt x="3480" y="7477"/>
                  </a:cubicBezTo>
                  <a:cubicBezTo>
                    <a:pt x="3524" y="7495"/>
                    <a:pt x="3573" y="7504"/>
                    <a:pt x="3622" y="7504"/>
                  </a:cubicBezTo>
                  <a:cubicBezTo>
                    <a:pt x="3671" y="7504"/>
                    <a:pt x="3721" y="7495"/>
                    <a:pt x="3765" y="7477"/>
                  </a:cubicBezTo>
                  <a:cubicBezTo>
                    <a:pt x="4836" y="6941"/>
                    <a:pt x="7244" y="5282"/>
                    <a:pt x="7155" y="3783"/>
                  </a:cubicBezTo>
                  <a:lnTo>
                    <a:pt x="7155" y="1321"/>
                  </a:lnTo>
                  <a:cubicBezTo>
                    <a:pt x="7155" y="1143"/>
                    <a:pt x="7013" y="1018"/>
                    <a:pt x="6852" y="1018"/>
                  </a:cubicBezTo>
                  <a:cubicBezTo>
                    <a:pt x="6299" y="1018"/>
                    <a:pt x="5799" y="679"/>
                    <a:pt x="5567" y="179"/>
                  </a:cubicBezTo>
                  <a:cubicBezTo>
                    <a:pt x="5567" y="90"/>
                    <a:pt x="5478" y="1"/>
                    <a:pt x="538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29"/>
            <p:cNvSpPr/>
            <p:nvPr/>
          </p:nvSpPr>
          <p:spPr>
            <a:xfrm>
              <a:off x="3474964" y="2608722"/>
              <a:ext cx="108030" cy="119986"/>
            </a:xfrm>
            <a:custGeom>
              <a:rect b="b" l="l" r="r" t="t"/>
              <a:pathLst>
                <a:path extrusionOk="0" h="3944" w="3551">
                  <a:moveTo>
                    <a:pt x="1784" y="1080"/>
                  </a:moveTo>
                  <a:lnTo>
                    <a:pt x="1909" y="1383"/>
                  </a:lnTo>
                  <a:cubicBezTo>
                    <a:pt x="1963" y="1490"/>
                    <a:pt x="2070" y="1562"/>
                    <a:pt x="2195" y="1562"/>
                  </a:cubicBezTo>
                  <a:lnTo>
                    <a:pt x="2534" y="1562"/>
                  </a:lnTo>
                  <a:lnTo>
                    <a:pt x="2373" y="1758"/>
                  </a:lnTo>
                  <a:cubicBezTo>
                    <a:pt x="2266" y="1883"/>
                    <a:pt x="2266" y="2061"/>
                    <a:pt x="2373" y="2168"/>
                  </a:cubicBezTo>
                  <a:lnTo>
                    <a:pt x="2534" y="2383"/>
                  </a:lnTo>
                  <a:lnTo>
                    <a:pt x="2195" y="2383"/>
                  </a:lnTo>
                  <a:cubicBezTo>
                    <a:pt x="2070" y="2383"/>
                    <a:pt x="1963" y="2454"/>
                    <a:pt x="1909" y="2561"/>
                  </a:cubicBezTo>
                  <a:lnTo>
                    <a:pt x="1784" y="2864"/>
                  </a:lnTo>
                  <a:lnTo>
                    <a:pt x="1642" y="2561"/>
                  </a:lnTo>
                  <a:cubicBezTo>
                    <a:pt x="1606" y="2454"/>
                    <a:pt x="1481" y="2383"/>
                    <a:pt x="1356" y="2383"/>
                  </a:cubicBezTo>
                  <a:lnTo>
                    <a:pt x="1017" y="2383"/>
                  </a:lnTo>
                  <a:lnTo>
                    <a:pt x="1178" y="2168"/>
                  </a:lnTo>
                  <a:cubicBezTo>
                    <a:pt x="1285" y="2061"/>
                    <a:pt x="1285" y="1883"/>
                    <a:pt x="1178" y="1776"/>
                  </a:cubicBezTo>
                  <a:lnTo>
                    <a:pt x="1017" y="1562"/>
                  </a:lnTo>
                  <a:lnTo>
                    <a:pt x="1356" y="1562"/>
                  </a:lnTo>
                  <a:cubicBezTo>
                    <a:pt x="1481" y="1562"/>
                    <a:pt x="1606" y="1490"/>
                    <a:pt x="1642" y="1383"/>
                  </a:cubicBezTo>
                  <a:lnTo>
                    <a:pt x="1784" y="1080"/>
                  </a:lnTo>
                  <a:close/>
                  <a:moveTo>
                    <a:pt x="1784" y="1"/>
                  </a:moveTo>
                  <a:cubicBezTo>
                    <a:pt x="1668" y="1"/>
                    <a:pt x="1552" y="63"/>
                    <a:pt x="1499" y="188"/>
                  </a:cubicBezTo>
                  <a:lnTo>
                    <a:pt x="1160" y="937"/>
                  </a:lnTo>
                  <a:lnTo>
                    <a:pt x="339" y="937"/>
                  </a:lnTo>
                  <a:cubicBezTo>
                    <a:pt x="250" y="937"/>
                    <a:pt x="179" y="973"/>
                    <a:pt x="107" y="1044"/>
                  </a:cubicBezTo>
                  <a:cubicBezTo>
                    <a:pt x="0" y="1151"/>
                    <a:pt x="0" y="1330"/>
                    <a:pt x="107" y="1455"/>
                  </a:cubicBezTo>
                  <a:lnTo>
                    <a:pt x="535" y="1972"/>
                  </a:lnTo>
                  <a:lnTo>
                    <a:pt x="107" y="2490"/>
                  </a:lnTo>
                  <a:cubicBezTo>
                    <a:pt x="0" y="2597"/>
                    <a:pt x="0" y="2775"/>
                    <a:pt x="107" y="2900"/>
                  </a:cubicBezTo>
                  <a:cubicBezTo>
                    <a:pt x="179" y="2971"/>
                    <a:pt x="250" y="3007"/>
                    <a:pt x="339" y="3007"/>
                  </a:cubicBezTo>
                  <a:lnTo>
                    <a:pt x="1160" y="3007"/>
                  </a:lnTo>
                  <a:lnTo>
                    <a:pt x="1499" y="3756"/>
                  </a:lnTo>
                  <a:cubicBezTo>
                    <a:pt x="1552" y="3881"/>
                    <a:pt x="1668" y="3944"/>
                    <a:pt x="1784" y="3944"/>
                  </a:cubicBezTo>
                  <a:cubicBezTo>
                    <a:pt x="1900" y="3944"/>
                    <a:pt x="2016" y="3881"/>
                    <a:pt x="2070" y="3756"/>
                  </a:cubicBezTo>
                  <a:lnTo>
                    <a:pt x="2391" y="3007"/>
                  </a:lnTo>
                  <a:lnTo>
                    <a:pt x="3212" y="3007"/>
                  </a:lnTo>
                  <a:cubicBezTo>
                    <a:pt x="3301" y="3007"/>
                    <a:pt x="3390" y="2971"/>
                    <a:pt x="3444" y="2900"/>
                  </a:cubicBezTo>
                  <a:cubicBezTo>
                    <a:pt x="3551" y="2775"/>
                    <a:pt x="3551" y="2597"/>
                    <a:pt x="3462" y="2490"/>
                  </a:cubicBezTo>
                  <a:lnTo>
                    <a:pt x="3016" y="1972"/>
                  </a:lnTo>
                  <a:lnTo>
                    <a:pt x="3462" y="1455"/>
                  </a:lnTo>
                  <a:cubicBezTo>
                    <a:pt x="3533" y="1366"/>
                    <a:pt x="3551" y="1223"/>
                    <a:pt x="3497" y="1116"/>
                  </a:cubicBezTo>
                  <a:cubicBezTo>
                    <a:pt x="3497" y="1026"/>
                    <a:pt x="3426" y="937"/>
                    <a:pt x="3319" y="937"/>
                  </a:cubicBezTo>
                  <a:lnTo>
                    <a:pt x="2391" y="937"/>
                  </a:lnTo>
                  <a:lnTo>
                    <a:pt x="2070" y="188"/>
                  </a:lnTo>
                  <a:cubicBezTo>
                    <a:pt x="2016" y="63"/>
                    <a:pt x="1900" y="1"/>
                    <a:pt x="178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52" name="Google Shape;852;p29"/>
          <p:cNvSpPr/>
          <p:nvPr/>
        </p:nvSpPr>
        <p:spPr>
          <a:xfrm>
            <a:off x="1454675" y="2137347"/>
            <a:ext cx="458095" cy="639870"/>
          </a:xfrm>
          <a:custGeom>
            <a:rect b="b" l="l" r="r" t="t"/>
            <a:pathLst>
              <a:path extrusionOk="0" h="10689" w="7727">
                <a:moveTo>
                  <a:pt x="6852" y="661"/>
                </a:moveTo>
                <a:lnTo>
                  <a:pt x="5871" y="2356"/>
                </a:lnTo>
                <a:lnTo>
                  <a:pt x="4818" y="2356"/>
                </a:lnTo>
                <a:cubicBezTo>
                  <a:pt x="4666" y="1892"/>
                  <a:pt x="4260" y="1660"/>
                  <a:pt x="3854" y="1660"/>
                </a:cubicBezTo>
                <a:cubicBezTo>
                  <a:pt x="3448" y="1660"/>
                  <a:pt x="3043" y="1892"/>
                  <a:pt x="2891" y="2356"/>
                </a:cubicBezTo>
                <a:lnTo>
                  <a:pt x="1838" y="2356"/>
                </a:lnTo>
                <a:lnTo>
                  <a:pt x="857" y="661"/>
                </a:lnTo>
                <a:close/>
                <a:moveTo>
                  <a:pt x="3854" y="2285"/>
                </a:moveTo>
                <a:cubicBezTo>
                  <a:pt x="4372" y="2302"/>
                  <a:pt x="4372" y="3052"/>
                  <a:pt x="3854" y="3070"/>
                </a:cubicBezTo>
                <a:cubicBezTo>
                  <a:pt x="3640" y="3070"/>
                  <a:pt x="3462" y="2891"/>
                  <a:pt x="3462" y="2677"/>
                </a:cubicBezTo>
                <a:cubicBezTo>
                  <a:pt x="3462" y="2463"/>
                  <a:pt x="3640" y="2285"/>
                  <a:pt x="3854" y="2285"/>
                </a:cubicBezTo>
                <a:close/>
                <a:moveTo>
                  <a:pt x="4265" y="3605"/>
                </a:moveTo>
                <a:lnTo>
                  <a:pt x="4265" y="4408"/>
                </a:lnTo>
                <a:cubicBezTo>
                  <a:pt x="4140" y="4354"/>
                  <a:pt x="4002" y="4328"/>
                  <a:pt x="3863" y="4328"/>
                </a:cubicBezTo>
                <a:cubicBezTo>
                  <a:pt x="3725" y="4328"/>
                  <a:pt x="3587" y="4354"/>
                  <a:pt x="3462" y="4408"/>
                </a:cubicBezTo>
                <a:lnTo>
                  <a:pt x="3462" y="3605"/>
                </a:lnTo>
                <a:cubicBezTo>
                  <a:pt x="3587" y="3658"/>
                  <a:pt x="3712" y="3694"/>
                  <a:pt x="3854" y="3694"/>
                </a:cubicBezTo>
                <a:cubicBezTo>
                  <a:pt x="3997" y="3694"/>
                  <a:pt x="4140" y="3658"/>
                  <a:pt x="4265" y="3605"/>
                </a:cubicBezTo>
                <a:close/>
                <a:moveTo>
                  <a:pt x="3854" y="4943"/>
                </a:moveTo>
                <a:cubicBezTo>
                  <a:pt x="4068" y="4943"/>
                  <a:pt x="4247" y="5122"/>
                  <a:pt x="4247" y="5336"/>
                </a:cubicBezTo>
                <a:cubicBezTo>
                  <a:pt x="4238" y="5594"/>
                  <a:pt x="4046" y="5724"/>
                  <a:pt x="3854" y="5724"/>
                </a:cubicBezTo>
                <a:cubicBezTo>
                  <a:pt x="3663" y="5724"/>
                  <a:pt x="3471" y="5594"/>
                  <a:pt x="3462" y="5336"/>
                </a:cubicBezTo>
                <a:cubicBezTo>
                  <a:pt x="3462" y="5122"/>
                  <a:pt x="3640" y="4943"/>
                  <a:pt x="3854" y="4943"/>
                </a:cubicBezTo>
                <a:close/>
                <a:moveTo>
                  <a:pt x="607" y="1517"/>
                </a:moveTo>
                <a:lnTo>
                  <a:pt x="1356" y="2838"/>
                </a:lnTo>
                <a:cubicBezTo>
                  <a:pt x="1410" y="2927"/>
                  <a:pt x="1517" y="2998"/>
                  <a:pt x="1624" y="2998"/>
                </a:cubicBezTo>
                <a:lnTo>
                  <a:pt x="2837" y="2998"/>
                </a:lnTo>
                <a:lnTo>
                  <a:pt x="2837" y="5336"/>
                </a:lnTo>
                <a:cubicBezTo>
                  <a:pt x="2837" y="5800"/>
                  <a:pt x="3123" y="6174"/>
                  <a:pt x="3533" y="6317"/>
                </a:cubicBezTo>
                <a:lnTo>
                  <a:pt x="3533" y="8512"/>
                </a:lnTo>
                <a:lnTo>
                  <a:pt x="1624" y="8512"/>
                </a:lnTo>
                <a:cubicBezTo>
                  <a:pt x="1535" y="8512"/>
                  <a:pt x="1446" y="8565"/>
                  <a:pt x="1392" y="8637"/>
                </a:cubicBezTo>
                <a:lnTo>
                  <a:pt x="607" y="9547"/>
                </a:lnTo>
                <a:lnTo>
                  <a:pt x="607" y="1517"/>
                </a:lnTo>
                <a:close/>
                <a:moveTo>
                  <a:pt x="7102" y="1517"/>
                </a:moveTo>
                <a:lnTo>
                  <a:pt x="7102" y="9547"/>
                </a:lnTo>
                <a:lnTo>
                  <a:pt x="6299" y="8637"/>
                </a:lnTo>
                <a:cubicBezTo>
                  <a:pt x="6245" y="8565"/>
                  <a:pt x="6156" y="8512"/>
                  <a:pt x="6067" y="8512"/>
                </a:cubicBezTo>
                <a:lnTo>
                  <a:pt x="4158" y="8512"/>
                </a:lnTo>
                <a:lnTo>
                  <a:pt x="4158" y="6299"/>
                </a:lnTo>
                <a:cubicBezTo>
                  <a:pt x="4568" y="6174"/>
                  <a:pt x="4854" y="5782"/>
                  <a:pt x="4854" y="5336"/>
                </a:cubicBezTo>
                <a:lnTo>
                  <a:pt x="4854" y="2998"/>
                </a:lnTo>
                <a:lnTo>
                  <a:pt x="6067" y="2998"/>
                </a:lnTo>
                <a:cubicBezTo>
                  <a:pt x="6174" y="2998"/>
                  <a:pt x="6281" y="2927"/>
                  <a:pt x="6334" y="2838"/>
                </a:cubicBezTo>
                <a:lnTo>
                  <a:pt x="7102" y="1517"/>
                </a:lnTo>
                <a:close/>
                <a:moveTo>
                  <a:pt x="5906" y="9154"/>
                </a:moveTo>
                <a:lnTo>
                  <a:pt x="6691" y="10064"/>
                </a:lnTo>
                <a:lnTo>
                  <a:pt x="1000" y="10064"/>
                </a:lnTo>
                <a:lnTo>
                  <a:pt x="1802" y="9154"/>
                </a:lnTo>
                <a:close/>
                <a:moveTo>
                  <a:pt x="304" y="1"/>
                </a:moveTo>
                <a:cubicBezTo>
                  <a:pt x="143" y="1"/>
                  <a:pt x="0" y="143"/>
                  <a:pt x="0" y="322"/>
                </a:cubicBezTo>
                <a:lnTo>
                  <a:pt x="0" y="10385"/>
                </a:lnTo>
                <a:cubicBezTo>
                  <a:pt x="0" y="10546"/>
                  <a:pt x="143" y="10688"/>
                  <a:pt x="304" y="10688"/>
                </a:cubicBezTo>
                <a:lnTo>
                  <a:pt x="7405" y="10688"/>
                </a:lnTo>
                <a:cubicBezTo>
                  <a:pt x="7583" y="10688"/>
                  <a:pt x="7726" y="10546"/>
                  <a:pt x="7726" y="10385"/>
                </a:cubicBezTo>
                <a:lnTo>
                  <a:pt x="7726" y="322"/>
                </a:lnTo>
                <a:cubicBezTo>
                  <a:pt x="7726" y="143"/>
                  <a:pt x="7583" y="1"/>
                  <a:pt x="740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3" name="Google Shape;853;p29"/>
          <p:cNvGrpSpPr/>
          <p:nvPr/>
        </p:nvGrpSpPr>
        <p:grpSpPr>
          <a:xfrm>
            <a:off x="3268449" y="2163083"/>
            <a:ext cx="634790" cy="589674"/>
            <a:chOff x="1972975" y="2531358"/>
            <a:chExt cx="325734" cy="299692"/>
          </a:xfrm>
        </p:grpSpPr>
        <p:sp>
          <p:nvSpPr>
            <p:cNvPr id="854" name="Google Shape;854;p29"/>
            <p:cNvSpPr/>
            <p:nvPr/>
          </p:nvSpPr>
          <p:spPr>
            <a:xfrm>
              <a:off x="1972975" y="2531358"/>
              <a:ext cx="325734" cy="299692"/>
            </a:xfrm>
            <a:custGeom>
              <a:rect b="b" l="l" r="r" t="t"/>
              <a:pathLst>
                <a:path extrusionOk="0" h="9851" w="10707">
                  <a:moveTo>
                    <a:pt x="4122" y="625"/>
                  </a:moveTo>
                  <a:cubicBezTo>
                    <a:pt x="3997" y="1107"/>
                    <a:pt x="3623" y="1500"/>
                    <a:pt x="3123" y="1625"/>
                  </a:cubicBezTo>
                  <a:lnTo>
                    <a:pt x="3123" y="625"/>
                  </a:lnTo>
                  <a:close/>
                  <a:moveTo>
                    <a:pt x="7566" y="625"/>
                  </a:moveTo>
                  <a:lnTo>
                    <a:pt x="7566" y="1625"/>
                  </a:lnTo>
                  <a:cubicBezTo>
                    <a:pt x="7084" y="1500"/>
                    <a:pt x="6692" y="1107"/>
                    <a:pt x="6567" y="625"/>
                  </a:cubicBezTo>
                  <a:close/>
                  <a:moveTo>
                    <a:pt x="2499" y="2588"/>
                  </a:moveTo>
                  <a:lnTo>
                    <a:pt x="2499" y="4943"/>
                  </a:lnTo>
                  <a:lnTo>
                    <a:pt x="857" y="3677"/>
                  </a:lnTo>
                  <a:lnTo>
                    <a:pt x="2499" y="2588"/>
                  </a:lnTo>
                  <a:close/>
                  <a:moveTo>
                    <a:pt x="8190" y="2588"/>
                  </a:moveTo>
                  <a:lnTo>
                    <a:pt x="9832" y="3677"/>
                  </a:lnTo>
                  <a:lnTo>
                    <a:pt x="8190" y="4943"/>
                  </a:lnTo>
                  <a:lnTo>
                    <a:pt x="8190" y="2588"/>
                  </a:lnTo>
                  <a:close/>
                  <a:moveTo>
                    <a:pt x="5942" y="625"/>
                  </a:moveTo>
                  <a:cubicBezTo>
                    <a:pt x="6067" y="1464"/>
                    <a:pt x="6727" y="2124"/>
                    <a:pt x="7566" y="2249"/>
                  </a:cubicBezTo>
                  <a:lnTo>
                    <a:pt x="7566" y="5407"/>
                  </a:lnTo>
                  <a:lnTo>
                    <a:pt x="6299" y="6371"/>
                  </a:lnTo>
                  <a:lnTo>
                    <a:pt x="5532" y="5836"/>
                  </a:lnTo>
                  <a:cubicBezTo>
                    <a:pt x="5478" y="5800"/>
                    <a:pt x="5416" y="5782"/>
                    <a:pt x="5353" y="5782"/>
                  </a:cubicBezTo>
                  <a:cubicBezTo>
                    <a:pt x="5291" y="5782"/>
                    <a:pt x="5228" y="5800"/>
                    <a:pt x="5175" y="5836"/>
                  </a:cubicBezTo>
                  <a:lnTo>
                    <a:pt x="4390" y="6371"/>
                  </a:lnTo>
                  <a:lnTo>
                    <a:pt x="3123" y="5407"/>
                  </a:lnTo>
                  <a:lnTo>
                    <a:pt x="3123" y="2249"/>
                  </a:lnTo>
                  <a:cubicBezTo>
                    <a:pt x="3962" y="2124"/>
                    <a:pt x="4622" y="1464"/>
                    <a:pt x="4765" y="625"/>
                  </a:cubicBezTo>
                  <a:close/>
                  <a:moveTo>
                    <a:pt x="625" y="4301"/>
                  </a:moveTo>
                  <a:lnTo>
                    <a:pt x="3837" y="6745"/>
                  </a:lnTo>
                  <a:lnTo>
                    <a:pt x="625" y="8940"/>
                  </a:lnTo>
                  <a:lnTo>
                    <a:pt x="625" y="4301"/>
                  </a:lnTo>
                  <a:close/>
                  <a:moveTo>
                    <a:pt x="10046" y="4301"/>
                  </a:moveTo>
                  <a:lnTo>
                    <a:pt x="10046" y="8940"/>
                  </a:lnTo>
                  <a:lnTo>
                    <a:pt x="6834" y="6763"/>
                  </a:lnTo>
                  <a:lnTo>
                    <a:pt x="10046" y="4301"/>
                  </a:lnTo>
                  <a:close/>
                  <a:moveTo>
                    <a:pt x="5353" y="6478"/>
                  </a:moveTo>
                  <a:lnTo>
                    <a:pt x="9368" y="9226"/>
                  </a:lnTo>
                  <a:lnTo>
                    <a:pt x="1339" y="9226"/>
                  </a:lnTo>
                  <a:lnTo>
                    <a:pt x="5353" y="6478"/>
                  </a:lnTo>
                  <a:close/>
                  <a:moveTo>
                    <a:pt x="2820" y="1"/>
                  </a:moveTo>
                  <a:cubicBezTo>
                    <a:pt x="2641" y="1"/>
                    <a:pt x="2499" y="126"/>
                    <a:pt x="2499" y="304"/>
                  </a:cubicBezTo>
                  <a:lnTo>
                    <a:pt x="2499" y="1839"/>
                  </a:lnTo>
                  <a:lnTo>
                    <a:pt x="143" y="3409"/>
                  </a:lnTo>
                  <a:cubicBezTo>
                    <a:pt x="54" y="3462"/>
                    <a:pt x="1" y="3552"/>
                    <a:pt x="1" y="3659"/>
                  </a:cubicBezTo>
                  <a:lnTo>
                    <a:pt x="1" y="9529"/>
                  </a:lnTo>
                  <a:cubicBezTo>
                    <a:pt x="1" y="9565"/>
                    <a:pt x="1" y="9600"/>
                    <a:pt x="18" y="9654"/>
                  </a:cubicBezTo>
                  <a:cubicBezTo>
                    <a:pt x="72" y="9779"/>
                    <a:pt x="179" y="9850"/>
                    <a:pt x="304" y="9850"/>
                  </a:cubicBezTo>
                  <a:lnTo>
                    <a:pt x="10385" y="9850"/>
                  </a:lnTo>
                  <a:cubicBezTo>
                    <a:pt x="10563" y="9850"/>
                    <a:pt x="10706" y="9707"/>
                    <a:pt x="10706" y="9529"/>
                  </a:cubicBezTo>
                  <a:lnTo>
                    <a:pt x="10706" y="3659"/>
                  </a:lnTo>
                  <a:cubicBezTo>
                    <a:pt x="10706" y="3516"/>
                    <a:pt x="10617" y="3409"/>
                    <a:pt x="10510" y="3373"/>
                  </a:cubicBezTo>
                  <a:lnTo>
                    <a:pt x="8190" y="1839"/>
                  </a:lnTo>
                  <a:lnTo>
                    <a:pt x="8190" y="304"/>
                  </a:lnTo>
                  <a:cubicBezTo>
                    <a:pt x="8190" y="126"/>
                    <a:pt x="8048" y="1"/>
                    <a:pt x="78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29"/>
            <p:cNvSpPr/>
            <p:nvPr/>
          </p:nvSpPr>
          <p:spPr>
            <a:xfrm>
              <a:off x="2082618" y="2638749"/>
              <a:ext cx="106418" cy="53331"/>
            </a:xfrm>
            <a:custGeom>
              <a:rect b="b" l="l" r="r" t="t"/>
              <a:pathLst>
                <a:path extrusionOk="0" h="1753" w="3498">
                  <a:moveTo>
                    <a:pt x="856" y="0"/>
                  </a:moveTo>
                  <a:cubicBezTo>
                    <a:pt x="754" y="0"/>
                    <a:pt x="653" y="51"/>
                    <a:pt x="590" y="147"/>
                  </a:cubicBezTo>
                  <a:cubicBezTo>
                    <a:pt x="500" y="307"/>
                    <a:pt x="447" y="432"/>
                    <a:pt x="429" y="557"/>
                  </a:cubicBezTo>
                  <a:lnTo>
                    <a:pt x="411" y="557"/>
                  </a:lnTo>
                  <a:cubicBezTo>
                    <a:pt x="1" y="575"/>
                    <a:pt x="1" y="1164"/>
                    <a:pt x="411" y="1181"/>
                  </a:cubicBezTo>
                  <a:lnTo>
                    <a:pt x="465" y="1181"/>
                  </a:lnTo>
                  <a:cubicBezTo>
                    <a:pt x="465" y="1181"/>
                    <a:pt x="822" y="1699"/>
                    <a:pt x="1143" y="1752"/>
                  </a:cubicBezTo>
                  <a:lnTo>
                    <a:pt x="1285" y="1752"/>
                  </a:lnTo>
                  <a:cubicBezTo>
                    <a:pt x="1624" y="1752"/>
                    <a:pt x="1928" y="1556"/>
                    <a:pt x="2053" y="1199"/>
                  </a:cubicBezTo>
                  <a:cubicBezTo>
                    <a:pt x="2106" y="1021"/>
                    <a:pt x="2195" y="807"/>
                    <a:pt x="2285" y="700"/>
                  </a:cubicBezTo>
                  <a:cubicBezTo>
                    <a:pt x="2285" y="700"/>
                    <a:pt x="2300" y="692"/>
                    <a:pt x="2327" y="692"/>
                  </a:cubicBezTo>
                  <a:cubicBezTo>
                    <a:pt x="2340" y="692"/>
                    <a:pt x="2356" y="694"/>
                    <a:pt x="2374" y="700"/>
                  </a:cubicBezTo>
                  <a:cubicBezTo>
                    <a:pt x="2392" y="718"/>
                    <a:pt x="2445" y="735"/>
                    <a:pt x="2463" y="789"/>
                  </a:cubicBezTo>
                  <a:cubicBezTo>
                    <a:pt x="2517" y="949"/>
                    <a:pt x="2445" y="1057"/>
                    <a:pt x="2427" y="1092"/>
                  </a:cubicBezTo>
                  <a:cubicBezTo>
                    <a:pt x="2320" y="1217"/>
                    <a:pt x="2356" y="1413"/>
                    <a:pt x="2481" y="1520"/>
                  </a:cubicBezTo>
                  <a:cubicBezTo>
                    <a:pt x="2539" y="1564"/>
                    <a:pt x="2606" y="1584"/>
                    <a:pt x="2672" y="1584"/>
                  </a:cubicBezTo>
                  <a:cubicBezTo>
                    <a:pt x="2768" y="1584"/>
                    <a:pt x="2863" y="1541"/>
                    <a:pt x="2927" y="1467"/>
                  </a:cubicBezTo>
                  <a:cubicBezTo>
                    <a:pt x="2963" y="1413"/>
                    <a:pt x="3070" y="1199"/>
                    <a:pt x="3070" y="1199"/>
                  </a:cubicBezTo>
                  <a:cubicBezTo>
                    <a:pt x="3498" y="1181"/>
                    <a:pt x="3498" y="575"/>
                    <a:pt x="3070" y="557"/>
                  </a:cubicBezTo>
                  <a:lnTo>
                    <a:pt x="3052" y="557"/>
                  </a:lnTo>
                  <a:cubicBezTo>
                    <a:pt x="2945" y="307"/>
                    <a:pt x="2731" y="129"/>
                    <a:pt x="2463" y="75"/>
                  </a:cubicBezTo>
                  <a:cubicBezTo>
                    <a:pt x="2424" y="70"/>
                    <a:pt x="2385" y="67"/>
                    <a:pt x="2347" y="67"/>
                  </a:cubicBezTo>
                  <a:cubicBezTo>
                    <a:pt x="2124" y="67"/>
                    <a:pt x="1922" y="155"/>
                    <a:pt x="1785" y="307"/>
                  </a:cubicBezTo>
                  <a:cubicBezTo>
                    <a:pt x="1642" y="486"/>
                    <a:pt x="1553" y="753"/>
                    <a:pt x="1464" y="985"/>
                  </a:cubicBezTo>
                  <a:cubicBezTo>
                    <a:pt x="1433" y="1079"/>
                    <a:pt x="1374" y="1131"/>
                    <a:pt x="1289" y="1131"/>
                  </a:cubicBezTo>
                  <a:cubicBezTo>
                    <a:pt x="1276" y="1131"/>
                    <a:pt x="1263" y="1130"/>
                    <a:pt x="1250" y="1128"/>
                  </a:cubicBezTo>
                  <a:cubicBezTo>
                    <a:pt x="1161" y="1110"/>
                    <a:pt x="1018" y="1039"/>
                    <a:pt x="1018" y="860"/>
                  </a:cubicBezTo>
                  <a:cubicBezTo>
                    <a:pt x="1018" y="682"/>
                    <a:pt x="1036" y="628"/>
                    <a:pt x="1125" y="503"/>
                  </a:cubicBezTo>
                  <a:cubicBezTo>
                    <a:pt x="1196" y="361"/>
                    <a:pt x="1178" y="182"/>
                    <a:pt x="1053" y="75"/>
                  </a:cubicBezTo>
                  <a:cubicBezTo>
                    <a:pt x="995" y="24"/>
                    <a:pt x="925" y="0"/>
                    <a:pt x="85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6" name="Google Shape;856;p29"/>
          <p:cNvGrpSpPr/>
          <p:nvPr/>
        </p:nvGrpSpPr>
        <p:grpSpPr>
          <a:xfrm>
            <a:off x="5192242" y="2137464"/>
            <a:ext cx="645343" cy="639836"/>
            <a:chOff x="2666699" y="2518337"/>
            <a:chExt cx="331149" cy="325186"/>
          </a:xfrm>
        </p:grpSpPr>
        <p:sp>
          <p:nvSpPr>
            <p:cNvPr id="857" name="Google Shape;857;p29"/>
            <p:cNvSpPr/>
            <p:nvPr/>
          </p:nvSpPr>
          <p:spPr>
            <a:xfrm>
              <a:off x="2669407" y="2518337"/>
              <a:ext cx="86339" cy="83236"/>
            </a:xfrm>
            <a:custGeom>
              <a:rect b="b" l="l" r="r" t="t"/>
              <a:pathLst>
                <a:path extrusionOk="0" h="2736" w="2838">
                  <a:moveTo>
                    <a:pt x="322" y="1"/>
                  </a:moveTo>
                  <a:cubicBezTo>
                    <a:pt x="143" y="1"/>
                    <a:pt x="1" y="143"/>
                    <a:pt x="1" y="322"/>
                  </a:cubicBezTo>
                  <a:lnTo>
                    <a:pt x="1" y="2427"/>
                  </a:lnTo>
                  <a:cubicBezTo>
                    <a:pt x="1" y="2589"/>
                    <a:pt x="132" y="2736"/>
                    <a:pt x="303" y="2736"/>
                  </a:cubicBezTo>
                  <a:cubicBezTo>
                    <a:pt x="321" y="2736"/>
                    <a:pt x="339" y="2734"/>
                    <a:pt x="358" y="2731"/>
                  </a:cubicBezTo>
                  <a:cubicBezTo>
                    <a:pt x="518" y="2713"/>
                    <a:pt x="625" y="2570"/>
                    <a:pt x="625" y="2409"/>
                  </a:cubicBezTo>
                  <a:lnTo>
                    <a:pt x="625" y="625"/>
                  </a:lnTo>
                  <a:lnTo>
                    <a:pt x="2427" y="625"/>
                  </a:lnTo>
                  <a:cubicBezTo>
                    <a:pt x="2838" y="607"/>
                    <a:pt x="2838" y="19"/>
                    <a:pt x="242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29"/>
            <p:cNvSpPr/>
            <p:nvPr/>
          </p:nvSpPr>
          <p:spPr>
            <a:xfrm>
              <a:off x="2669407" y="2760317"/>
              <a:ext cx="86339" cy="83206"/>
            </a:xfrm>
            <a:custGeom>
              <a:rect b="b" l="l" r="r" t="t"/>
              <a:pathLst>
                <a:path extrusionOk="0" h="2735" w="2838">
                  <a:moveTo>
                    <a:pt x="320" y="0"/>
                  </a:moveTo>
                  <a:cubicBezTo>
                    <a:pt x="166" y="0"/>
                    <a:pt x="10" y="103"/>
                    <a:pt x="1" y="308"/>
                  </a:cubicBezTo>
                  <a:lnTo>
                    <a:pt x="1" y="2431"/>
                  </a:lnTo>
                  <a:cubicBezTo>
                    <a:pt x="1" y="2592"/>
                    <a:pt x="143" y="2734"/>
                    <a:pt x="322" y="2734"/>
                  </a:cubicBezTo>
                  <a:lnTo>
                    <a:pt x="2427" y="2734"/>
                  </a:lnTo>
                  <a:cubicBezTo>
                    <a:pt x="2838" y="2717"/>
                    <a:pt x="2838" y="2128"/>
                    <a:pt x="2427" y="2110"/>
                  </a:cubicBezTo>
                  <a:lnTo>
                    <a:pt x="625" y="2110"/>
                  </a:lnTo>
                  <a:lnTo>
                    <a:pt x="625" y="308"/>
                  </a:lnTo>
                  <a:cubicBezTo>
                    <a:pt x="625" y="103"/>
                    <a:pt x="473" y="0"/>
                    <a:pt x="3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29"/>
            <p:cNvSpPr/>
            <p:nvPr/>
          </p:nvSpPr>
          <p:spPr>
            <a:xfrm>
              <a:off x="2908254" y="2760409"/>
              <a:ext cx="86339" cy="83114"/>
            </a:xfrm>
            <a:custGeom>
              <a:rect b="b" l="l" r="r" t="t"/>
              <a:pathLst>
                <a:path extrusionOk="0" h="2732" w="2838">
                  <a:moveTo>
                    <a:pt x="2529" y="0"/>
                  </a:moveTo>
                  <a:cubicBezTo>
                    <a:pt x="2519" y="0"/>
                    <a:pt x="2509" y="1"/>
                    <a:pt x="2498" y="2"/>
                  </a:cubicBezTo>
                  <a:cubicBezTo>
                    <a:pt x="2338" y="19"/>
                    <a:pt x="2213" y="162"/>
                    <a:pt x="2213" y="323"/>
                  </a:cubicBezTo>
                  <a:lnTo>
                    <a:pt x="2213" y="2107"/>
                  </a:lnTo>
                  <a:lnTo>
                    <a:pt x="429" y="2107"/>
                  </a:lnTo>
                  <a:cubicBezTo>
                    <a:pt x="0" y="2125"/>
                    <a:pt x="0" y="2714"/>
                    <a:pt x="429" y="2731"/>
                  </a:cubicBezTo>
                  <a:lnTo>
                    <a:pt x="2534" y="2731"/>
                  </a:lnTo>
                  <a:cubicBezTo>
                    <a:pt x="2695" y="2731"/>
                    <a:pt x="2837" y="2589"/>
                    <a:pt x="2837" y="2428"/>
                  </a:cubicBezTo>
                  <a:lnTo>
                    <a:pt x="2837" y="305"/>
                  </a:lnTo>
                  <a:cubicBezTo>
                    <a:pt x="2837" y="137"/>
                    <a:pt x="2695" y="0"/>
                    <a:pt x="252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29"/>
            <p:cNvSpPr/>
            <p:nvPr/>
          </p:nvSpPr>
          <p:spPr>
            <a:xfrm>
              <a:off x="2908254" y="2518337"/>
              <a:ext cx="86339" cy="83236"/>
            </a:xfrm>
            <a:custGeom>
              <a:rect b="b" l="l" r="r" t="t"/>
              <a:pathLst>
                <a:path extrusionOk="0" h="2736" w="2838">
                  <a:moveTo>
                    <a:pt x="429" y="1"/>
                  </a:moveTo>
                  <a:cubicBezTo>
                    <a:pt x="0" y="19"/>
                    <a:pt x="0" y="607"/>
                    <a:pt x="429" y="625"/>
                  </a:cubicBezTo>
                  <a:lnTo>
                    <a:pt x="2213" y="625"/>
                  </a:lnTo>
                  <a:lnTo>
                    <a:pt x="2213" y="2427"/>
                  </a:lnTo>
                  <a:cubicBezTo>
                    <a:pt x="2222" y="2633"/>
                    <a:pt x="2373" y="2735"/>
                    <a:pt x="2525" y="2735"/>
                  </a:cubicBezTo>
                  <a:cubicBezTo>
                    <a:pt x="2677" y="2735"/>
                    <a:pt x="2828" y="2633"/>
                    <a:pt x="2837" y="2427"/>
                  </a:cubicBezTo>
                  <a:lnTo>
                    <a:pt x="2837" y="322"/>
                  </a:lnTo>
                  <a:cubicBezTo>
                    <a:pt x="2837" y="143"/>
                    <a:pt x="2695" y="1"/>
                    <a:pt x="253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29"/>
            <p:cNvSpPr/>
            <p:nvPr/>
          </p:nvSpPr>
          <p:spPr>
            <a:xfrm>
              <a:off x="2666699" y="2586727"/>
              <a:ext cx="331149" cy="188407"/>
            </a:xfrm>
            <a:custGeom>
              <a:rect b="b" l="l" r="r" t="t"/>
              <a:pathLst>
                <a:path extrusionOk="0" h="6193" w="10885">
                  <a:moveTo>
                    <a:pt x="5436" y="2142"/>
                  </a:moveTo>
                  <a:cubicBezTo>
                    <a:pt x="5817" y="2142"/>
                    <a:pt x="6201" y="2356"/>
                    <a:pt x="6352" y="2784"/>
                  </a:cubicBezTo>
                  <a:lnTo>
                    <a:pt x="4532" y="2784"/>
                  </a:lnTo>
                  <a:cubicBezTo>
                    <a:pt x="4675" y="2356"/>
                    <a:pt x="5054" y="2142"/>
                    <a:pt x="5436" y="2142"/>
                  </a:cubicBezTo>
                  <a:close/>
                  <a:moveTo>
                    <a:pt x="5419" y="627"/>
                  </a:moveTo>
                  <a:cubicBezTo>
                    <a:pt x="6820" y="627"/>
                    <a:pt x="8146" y="1471"/>
                    <a:pt x="9065" y="2784"/>
                  </a:cubicBezTo>
                  <a:lnTo>
                    <a:pt x="6995" y="2784"/>
                  </a:lnTo>
                  <a:cubicBezTo>
                    <a:pt x="6816" y="1937"/>
                    <a:pt x="6129" y="1513"/>
                    <a:pt x="5440" y="1513"/>
                  </a:cubicBezTo>
                  <a:cubicBezTo>
                    <a:pt x="4751" y="1513"/>
                    <a:pt x="4060" y="1937"/>
                    <a:pt x="3872" y="2784"/>
                  </a:cubicBezTo>
                  <a:lnTo>
                    <a:pt x="1820" y="2784"/>
                  </a:lnTo>
                  <a:cubicBezTo>
                    <a:pt x="2195" y="2249"/>
                    <a:pt x="2659" y="1767"/>
                    <a:pt x="3159" y="1410"/>
                  </a:cubicBezTo>
                  <a:cubicBezTo>
                    <a:pt x="3899" y="869"/>
                    <a:pt x="4670" y="627"/>
                    <a:pt x="5419" y="627"/>
                  </a:cubicBezTo>
                  <a:close/>
                  <a:moveTo>
                    <a:pt x="6352" y="3409"/>
                  </a:moveTo>
                  <a:cubicBezTo>
                    <a:pt x="6201" y="3846"/>
                    <a:pt x="5817" y="4065"/>
                    <a:pt x="5436" y="4065"/>
                  </a:cubicBezTo>
                  <a:cubicBezTo>
                    <a:pt x="5054" y="4065"/>
                    <a:pt x="4675" y="3846"/>
                    <a:pt x="4532" y="3409"/>
                  </a:cubicBezTo>
                  <a:close/>
                  <a:moveTo>
                    <a:pt x="9065" y="3409"/>
                  </a:moveTo>
                  <a:cubicBezTo>
                    <a:pt x="8690" y="3944"/>
                    <a:pt x="8226" y="4426"/>
                    <a:pt x="7726" y="4783"/>
                  </a:cubicBezTo>
                  <a:cubicBezTo>
                    <a:pt x="6986" y="5324"/>
                    <a:pt x="6215" y="5566"/>
                    <a:pt x="5465" y="5566"/>
                  </a:cubicBezTo>
                  <a:cubicBezTo>
                    <a:pt x="4065" y="5566"/>
                    <a:pt x="2738" y="4722"/>
                    <a:pt x="1820" y="3409"/>
                  </a:cubicBezTo>
                  <a:lnTo>
                    <a:pt x="3872" y="3409"/>
                  </a:lnTo>
                  <a:cubicBezTo>
                    <a:pt x="4060" y="4256"/>
                    <a:pt x="4751" y="4680"/>
                    <a:pt x="5440" y="4680"/>
                  </a:cubicBezTo>
                  <a:cubicBezTo>
                    <a:pt x="6129" y="4680"/>
                    <a:pt x="6816" y="4256"/>
                    <a:pt x="6995" y="3409"/>
                  </a:cubicBezTo>
                  <a:close/>
                  <a:moveTo>
                    <a:pt x="5442" y="1"/>
                  </a:moveTo>
                  <a:cubicBezTo>
                    <a:pt x="3841" y="1"/>
                    <a:pt x="2240" y="929"/>
                    <a:pt x="1071" y="2784"/>
                  </a:cubicBezTo>
                  <a:lnTo>
                    <a:pt x="411" y="2784"/>
                  </a:lnTo>
                  <a:cubicBezTo>
                    <a:pt x="0" y="2802"/>
                    <a:pt x="0" y="3391"/>
                    <a:pt x="411" y="3409"/>
                  </a:cubicBezTo>
                  <a:lnTo>
                    <a:pt x="1071" y="3409"/>
                  </a:lnTo>
                  <a:cubicBezTo>
                    <a:pt x="2240" y="5264"/>
                    <a:pt x="3841" y="6192"/>
                    <a:pt x="5442" y="6192"/>
                  </a:cubicBezTo>
                  <a:cubicBezTo>
                    <a:pt x="7044" y="6192"/>
                    <a:pt x="8645" y="5264"/>
                    <a:pt x="9814" y="3409"/>
                  </a:cubicBezTo>
                  <a:lnTo>
                    <a:pt x="10474" y="3409"/>
                  </a:lnTo>
                  <a:cubicBezTo>
                    <a:pt x="10884" y="3391"/>
                    <a:pt x="10884" y="2802"/>
                    <a:pt x="10474" y="2784"/>
                  </a:cubicBezTo>
                  <a:lnTo>
                    <a:pt x="9814" y="2784"/>
                  </a:lnTo>
                  <a:cubicBezTo>
                    <a:pt x="8645" y="929"/>
                    <a:pt x="7044" y="1"/>
                    <a:pt x="544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30"/>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867" name="Google Shape;867;p30"/>
          <p:cNvGrpSpPr/>
          <p:nvPr/>
        </p:nvGrpSpPr>
        <p:grpSpPr>
          <a:xfrm>
            <a:off x="713213" y="1639675"/>
            <a:ext cx="2011800" cy="929700"/>
            <a:chOff x="713213" y="1639675"/>
            <a:chExt cx="2011800" cy="929700"/>
          </a:xfrm>
        </p:grpSpPr>
        <p:sp>
          <p:nvSpPr>
            <p:cNvPr id="868" name="Google Shape;868;p30"/>
            <p:cNvSpPr txBox="1"/>
            <p:nvPr/>
          </p:nvSpPr>
          <p:spPr>
            <a:xfrm>
              <a:off x="713213" y="1639675"/>
              <a:ext cx="20118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869" name="Google Shape;869;p30"/>
            <p:cNvSpPr txBox="1"/>
            <p:nvPr/>
          </p:nvSpPr>
          <p:spPr>
            <a:xfrm>
              <a:off x="713213" y="2020675"/>
              <a:ext cx="20118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a:t>
              </a:r>
              <a:endParaRPr sz="1600">
                <a:solidFill>
                  <a:schemeClr val="lt1"/>
                </a:solidFill>
                <a:latin typeface="Darker Grotesque"/>
                <a:ea typeface="Darker Grotesque"/>
                <a:cs typeface="Darker Grotesque"/>
                <a:sym typeface="Darker Grotesque"/>
              </a:endParaRPr>
            </a:p>
          </p:txBody>
        </p:sp>
      </p:grpSp>
      <p:grpSp>
        <p:nvGrpSpPr>
          <p:cNvPr id="870" name="Google Shape;870;p30"/>
          <p:cNvGrpSpPr/>
          <p:nvPr/>
        </p:nvGrpSpPr>
        <p:grpSpPr>
          <a:xfrm>
            <a:off x="6418963" y="1639675"/>
            <a:ext cx="2011800" cy="929700"/>
            <a:chOff x="6418963" y="1639675"/>
            <a:chExt cx="2011800" cy="929700"/>
          </a:xfrm>
        </p:grpSpPr>
        <p:sp>
          <p:nvSpPr>
            <p:cNvPr id="871" name="Google Shape;871;p30"/>
            <p:cNvSpPr txBox="1"/>
            <p:nvPr/>
          </p:nvSpPr>
          <p:spPr>
            <a:xfrm>
              <a:off x="6418963" y="1639675"/>
              <a:ext cx="2011800" cy="4572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p:txBody>
        </p:sp>
        <p:sp>
          <p:nvSpPr>
            <p:cNvPr id="872" name="Google Shape;872;p30"/>
            <p:cNvSpPr txBox="1"/>
            <p:nvPr/>
          </p:nvSpPr>
          <p:spPr>
            <a:xfrm>
              <a:off x="6418963" y="2020675"/>
              <a:ext cx="2011800" cy="548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600">
                  <a:solidFill>
                    <a:schemeClr val="lt1"/>
                  </a:solidFill>
                  <a:latin typeface="Darker Grotesque"/>
                  <a:ea typeface="Darker Grotesque"/>
                  <a:cs typeface="Darker Grotesque"/>
                  <a:sym typeface="Darker Grotesque"/>
                </a:rPr>
                <a:t>Venus is the second planet from the Sun</a:t>
              </a:r>
              <a:endParaRPr sz="1600">
                <a:solidFill>
                  <a:schemeClr val="lt1"/>
                </a:solidFill>
                <a:latin typeface="Darker Grotesque"/>
                <a:ea typeface="Darker Grotesque"/>
                <a:cs typeface="Darker Grotesque"/>
                <a:sym typeface="Darker Grotesque"/>
              </a:endParaRPr>
            </a:p>
          </p:txBody>
        </p:sp>
      </p:grpSp>
      <p:grpSp>
        <p:nvGrpSpPr>
          <p:cNvPr id="873" name="Google Shape;873;p30"/>
          <p:cNvGrpSpPr/>
          <p:nvPr/>
        </p:nvGrpSpPr>
        <p:grpSpPr>
          <a:xfrm>
            <a:off x="713213" y="3124075"/>
            <a:ext cx="2011800" cy="929700"/>
            <a:chOff x="713213" y="3124075"/>
            <a:chExt cx="2011800" cy="929700"/>
          </a:xfrm>
        </p:grpSpPr>
        <p:sp>
          <p:nvSpPr>
            <p:cNvPr id="874" name="Google Shape;874;p30"/>
            <p:cNvSpPr txBox="1"/>
            <p:nvPr/>
          </p:nvSpPr>
          <p:spPr>
            <a:xfrm>
              <a:off x="713213" y="3124075"/>
              <a:ext cx="20118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p:txBody>
        </p:sp>
        <p:sp>
          <p:nvSpPr>
            <p:cNvPr id="875" name="Google Shape;875;p30"/>
            <p:cNvSpPr txBox="1"/>
            <p:nvPr/>
          </p:nvSpPr>
          <p:spPr>
            <a:xfrm>
              <a:off x="713213" y="3505075"/>
              <a:ext cx="20118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Jupiter is the biggest planet of them all</a:t>
              </a:r>
              <a:endParaRPr sz="1600">
                <a:solidFill>
                  <a:schemeClr val="lt1"/>
                </a:solidFill>
                <a:latin typeface="Darker Grotesque"/>
                <a:ea typeface="Darker Grotesque"/>
                <a:cs typeface="Darker Grotesque"/>
                <a:sym typeface="Darker Grotesque"/>
              </a:endParaRPr>
            </a:p>
          </p:txBody>
        </p:sp>
      </p:grpSp>
      <p:grpSp>
        <p:nvGrpSpPr>
          <p:cNvPr id="876" name="Google Shape;876;p30"/>
          <p:cNvGrpSpPr/>
          <p:nvPr/>
        </p:nvGrpSpPr>
        <p:grpSpPr>
          <a:xfrm>
            <a:off x="6418963" y="3124075"/>
            <a:ext cx="2011800" cy="929700"/>
            <a:chOff x="6418963" y="3124075"/>
            <a:chExt cx="2011800" cy="929700"/>
          </a:xfrm>
        </p:grpSpPr>
        <p:sp>
          <p:nvSpPr>
            <p:cNvPr id="877" name="Google Shape;877;p30"/>
            <p:cNvSpPr txBox="1"/>
            <p:nvPr/>
          </p:nvSpPr>
          <p:spPr>
            <a:xfrm>
              <a:off x="6418963" y="3124075"/>
              <a:ext cx="2011800" cy="4572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200">
                  <a:solidFill>
                    <a:schemeClr val="lt1"/>
                  </a:solidFill>
                  <a:latin typeface="Rubik"/>
                  <a:ea typeface="Rubik"/>
                  <a:cs typeface="Rubik"/>
                  <a:sym typeface="Rubik"/>
                </a:rPr>
                <a:t>Saturn</a:t>
              </a:r>
              <a:endParaRPr b="1" sz="2200">
                <a:solidFill>
                  <a:schemeClr val="lt1"/>
                </a:solidFill>
                <a:latin typeface="Rubik"/>
                <a:ea typeface="Rubik"/>
                <a:cs typeface="Rubik"/>
                <a:sym typeface="Rubik"/>
              </a:endParaRPr>
            </a:p>
          </p:txBody>
        </p:sp>
        <p:sp>
          <p:nvSpPr>
            <p:cNvPr id="878" name="Google Shape;878;p30"/>
            <p:cNvSpPr txBox="1"/>
            <p:nvPr/>
          </p:nvSpPr>
          <p:spPr>
            <a:xfrm>
              <a:off x="6418963" y="3505075"/>
              <a:ext cx="2011800" cy="548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600">
                  <a:solidFill>
                    <a:schemeClr val="lt1"/>
                  </a:solidFill>
                  <a:latin typeface="Darker Grotesque"/>
                  <a:ea typeface="Darker Grotesque"/>
                  <a:cs typeface="Darker Grotesque"/>
                  <a:sym typeface="Darker Grotesque"/>
                </a:rPr>
                <a:t>Saturn is composed of hydrogen and helium</a:t>
              </a:r>
              <a:endParaRPr sz="1600">
                <a:solidFill>
                  <a:schemeClr val="lt1"/>
                </a:solidFill>
                <a:latin typeface="Darker Grotesque"/>
                <a:ea typeface="Darker Grotesque"/>
                <a:cs typeface="Darker Grotesque"/>
                <a:sym typeface="Darker Grotesque"/>
              </a:endParaRPr>
            </a:p>
          </p:txBody>
        </p:sp>
      </p:grpSp>
      <p:grpSp>
        <p:nvGrpSpPr>
          <p:cNvPr id="879" name="Google Shape;879;p30"/>
          <p:cNvGrpSpPr/>
          <p:nvPr/>
        </p:nvGrpSpPr>
        <p:grpSpPr>
          <a:xfrm>
            <a:off x="4181349" y="1624230"/>
            <a:ext cx="781295" cy="781295"/>
            <a:chOff x="5929350" y="2117975"/>
            <a:chExt cx="1214700" cy="1214700"/>
          </a:xfrm>
        </p:grpSpPr>
        <p:sp>
          <p:nvSpPr>
            <p:cNvPr id="880" name="Google Shape;880;p30"/>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30"/>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2" name="Google Shape;882;p30"/>
          <p:cNvGrpSpPr/>
          <p:nvPr/>
        </p:nvGrpSpPr>
        <p:grpSpPr>
          <a:xfrm>
            <a:off x="4181349" y="3287930"/>
            <a:ext cx="781295" cy="781295"/>
            <a:chOff x="5929350" y="2117975"/>
            <a:chExt cx="1214700" cy="1214700"/>
          </a:xfrm>
        </p:grpSpPr>
        <p:sp>
          <p:nvSpPr>
            <p:cNvPr id="883" name="Google Shape;883;p30"/>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30"/>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5" name="Google Shape;885;p30"/>
          <p:cNvGrpSpPr/>
          <p:nvPr/>
        </p:nvGrpSpPr>
        <p:grpSpPr>
          <a:xfrm>
            <a:off x="5038849" y="2456080"/>
            <a:ext cx="781295" cy="781295"/>
            <a:chOff x="5929350" y="2117975"/>
            <a:chExt cx="1214700" cy="1214700"/>
          </a:xfrm>
        </p:grpSpPr>
        <p:sp>
          <p:nvSpPr>
            <p:cNvPr id="886" name="Google Shape;886;p30"/>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30"/>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8" name="Google Shape;888;p30"/>
          <p:cNvGrpSpPr/>
          <p:nvPr/>
        </p:nvGrpSpPr>
        <p:grpSpPr>
          <a:xfrm>
            <a:off x="3323849" y="2456080"/>
            <a:ext cx="781295" cy="781295"/>
            <a:chOff x="5929350" y="2117975"/>
            <a:chExt cx="1214700" cy="1214700"/>
          </a:xfrm>
        </p:grpSpPr>
        <p:sp>
          <p:nvSpPr>
            <p:cNvPr id="889" name="Google Shape;889;p30"/>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30"/>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891" name="Google Shape;891;p30"/>
          <p:cNvCxnSpPr>
            <a:stCxn id="868" idx="3"/>
            <a:endCxn id="880" idx="2"/>
          </p:cNvCxnSpPr>
          <p:nvPr/>
        </p:nvCxnSpPr>
        <p:spPr>
          <a:xfrm>
            <a:off x="2725013" y="1868275"/>
            <a:ext cx="1456200" cy="146700"/>
          </a:xfrm>
          <a:prstGeom prst="bentConnector3">
            <a:avLst>
              <a:gd fmla="val 50005" name="adj1"/>
            </a:avLst>
          </a:prstGeom>
          <a:noFill/>
          <a:ln cap="flat" cmpd="sng" w="19050">
            <a:solidFill>
              <a:schemeClr val="lt1"/>
            </a:solidFill>
            <a:prstDash val="solid"/>
            <a:round/>
            <a:headEnd len="med" w="med" type="none"/>
            <a:tailEnd len="med" w="med" type="none"/>
          </a:ln>
        </p:spPr>
      </p:cxnSp>
      <p:cxnSp>
        <p:nvCxnSpPr>
          <p:cNvPr id="892" name="Google Shape;892;p30"/>
          <p:cNvCxnSpPr>
            <a:stCxn id="874" idx="3"/>
            <a:endCxn id="889" idx="4"/>
          </p:cNvCxnSpPr>
          <p:nvPr/>
        </p:nvCxnSpPr>
        <p:spPr>
          <a:xfrm flipH="1" rot="10800000">
            <a:off x="2725013" y="3237475"/>
            <a:ext cx="989400" cy="115200"/>
          </a:xfrm>
          <a:prstGeom prst="bentConnector2">
            <a:avLst/>
          </a:prstGeom>
          <a:noFill/>
          <a:ln cap="flat" cmpd="sng" w="19050">
            <a:solidFill>
              <a:schemeClr val="lt1"/>
            </a:solidFill>
            <a:prstDash val="solid"/>
            <a:round/>
            <a:headEnd len="med" w="med" type="none"/>
            <a:tailEnd len="med" w="med" type="none"/>
          </a:ln>
        </p:spPr>
      </p:cxnSp>
      <p:cxnSp>
        <p:nvCxnSpPr>
          <p:cNvPr id="893" name="Google Shape;893;p30"/>
          <p:cNvCxnSpPr>
            <a:endCxn id="886" idx="0"/>
          </p:cNvCxnSpPr>
          <p:nvPr/>
        </p:nvCxnSpPr>
        <p:spPr>
          <a:xfrm flipH="1">
            <a:off x="5429496" y="1868380"/>
            <a:ext cx="913200" cy="587700"/>
          </a:xfrm>
          <a:prstGeom prst="bentConnector2">
            <a:avLst/>
          </a:prstGeom>
          <a:noFill/>
          <a:ln cap="flat" cmpd="sng" w="19050">
            <a:solidFill>
              <a:schemeClr val="lt1"/>
            </a:solidFill>
            <a:prstDash val="solid"/>
            <a:round/>
            <a:headEnd len="med" w="med" type="none"/>
            <a:tailEnd len="med" w="med" type="none"/>
          </a:ln>
        </p:spPr>
      </p:cxnSp>
      <p:cxnSp>
        <p:nvCxnSpPr>
          <p:cNvPr id="894" name="Google Shape;894;p30"/>
          <p:cNvCxnSpPr>
            <a:stCxn id="877" idx="1"/>
            <a:endCxn id="883" idx="6"/>
          </p:cNvCxnSpPr>
          <p:nvPr/>
        </p:nvCxnSpPr>
        <p:spPr>
          <a:xfrm flipH="1">
            <a:off x="4962763" y="3352675"/>
            <a:ext cx="1456200" cy="325800"/>
          </a:xfrm>
          <a:prstGeom prst="bentConnector3">
            <a:avLst>
              <a:gd fmla="val 50004" name="adj1"/>
            </a:avLst>
          </a:prstGeom>
          <a:noFill/>
          <a:ln cap="flat" cmpd="sng" w="19050">
            <a:solidFill>
              <a:schemeClr val="lt1"/>
            </a:solidFill>
            <a:prstDash val="solid"/>
            <a:round/>
            <a:headEnd len="med" w="med" type="none"/>
            <a:tailEnd len="med" w="med" type="none"/>
          </a:ln>
        </p:spPr>
      </p:cxnSp>
      <p:sp>
        <p:nvSpPr>
          <p:cNvPr id="895" name="Google Shape;895;p30"/>
          <p:cNvSpPr/>
          <p:nvPr/>
        </p:nvSpPr>
        <p:spPr>
          <a:xfrm>
            <a:off x="4356940" y="1799488"/>
            <a:ext cx="430112" cy="430769"/>
          </a:xfrm>
          <a:custGeom>
            <a:rect b="b" l="l" r="r" t="t"/>
            <a:pathLst>
              <a:path extrusionOk="0" h="10707" w="10688">
                <a:moveTo>
                  <a:pt x="4264" y="839"/>
                </a:moveTo>
                <a:lnTo>
                  <a:pt x="4264" y="1553"/>
                </a:lnTo>
                <a:lnTo>
                  <a:pt x="2873" y="1553"/>
                </a:lnTo>
                <a:lnTo>
                  <a:pt x="4264" y="839"/>
                </a:lnTo>
                <a:close/>
                <a:moveTo>
                  <a:pt x="5781" y="643"/>
                </a:moveTo>
                <a:lnTo>
                  <a:pt x="5781" y="1553"/>
                </a:lnTo>
                <a:lnTo>
                  <a:pt x="4889" y="1553"/>
                </a:lnTo>
                <a:lnTo>
                  <a:pt x="4889" y="643"/>
                </a:lnTo>
                <a:close/>
                <a:moveTo>
                  <a:pt x="6406" y="839"/>
                </a:moveTo>
                <a:lnTo>
                  <a:pt x="7779" y="1553"/>
                </a:lnTo>
                <a:lnTo>
                  <a:pt x="6406" y="1553"/>
                </a:lnTo>
                <a:lnTo>
                  <a:pt x="6406" y="839"/>
                </a:lnTo>
                <a:close/>
                <a:moveTo>
                  <a:pt x="2605" y="4729"/>
                </a:moveTo>
                <a:lnTo>
                  <a:pt x="2605" y="4979"/>
                </a:lnTo>
                <a:cubicBezTo>
                  <a:pt x="2605" y="5514"/>
                  <a:pt x="2159" y="5960"/>
                  <a:pt x="1624" y="5960"/>
                </a:cubicBezTo>
                <a:cubicBezTo>
                  <a:pt x="1071" y="5960"/>
                  <a:pt x="624" y="5514"/>
                  <a:pt x="624" y="4979"/>
                </a:cubicBezTo>
                <a:lnTo>
                  <a:pt x="624" y="4729"/>
                </a:lnTo>
                <a:close/>
                <a:moveTo>
                  <a:pt x="10063" y="4729"/>
                </a:moveTo>
                <a:lnTo>
                  <a:pt x="10063" y="4979"/>
                </a:lnTo>
                <a:cubicBezTo>
                  <a:pt x="10063" y="5514"/>
                  <a:pt x="9617" y="5960"/>
                  <a:pt x="9064" y="5960"/>
                </a:cubicBezTo>
                <a:cubicBezTo>
                  <a:pt x="8511" y="5960"/>
                  <a:pt x="8083" y="5514"/>
                  <a:pt x="8083" y="4979"/>
                </a:cubicBezTo>
                <a:lnTo>
                  <a:pt x="8083" y="4729"/>
                </a:lnTo>
                <a:close/>
                <a:moveTo>
                  <a:pt x="5781" y="2178"/>
                </a:moveTo>
                <a:lnTo>
                  <a:pt x="5781" y="7370"/>
                </a:lnTo>
                <a:lnTo>
                  <a:pt x="4889" y="7370"/>
                </a:lnTo>
                <a:lnTo>
                  <a:pt x="4889" y="2178"/>
                </a:lnTo>
                <a:close/>
                <a:moveTo>
                  <a:pt x="6584" y="7994"/>
                </a:moveTo>
                <a:lnTo>
                  <a:pt x="7155" y="8815"/>
                </a:lnTo>
                <a:lnTo>
                  <a:pt x="3515" y="8815"/>
                </a:lnTo>
                <a:lnTo>
                  <a:pt x="4086" y="7994"/>
                </a:lnTo>
                <a:close/>
                <a:moveTo>
                  <a:pt x="7423" y="9439"/>
                </a:moveTo>
                <a:lnTo>
                  <a:pt x="7423" y="10082"/>
                </a:lnTo>
                <a:lnTo>
                  <a:pt x="3230" y="10082"/>
                </a:lnTo>
                <a:lnTo>
                  <a:pt x="3230" y="9439"/>
                </a:lnTo>
                <a:close/>
                <a:moveTo>
                  <a:pt x="4568" y="1"/>
                </a:moveTo>
                <a:cubicBezTo>
                  <a:pt x="4514" y="1"/>
                  <a:pt x="4461" y="1"/>
                  <a:pt x="4425" y="36"/>
                </a:cubicBezTo>
                <a:lnTo>
                  <a:pt x="1463" y="1589"/>
                </a:lnTo>
                <a:cubicBezTo>
                  <a:pt x="1356" y="1642"/>
                  <a:pt x="1285" y="1749"/>
                  <a:pt x="1285" y="1856"/>
                </a:cubicBezTo>
                <a:lnTo>
                  <a:pt x="1303" y="4105"/>
                </a:lnTo>
                <a:lnTo>
                  <a:pt x="303" y="4105"/>
                </a:lnTo>
                <a:cubicBezTo>
                  <a:pt x="143" y="4105"/>
                  <a:pt x="0" y="4247"/>
                  <a:pt x="0" y="4426"/>
                </a:cubicBezTo>
                <a:lnTo>
                  <a:pt x="0" y="4979"/>
                </a:lnTo>
                <a:cubicBezTo>
                  <a:pt x="0" y="5871"/>
                  <a:pt x="714" y="6585"/>
                  <a:pt x="1624" y="6585"/>
                </a:cubicBezTo>
                <a:cubicBezTo>
                  <a:pt x="2516" y="6585"/>
                  <a:pt x="3230" y="5871"/>
                  <a:pt x="3230" y="4979"/>
                </a:cubicBezTo>
                <a:lnTo>
                  <a:pt x="3230" y="4426"/>
                </a:lnTo>
                <a:cubicBezTo>
                  <a:pt x="3230" y="4247"/>
                  <a:pt x="3087" y="4105"/>
                  <a:pt x="2926" y="4105"/>
                </a:cubicBezTo>
                <a:lnTo>
                  <a:pt x="1927" y="4105"/>
                </a:lnTo>
                <a:lnTo>
                  <a:pt x="1909" y="2178"/>
                </a:lnTo>
                <a:lnTo>
                  <a:pt x="4264" y="2178"/>
                </a:lnTo>
                <a:lnTo>
                  <a:pt x="4264" y="7370"/>
                </a:lnTo>
                <a:lnTo>
                  <a:pt x="3925" y="7370"/>
                </a:lnTo>
                <a:cubicBezTo>
                  <a:pt x="3818" y="7370"/>
                  <a:pt x="3711" y="7405"/>
                  <a:pt x="3658" y="7495"/>
                </a:cubicBezTo>
                <a:lnTo>
                  <a:pt x="2659" y="8958"/>
                </a:lnTo>
                <a:cubicBezTo>
                  <a:pt x="2623" y="9011"/>
                  <a:pt x="2605" y="9065"/>
                  <a:pt x="2605" y="9136"/>
                </a:cubicBezTo>
                <a:lnTo>
                  <a:pt x="2605" y="10385"/>
                </a:lnTo>
                <a:cubicBezTo>
                  <a:pt x="2605" y="10564"/>
                  <a:pt x="2748" y="10706"/>
                  <a:pt x="2926" y="10706"/>
                </a:cubicBezTo>
                <a:lnTo>
                  <a:pt x="7744" y="10706"/>
                </a:lnTo>
                <a:cubicBezTo>
                  <a:pt x="7922" y="10706"/>
                  <a:pt x="8047" y="10564"/>
                  <a:pt x="8047" y="10385"/>
                </a:cubicBezTo>
                <a:lnTo>
                  <a:pt x="8047" y="9136"/>
                </a:lnTo>
                <a:cubicBezTo>
                  <a:pt x="8047" y="9065"/>
                  <a:pt x="8029" y="9011"/>
                  <a:pt x="7994" y="8958"/>
                </a:cubicBezTo>
                <a:lnTo>
                  <a:pt x="6994" y="7495"/>
                </a:lnTo>
                <a:cubicBezTo>
                  <a:pt x="6941" y="7405"/>
                  <a:pt x="6852" y="7370"/>
                  <a:pt x="6745" y="7370"/>
                </a:cubicBezTo>
                <a:lnTo>
                  <a:pt x="6406" y="7370"/>
                </a:lnTo>
                <a:lnTo>
                  <a:pt x="6406" y="2178"/>
                </a:lnTo>
                <a:lnTo>
                  <a:pt x="8743" y="2178"/>
                </a:lnTo>
                <a:lnTo>
                  <a:pt x="8743" y="4105"/>
                </a:lnTo>
                <a:lnTo>
                  <a:pt x="7762" y="4105"/>
                </a:lnTo>
                <a:cubicBezTo>
                  <a:pt x="7583" y="4105"/>
                  <a:pt x="7440" y="4247"/>
                  <a:pt x="7440" y="4426"/>
                </a:cubicBezTo>
                <a:lnTo>
                  <a:pt x="7440" y="4979"/>
                </a:lnTo>
                <a:cubicBezTo>
                  <a:pt x="7440" y="5871"/>
                  <a:pt x="8172" y="6585"/>
                  <a:pt x="9064" y="6585"/>
                </a:cubicBezTo>
                <a:cubicBezTo>
                  <a:pt x="9956" y="6585"/>
                  <a:pt x="10688" y="5871"/>
                  <a:pt x="10688" y="4979"/>
                </a:cubicBezTo>
                <a:lnTo>
                  <a:pt x="10688" y="4426"/>
                </a:lnTo>
                <a:cubicBezTo>
                  <a:pt x="10688" y="4247"/>
                  <a:pt x="10545" y="4105"/>
                  <a:pt x="10367" y="4105"/>
                </a:cubicBezTo>
                <a:lnTo>
                  <a:pt x="9367" y="4105"/>
                </a:lnTo>
                <a:lnTo>
                  <a:pt x="9367" y="1856"/>
                </a:lnTo>
                <a:cubicBezTo>
                  <a:pt x="9367" y="1749"/>
                  <a:pt x="9296" y="1642"/>
                  <a:pt x="9207" y="1589"/>
                </a:cubicBezTo>
                <a:lnTo>
                  <a:pt x="6245" y="36"/>
                </a:lnTo>
                <a:cubicBezTo>
                  <a:pt x="6191" y="1"/>
                  <a:pt x="6156" y="1"/>
                  <a:pt x="610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30"/>
          <p:cNvSpPr/>
          <p:nvPr/>
        </p:nvSpPr>
        <p:spPr>
          <a:xfrm>
            <a:off x="3506603" y="2631882"/>
            <a:ext cx="415786" cy="429683"/>
          </a:xfrm>
          <a:custGeom>
            <a:rect b="b" l="l" r="r" t="t"/>
            <a:pathLst>
              <a:path extrusionOk="0" h="10680" w="10332">
                <a:moveTo>
                  <a:pt x="9439" y="808"/>
                </a:moveTo>
                <a:cubicBezTo>
                  <a:pt x="9618" y="1093"/>
                  <a:pt x="9707" y="1414"/>
                  <a:pt x="9707" y="1753"/>
                </a:cubicBezTo>
                <a:cubicBezTo>
                  <a:pt x="9689" y="2217"/>
                  <a:pt x="9511" y="2663"/>
                  <a:pt x="9190" y="2984"/>
                </a:cubicBezTo>
                <a:lnTo>
                  <a:pt x="5924" y="6250"/>
                </a:lnTo>
                <a:lnTo>
                  <a:pt x="5407" y="5750"/>
                </a:lnTo>
                <a:lnTo>
                  <a:pt x="6763" y="4394"/>
                </a:lnTo>
                <a:cubicBezTo>
                  <a:pt x="6888" y="4269"/>
                  <a:pt x="6888" y="4073"/>
                  <a:pt x="6763" y="3948"/>
                </a:cubicBezTo>
                <a:cubicBezTo>
                  <a:pt x="6701" y="3886"/>
                  <a:pt x="6620" y="3854"/>
                  <a:pt x="6542" y="3854"/>
                </a:cubicBezTo>
                <a:cubicBezTo>
                  <a:pt x="6464" y="3854"/>
                  <a:pt x="6388" y="3886"/>
                  <a:pt x="6335" y="3948"/>
                </a:cubicBezTo>
                <a:lnTo>
                  <a:pt x="4979" y="5304"/>
                </a:lnTo>
                <a:lnTo>
                  <a:pt x="4461" y="4787"/>
                </a:lnTo>
                <a:lnTo>
                  <a:pt x="7887" y="1379"/>
                </a:lnTo>
                <a:cubicBezTo>
                  <a:pt x="7931" y="1381"/>
                  <a:pt x="7975" y="1383"/>
                  <a:pt x="8019" y="1383"/>
                </a:cubicBezTo>
                <a:cubicBezTo>
                  <a:pt x="8545" y="1383"/>
                  <a:pt x="9061" y="1186"/>
                  <a:pt x="9439" y="808"/>
                </a:cubicBezTo>
                <a:close/>
                <a:moveTo>
                  <a:pt x="3480" y="4697"/>
                </a:moveTo>
                <a:lnTo>
                  <a:pt x="5907" y="7106"/>
                </a:lnTo>
                <a:lnTo>
                  <a:pt x="5425" y="7570"/>
                </a:lnTo>
                <a:lnTo>
                  <a:pt x="3016" y="5161"/>
                </a:lnTo>
                <a:lnTo>
                  <a:pt x="3480" y="4697"/>
                </a:lnTo>
                <a:close/>
                <a:moveTo>
                  <a:pt x="3105" y="6143"/>
                </a:moveTo>
                <a:lnTo>
                  <a:pt x="4568" y="7606"/>
                </a:lnTo>
                <a:lnTo>
                  <a:pt x="2249" y="9925"/>
                </a:lnTo>
                <a:lnTo>
                  <a:pt x="786" y="8462"/>
                </a:lnTo>
                <a:lnTo>
                  <a:pt x="1250" y="7998"/>
                </a:lnTo>
                <a:lnTo>
                  <a:pt x="1928" y="8676"/>
                </a:lnTo>
                <a:cubicBezTo>
                  <a:pt x="1990" y="8730"/>
                  <a:pt x="2070" y="8757"/>
                  <a:pt x="2151" y="8757"/>
                </a:cubicBezTo>
                <a:cubicBezTo>
                  <a:pt x="2231" y="8757"/>
                  <a:pt x="2311" y="8730"/>
                  <a:pt x="2374" y="8676"/>
                </a:cubicBezTo>
                <a:cubicBezTo>
                  <a:pt x="2499" y="8551"/>
                  <a:pt x="2499" y="8355"/>
                  <a:pt x="2374" y="8230"/>
                </a:cubicBezTo>
                <a:lnTo>
                  <a:pt x="1696" y="7552"/>
                </a:lnTo>
                <a:lnTo>
                  <a:pt x="2160" y="7088"/>
                </a:lnTo>
                <a:lnTo>
                  <a:pt x="2838" y="7766"/>
                </a:lnTo>
                <a:cubicBezTo>
                  <a:pt x="2900" y="7820"/>
                  <a:pt x="2980" y="7847"/>
                  <a:pt x="3061" y="7847"/>
                </a:cubicBezTo>
                <a:cubicBezTo>
                  <a:pt x="3141" y="7847"/>
                  <a:pt x="3221" y="7820"/>
                  <a:pt x="3284" y="7766"/>
                </a:cubicBezTo>
                <a:cubicBezTo>
                  <a:pt x="3409" y="7641"/>
                  <a:pt x="3409" y="7445"/>
                  <a:pt x="3284" y="7320"/>
                </a:cubicBezTo>
                <a:lnTo>
                  <a:pt x="2606" y="6642"/>
                </a:lnTo>
                <a:lnTo>
                  <a:pt x="3105" y="6143"/>
                </a:lnTo>
                <a:close/>
                <a:moveTo>
                  <a:pt x="9485" y="0"/>
                </a:moveTo>
                <a:cubicBezTo>
                  <a:pt x="9470" y="0"/>
                  <a:pt x="9455" y="2"/>
                  <a:pt x="9439" y="5"/>
                </a:cubicBezTo>
                <a:cubicBezTo>
                  <a:pt x="9332" y="5"/>
                  <a:pt x="9261" y="58"/>
                  <a:pt x="9207" y="130"/>
                </a:cubicBezTo>
                <a:cubicBezTo>
                  <a:pt x="9154" y="219"/>
                  <a:pt x="9082" y="272"/>
                  <a:pt x="9029" y="344"/>
                </a:cubicBezTo>
                <a:cubicBezTo>
                  <a:pt x="8762" y="611"/>
                  <a:pt x="8409" y="754"/>
                  <a:pt x="8041" y="754"/>
                </a:cubicBezTo>
                <a:cubicBezTo>
                  <a:pt x="7966" y="754"/>
                  <a:pt x="7891" y="748"/>
                  <a:pt x="7816" y="736"/>
                </a:cubicBezTo>
                <a:cubicBezTo>
                  <a:pt x="7709" y="736"/>
                  <a:pt x="7619" y="754"/>
                  <a:pt x="7548" y="826"/>
                </a:cubicBezTo>
                <a:lnTo>
                  <a:pt x="4033" y="4358"/>
                </a:lnTo>
                <a:lnTo>
                  <a:pt x="3712" y="4037"/>
                </a:lnTo>
                <a:cubicBezTo>
                  <a:pt x="3649" y="3975"/>
                  <a:pt x="3569" y="3944"/>
                  <a:pt x="3489" y="3944"/>
                </a:cubicBezTo>
                <a:cubicBezTo>
                  <a:pt x="3409" y="3944"/>
                  <a:pt x="3328" y="3975"/>
                  <a:pt x="3266" y="4037"/>
                </a:cubicBezTo>
                <a:lnTo>
                  <a:pt x="2356" y="4947"/>
                </a:lnTo>
                <a:cubicBezTo>
                  <a:pt x="2231" y="5054"/>
                  <a:pt x="2231" y="5268"/>
                  <a:pt x="2356" y="5393"/>
                </a:cubicBezTo>
                <a:lnTo>
                  <a:pt x="2677" y="5697"/>
                </a:lnTo>
                <a:lnTo>
                  <a:pt x="125" y="8248"/>
                </a:lnTo>
                <a:cubicBezTo>
                  <a:pt x="1" y="8373"/>
                  <a:pt x="1" y="8569"/>
                  <a:pt x="125" y="8694"/>
                </a:cubicBezTo>
                <a:lnTo>
                  <a:pt x="2035" y="10585"/>
                </a:lnTo>
                <a:cubicBezTo>
                  <a:pt x="2088" y="10648"/>
                  <a:pt x="2168" y="10679"/>
                  <a:pt x="2249" y="10679"/>
                </a:cubicBezTo>
                <a:cubicBezTo>
                  <a:pt x="2329" y="10679"/>
                  <a:pt x="2409" y="10648"/>
                  <a:pt x="2463" y="10585"/>
                </a:cubicBezTo>
                <a:lnTo>
                  <a:pt x="5014" y="8052"/>
                </a:lnTo>
                <a:lnTo>
                  <a:pt x="5211" y="8248"/>
                </a:lnTo>
                <a:cubicBezTo>
                  <a:pt x="5264" y="8302"/>
                  <a:pt x="5344" y="8328"/>
                  <a:pt x="5427" y="8328"/>
                </a:cubicBezTo>
                <a:cubicBezTo>
                  <a:pt x="5510" y="8328"/>
                  <a:pt x="5594" y="8302"/>
                  <a:pt x="5657" y="8248"/>
                </a:cubicBezTo>
                <a:lnTo>
                  <a:pt x="6567" y="7338"/>
                </a:lnTo>
                <a:cubicBezTo>
                  <a:pt x="6692" y="7213"/>
                  <a:pt x="6692" y="7017"/>
                  <a:pt x="6567" y="6892"/>
                </a:cubicBezTo>
                <a:lnTo>
                  <a:pt x="6370" y="6696"/>
                </a:lnTo>
                <a:lnTo>
                  <a:pt x="9636" y="3431"/>
                </a:lnTo>
                <a:cubicBezTo>
                  <a:pt x="10064" y="2984"/>
                  <a:pt x="10314" y="2396"/>
                  <a:pt x="10331" y="1771"/>
                </a:cubicBezTo>
                <a:cubicBezTo>
                  <a:pt x="10331" y="1147"/>
                  <a:pt x="10117" y="558"/>
                  <a:pt x="9689" y="94"/>
                </a:cubicBezTo>
                <a:cubicBezTo>
                  <a:pt x="9630" y="35"/>
                  <a:pt x="9559" y="0"/>
                  <a:pt x="94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97" name="Google Shape;897;p30"/>
          <p:cNvGrpSpPr/>
          <p:nvPr/>
        </p:nvGrpSpPr>
        <p:grpSpPr>
          <a:xfrm>
            <a:off x="5213733" y="2631730"/>
            <a:ext cx="431532" cy="429986"/>
            <a:chOff x="6848029" y="1993670"/>
            <a:chExt cx="326251" cy="325156"/>
          </a:xfrm>
        </p:grpSpPr>
        <p:sp>
          <p:nvSpPr>
            <p:cNvPr id="898" name="Google Shape;898;p30"/>
            <p:cNvSpPr/>
            <p:nvPr/>
          </p:nvSpPr>
          <p:spPr>
            <a:xfrm>
              <a:off x="6988063" y="2224151"/>
              <a:ext cx="186216" cy="93914"/>
            </a:xfrm>
            <a:custGeom>
              <a:rect b="b" l="l" r="r" t="t"/>
              <a:pathLst>
                <a:path extrusionOk="0" h="3087" w="6121">
                  <a:moveTo>
                    <a:pt x="4354" y="625"/>
                  </a:moveTo>
                  <a:cubicBezTo>
                    <a:pt x="4640" y="625"/>
                    <a:pt x="4872" y="856"/>
                    <a:pt x="4872" y="1142"/>
                  </a:cubicBezTo>
                  <a:lnTo>
                    <a:pt x="4872" y="1231"/>
                  </a:lnTo>
                  <a:lnTo>
                    <a:pt x="1250" y="1231"/>
                  </a:lnTo>
                  <a:lnTo>
                    <a:pt x="1250" y="1142"/>
                  </a:lnTo>
                  <a:cubicBezTo>
                    <a:pt x="1250" y="856"/>
                    <a:pt x="1482" y="625"/>
                    <a:pt x="1767" y="625"/>
                  </a:cubicBezTo>
                  <a:close/>
                  <a:moveTo>
                    <a:pt x="5496" y="1856"/>
                  </a:moveTo>
                  <a:lnTo>
                    <a:pt x="5496" y="2462"/>
                  </a:lnTo>
                  <a:lnTo>
                    <a:pt x="625" y="2462"/>
                  </a:lnTo>
                  <a:lnTo>
                    <a:pt x="625" y="1856"/>
                  </a:lnTo>
                  <a:close/>
                  <a:moveTo>
                    <a:pt x="1767" y="0"/>
                  </a:moveTo>
                  <a:cubicBezTo>
                    <a:pt x="1143" y="0"/>
                    <a:pt x="625" y="500"/>
                    <a:pt x="625" y="1142"/>
                  </a:cubicBezTo>
                  <a:lnTo>
                    <a:pt x="625" y="1231"/>
                  </a:lnTo>
                  <a:lnTo>
                    <a:pt x="304" y="1231"/>
                  </a:lnTo>
                  <a:cubicBezTo>
                    <a:pt x="126" y="1231"/>
                    <a:pt x="1" y="1374"/>
                    <a:pt x="1" y="1535"/>
                  </a:cubicBezTo>
                  <a:lnTo>
                    <a:pt x="1" y="2766"/>
                  </a:lnTo>
                  <a:cubicBezTo>
                    <a:pt x="1" y="2944"/>
                    <a:pt x="126" y="3087"/>
                    <a:pt x="304" y="3087"/>
                  </a:cubicBezTo>
                  <a:lnTo>
                    <a:pt x="5817" y="3087"/>
                  </a:lnTo>
                  <a:cubicBezTo>
                    <a:pt x="5996" y="3087"/>
                    <a:pt x="6121" y="2944"/>
                    <a:pt x="6121" y="2766"/>
                  </a:cubicBezTo>
                  <a:lnTo>
                    <a:pt x="6121" y="1535"/>
                  </a:lnTo>
                  <a:cubicBezTo>
                    <a:pt x="6121" y="1374"/>
                    <a:pt x="5996" y="1231"/>
                    <a:pt x="5817" y="1231"/>
                  </a:cubicBezTo>
                  <a:lnTo>
                    <a:pt x="5496" y="1231"/>
                  </a:lnTo>
                  <a:lnTo>
                    <a:pt x="5496" y="1142"/>
                  </a:lnTo>
                  <a:cubicBezTo>
                    <a:pt x="5496" y="500"/>
                    <a:pt x="4979" y="0"/>
                    <a:pt x="435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30"/>
            <p:cNvSpPr/>
            <p:nvPr/>
          </p:nvSpPr>
          <p:spPr>
            <a:xfrm>
              <a:off x="6848029" y="1993670"/>
              <a:ext cx="255154" cy="325156"/>
            </a:xfrm>
            <a:custGeom>
              <a:rect b="b" l="l" r="r" t="t"/>
              <a:pathLst>
                <a:path extrusionOk="0" h="10688" w="8387">
                  <a:moveTo>
                    <a:pt x="3008" y="628"/>
                  </a:moveTo>
                  <a:cubicBezTo>
                    <a:pt x="3060" y="628"/>
                    <a:pt x="3112" y="642"/>
                    <a:pt x="3159" y="671"/>
                  </a:cubicBezTo>
                  <a:lnTo>
                    <a:pt x="3444" y="832"/>
                  </a:lnTo>
                  <a:lnTo>
                    <a:pt x="1963" y="3472"/>
                  </a:lnTo>
                  <a:lnTo>
                    <a:pt x="1678" y="3329"/>
                  </a:lnTo>
                  <a:cubicBezTo>
                    <a:pt x="1606" y="3276"/>
                    <a:pt x="1553" y="3222"/>
                    <a:pt x="1535" y="3133"/>
                  </a:cubicBezTo>
                  <a:cubicBezTo>
                    <a:pt x="1517" y="3062"/>
                    <a:pt x="1517" y="2973"/>
                    <a:pt x="1571" y="2901"/>
                  </a:cubicBezTo>
                  <a:lnTo>
                    <a:pt x="2730" y="796"/>
                  </a:lnTo>
                  <a:cubicBezTo>
                    <a:pt x="2790" y="688"/>
                    <a:pt x="2899" y="628"/>
                    <a:pt x="3008" y="628"/>
                  </a:cubicBezTo>
                  <a:close/>
                  <a:moveTo>
                    <a:pt x="3747" y="1563"/>
                  </a:moveTo>
                  <a:lnTo>
                    <a:pt x="4300" y="1866"/>
                  </a:lnTo>
                  <a:lnTo>
                    <a:pt x="3301" y="3651"/>
                  </a:lnTo>
                  <a:lnTo>
                    <a:pt x="2748" y="3347"/>
                  </a:lnTo>
                  <a:lnTo>
                    <a:pt x="3747" y="1563"/>
                  </a:lnTo>
                  <a:close/>
                  <a:moveTo>
                    <a:pt x="5086" y="1742"/>
                  </a:moveTo>
                  <a:lnTo>
                    <a:pt x="5639" y="2045"/>
                  </a:lnTo>
                  <a:lnTo>
                    <a:pt x="4158" y="4686"/>
                  </a:lnTo>
                  <a:lnTo>
                    <a:pt x="3605" y="4382"/>
                  </a:lnTo>
                  <a:lnTo>
                    <a:pt x="5086" y="1742"/>
                  </a:lnTo>
                  <a:close/>
                  <a:moveTo>
                    <a:pt x="5942" y="2776"/>
                  </a:moveTo>
                  <a:lnTo>
                    <a:pt x="6495" y="3080"/>
                  </a:lnTo>
                  <a:lnTo>
                    <a:pt x="5514" y="4864"/>
                  </a:lnTo>
                  <a:lnTo>
                    <a:pt x="4961" y="4561"/>
                  </a:lnTo>
                  <a:lnTo>
                    <a:pt x="5942" y="2776"/>
                  </a:lnTo>
                  <a:close/>
                  <a:moveTo>
                    <a:pt x="7280" y="2955"/>
                  </a:moveTo>
                  <a:lnTo>
                    <a:pt x="7566" y="3098"/>
                  </a:lnTo>
                  <a:cubicBezTo>
                    <a:pt x="7637" y="3151"/>
                    <a:pt x="7691" y="3205"/>
                    <a:pt x="7708" y="3294"/>
                  </a:cubicBezTo>
                  <a:cubicBezTo>
                    <a:pt x="7726" y="3365"/>
                    <a:pt x="7726" y="3454"/>
                    <a:pt x="7691" y="3526"/>
                  </a:cubicBezTo>
                  <a:lnTo>
                    <a:pt x="6513" y="5631"/>
                  </a:lnTo>
                  <a:cubicBezTo>
                    <a:pt x="6453" y="5739"/>
                    <a:pt x="6352" y="5799"/>
                    <a:pt x="6244" y="5799"/>
                  </a:cubicBezTo>
                  <a:cubicBezTo>
                    <a:pt x="6191" y="5799"/>
                    <a:pt x="6137" y="5785"/>
                    <a:pt x="6085" y="5756"/>
                  </a:cubicBezTo>
                  <a:lnTo>
                    <a:pt x="5817" y="5596"/>
                  </a:lnTo>
                  <a:lnTo>
                    <a:pt x="7280" y="2955"/>
                  </a:lnTo>
                  <a:close/>
                  <a:moveTo>
                    <a:pt x="3319" y="4935"/>
                  </a:moveTo>
                  <a:lnTo>
                    <a:pt x="3872" y="5239"/>
                  </a:lnTo>
                  <a:lnTo>
                    <a:pt x="1339" y="9949"/>
                  </a:lnTo>
                  <a:lnTo>
                    <a:pt x="785" y="9646"/>
                  </a:lnTo>
                  <a:lnTo>
                    <a:pt x="3319" y="4935"/>
                  </a:lnTo>
                  <a:close/>
                  <a:moveTo>
                    <a:pt x="3005" y="1"/>
                  </a:moveTo>
                  <a:cubicBezTo>
                    <a:pt x="2675" y="1"/>
                    <a:pt x="2360" y="176"/>
                    <a:pt x="2177" y="493"/>
                  </a:cubicBezTo>
                  <a:lnTo>
                    <a:pt x="1017" y="2598"/>
                  </a:lnTo>
                  <a:cubicBezTo>
                    <a:pt x="768" y="3026"/>
                    <a:pt x="946" y="3633"/>
                    <a:pt x="1374" y="3865"/>
                  </a:cubicBezTo>
                  <a:lnTo>
                    <a:pt x="1945" y="4168"/>
                  </a:lnTo>
                  <a:cubicBezTo>
                    <a:pt x="1993" y="4198"/>
                    <a:pt x="2046" y="4212"/>
                    <a:pt x="2099" y="4212"/>
                  </a:cubicBezTo>
                  <a:cubicBezTo>
                    <a:pt x="2205" y="4212"/>
                    <a:pt x="2308" y="4156"/>
                    <a:pt x="2356" y="4061"/>
                  </a:cubicBezTo>
                  <a:lnTo>
                    <a:pt x="2463" y="3883"/>
                  </a:lnTo>
                  <a:lnTo>
                    <a:pt x="2998" y="4186"/>
                  </a:lnTo>
                  <a:lnTo>
                    <a:pt x="90" y="9610"/>
                  </a:lnTo>
                  <a:cubicBezTo>
                    <a:pt x="0" y="9771"/>
                    <a:pt x="54" y="9949"/>
                    <a:pt x="214" y="10038"/>
                  </a:cubicBezTo>
                  <a:lnTo>
                    <a:pt x="1303" y="10645"/>
                  </a:lnTo>
                  <a:cubicBezTo>
                    <a:pt x="1355" y="10671"/>
                    <a:pt x="1417" y="10688"/>
                    <a:pt x="1481" y="10688"/>
                  </a:cubicBezTo>
                  <a:cubicBezTo>
                    <a:pt x="1505" y="10688"/>
                    <a:pt x="1529" y="10685"/>
                    <a:pt x="1553" y="10681"/>
                  </a:cubicBezTo>
                  <a:cubicBezTo>
                    <a:pt x="1624" y="10645"/>
                    <a:pt x="1695" y="10591"/>
                    <a:pt x="1731" y="10520"/>
                  </a:cubicBezTo>
                  <a:lnTo>
                    <a:pt x="4657" y="5096"/>
                  </a:lnTo>
                  <a:lnTo>
                    <a:pt x="5210" y="5417"/>
                  </a:lnTo>
                  <a:lnTo>
                    <a:pt x="5121" y="5578"/>
                  </a:lnTo>
                  <a:cubicBezTo>
                    <a:pt x="5068" y="5649"/>
                    <a:pt x="5068" y="5738"/>
                    <a:pt x="5086" y="5810"/>
                  </a:cubicBezTo>
                  <a:cubicBezTo>
                    <a:pt x="5103" y="5899"/>
                    <a:pt x="5157" y="5952"/>
                    <a:pt x="5228" y="6006"/>
                  </a:cubicBezTo>
                  <a:lnTo>
                    <a:pt x="5781" y="6309"/>
                  </a:lnTo>
                  <a:cubicBezTo>
                    <a:pt x="5923" y="6389"/>
                    <a:pt x="6079" y="6426"/>
                    <a:pt x="6234" y="6426"/>
                  </a:cubicBezTo>
                  <a:cubicBezTo>
                    <a:pt x="6567" y="6426"/>
                    <a:pt x="6896" y="6251"/>
                    <a:pt x="7066" y="5935"/>
                  </a:cubicBezTo>
                  <a:lnTo>
                    <a:pt x="8226" y="3829"/>
                  </a:lnTo>
                  <a:cubicBezTo>
                    <a:pt x="8351" y="3615"/>
                    <a:pt x="8386" y="3365"/>
                    <a:pt x="8315" y="3115"/>
                  </a:cubicBezTo>
                  <a:cubicBezTo>
                    <a:pt x="8244" y="2883"/>
                    <a:pt x="8083" y="2687"/>
                    <a:pt x="7869" y="2562"/>
                  </a:cubicBezTo>
                  <a:lnTo>
                    <a:pt x="7316" y="2259"/>
                  </a:lnTo>
                  <a:cubicBezTo>
                    <a:pt x="7262" y="2229"/>
                    <a:pt x="7207" y="2215"/>
                    <a:pt x="7153" y="2215"/>
                  </a:cubicBezTo>
                  <a:cubicBezTo>
                    <a:pt x="7046" y="2215"/>
                    <a:pt x="6947" y="2271"/>
                    <a:pt x="6888" y="2366"/>
                  </a:cubicBezTo>
                  <a:lnTo>
                    <a:pt x="6798" y="2527"/>
                  </a:lnTo>
                  <a:lnTo>
                    <a:pt x="6245" y="2223"/>
                  </a:lnTo>
                  <a:lnTo>
                    <a:pt x="6334" y="2063"/>
                  </a:lnTo>
                  <a:cubicBezTo>
                    <a:pt x="6370" y="1991"/>
                    <a:pt x="6388" y="1902"/>
                    <a:pt x="6352" y="1831"/>
                  </a:cubicBezTo>
                  <a:cubicBezTo>
                    <a:pt x="6334" y="1759"/>
                    <a:pt x="6281" y="1688"/>
                    <a:pt x="6210" y="1634"/>
                  </a:cubicBezTo>
                  <a:lnTo>
                    <a:pt x="5103" y="1028"/>
                  </a:lnTo>
                  <a:cubicBezTo>
                    <a:pt x="5061" y="1006"/>
                    <a:pt x="5013" y="996"/>
                    <a:pt x="4966" y="996"/>
                  </a:cubicBezTo>
                  <a:cubicBezTo>
                    <a:pt x="4855" y="996"/>
                    <a:pt x="4743" y="1053"/>
                    <a:pt x="4693" y="1153"/>
                  </a:cubicBezTo>
                  <a:lnTo>
                    <a:pt x="4604" y="1313"/>
                  </a:lnTo>
                  <a:lnTo>
                    <a:pt x="4051" y="1010"/>
                  </a:lnTo>
                  <a:lnTo>
                    <a:pt x="4140" y="849"/>
                  </a:lnTo>
                  <a:cubicBezTo>
                    <a:pt x="4176" y="778"/>
                    <a:pt x="4193" y="689"/>
                    <a:pt x="4158" y="617"/>
                  </a:cubicBezTo>
                  <a:cubicBezTo>
                    <a:pt x="4140" y="528"/>
                    <a:pt x="4086" y="475"/>
                    <a:pt x="4015" y="421"/>
                  </a:cubicBezTo>
                  <a:lnTo>
                    <a:pt x="3462" y="118"/>
                  </a:lnTo>
                  <a:cubicBezTo>
                    <a:pt x="3315" y="39"/>
                    <a:pt x="3158" y="1"/>
                    <a:pt x="300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0" name="Google Shape;900;p30"/>
          <p:cNvSpPr/>
          <p:nvPr/>
        </p:nvSpPr>
        <p:spPr>
          <a:xfrm>
            <a:off x="4355854" y="3463650"/>
            <a:ext cx="432285" cy="429844"/>
          </a:xfrm>
          <a:custGeom>
            <a:rect b="b" l="l" r="r" t="t"/>
            <a:pathLst>
              <a:path extrusionOk="0" h="10684" w="10742">
                <a:moveTo>
                  <a:pt x="8868" y="1830"/>
                </a:moveTo>
                <a:lnTo>
                  <a:pt x="8600" y="2864"/>
                </a:lnTo>
                <a:lnTo>
                  <a:pt x="7833" y="2097"/>
                </a:lnTo>
                <a:lnTo>
                  <a:pt x="8868" y="1830"/>
                </a:lnTo>
                <a:close/>
                <a:moveTo>
                  <a:pt x="7226" y="2383"/>
                </a:moveTo>
                <a:lnTo>
                  <a:pt x="8333" y="3489"/>
                </a:lnTo>
                <a:lnTo>
                  <a:pt x="7226" y="4577"/>
                </a:lnTo>
                <a:lnTo>
                  <a:pt x="6870" y="4220"/>
                </a:lnTo>
                <a:cubicBezTo>
                  <a:pt x="6816" y="4158"/>
                  <a:pt x="6736" y="4127"/>
                  <a:pt x="6656" y="4127"/>
                </a:cubicBezTo>
                <a:cubicBezTo>
                  <a:pt x="6575" y="4127"/>
                  <a:pt x="6495" y="4158"/>
                  <a:pt x="6441" y="4220"/>
                </a:cubicBezTo>
                <a:cubicBezTo>
                  <a:pt x="6316" y="4345"/>
                  <a:pt x="6316" y="4542"/>
                  <a:pt x="6441" y="4667"/>
                </a:cubicBezTo>
                <a:lnTo>
                  <a:pt x="6798" y="5023"/>
                </a:lnTo>
                <a:lnTo>
                  <a:pt x="6209" y="5612"/>
                </a:lnTo>
                <a:lnTo>
                  <a:pt x="5853" y="5255"/>
                </a:lnTo>
                <a:cubicBezTo>
                  <a:pt x="5790" y="5193"/>
                  <a:pt x="5710" y="5162"/>
                  <a:pt x="5630" y="5162"/>
                </a:cubicBezTo>
                <a:cubicBezTo>
                  <a:pt x="5549" y="5162"/>
                  <a:pt x="5469" y="5193"/>
                  <a:pt x="5407" y="5255"/>
                </a:cubicBezTo>
                <a:cubicBezTo>
                  <a:pt x="5282" y="5380"/>
                  <a:pt x="5282" y="5576"/>
                  <a:pt x="5407" y="5701"/>
                </a:cubicBezTo>
                <a:lnTo>
                  <a:pt x="5763" y="6058"/>
                </a:lnTo>
                <a:lnTo>
                  <a:pt x="5175" y="6647"/>
                </a:lnTo>
                <a:lnTo>
                  <a:pt x="4818" y="6290"/>
                </a:lnTo>
                <a:cubicBezTo>
                  <a:pt x="4755" y="6228"/>
                  <a:pt x="4675" y="6197"/>
                  <a:pt x="4595" y="6197"/>
                </a:cubicBezTo>
                <a:cubicBezTo>
                  <a:pt x="4514" y="6197"/>
                  <a:pt x="4434" y="6228"/>
                  <a:pt x="4372" y="6290"/>
                </a:cubicBezTo>
                <a:cubicBezTo>
                  <a:pt x="4247" y="6397"/>
                  <a:pt x="4247" y="6594"/>
                  <a:pt x="4372" y="6718"/>
                </a:cubicBezTo>
                <a:lnTo>
                  <a:pt x="4729" y="7075"/>
                </a:lnTo>
                <a:lnTo>
                  <a:pt x="3640" y="8182"/>
                </a:lnTo>
                <a:lnTo>
                  <a:pt x="2534" y="7075"/>
                </a:lnTo>
                <a:lnTo>
                  <a:pt x="7226" y="2383"/>
                </a:lnTo>
                <a:close/>
                <a:moveTo>
                  <a:pt x="2355" y="7771"/>
                </a:moveTo>
                <a:lnTo>
                  <a:pt x="2944" y="8360"/>
                </a:lnTo>
                <a:lnTo>
                  <a:pt x="1713" y="9573"/>
                </a:lnTo>
                <a:lnTo>
                  <a:pt x="1124" y="8984"/>
                </a:lnTo>
                <a:lnTo>
                  <a:pt x="2355" y="7771"/>
                </a:lnTo>
                <a:close/>
                <a:moveTo>
                  <a:pt x="10394" y="1"/>
                </a:moveTo>
                <a:cubicBezTo>
                  <a:pt x="10313" y="1"/>
                  <a:pt x="10233" y="27"/>
                  <a:pt x="10171" y="81"/>
                </a:cubicBezTo>
                <a:lnTo>
                  <a:pt x="9153" y="1116"/>
                </a:lnTo>
                <a:lnTo>
                  <a:pt x="7155" y="1633"/>
                </a:lnTo>
                <a:cubicBezTo>
                  <a:pt x="7102" y="1651"/>
                  <a:pt x="7048" y="1669"/>
                  <a:pt x="7012" y="1722"/>
                </a:cubicBezTo>
                <a:lnTo>
                  <a:pt x="2088" y="6629"/>
                </a:lnTo>
                <a:lnTo>
                  <a:pt x="1963" y="6504"/>
                </a:lnTo>
                <a:cubicBezTo>
                  <a:pt x="1900" y="6442"/>
                  <a:pt x="1820" y="6411"/>
                  <a:pt x="1742" y="6411"/>
                </a:cubicBezTo>
                <a:cubicBezTo>
                  <a:pt x="1664" y="6411"/>
                  <a:pt x="1588" y="6442"/>
                  <a:pt x="1535" y="6504"/>
                </a:cubicBezTo>
                <a:cubicBezTo>
                  <a:pt x="1410" y="6629"/>
                  <a:pt x="1410" y="6825"/>
                  <a:pt x="1535" y="6950"/>
                </a:cubicBezTo>
                <a:lnTo>
                  <a:pt x="1909" y="7325"/>
                </a:lnTo>
                <a:lnTo>
                  <a:pt x="678" y="8556"/>
                </a:lnTo>
                <a:lnTo>
                  <a:pt x="571" y="8431"/>
                </a:lnTo>
                <a:cubicBezTo>
                  <a:pt x="509" y="8369"/>
                  <a:pt x="428" y="8338"/>
                  <a:pt x="348" y="8338"/>
                </a:cubicBezTo>
                <a:cubicBezTo>
                  <a:pt x="268" y="8338"/>
                  <a:pt x="188" y="8369"/>
                  <a:pt x="125" y="8431"/>
                </a:cubicBezTo>
                <a:cubicBezTo>
                  <a:pt x="0" y="8556"/>
                  <a:pt x="0" y="8752"/>
                  <a:pt x="125" y="8877"/>
                </a:cubicBezTo>
                <a:lnTo>
                  <a:pt x="1838" y="10590"/>
                </a:lnTo>
                <a:cubicBezTo>
                  <a:pt x="1900" y="10653"/>
                  <a:pt x="1981" y="10684"/>
                  <a:pt x="2061" y="10684"/>
                </a:cubicBezTo>
                <a:cubicBezTo>
                  <a:pt x="2141" y="10684"/>
                  <a:pt x="2222" y="10653"/>
                  <a:pt x="2284" y="10590"/>
                </a:cubicBezTo>
                <a:cubicBezTo>
                  <a:pt x="2409" y="10465"/>
                  <a:pt x="2409" y="10269"/>
                  <a:pt x="2284" y="10144"/>
                </a:cubicBezTo>
                <a:lnTo>
                  <a:pt x="2159" y="10019"/>
                </a:lnTo>
                <a:lnTo>
                  <a:pt x="3372" y="8806"/>
                </a:lnTo>
                <a:lnTo>
                  <a:pt x="3765" y="9181"/>
                </a:lnTo>
                <a:cubicBezTo>
                  <a:pt x="3827" y="9243"/>
                  <a:pt x="3908" y="9274"/>
                  <a:pt x="3988" y="9274"/>
                </a:cubicBezTo>
                <a:cubicBezTo>
                  <a:pt x="4068" y="9274"/>
                  <a:pt x="4149" y="9243"/>
                  <a:pt x="4211" y="9181"/>
                </a:cubicBezTo>
                <a:cubicBezTo>
                  <a:pt x="4318" y="9056"/>
                  <a:pt x="4318" y="8860"/>
                  <a:pt x="4211" y="8735"/>
                </a:cubicBezTo>
                <a:lnTo>
                  <a:pt x="4086" y="8610"/>
                </a:lnTo>
                <a:lnTo>
                  <a:pt x="8993" y="3703"/>
                </a:lnTo>
                <a:cubicBezTo>
                  <a:pt x="9029" y="3667"/>
                  <a:pt x="9064" y="3614"/>
                  <a:pt x="9082" y="3560"/>
                </a:cubicBezTo>
                <a:lnTo>
                  <a:pt x="9600" y="1562"/>
                </a:lnTo>
                <a:lnTo>
                  <a:pt x="10617" y="527"/>
                </a:lnTo>
                <a:cubicBezTo>
                  <a:pt x="10741" y="402"/>
                  <a:pt x="10741" y="206"/>
                  <a:pt x="10617" y="81"/>
                </a:cubicBezTo>
                <a:cubicBezTo>
                  <a:pt x="10554" y="27"/>
                  <a:pt x="10474" y="1"/>
                  <a:pt x="1039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 name="Shape 904"/>
        <p:cNvGrpSpPr/>
        <p:nvPr/>
      </p:nvGrpSpPr>
      <p:grpSpPr>
        <a:xfrm>
          <a:off x="0" y="0"/>
          <a:ext cx="0" cy="0"/>
          <a:chOff x="0" y="0"/>
          <a:chExt cx="0" cy="0"/>
        </a:xfrm>
      </p:grpSpPr>
      <p:sp>
        <p:nvSpPr>
          <p:cNvPr id="905" name="Google Shape;905;p31"/>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906" name="Google Shape;906;p31"/>
          <p:cNvGrpSpPr/>
          <p:nvPr/>
        </p:nvGrpSpPr>
        <p:grpSpPr>
          <a:xfrm>
            <a:off x="713213" y="1763625"/>
            <a:ext cx="2060400" cy="1021200"/>
            <a:chOff x="713213" y="1763625"/>
            <a:chExt cx="2060400" cy="1021200"/>
          </a:xfrm>
        </p:grpSpPr>
        <p:sp>
          <p:nvSpPr>
            <p:cNvPr id="907" name="Google Shape;907;p31"/>
            <p:cNvSpPr txBox="1"/>
            <p:nvPr/>
          </p:nvSpPr>
          <p:spPr>
            <a:xfrm>
              <a:off x="1194713" y="1763625"/>
              <a:ext cx="10974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2"/>
                  </a:solidFill>
                  <a:latin typeface="Rubik"/>
                  <a:ea typeface="Rubik"/>
                  <a:cs typeface="Rubik"/>
                  <a:sym typeface="Rubik"/>
                </a:rPr>
                <a:t>2xxx</a:t>
              </a:r>
              <a:endParaRPr b="1" sz="2200">
                <a:solidFill>
                  <a:schemeClr val="lt2"/>
                </a:solidFill>
                <a:latin typeface="Rubik"/>
                <a:ea typeface="Rubik"/>
                <a:cs typeface="Rubik"/>
                <a:sym typeface="Rubik"/>
              </a:endParaRPr>
            </a:p>
          </p:txBody>
        </p:sp>
        <p:sp>
          <p:nvSpPr>
            <p:cNvPr id="908" name="Google Shape;908;p31"/>
            <p:cNvSpPr txBox="1"/>
            <p:nvPr/>
          </p:nvSpPr>
          <p:spPr>
            <a:xfrm>
              <a:off x="713213" y="2144625"/>
              <a:ext cx="2060400" cy="64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Mercury is the closest planet to the Sun</a:t>
              </a:r>
              <a:endParaRPr sz="1600">
                <a:solidFill>
                  <a:srgbClr val="FFFFFF"/>
                </a:solidFill>
                <a:latin typeface="Darker Grotesque"/>
                <a:ea typeface="Darker Grotesque"/>
                <a:cs typeface="Darker Grotesque"/>
                <a:sym typeface="Darker Grotesque"/>
              </a:endParaRPr>
            </a:p>
          </p:txBody>
        </p:sp>
      </p:grpSp>
      <p:grpSp>
        <p:nvGrpSpPr>
          <p:cNvPr id="909" name="Google Shape;909;p31"/>
          <p:cNvGrpSpPr/>
          <p:nvPr/>
        </p:nvGrpSpPr>
        <p:grpSpPr>
          <a:xfrm>
            <a:off x="3541763" y="1763625"/>
            <a:ext cx="2060400" cy="1021200"/>
            <a:chOff x="3541763" y="1763625"/>
            <a:chExt cx="2060400" cy="1021200"/>
          </a:xfrm>
        </p:grpSpPr>
        <p:sp>
          <p:nvSpPr>
            <p:cNvPr id="910" name="Google Shape;910;p31"/>
            <p:cNvSpPr txBox="1"/>
            <p:nvPr/>
          </p:nvSpPr>
          <p:spPr>
            <a:xfrm>
              <a:off x="4023263" y="1763625"/>
              <a:ext cx="10974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b="1" lang="en" sz="2200">
                  <a:solidFill>
                    <a:schemeClr val="dk2"/>
                  </a:solidFill>
                  <a:latin typeface="Rubik"/>
                  <a:ea typeface="Rubik"/>
                  <a:cs typeface="Rubik"/>
                  <a:sym typeface="Rubik"/>
                </a:rPr>
                <a:t>2xxx</a:t>
              </a:r>
              <a:endParaRPr b="1" sz="2200">
                <a:solidFill>
                  <a:schemeClr val="dk2"/>
                </a:solidFill>
                <a:latin typeface="Rubik"/>
                <a:ea typeface="Rubik"/>
                <a:cs typeface="Rubik"/>
                <a:sym typeface="Rubik"/>
              </a:endParaRPr>
            </a:p>
          </p:txBody>
        </p:sp>
        <p:sp>
          <p:nvSpPr>
            <p:cNvPr id="911" name="Google Shape;911;p31"/>
            <p:cNvSpPr txBox="1"/>
            <p:nvPr/>
          </p:nvSpPr>
          <p:spPr>
            <a:xfrm>
              <a:off x="3541763" y="2144625"/>
              <a:ext cx="2060400" cy="64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Venus is the second planet from the Sun</a:t>
              </a:r>
              <a:endParaRPr sz="1600">
                <a:solidFill>
                  <a:srgbClr val="FFFFFF"/>
                </a:solidFill>
                <a:latin typeface="Darker Grotesque"/>
                <a:ea typeface="Darker Grotesque"/>
                <a:cs typeface="Darker Grotesque"/>
                <a:sym typeface="Darker Grotesque"/>
              </a:endParaRPr>
            </a:p>
          </p:txBody>
        </p:sp>
      </p:grpSp>
      <p:grpSp>
        <p:nvGrpSpPr>
          <p:cNvPr id="912" name="Google Shape;912;p31"/>
          <p:cNvGrpSpPr/>
          <p:nvPr/>
        </p:nvGrpSpPr>
        <p:grpSpPr>
          <a:xfrm>
            <a:off x="6370313" y="1763625"/>
            <a:ext cx="2060400" cy="1021200"/>
            <a:chOff x="6370313" y="1763625"/>
            <a:chExt cx="2060400" cy="1021200"/>
          </a:xfrm>
        </p:grpSpPr>
        <p:sp>
          <p:nvSpPr>
            <p:cNvPr id="913" name="Google Shape;913;p31"/>
            <p:cNvSpPr txBox="1"/>
            <p:nvPr/>
          </p:nvSpPr>
          <p:spPr>
            <a:xfrm>
              <a:off x="6851813" y="1763625"/>
              <a:ext cx="10974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b="1" lang="en" sz="2200">
                  <a:solidFill>
                    <a:schemeClr val="lt2"/>
                  </a:solidFill>
                  <a:latin typeface="Rubik"/>
                  <a:ea typeface="Rubik"/>
                  <a:cs typeface="Rubik"/>
                  <a:sym typeface="Rubik"/>
                </a:rPr>
                <a:t>2xxx</a:t>
              </a:r>
              <a:endParaRPr b="1" sz="2200">
                <a:solidFill>
                  <a:schemeClr val="lt2"/>
                </a:solidFill>
                <a:latin typeface="Rubik"/>
                <a:ea typeface="Rubik"/>
                <a:cs typeface="Rubik"/>
                <a:sym typeface="Rubik"/>
              </a:endParaRPr>
            </a:p>
          </p:txBody>
        </p:sp>
        <p:sp>
          <p:nvSpPr>
            <p:cNvPr id="914" name="Google Shape;914;p31"/>
            <p:cNvSpPr txBox="1"/>
            <p:nvPr/>
          </p:nvSpPr>
          <p:spPr>
            <a:xfrm>
              <a:off x="6370313" y="2144625"/>
              <a:ext cx="2060400" cy="64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Mars is actually a very cold place</a:t>
              </a:r>
              <a:endParaRPr sz="1600">
                <a:solidFill>
                  <a:srgbClr val="FFFFFF"/>
                </a:solidFill>
                <a:latin typeface="Darker Grotesque"/>
                <a:ea typeface="Darker Grotesque"/>
                <a:cs typeface="Darker Grotesque"/>
                <a:sym typeface="Darker Grotesque"/>
              </a:endParaRPr>
            </a:p>
          </p:txBody>
        </p:sp>
      </p:grpSp>
      <p:grpSp>
        <p:nvGrpSpPr>
          <p:cNvPr id="915" name="Google Shape;915;p31"/>
          <p:cNvGrpSpPr/>
          <p:nvPr/>
        </p:nvGrpSpPr>
        <p:grpSpPr>
          <a:xfrm>
            <a:off x="713213" y="3248025"/>
            <a:ext cx="2060400" cy="1021200"/>
            <a:chOff x="713213" y="3248025"/>
            <a:chExt cx="2060400" cy="1021200"/>
          </a:xfrm>
        </p:grpSpPr>
        <p:sp>
          <p:nvSpPr>
            <p:cNvPr id="916" name="Google Shape;916;p31"/>
            <p:cNvSpPr txBox="1"/>
            <p:nvPr/>
          </p:nvSpPr>
          <p:spPr>
            <a:xfrm>
              <a:off x="1194713" y="3248025"/>
              <a:ext cx="10974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b="1" lang="en" sz="2200">
                  <a:solidFill>
                    <a:schemeClr val="dk2"/>
                  </a:solidFill>
                  <a:latin typeface="Rubik"/>
                  <a:ea typeface="Rubik"/>
                  <a:cs typeface="Rubik"/>
                  <a:sym typeface="Rubik"/>
                </a:rPr>
                <a:t>2xxx</a:t>
              </a:r>
              <a:endParaRPr b="1" sz="2200">
                <a:solidFill>
                  <a:schemeClr val="dk2"/>
                </a:solidFill>
                <a:latin typeface="Rubik"/>
                <a:ea typeface="Rubik"/>
                <a:cs typeface="Rubik"/>
                <a:sym typeface="Rubik"/>
              </a:endParaRPr>
            </a:p>
          </p:txBody>
        </p:sp>
        <p:sp>
          <p:nvSpPr>
            <p:cNvPr id="917" name="Google Shape;917;p31"/>
            <p:cNvSpPr txBox="1"/>
            <p:nvPr/>
          </p:nvSpPr>
          <p:spPr>
            <a:xfrm>
              <a:off x="713213" y="3629025"/>
              <a:ext cx="2060400" cy="64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Jupiter is the biggest planet of them all</a:t>
              </a:r>
              <a:endParaRPr sz="1600">
                <a:solidFill>
                  <a:srgbClr val="FFFFFF"/>
                </a:solidFill>
                <a:latin typeface="Darker Grotesque"/>
                <a:ea typeface="Darker Grotesque"/>
                <a:cs typeface="Darker Grotesque"/>
                <a:sym typeface="Darker Grotesque"/>
              </a:endParaRPr>
            </a:p>
          </p:txBody>
        </p:sp>
      </p:grpSp>
      <p:grpSp>
        <p:nvGrpSpPr>
          <p:cNvPr id="918" name="Google Shape;918;p31"/>
          <p:cNvGrpSpPr/>
          <p:nvPr/>
        </p:nvGrpSpPr>
        <p:grpSpPr>
          <a:xfrm>
            <a:off x="3541763" y="3248025"/>
            <a:ext cx="2060400" cy="1021200"/>
            <a:chOff x="3541763" y="3248025"/>
            <a:chExt cx="2060400" cy="1021200"/>
          </a:xfrm>
        </p:grpSpPr>
        <p:sp>
          <p:nvSpPr>
            <p:cNvPr id="919" name="Google Shape;919;p31"/>
            <p:cNvSpPr txBox="1"/>
            <p:nvPr/>
          </p:nvSpPr>
          <p:spPr>
            <a:xfrm>
              <a:off x="4023263" y="3248025"/>
              <a:ext cx="10974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b="1" lang="en" sz="2200">
                  <a:solidFill>
                    <a:schemeClr val="lt2"/>
                  </a:solidFill>
                  <a:latin typeface="Rubik"/>
                  <a:ea typeface="Rubik"/>
                  <a:cs typeface="Rubik"/>
                  <a:sym typeface="Rubik"/>
                </a:rPr>
                <a:t>2xxx</a:t>
              </a:r>
              <a:endParaRPr b="1" sz="2200">
                <a:solidFill>
                  <a:schemeClr val="lt2"/>
                </a:solidFill>
                <a:latin typeface="Rubik"/>
                <a:ea typeface="Rubik"/>
                <a:cs typeface="Rubik"/>
                <a:sym typeface="Rubik"/>
              </a:endParaRPr>
            </a:p>
          </p:txBody>
        </p:sp>
        <p:sp>
          <p:nvSpPr>
            <p:cNvPr id="920" name="Google Shape;920;p31"/>
            <p:cNvSpPr txBox="1"/>
            <p:nvPr/>
          </p:nvSpPr>
          <p:spPr>
            <a:xfrm>
              <a:off x="3541763" y="3629025"/>
              <a:ext cx="2060400" cy="64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Saturn is composed of hydrogen and helium</a:t>
              </a:r>
              <a:endParaRPr sz="1600">
                <a:solidFill>
                  <a:srgbClr val="FFFFFF"/>
                </a:solidFill>
                <a:latin typeface="Darker Grotesque"/>
                <a:ea typeface="Darker Grotesque"/>
                <a:cs typeface="Darker Grotesque"/>
                <a:sym typeface="Darker Grotesque"/>
              </a:endParaRPr>
            </a:p>
          </p:txBody>
        </p:sp>
      </p:grpSp>
      <p:grpSp>
        <p:nvGrpSpPr>
          <p:cNvPr id="921" name="Google Shape;921;p31"/>
          <p:cNvGrpSpPr/>
          <p:nvPr/>
        </p:nvGrpSpPr>
        <p:grpSpPr>
          <a:xfrm>
            <a:off x="6370313" y="3248025"/>
            <a:ext cx="2060400" cy="1021200"/>
            <a:chOff x="6370313" y="3248025"/>
            <a:chExt cx="2060400" cy="1021200"/>
          </a:xfrm>
        </p:grpSpPr>
        <p:sp>
          <p:nvSpPr>
            <p:cNvPr id="922" name="Google Shape;922;p31"/>
            <p:cNvSpPr txBox="1"/>
            <p:nvPr/>
          </p:nvSpPr>
          <p:spPr>
            <a:xfrm>
              <a:off x="6851813" y="3248025"/>
              <a:ext cx="10974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b="1" lang="en" sz="2200">
                  <a:solidFill>
                    <a:schemeClr val="dk2"/>
                  </a:solidFill>
                  <a:latin typeface="Rubik"/>
                  <a:ea typeface="Rubik"/>
                  <a:cs typeface="Rubik"/>
                  <a:sym typeface="Rubik"/>
                </a:rPr>
                <a:t>2xxx</a:t>
              </a:r>
              <a:endParaRPr b="1" sz="2200">
                <a:solidFill>
                  <a:schemeClr val="dk2"/>
                </a:solidFill>
                <a:latin typeface="Rubik"/>
                <a:ea typeface="Rubik"/>
                <a:cs typeface="Rubik"/>
                <a:sym typeface="Rubik"/>
              </a:endParaRPr>
            </a:p>
          </p:txBody>
        </p:sp>
        <p:sp>
          <p:nvSpPr>
            <p:cNvPr id="923" name="Google Shape;923;p31"/>
            <p:cNvSpPr txBox="1"/>
            <p:nvPr/>
          </p:nvSpPr>
          <p:spPr>
            <a:xfrm>
              <a:off x="6370313" y="3629025"/>
              <a:ext cx="2060400" cy="64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Neptune is far away from Earth</a:t>
              </a:r>
              <a:endParaRPr sz="1600">
                <a:solidFill>
                  <a:srgbClr val="FFFFFF"/>
                </a:solidFill>
                <a:latin typeface="Darker Grotesque"/>
                <a:ea typeface="Darker Grotesque"/>
                <a:cs typeface="Darker Grotesque"/>
                <a:sym typeface="Darker Grotesque"/>
              </a:endParaRPr>
            </a:p>
          </p:txBody>
        </p:sp>
      </p:grpSp>
      <p:cxnSp>
        <p:nvCxnSpPr>
          <p:cNvPr id="924" name="Google Shape;924;p31"/>
          <p:cNvCxnSpPr>
            <a:stCxn id="907" idx="3"/>
            <a:endCxn id="910" idx="1"/>
          </p:cNvCxnSpPr>
          <p:nvPr/>
        </p:nvCxnSpPr>
        <p:spPr>
          <a:xfrm>
            <a:off x="2292113" y="1992225"/>
            <a:ext cx="1731300" cy="0"/>
          </a:xfrm>
          <a:prstGeom prst="straightConnector1">
            <a:avLst/>
          </a:prstGeom>
          <a:noFill/>
          <a:ln cap="flat" cmpd="sng" w="19050">
            <a:solidFill>
              <a:schemeClr val="lt1"/>
            </a:solidFill>
            <a:prstDash val="solid"/>
            <a:round/>
            <a:headEnd len="med" w="med" type="none"/>
            <a:tailEnd len="med" w="med" type="triangle"/>
          </a:ln>
        </p:spPr>
      </p:cxnSp>
      <p:cxnSp>
        <p:nvCxnSpPr>
          <p:cNvPr id="925" name="Google Shape;925;p31"/>
          <p:cNvCxnSpPr>
            <a:stCxn id="910" idx="3"/>
            <a:endCxn id="913" idx="1"/>
          </p:cNvCxnSpPr>
          <p:nvPr/>
        </p:nvCxnSpPr>
        <p:spPr>
          <a:xfrm>
            <a:off x="5120663" y="1992225"/>
            <a:ext cx="1731300" cy="0"/>
          </a:xfrm>
          <a:prstGeom prst="straightConnector1">
            <a:avLst/>
          </a:prstGeom>
          <a:noFill/>
          <a:ln cap="flat" cmpd="sng" w="19050">
            <a:solidFill>
              <a:schemeClr val="lt1"/>
            </a:solidFill>
            <a:prstDash val="solid"/>
            <a:round/>
            <a:headEnd len="med" w="med" type="none"/>
            <a:tailEnd len="med" w="med" type="triangle"/>
          </a:ln>
        </p:spPr>
      </p:cxnSp>
      <p:cxnSp>
        <p:nvCxnSpPr>
          <p:cNvPr id="926" name="Google Shape;926;p31"/>
          <p:cNvCxnSpPr>
            <a:stCxn id="913" idx="3"/>
          </p:cNvCxnSpPr>
          <p:nvPr/>
        </p:nvCxnSpPr>
        <p:spPr>
          <a:xfrm>
            <a:off x="7949213" y="1992225"/>
            <a:ext cx="1320600" cy="0"/>
          </a:xfrm>
          <a:prstGeom prst="straightConnector1">
            <a:avLst/>
          </a:prstGeom>
          <a:noFill/>
          <a:ln cap="flat" cmpd="sng" w="19050">
            <a:solidFill>
              <a:schemeClr val="lt1"/>
            </a:solidFill>
            <a:prstDash val="solid"/>
            <a:round/>
            <a:headEnd len="med" w="med" type="none"/>
            <a:tailEnd len="med" w="med" type="triangle"/>
          </a:ln>
        </p:spPr>
      </p:cxnSp>
      <p:cxnSp>
        <p:nvCxnSpPr>
          <p:cNvPr id="927" name="Google Shape;927;p31"/>
          <p:cNvCxnSpPr>
            <a:stCxn id="916" idx="3"/>
            <a:endCxn id="919" idx="1"/>
          </p:cNvCxnSpPr>
          <p:nvPr/>
        </p:nvCxnSpPr>
        <p:spPr>
          <a:xfrm>
            <a:off x="2292113" y="3476625"/>
            <a:ext cx="1731300" cy="0"/>
          </a:xfrm>
          <a:prstGeom prst="straightConnector1">
            <a:avLst/>
          </a:prstGeom>
          <a:noFill/>
          <a:ln cap="flat" cmpd="sng" w="19050">
            <a:solidFill>
              <a:schemeClr val="lt1"/>
            </a:solidFill>
            <a:prstDash val="solid"/>
            <a:round/>
            <a:headEnd len="med" w="med" type="none"/>
            <a:tailEnd len="med" w="med" type="triangle"/>
          </a:ln>
        </p:spPr>
      </p:cxnSp>
      <p:cxnSp>
        <p:nvCxnSpPr>
          <p:cNvPr id="928" name="Google Shape;928;p31"/>
          <p:cNvCxnSpPr>
            <a:stCxn id="919" idx="3"/>
            <a:endCxn id="922" idx="1"/>
          </p:cNvCxnSpPr>
          <p:nvPr/>
        </p:nvCxnSpPr>
        <p:spPr>
          <a:xfrm>
            <a:off x="5120663" y="3476625"/>
            <a:ext cx="1731300" cy="0"/>
          </a:xfrm>
          <a:prstGeom prst="straightConnector1">
            <a:avLst/>
          </a:prstGeom>
          <a:noFill/>
          <a:ln cap="flat" cmpd="sng" w="19050">
            <a:solidFill>
              <a:schemeClr val="lt1"/>
            </a:solidFill>
            <a:prstDash val="solid"/>
            <a:round/>
            <a:headEnd len="med" w="med" type="none"/>
            <a:tailEnd len="med" w="med" type="triangle"/>
          </a:ln>
        </p:spPr>
      </p:cxnSp>
      <p:cxnSp>
        <p:nvCxnSpPr>
          <p:cNvPr id="929" name="Google Shape;929;p31"/>
          <p:cNvCxnSpPr>
            <a:endCxn id="916" idx="1"/>
          </p:cNvCxnSpPr>
          <p:nvPr/>
        </p:nvCxnSpPr>
        <p:spPr>
          <a:xfrm>
            <a:off x="-124687" y="3476625"/>
            <a:ext cx="1319400" cy="0"/>
          </a:xfrm>
          <a:prstGeom prst="straightConnector1">
            <a:avLst/>
          </a:prstGeom>
          <a:noFill/>
          <a:ln cap="flat" cmpd="sng" w="19050">
            <a:solidFill>
              <a:schemeClr val="lt1"/>
            </a:solidFill>
            <a:prstDash val="solid"/>
            <a:round/>
            <a:headEnd len="med" w="med" type="none"/>
            <a:tailEnd len="med" w="med" type="triangl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3" name="Shape 933"/>
        <p:cNvGrpSpPr/>
        <p:nvPr/>
      </p:nvGrpSpPr>
      <p:grpSpPr>
        <a:xfrm>
          <a:off x="0" y="0"/>
          <a:ext cx="0" cy="0"/>
          <a:chOff x="0" y="0"/>
          <a:chExt cx="0" cy="0"/>
        </a:xfrm>
      </p:grpSpPr>
      <p:sp>
        <p:nvSpPr>
          <p:cNvPr id="934" name="Google Shape;934;p32"/>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aphicFrame>
        <p:nvGraphicFramePr>
          <p:cNvPr id="935" name="Google Shape;935;p32"/>
          <p:cNvGraphicFramePr/>
          <p:nvPr/>
        </p:nvGraphicFramePr>
        <p:xfrm>
          <a:off x="700800" y="1316375"/>
          <a:ext cx="3000000" cy="3000000"/>
        </p:xfrm>
        <a:graphic>
          <a:graphicData uri="http://schemas.openxmlformats.org/drawingml/2006/table">
            <a:tbl>
              <a:tblPr>
                <a:noFill/>
                <a:tableStyleId>{736A893A-1CEC-4CC9-85FB-2FA273F321BD}</a:tableStyleId>
              </a:tblPr>
              <a:tblGrid>
                <a:gridCol w="7729975"/>
              </a:tblGrid>
              <a:tr h="381000">
                <a:tc>
                  <a:txBody>
                    <a:bodyPr/>
                    <a:lstStyle/>
                    <a:p>
                      <a:pPr indent="0" lvl="0" marL="0" rtl="0" algn="l">
                        <a:spcBef>
                          <a:spcPts val="0"/>
                        </a:spcBef>
                        <a:spcAft>
                          <a:spcPts val="0"/>
                        </a:spcAft>
                        <a:buNone/>
                      </a:pPr>
                      <a:r>
                        <a:rPr b="1" lang="en">
                          <a:solidFill>
                            <a:schemeClr val="lt2"/>
                          </a:solidFill>
                          <a:latin typeface="Rubik"/>
                          <a:ea typeface="Rubik"/>
                          <a:cs typeface="Rubik"/>
                          <a:sym typeface="Rubik"/>
                        </a:rPr>
                        <a:t>Any question about Mercury?</a:t>
                      </a:r>
                      <a:endParaRPr b="1">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 and the smallest one in the Solar System</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l">
                        <a:spcBef>
                          <a:spcPts val="0"/>
                        </a:spcBef>
                        <a:spcAft>
                          <a:spcPts val="0"/>
                        </a:spcAft>
                        <a:buClr>
                          <a:srgbClr val="000000"/>
                        </a:buClr>
                        <a:buSzPts val="1100"/>
                        <a:buFont typeface="Arial"/>
                        <a:buNone/>
                      </a:pPr>
                      <a:r>
                        <a:rPr b="1" lang="en">
                          <a:solidFill>
                            <a:schemeClr val="dk2"/>
                          </a:solidFill>
                          <a:latin typeface="Rubik"/>
                          <a:ea typeface="Rubik"/>
                          <a:cs typeface="Rubik"/>
                          <a:sym typeface="Rubik"/>
                        </a:rPr>
                        <a:t>Any question about Venus?</a:t>
                      </a:r>
                      <a:endParaRPr b="1">
                        <a:solidFill>
                          <a:schemeClr val="dk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Venus has a beautiful name and is the second planet from the Sun. It’s terribly hot</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l">
                        <a:spcBef>
                          <a:spcPts val="0"/>
                        </a:spcBef>
                        <a:spcAft>
                          <a:spcPts val="0"/>
                        </a:spcAft>
                        <a:buClr>
                          <a:srgbClr val="000000"/>
                        </a:buClr>
                        <a:buSzPts val="1100"/>
                        <a:buFont typeface="Arial"/>
                        <a:buNone/>
                      </a:pPr>
                      <a:r>
                        <a:rPr b="1" lang="en">
                          <a:solidFill>
                            <a:schemeClr val="lt2"/>
                          </a:solidFill>
                          <a:latin typeface="Rubik"/>
                          <a:ea typeface="Rubik"/>
                          <a:cs typeface="Rubik"/>
                          <a:sym typeface="Rubik"/>
                        </a:rPr>
                        <a:t>Any question about Earth?</a:t>
                      </a:r>
                      <a:endParaRPr b="1">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Earth is the third planet from the Sun and the only one that harbors life in the Solar System</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l">
                        <a:spcBef>
                          <a:spcPts val="0"/>
                        </a:spcBef>
                        <a:spcAft>
                          <a:spcPts val="0"/>
                        </a:spcAft>
                        <a:buClr>
                          <a:srgbClr val="000000"/>
                        </a:buClr>
                        <a:buSzPts val="1100"/>
                        <a:buFont typeface="Arial"/>
                        <a:buNone/>
                      </a:pPr>
                      <a:r>
                        <a:rPr b="1" lang="en">
                          <a:solidFill>
                            <a:schemeClr val="dk2"/>
                          </a:solidFill>
                          <a:latin typeface="Rubik"/>
                          <a:ea typeface="Rubik"/>
                          <a:cs typeface="Rubik"/>
                          <a:sym typeface="Rubik"/>
                        </a:rPr>
                        <a:t>Any question about Mars?</a:t>
                      </a:r>
                      <a:endParaRPr b="1">
                        <a:solidFill>
                          <a:schemeClr val="dk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Despite being red, Mars is actually a cold place. It’s full of iron oxide dust</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sp>
        <p:nvSpPr>
          <p:cNvPr id="940" name="Google Shape;940;p33"/>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941" name="Google Shape;941;p33"/>
          <p:cNvGrpSpPr/>
          <p:nvPr/>
        </p:nvGrpSpPr>
        <p:grpSpPr>
          <a:xfrm>
            <a:off x="713213" y="1479750"/>
            <a:ext cx="2060400" cy="1011613"/>
            <a:chOff x="713213" y="1479750"/>
            <a:chExt cx="2060400" cy="1011613"/>
          </a:xfrm>
        </p:grpSpPr>
        <p:sp>
          <p:nvSpPr>
            <p:cNvPr id="942" name="Google Shape;942;p33"/>
            <p:cNvSpPr txBox="1"/>
            <p:nvPr/>
          </p:nvSpPr>
          <p:spPr>
            <a:xfrm>
              <a:off x="713213" y="1942663"/>
              <a:ext cx="2060400" cy="5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943" name="Google Shape;943;p33"/>
            <p:cNvSpPr txBox="1"/>
            <p:nvPr/>
          </p:nvSpPr>
          <p:spPr>
            <a:xfrm>
              <a:off x="713213" y="1479750"/>
              <a:ext cx="2060400" cy="548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Mercury is the closest planet to the Sun</a:t>
              </a:r>
              <a:endParaRPr sz="1600">
                <a:solidFill>
                  <a:srgbClr val="FFFFFF"/>
                </a:solidFill>
                <a:latin typeface="Darker Grotesque"/>
                <a:ea typeface="Darker Grotesque"/>
                <a:cs typeface="Darker Grotesque"/>
                <a:sym typeface="Darker Grotesque"/>
              </a:endParaRPr>
            </a:p>
          </p:txBody>
        </p:sp>
      </p:grpSp>
      <p:grpSp>
        <p:nvGrpSpPr>
          <p:cNvPr id="944" name="Google Shape;944;p33"/>
          <p:cNvGrpSpPr/>
          <p:nvPr/>
        </p:nvGrpSpPr>
        <p:grpSpPr>
          <a:xfrm>
            <a:off x="3541763" y="1479750"/>
            <a:ext cx="2060400" cy="1011613"/>
            <a:chOff x="3541763" y="1479750"/>
            <a:chExt cx="2060400" cy="1011613"/>
          </a:xfrm>
        </p:grpSpPr>
        <p:sp>
          <p:nvSpPr>
            <p:cNvPr id="945" name="Google Shape;945;p33"/>
            <p:cNvSpPr txBox="1"/>
            <p:nvPr/>
          </p:nvSpPr>
          <p:spPr>
            <a:xfrm>
              <a:off x="3541763" y="1942663"/>
              <a:ext cx="2060400" cy="5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p:txBody>
        </p:sp>
        <p:sp>
          <p:nvSpPr>
            <p:cNvPr id="946" name="Google Shape;946;p33"/>
            <p:cNvSpPr txBox="1"/>
            <p:nvPr/>
          </p:nvSpPr>
          <p:spPr>
            <a:xfrm>
              <a:off x="3541763" y="1479750"/>
              <a:ext cx="2060400" cy="548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Venus is the second planet from the Sun</a:t>
              </a:r>
              <a:endParaRPr sz="1600">
                <a:solidFill>
                  <a:srgbClr val="FFFFFF"/>
                </a:solidFill>
                <a:latin typeface="Darker Grotesque"/>
                <a:ea typeface="Darker Grotesque"/>
                <a:cs typeface="Darker Grotesque"/>
                <a:sym typeface="Darker Grotesque"/>
              </a:endParaRPr>
            </a:p>
          </p:txBody>
        </p:sp>
      </p:grpSp>
      <p:grpSp>
        <p:nvGrpSpPr>
          <p:cNvPr id="947" name="Google Shape;947;p33"/>
          <p:cNvGrpSpPr/>
          <p:nvPr/>
        </p:nvGrpSpPr>
        <p:grpSpPr>
          <a:xfrm>
            <a:off x="6370313" y="1479750"/>
            <a:ext cx="2060400" cy="1011613"/>
            <a:chOff x="6370313" y="1479750"/>
            <a:chExt cx="2060400" cy="1011613"/>
          </a:xfrm>
        </p:grpSpPr>
        <p:sp>
          <p:nvSpPr>
            <p:cNvPr id="948" name="Google Shape;948;p33"/>
            <p:cNvSpPr txBox="1"/>
            <p:nvPr/>
          </p:nvSpPr>
          <p:spPr>
            <a:xfrm>
              <a:off x="6370313" y="1942663"/>
              <a:ext cx="2060400" cy="5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Mars</a:t>
              </a:r>
              <a:endParaRPr b="1" sz="2200">
                <a:solidFill>
                  <a:schemeClr val="lt1"/>
                </a:solidFill>
                <a:latin typeface="Rubik"/>
                <a:ea typeface="Rubik"/>
                <a:cs typeface="Rubik"/>
                <a:sym typeface="Rubik"/>
              </a:endParaRPr>
            </a:p>
          </p:txBody>
        </p:sp>
        <p:sp>
          <p:nvSpPr>
            <p:cNvPr id="949" name="Google Shape;949;p33"/>
            <p:cNvSpPr txBox="1"/>
            <p:nvPr/>
          </p:nvSpPr>
          <p:spPr>
            <a:xfrm>
              <a:off x="6370313" y="1479750"/>
              <a:ext cx="2060400" cy="548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Mars is actually a very cold place</a:t>
              </a:r>
              <a:endParaRPr sz="1600">
                <a:solidFill>
                  <a:srgbClr val="FFFFFF"/>
                </a:solidFill>
                <a:latin typeface="Darker Grotesque"/>
                <a:ea typeface="Darker Grotesque"/>
                <a:cs typeface="Darker Grotesque"/>
                <a:sym typeface="Darker Grotesque"/>
              </a:endParaRPr>
            </a:p>
          </p:txBody>
        </p:sp>
      </p:grpSp>
      <p:grpSp>
        <p:nvGrpSpPr>
          <p:cNvPr id="950" name="Google Shape;950;p33"/>
          <p:cNvGrpSpPr/>
          <p:nvPr/>
        </p:nvGrpSpPr>
        <p:grpSpPr>
          <a:xfrm>
            <a:off x="2127488" y="3573750"/>
            <a:ext cx="2060400" cy="1030240"/>
            <a:chOff x="2127488" y="3573750"/>
            <a:chExt cx="2060400" cy="1030240"/>
          </a:xfrm>
        </p:grpSpPr>
        <p:sp>
          <p:nvSpPr>
            <p:cNvPr id="951" name="Google Shape;951;p33"/>
            <p:cNvSpPr txBox="1"/>
            <p:nvPr/>
          </p:nvSpPr>
          <p:spPr>
            <a:xfrm>
              <a:off x="2127488" y="3573750"/>
              <a:ext cx="2060400" cy="548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p:txBody>
        </p:sp>
        <p:sp>
          <p:nvSpPr>
            <p:cNvPr id="952" name="Google Shape;952;p33"/>
            <p:cNvSpPr txBox="1"/>
            <p:nvPr/>
          </p:nvSpPr>
          <p:spPr>
            <a:xfrm>
              <a:off x="2127488" y="4055290"/>
              <a:ext cx="2060400" cy="5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Jupiter is the biggest planet of them all</a:t>
              </a:r>
              <a:endParaRPr sz="1600">
                <a:solidFill>
                  <a:srgbClr val="FFFFFF"/>
                </a:solidFill>
                <a:latin typeface="Darker Grotesque"/>
                <a:ea typeface="Darker Grotesque"/>
                <a:cs typeface="Darker Grotesque"/>
                <a:sym typeface="Darker Grotesque"/>
              </a:endParaRPr>
            </a:p>
          </p:txBody>
        </p:sp>
      </p:grpSp>
      <p:grpSp>
        <p:nvGrpSpPr>
          <p:cNvPr id="953" name="Google Shape;953;p33"/>
          <p:cNvGrpSpPr/>
          <p:nvPr/>
        </p:nvGrpSpPr>
        <p:grpSpPr>
          <a:xfrm>
            <a:off x="4956038" y="3573750"/>
            <a:ext cx="2060400" cy="1030240"/>
            <a:chOff x="4956038" y="3573750"/>
            <a:chExt cx="2060400" cy="1030240"/>
          </a:xfrm>
        </p:grpSpPr>
        <p:sp>
          <p:nvSpPr>
            <p:cNvPr id="954" name="Google Shape;954;p33"/>
            <p:cNvSpPr txBox="1"/>
            <p:nvPr/>
          </p:nvSpPr>
          <p:spPr>
            <a:xfrm>
              <a:off x="4956038" y="3573750"/>
              <a:ext cx="2060400" cy="548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Saturn</a:t>
              </a:r>
              <a:endParaRPr b="1" sz="2200">
                <a:solidFill>
                  <a:schemeClr val="lt1"/>
                </a:solidFill>
                <a:latin typeface="Rubik"/>
                <a:ea typeface="Rubik"/>
                <a:cs typeface="Rubik"/>
                <a:sym typeface="Rubik"/>
              </a:endParaRPr>
            </a:p>
          </p:txBody>
        </p:sp>
        <p:sp>
          <p:nvSpPr>
            <p:cNvPr id="955" name="Google Shape;955;p33"/>
            <p:cNvSpPr txBox="1"/>
            <p:nvPr/>
          </p:nvSpPr>
          <p:spPr>
            <a:xfrm>
              <a:off x="4956038" y="4055290"/>
              <a:ext cx="2060400" cy="5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Darker Grotesque"/>
                  <a:ea typeface="Darker Grotesque"/>
                  <a:cs typeface="Darker Grotesque"/>
                  <a:sym typeface="Darker Grotesque"/>
                </a:rPr>
                <a:t>Saturn is composed of hydrogen and helium</a:t>
              </a:r>
              <a:endParaRPr sz="1600">
                <a:solidFill>
                  <a:srgbClr val="FFFFFF"/>
                </a:solidFill>
                <a:latin typeface="Darker Grotesque"/>
                <a:ea typeface="Darker Grotesque"/>
                <a:cs typeface="Darker Grotesque"/>
                <a:sym typeface="Darker Grotesque"/>
              </a:endParaRPr>
            </a:p>
          </p:txBody>
        </p:sp>
      </p:grpSp>
      <p:cxnSp>
        <p:nvCxnSpPr>
          <p:cNvPr id="956" name="Google Shape;956;p33"/>
          <p:cNvCxnSpPr>
            <a:stCxn id="942" idx="3"/>
            <a:endCxn id="945" idx="1"/>
          </p:cNvCxnSpPr>
          <p:nvPr/>
        </p:nvCxnSpPr>
        <p:spPr>
          <a:xfrm>
            <a:off x="2773613" y="2217013"/>
            <a:ext cx="768300" cy="600"/>
          </a:xfrm>
          <a:prstGeom prst="bentConnector3">
            <a:avLst>
              <a:gd fmla="val 49990" name="adj1"/>
            </a:avLst>
          </a:prstGeom>
          <a:noFill/>
          <a:ln cap="flat" cmpd="sng" w="19050">
            <a:solidFill>
              <a:schemeClr val="lt1"/>
            </a:solidFill>
            <a:prstDash val="solid"/>
            <a:round/>
            <a:headEnd len="med" w="med" type="none"/>
            <a:tailEnd len="med" w="med" type="triangle"/>
          </a:ln>
        </p:spPr>
      </p:cxnSp>
      <p:cxnSp>
        <p:nvCxnSpPr>
          <p:cNvPr id="957" name="Google Shape;957;p33"/>
          <p:cNvCxnSpPr>
            <a:stCxn id="945" idx="3"/>
            <a:endCxn id="948" idx="1"/>
          </p:cNvCxnSpPr>
          <p:nvPr/>
        </p:nvCxnSpPr>
        <p:spPr>
          <a:xfrm>
            <a:off x="5602163" y="2217013"/>
            <a:ext cx="768300" cy="600"/>
          </a:xfrm>
          <a:prstGeom prst="bentConnector3">
            <a:avLst>
              <a:gd fmla="val 49990" name="adj1"/>
            </a:avLst>
          </a:prstGeom>
          <a:noFill/>
          <a:ln cap="flat" cmpd="sng" w="19050">
            <a:solidFill>
              <a:schemeClr val="lt1"/>
            </a:solidFill>
            <a:prstDash val="solid"/>
            <a:round/>
            <a:headEnd len="med" w="med" type="none"/>
            <a:tailEnd len="med" w="med" type="triangle"/>
          </a:ln>
        </p:spPr>
      </p:cxnSp>
      <p:cxnSp>
        <p:nvCxnSpPr>
          <p:cNvPr id="958" name="Google Shape;958;p33"/>
          <p:cNvCxnSpPr>
            <a:stCxn id="948" idx="2"/>
            <a:endCxn id="954" idx="3"/>
          </p:cNvCxnSpPr>
          <p:nvPr/>
        </p:nvCxnSpPr>
        <p:spPr>
          <a:xfrm rot="5400000">
            <a:off x="6530213" y="2977663"/>
            <a:ext cx="1356600" cy="384000"/>
          </a:xfrm>
          <a:prstGeom prst="bentConnector2">
            <a:avLst/>
          </a:prstGeom>
          <a:noFill/>
          <a:ln cap="flat" cmpd="sng" w="19050">
            <a:solidFill>
              <a:schemeClr val="lt1"/>
            </a:solidFill>
            <a:prstDash val="solid"/>
            <a:round/>
            <a:headEnd len="med" w="med" type="none"/>
            <a:tailEnd len="med" w="med" type="triangle"/>
          </a:ln>
        </p:spPr>
      </p:cxnSp>
      <p:cxnSp>
        <p:nvCxnSpPr>
          <p:cNvPr id="959" name="Google Shape;959;p33"/>
          <p:cNvCxnSpPr>
            <a:stCxn id="954" idx="1"/>
            <a:endCxn id="951" idx="3"/>
          </p:cNvCxnSpPr>
          <p:nvPr/>
        </p:nvCxnSpPr>
        <p:spPr>
          <a:xfrm flipH="1">
            <a:off x="4188038" y="3848100"/>
            <a:ext cx="768000" cy="600"/>
          </a:xfrm>
          <a:prstGeom prst="bentConnector3">
            <a:avLst>
              <a:gd fmla="val 50010" name="adj1"/>
            </a:avLst>
          </a:prstGeom>
          <a:noFill/>
          <a:ln cap="flat" cmpd="sng" w="19050">
            <a:solidFill>
              <a:schemeClr val="lt1"/>
            </a:solidFill>
            <a:prstDash val="solid"/>
            <a:round/>
            <a:headEnd len="med" w="med" type="none"/>
            <a:tailEnd len="med" w="med" type="triangle"/>
          </a:ln>
        </p:spPr>
      </p:cxnSp>
      <p:cxnSp>
        <p:nvCxnSpPr>
          <p:cNvPr id="960" name="Google Shape;960;p33"/>
          <p:cNvCxnSpPr>
            <a:stCxn id="951" idx="1"/>
            <a:endCxn id="942" idx="2"/>
          </p:cNvCxnSpPr>
          <p:nvPr/>
        </p:nvCxnSpPr>
        <p:spPr>
          <a:xfrm rot="10800000">
            <a:off x="1743488" y="2491500"/>
            <a:ext cx="384000" cy="1356600"/>
          </a:xfrm>
          <a:prstGeom prst="bentConnector2">
            <a:avLst/>
          </a:prstGeom>
          <a:noFill/>
          <a:ln cap="flat" cmpd="sng" w="19050">
            <a:solidFill>
              <a:schemeClr val="lt1"/>
            </a:solidFill>
            <a:prstDash val="solid"/>
            <a:round/>
            <a:headEnd len="med" w="med" type="none"/>
            <a:tailEnd len="med" w="med" type="triangle"/>
          </a:ln>
        </p:spPr>
      </p:cxnSp>
      <p:sp>
        <p:nvSpPr>
          <p:cNvPr id="961" name="Google Shape;961;p33"/>
          <p:cNvSpPr txBox="1"/>
          <p:nvPr/>
        </p:nvSpPr>
        <p:spPr>
          <a:xfrm>
            <a:off x="2127550" y="2758200"/>
            <a:ext cx="4888800" cy="548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lt2"/>
                </a:solidFill>
                <a:latin typeface="Rubik"/>
                <a:ea typeface="Rubik"/>
                <a:cs typeface="Rubik"/>
                <a:sym typeface="Rubik"/>
              </a:rPr>
              <a:t>Yellow tape c</a:t>
            </a:r>
            <a:r>
              <a:rPr b="1" lang="en" sz="2200">
                <a:solidFill>
                  <a:schemeClr val="lt2"/>
                </a:solidFill>
                <a:latin typeface="Rubik"/>
                <a:ea typeface="Rubik"/>
                <a:cs typeface="Rubik"/>
                <a:sym typeface="Rubik"/>
              </a:rPr>
              <a:t>ycle</a:t>
            </a:r>
            <a:endParaRPr b="1" sz="2200">
              <a:solidFill>
                <a:schemeClr val="lt2"/>
              </a:solidFill>
              <a:latin typeface="Rubik"/>
              <a:ea typeface="Rubik"/>
              <a:cs typeface="Rubik"/>
              <a:sym typeface="Rubik"/>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6"/>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sp>
        <p:nvSpPr>
          <p:cNvPr id="120" name="Google Shape;120;p16"/>
          <p:cNvSpPr txBox="1"/>
          <p:nvPr/>
        </p:nvSpPr>
        <p:spPr>
          <a:xfrm>
            <a:off x="713375" y="1281725"/>
            <a:ext cx="7717200" cy="29262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chemeClr val="lt2"/>
              </a:buClr>
              <a:buSzPts val="1600"/>
              <a:buFont typeface="Darker Grotesque"/>
              <a:buChar char="●"/>
            </a:pPr>
            <a:r>
              <a:rPr lang="en" sz="1600">
                <a:solidFill>
                  <a:srgbClr val="FFFFFF"/>
                </a:solidFill>
                <a:latin typeface="Darker Grotesque"/>
                <a:ea typeface="Darker Grotesque"/>
                <a:cs typeface="Darker Grotesque"/>
                <a:sym typeface="Darker Grotesque"/>
              </a:rPr>
              <a:t>This template contains an assortment of complementary infographic resources for the </a:t>
            </a:r>
            <a:r>
              <a:rPr lang="en" sz="1600" u="sng">
                <a:solidFill>
                  <a:schemeClr val="hlink"/>
                </a:solidFill>
                <a:latin typeface="Darker Grotesque"/>
                <a:ea typeface="Darker Grotesque"/>
                <a:cs typeface="Darker Grotesque"/>
                <a:sym typeface="Darker Grotesque"/>
                <a:hlinkClick r:id="rId3"/>
              </a:rPr>
              <a:t>Warning Yellow Tape Crime Scene Investigation for College by Slidesgo</a:t>
            </a:r>
            <a:endParaRPr sz="1600">
              <a:solidFill>
                <a:srgbClr val="FFFFFF"/>
              </a:solidFill>
              <a:latin typeface="Darker Grotesque"/>
              <a:ea typeface="Darker Grotesque"/>
              <a:cs typeface="Darker Grotesque"/>
              <a:sym typeface="Darker Grotesque"/>
            </a:endParaRPr>
          </a:p>
          <a:p>
            <a:pPr indent="-330200" lvl="0" marL="457200" rtl="0" algn="l">
              <a:spcBef>
                <a:spcPts val="0"/>
              </a:spcBef>
              <a:spcAft>
                <a:spcPts val="0"/>
              </a:spcAft>
              <a:buClr>
                <a:schemeClr val="lt2"/>
              </a:buClr>
              <a:buSzPts val="1600"/>
              <a:buFont typeface="Darker Grotesque"/>
              <a:buChar char="●"/>
            </a:pPr>
            <a:r>
              <a:rPr lang="en" sz="1600">
                <a:solidFill>
                  <a:srgbClr val="FFFFFF"/>
                </a:solidFill>
                <a:latin typeface="Darker Grotesque"/>
                <a:ea typeface="Darker Grotesque"/>
                <a:cs typeface="Darker Grotesque"/>
                <a:sym typeface="Darker Grotesque"/>
              </a:rPr>
              <a:t>These infographics are adapted to the style of the aforementioned presentation, so you can insert them easily and have them completely integrated at once. You just need to do the following:</a:t>
            </a:r>
            <a:endParaRPr sz="1600">
              <a:solidFill>
                <a:srgbClr val="FFFFFF"/>
              </a:solidFill>
              <a:latin typeface="Darker Grotesque"/>
              <a:ea typeface="Darker Grotesque"/>
              <a:cs typeface="Darker Grotesque"/>
              <a:sym typeface="Darker Grotesque"/>
            </a:endParaRPr>
          </a:p>
          <a:p>
            <a:pPr indent="-330200" lvl="1" marL="914400" rtl="0" algn="l">
              <a:spcBef>
                <a:spcPts val="0"/>
              </a:spcBef>
              <a:spcAft>
                <a:spcPts val="0"/>
              </a:spcAft>
              <a:buClr>
                <a:schemeClr val="dk2"/>
              </a:buClr>
              <a:buSzPts val="1600"/>
              <a:buFont typeface="Darker Grotesque Light"/>
              <a:buChar char="○"/>
            </a:pPr>
            <a:r>
              <a:rPr lang="en" sz="1600">
                <a:solidFill>
                  <a:srgbClr val="FFFFFF"/>
                </a:solidFill>
                <a:latin typeface="Darker Grotesque"/>
                <a:ea typeface="Darker Grotesque"/>
                <a:cs typeface="Darker Grotesque"/>
                <a:sym typeface="Darker Grotesque"/>
              </a:rPr>
              <a:t>Select the element that you want to copy</a:t>
            </a:r>
            <a:endParaRPr sz="1600">
              <a:solidFill>
                <a:srgbClr val="FFFFFF"/>
              </a:solidFill>
              <a:latin typeface="Darker Grotesque"/>
              <a:ea typeface="Darker Grotesque"/>
              <a:cs typeface="Darker Grotesque"/>
              <a:sym typeface="Darker Grotesque"/>
            </a:endParaRPr>
          </a:p>
          <a:p>
            <a:pPr indent="-330200" lvl="1" marL="914400" rtl="0" algn="l">
              <a:spcBef>
                <a:spcPts val="0"/>
              </a:spcBef>
              <a:spcAft>
                <a:spcPts val="0"/>
              </a:spcAft>
              <a:buClr>
                <a:schemeClr val="dk2"/>
              </a:buClr>
              <a:buSzPts val="1600"/>
              <a:buFont typeface="Darker Grotesque Light"/>
              <a:buChar char="○"/>
            </a:pPr>
            <a:r>
              <a:rPr lang="en" sz="1600">
                <a:solidFill>
                  <a:srgbClr val="FFFFFF"/>
                </a:solidFill>
                <a:latin typeface="Darker Grotesque"/>
                <a:ea typeface="Darker Grotesque"/>
                <a:cs typeface="Darker Grotesque"/>
                <a:sym typeface="Darker Grotesque"/>
              </a:rPr>
              <a:t>Right-click and choose “Copy”</a:t>
            </a:r>
            <a:endParaRPr sz="1600">
              <a:solidFill>
                <a:srgbClr val="FFFFFF"/>
              </a:solidFill>
              <a:latin typeface="Darker Grotesque"/>
              <a:ea typeface="Darker Grotesque"/>
              <a:cs typeface="Darker Grotesque"/>
              <a:sym typeface="Darker Grotesque"/>
            </a:endParaRPr>
          </a:p>
          <a:p>
            <a:pPr indent="-330200" lvl="1" marL="914400" rtl="0" algn="l">
              <a:spcBef>
                <a:spcPts val="0"/>
              </a:spcBef>
              <a:spcAft>
                <a:spcPts val="0"/>
              </a:spcAft>
              <a:buClr>
                <a:schemeClr val="dk2"/>
              </a:buClr>
              <a:buSzPts val="1600"/>
              <a:buFont typeface="Darker Grotesque Light"/>
              <a:buChar char="○"/>
            </a:pPr>
            <a:r>
              <a:rPr lang="en" sz="1600">
                <a:solidFill>
                  <a:srgbClr val="FFFFFF"/>
                </a:solidFill>
                <a:latin typeface="Darker Grotesque"/>
                <a:ea typeface="Darker Grotesque"/>
                <a:cs typeface="Darker Grotesque"/>
                <a:sym typeface="Darker Grotesque"/>
              </a:rPr>
              <a:t>Go to the slide where you want the element to appear</a:t>
            </a:r>
            <a:endParaRPr sz="1600">
              <a:solidFill>
                <a:srgbClr val="FFFFFF"/>
              </a:solidFill>
              <a:latin typeface="Darker Grotesque"/>
              <a:ea typeface="Darker Grotesque"/>
              <a:cs typeface="Darker Grotesque"/>
              <a:sym typeface="Darker Grotesque"/>
            </a:endParaRPr>
          </a:p>
          <a:p>
            <a:pPr indent="-330200" lvl="1" marL="914400" rtl="0" algn="l">
              <a:spcBef>
                <a:spcPts val="0"/>
              </a:spcBef>
              <a:spcAft>
                <a:spcPts val="0"/>
              </a:spcAft>
              <a:buClr>
                <a:schemeClr val="dk2"/>
              </a:buClr>
              <a:buSzPts val="1600"/>
              <a:buFont typeface="Darker Grotesque Light"/>
              <a:buChar char="○"/>
            </a:pPr>
            <a:r>
              <a:rPr lang="en" sz="1600">
                <a:solidFill>
                  <a:srgbClr val="FFFFFF"/>
                </a:solidFill>
                <a:latin typeface="Darker Grotesque"/>
                <a:ea typeface="Darker Grotesque"/>
                <a:cs typeface="Darker Grotesque"/>
                <a:sym typeface="Darker Grotesque"/>
              </a:rPr>
              <a:t>Right-click and choose “Paste”</a:t>
            </a:r>
            <a:endParaRPr sz="1600">
              <a:solidFill>
                <a:srgbClr val="FFFFFF"/>
              </a:solidFill>
              <a:latin typeface="Darker Grotesque"/>
              <a:ea typeface="Darker Grotesque"/>
              <a:cs typeface="Darker Grotesque"/>
              <a:sym typeface="Darker Grotesqu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grpSp>
        <p:nvGrpSpPr>
          <p:cNvPr id="966" name="Google Shape;966;p34"/>
          <p:cNvGrpSpPr/>
          <p:nvPr/>
        </p:nvGrpSpPr>
        <p:grpSpPr>
          <a:xfrm>
            <a:off x="2145161" y="1235855"/>
            <a:ext cx="781295" cy="781295"/>
            <a:chOff x="5929350" y="2117975"/>
            <a:chExt cx="1214700" cy="1214700"/>
          </a:xfrm>
        </p:grpSpPr>
        <p:sp>
          <p:nvSpPr>
            <p:cNvPr id="967" name="Google Shape;967;p34"/>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34"/>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969" name="Google Shape;969;p34"/>
          <p:cNvGrpSpPr/>
          <p:nvPr/>
        </p:nvGrpSpPr>
        <p:grpSpPr>
          <a:xfrm>
            <a:off x="6205099" y="1235855"/>
            <a:ext cx="781295" cy="781295"/>
            <a:chOff x="5929350" y="2117975"/>
            <a:chExt cx="1214700" cy="1214700"/>
          </a:xfrm>
        </p:grpSpPr>
        <p:sp>
          <p:nvSpPr>
            <p:cNvPr id="970" name="Google Shape;970;p34"/>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34"/>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972" name="Google Shape;972;p34"/>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973" name="Google Shape;973;p34"/>
          <p:cNvGrpSpPr/>
          <p:nvPr/>
        </p:nvGrpSpPr>
        <p:grpSpPr>
          <a:xfrm>
            <a:off x="2288929" y="1379626"/>
            <a:ext cx="493754" cy="493754"/>
            <a:chOff x="1487200" y="4993750"/>
            <a:chExt cx="483125" cy="483125"/>
          </a:xfrm>
        </p:grpSpPr>
        <p:sp>
          <p:nvSpPr>
            <p:cNvPr id="974" name="Google Shape;974;p34"/>
            <p:cNvSpPr/>
            <p:nvPr/>
          </p:nvSpPr>
          <p:spPr>
            <a:xfrm>
              <a:off x="1487200" y="4993750"/>
              <a:ext cx="483125" cy="483125"/>
            </a:xfrm>
            <a:custGeom>
              <a:rect b="b" l="l" r="r" t="t"/>
              <a:pathLst>
                <a:path extrusionOk="0" h="19325" w="19325">
                  <a:moveTo>
                    <a:pt x="9662" y="1133"/>
                  </a:moveTo>
                  <a:cubicBezTo>
                    <a:pt x="11824" y="1133"/>
                    <a:pt x="13983" y="1975"/>
                    <a:pt x="15668" y="3657"/>
                  </a:cubicBezTo>
                  <a:cubicBezTo>
                    <a:pt x="19035" y="7027"/>
                    <a:pt x="19035" y="12302"/>
                    <a:pt x="15668" y="15668"/>
                  </a:cubicBezTo>
                  <a:cubicBezTo>
                    <a:pt x="13983" y="17352"/>
                    <a:pt x="11822" y="18193"/>
                    <a:pt x="9661" y="18193"/>
                  </a:cubicBezTo>
                  <a:cubicBezTo>
                    <a:pt x="7500" y="18193"/>
                    <a:pt x="5340" y="17352"/>
                    <a:pt x="3657" y="15668"/>
                  </a:cubicBezTo>
                  <a:cubicBezTo>
                    <a:pt x="290" y="12302"/>
                    <a:pt x="290" y="7024"/>
                    <a:pt x="3657" y="3657"/>
                  </a:cubicBezTo>
                  <a:cubicBezTo>
                    <a:pt x="5342" y="1975"/>
                    <a:pt x="7500" y="1133"/>
                    <a:pt x="9662" y="1133"/>
                  </a:cubicBezTo>
                  <a:close/>
                  <a:moveTo>
                    <a:pt x="9662" y="1"/>
                  </a:moveTo>
                  <a:cubicBezTo>
                    <a:pt x="7117" y="1"/>
                    <a:pt x="4698" y="1015"/>
                    <a:pt x="2857" y="2857"/>
                  </a:cubicBezTo>
                  <a:cubicBezTo>
                    <a:pt x="1015" y="4699"/>
                    <a:pt x="0" y="7117"/>
                    <a:pt x="0" y="9663"/>
                  </a:cubicBezTo>
                  <a:cubicBezTo>
                    <a:pt x="0" y="12208"/>
                    <a:pt x="1015" y="14627"/>
                    <a:pt x="2857" y="16469"/>
                  </a:cubicBezTo>
                  <a:cubicBezTo>
                    <a:pt x="4698" y="18310"/>
                    <a:pt x="7117" y="19325"/>
                    <a:pt x="9662"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975" name="Google Shape;975;p34"/>
            <p:cNvSpPr/>
            <p:nvPr/>
          </p:nvSpPr>
          <p:spPr>
            <a:xfrm>
              <a:off x="1602600" y="5143950"/>
              <a:ext cx="250350" cy="182725"/>
            </a:xfrm>
            <a:custGeom>
              <a:rect b="b" l="l" r="r" t="t"/>
              <a:pathLst>
                <a:path extrusionOk="0" h="7309" w="10014">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976" name="Google Shape;976;p34"/>
          <p:cNvGrpSpPr/>
          <p:nvPr/>
        </p:nvGrpSpPr>
        <p:grpSpPr>
          <a:xfrm>
            <a:off x="6348879" y="1379626"/>
            <a:ext cx="493754" cy="493754"/>
            <a:chOff x="2081650" y="4993750"/>
            <a:chExt cx="483125" cy="483125"/>
          </a:xfrm>
        </p:grpSpPr>
        <p:sp>
          <p:nvSpPr>
            <p:cNvPr id="977" name="Google Shape;977;p34"/>
            <p:cNvSpPr/>
            <p:nvPr/>
          </p:nvSpPr>
          <p:spPr>
            <a:xfrm>
              <a:off x="2081650" y="4993750"/>
              <a:ext cx="483125" cy="483125"/>
            </a:xfrm>
            <a:custGeom>
              <a:rect b="b" l="l" r="r" t="t"/>
              <a:pathLst>
                <a:path extrusionOk="0" h="19325" w="19325">
                  <a:moveTo>
                    <a:pt x="9663" y="1133"/>
                  </a:moveTo>
                  <a:cubicBezTo>
                    <a:pt x="11824" y="1133"/>
                    <a:pt x="13983" y="1975"/>
                    <a:pt x="15668" y="3657"/>
                  </a:cubicBezTo>
                  <a:cubicBezTo>
                    <a:pt x="19035" y="7027"/>
                    <a:pt x="19035" y="12302"/>
                    <a:pt x="15668" y="15668"/>
                  </a:cubicBezTo>
                  <a:cubicBezTo>
                    <a:pt x="13983" y="17350"/>
                    <a:pt x="11824" y="18193"/>
                    <a:pt x="9663" y="18193"/>
                  </a:cubicBezTo>
                  <a:cubicBezTo>
                    <a:pt x="7501" y="18193"/>
                    <a:pt x="5342" y="17350"/>
                    <a:pt x="3657" y="15668"/>
                  </a:cubicBezTo>
                  <a:cubicBezTo>
                    <a:pt x="290" y="12302"/>
                    <a:pt x="290" y="7024"/>
                    <a:pt x="3657" y="3657"/>
                  </a:cubicBezTo>
                  <a:cubicBezTo>
                    <a:pt x="5342" y="1975"/>
                    <a:pt x="7501" y="1133"/>
                    <a:pt x="9663" y="1133"/>
                  </a:cubicBezTo>
                  <a:close/>
                  <a:moveTo>
                    <a:pt x="9663" y="1"/>
                  </a:moveTo>
                  <a:cubicBezTo>
                    <a:pt x="7117" y="1"/>
                    <a:pt x="4699" y="1015"/>
                    <a:pt x="2857" y="2857"/>
                  </a:cubicBezTo>
                  <a:cubicBezTo>
                    <a:pt x="1015" y="4699"/>
                    <a:pt x="0" y="7117"/>
                    <a:pt x="0" y="9663"/>
                  </a:cubicBezTo>
                  <a:cubicBezTo>
                    <a:pt x="0" y="12208"/>
                    <a:pt x="1015" y="14627"/>
                    <a:pt x="2857" y="16469"/>
                  </a:cubicBezTo>
                  <a:cubicBezTo>
                    <a:pt x="4699" y="18310"/>
                    <a:pt x="7117" y="19325"/>
                    <a:pt x="9663"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978" name="Google Shape;978;p34"/>
            <p:cNvSpPr/>
            <p:nvPr/>
          </p:nvSpPr>
          <p:spPr>
            <a:xfrm>
              <a:off x="2209375" y="5125625"/>
              <a:ext cx="227600" cy="219350"/>
            </a:xfrm>
            <a:custGeom>
              <a:rect b="b" l="l" r="r" t="t"/>
              <a:pathLst>
                <a:path extrusionOk="0" h="8774" w="9104">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aphicFrame>
        <p:nvGraphicFramePr>
          <p:cNvPr id="979" name="Google Shape;979;p34"/>
          <p:cNvGraphicFramePr/>
          <p:nvPr/>
        </p:nvGraphicFramePr>
        <p:xfrm>
          <a:off x="700800" y="2169550"/>
          <a:ext cx="3000000" cy="3000000"/>
        </p:xfrm>
        <a:graphic>
          <a:graphicData uri="http://schemas.openxmlformats.org/drawingml/2006/table">
            <a:tbl>
              <a:tblPr>
                <a:noFill/>
                <a:tableStyleId>{736A893A-1CEC-4CC9-85FB-2FA273F321BD}</a:tableStyleId>
              </a:tblPr>
              <a:tblGrid>
                <a:gridCol w="3670025"/>
              </a:tblGrid>
              <a:tr h="381000">
                <a:tc>
                  <a:txBody>
                    <a:bodyPr/>
                    <a:lstStyle/>
                    <a:p>
                      <a:pPr indent="0" lvl="0" marL="0" rtl="0" algn="ctr">
                        <a:spcBef>
                          <a:spcPts val="0"/>
                        </a:spcBef>
                        <a:spcAft>
                          <a:spcPts val="0"/>
                        </a:spcAft>
                        <a:buNone/>
                      </a:pPr>
                      <a:r>
                        <a:rPr b="1" lang="en" sz="2200">
                          <a:solidFill>
                            <a:schemeClr val="lt2"/>
                          </a:solidFill>
                          <a:latin typeface="Rubik"/>
                          <a:ea typeface="Rubik"/>
                          <a:cs typeface="Rubik"/>
                          <a:sym typeface="Rubik"/>
                        </a:rPr>
                        <a:t>Right</a:t>
                      </a:r>
                      <a:endParaRPr b="1" sz="22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330200" lvl="0" marL="457200" rtl="0" algn="l">
                        <a:spcBef>
                          <a:spcPts val="0"/>
                        </a:spcBef>
                        <a:spcAft>
                          <a:spcPts val="0"/>
                        </a:spcAft>
                        <a:buClr>
                          <a:schemeClr val="lt1"/>
                        </a:buClr>
                        <a:buSzPts val="1600"/>
                        <a:buFont typeface="Darker Grotesque"/>
                        <a:buChar char="●"/>
                      </a:pPr>
                      <a:r>
                        <a:rPr lang="en" sz="1600">
                          <a:solidFill>
                            <a:schemeClr val="lt1"/>
                          </a:solidFill>
                          <a:latin typeface="Darker Grotesque"/>
                          <a:ea typeface="Darker Grotesque"/>
                          <a:cs typeface="Darker Grotesque"/>
                          <a:sym typeface="Darker Grotesque"/>
                        </a:rPr>
                        <a:t>Mercury is the closest planet to the Sun</a:t>
                      </a:r>
                      <a:endParaRPr sz="1600">
                        <a:solidFill>
                          <a:schemeClr val="lt1"/>
                        </a:solidFill>
                        <a:latin typeface="Darker Grotesque"/>
                        <a:ea typeface="Darker Grotesque"/>
                        <a:cs typeface="Darker Grotesque"/>
                        <a:sym typeface="Darker Grotesque"/>
                      </a:endParaRPr>
                    </a:p>
                    <a:p>
                      <a:pPr indent="-330200" lvl="0" marL="457200" rtl="0" algn="l">
                        <a:spcBef>
                          <a:spcPts val="0"/>
                        </a:spcBef>
                        <a:spcAft>
                          <a:spcPts val="0"/>
                        </a:spcAft>
                        <a:buClr>
                          <a:schemeClr val="lt1"/>
                        </a:buClr>
                        <a:buSzPts val="1600"/>
                        <a:buFont typeface="Darker Grotesque"/>
                        <a:buChar char="●"/>
                      </a:pPr>
                      <a:r>
                        <a:rPr lang="en" sz="1600">
                          <a:solidFill>
                            <a:schemeClr val="lt1"/>
                          </a:solidFill>
                          <a:latin typeface="Darker Grotesque"/>
                          <a:ea typeface="Darker Grotesque"/>
                          <a:cs typeface="Darker Grotesque"/>
                          <a:sym typeface="Darker Grotesque"/>
                        </a:rPr>
                        <a:t>Mercury is the smallest one of them all </a:t>
                      </a:r>
                      <a:endParaRPr sz="1600">
                        <a:solidFill>
                          <a:schemeClr val="lt1"/>
                        </a:solidFill>
                        <a:latin typeface="Darker Grotesque"/>
                        <a:ea typeface="Darker Grotesque"/>
                        <a:cs typeface="Darker Grotesque"/>
                        <a:sym typeface="Darker Grotesque"/>
                      </a:endParaRPr>
                    </a:p>
                    <a:p>
                      <a:pPr indent="-330200" lvl="0" marL="457200" rtl="0" algn="l">
                        <a:spcBef>
                          <a:spcPts val="0"/>
                        </a:spcBef>
                        <a:spcAft>
                          <a:spcPts val="0"/>
                        </a:spcAft>
                        <a:buClr>
                          <a:schemeClr val="lt1"/>
                        </a:buClr>
                        <a:buSzPts val="1600"/>
                        <a:buFont typeface="Darker Grotesque"/>
                        <a:buChar char="●"/>
                      </a:pPr>
                      <a:r>
                        <a:rPr lang="en" sz="1600">
                          <a:solidFill>
                            <a:schemeClr val="lt1"/>
                          </a:solidFill>
                          <a:latin typeface="Darker Grotesque"/>
                          <a:ea typeface="Darker Grotesque"/>
                          <a:cs typeface="Darker Grotesque"/>
                          <a:sym typeface="Darker Grotesque"/>
                        </a:rPr>
                        <a:t>Its name has nothing to do with the </a:t>
                      </a:r>
                      <a:endParaRPr sz="1600">
                        <a:solidFill>
                          <a:schemeClr val="lt1"/>
                        </a:solidFill>
                        <a:latin typeface="Darker Grotesque"/>
                        <a:ea typeface="Darker Grotesque"/>
                        <a:cs typeface="Darker Grotesque"/>
                        <a:sym typeface="Darker Grotesque"/>
                      </a:endParaRPr>
                    </a:p>
                    <a:p>
                      <a:pPr indent="-330200" lvl="0" marL="457200" rtl="0" algn="l">
                        <a:spcBef>
                          <a:spcPts val="0"/>
                        </a:spcBef>
                        <a:spcAft>
                          <a:spcPts val="0"/>
                        </a:spcAft>
                        <a:buClr>
                          <a:schemeClr val="lt1"/>
                        </a:buClr>
                        <a:buSzPts val="1600"/>
                        <a:buFont typeface="Darker Grotesque"/>
                        <a:buChar char="●"/>
                      </a:pPr>
                      <a:r>
                        <a:rPr lang="en" sz="1600">
                          <a:solidFill>
                            <a:schemeClr val="lt1"/>
                          </a:solidFill>
                          <a:latin typeface="Darker Grotesque"/>
                          <a:ea typeface="Darker Grotesque"/>
                          <a:cs typeface="Darker Grotesque"/>
                          <a:sym typeface="Darker Grotesque"/>
                        </a:rPr>
                        <a:t>liquid metal</a:t>
                      </a:r>
                      <a:endParaRPr sz="1600">
                        <a:solidFill>
                          <a:schemeClr val="lt1"/>
                        </a:solidFill>
                        <a:latin typeface="Darker Grotesque"/>
                        <a:ea typeface="Darker Grotesque"/>
                        <a:cs typeface="Darker Grotesque"/>
                        <a:sym typeface="Darker Grotesque"/>
                      </a:endParaRPr>
                    </a:p>
                    <a:p>
                      <a:pPr indent="-330200" lvl="0" marL="457200" rtl="0" algn="l">
                        <a:spcBef>
                          <a:spcPts val="0"/>
                        </a:spcBef>
                        <a:spcAft>
                          <a:spcPts val="0"/>
                        </a:spcAft>
                        <a:buClr>
                          <a:schemeClr val="lt1"/>
                        </a:buClr>
                        <a:buSzPts val="1600"/>
                        <a:buFont typeface="Darker Grotesque"/>
                        <a:buChar char="●"/>
                      </a:pPr>
                      <a:r>
                        <a:rPr lang="en" sz="1600">
                          <a:solidFill>
                            <a:schemeClr val="lt1"/>
                          </a:solidFill>
                          <a:latin typeface="Darker Grotesque"/>
                          <a:ea typeface="Darker Grotesque"/>
                          <a:cs typeface="Darker Grotesque"/>
                          <a:sym typeface="Darker Grotesque"/>
                        </a:rPr>
                        <a:t>Mercury was named after the Roman messenger god</a:t>
                      </a:r>
                      <a:endParaRPr sz="1600">
                        <a:solidFill>
                          <a:schemeClr val="lt1"/>
                        </a:solidFill>
                        <a:latin typeface="Darker Grotesque"/>
                        <a:ea typeface="Darker Grotesque"/>
                        <a:cs typeface="Darker Grotesque"/>
                        <a:sym typeface="Darker Grotesque"/>
                      </a:endParaRPr>
                    </a:p>
                    <a:p>
                      <a:pPr indent="-330200" lvl="0" marL="457200" rtl="0" algn="l">
                        <a:spcBef>
                          <a:spcPts val="0"/>
                        </a:spcBef>
                        <a:spcAft>
                          <a:spcPts val="0"/>
                        </a:spcAft>
                        <a:buClr>
                          <a:schemeClr val="lt1"/>
                        </a:buClr>
                        <a:buSzPts val="1600"/>
                        <a:buFont typeface="Darker Grotesque"/>
                        <a:buChar char="●"/>
                      </a:pPr>
                      <a:r>
                        <a:rPr lang="en" sz="1600">
                          <a:solidFill>
                            <a:schemeClr val="lt1"/>
                          </a:solidFill>
                          <a:latin typeface="Darker Grotesque"/>
                          <a:ea typeface="Darker Grotesque"/>
                          <a:cs typeface="Darker Grotesque"/>
                          <a:sym typeface="Darker Grotesque"/>
                        </a:rPr>
                        <a:t>Mercury is non-habitable for humans</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graphicFrame>
        <p:nvGraphicFramePr>
          <p:cNvPr id="980" name="Google Shape;980;p34"/>
          <p:cNvGraphicFramePr/>
          <p:nvPr/>
        </p:nvGraphicFramePr>
        <p:xfrm>
          <a:off x="4760750" y="2169550"/>
          <a:ext cx="3000000" cy="3000000"/>
        </p:xfrm>
        <a:graphic>
          <a:graphicData uri="http://schemas.openxmlformats.org/drawingml/2006/table">
            <a:tbl>
              <a:tblPr>
                <a:noFill/>
                <a:tableStyleId>{736A893A-1CEC-4CC9-85FB-2FA273F321BD}</a:tableStyleId>
              </a:tblPr>
              <a:tblGrid>
                <a:gridCol w="3669975"/>
              </a:tblGrid>
              <a:tr h="381000">
                <a:tc>
                  <a:txBody>
                    <a:bodyPr/>
                    <a:lstStyle/>
                    <a:p>
                      <a:pPr indent="0" lvl="0" marL="0" rtl="0" algn="ctr">
                        <a:spcBef>
                          <a:spcPts val="0"/>
                        </a:spcBef>
                        <a:spcAft>
                          <a:spcPts val="0"/>
                        </a:spcAft>
                        <a:buNone/>
                      </a:pPr>
                      <a:r>
                        <a:rPr b="1" lang="en" sz="2200">
                          <a:solidFill>
                            <a:schemeClr val="dk2"/>
                          </a:solidFill>
                          <a:latin typeface="Rubik"/>
                          <a:ea typeface="Rubik"/>
                          <a:cs typeface="Rubik"/>
                          <a:sym typeface="Rubik"/>
                        </a:rPr>
                        <a:t>Wrong</a:t>
                      </a:r>
                      <a:endParaRPr b="1" sz="2200">
                        <a:solidFill>
                          <a:schemeClr val="dk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330200" lvl="0" marL="457200" rtl="0" algn="l">
                        <a:spcBef>
                          <a:spcPts val="0"/>
                        </a:spcBef>
                        <a:spcAft>
                          <a:spcPts val="0"/>
                        </a:spcAft>
                        <a:buClr>
                          <a:schemeClr val="lt1"/>
                        </a:buClr>
                        <a:buSzPts val="1600"/>
                        <a:buFont typeface="Darker Grotesque"/>
                        <a:buChar char="●"/>
                      </a:pPr>
                      <a:r>
                        <a:rPr lang="en" sz="1600">
                          <a:solidFill>
                            <a:schemeClr val="lt1"/>
                          </a:solidFill>
                          <a:latin typeface="Darker Grotesque"/>
                          <a:ea typeface="Darker Grotesque"/>
                          <a:cs typeface="Darker Grotesque"/>
                          <a:sym typeface="Darker Grotesque"/>
                        </a:rPr>
                        <a:t>Despite being red, Mars is actually a cold place</a:t>
                      </a:r>
                      <a:endParaRPr sz="1600">
                        <a:solidFill>
                          <a:schemeClr val="lt1"/>
                        </a:solidFill>
                        <a:latin typeface="Darker Grotesque"/>
                        <a:ea typeface="Darker Grotesque"/>
                        <a:cs typeface="Darker Grotesque"/>
                        <a:sym typeface="Darker Grotesque"/>
                      </a:endParaRPr>
                    </a:p>
                    <a:p>
                      <a:pPr indent="-330200" lvl="0" marL="457200" rtl="0" algn="l">
                        <a:spcBef>
                          <a:spcPts val="0"/>
                        </a:spcBef>
                        <a:spcAft>
                          <a:spcPts val="0"/>
                        </a:spcAft>
                        <a:buClr>
                          <a:schemeClr val="lt1"/>
                        </a:buClr>
                        <a:buSzPts val="1600"/>
                        <a:buFont typeface="Darker Grotesque"/>
                        <a:buChar char="●"/>
                      </a:pPr>
                      <a:r>
                        <a:rPr lang="en" sz="1600">
                          <a:solidFill>
                            <a:schemeClr val="lt1"/>
                          </a:solidFill>
                          <a:latin typeface="Darker Grotesque"/>
                          <a:ea typeface="Darker Grotesque"/>
                          <a:cs typeface="Darker Grotesque"/>
                          <a:sym typeface="Darker Grotesque"/>
                        </a:rPr>
                        <a:t>Mars’ surface is quite similar to that of Earth’s Moon</a:t>
                      </a:r>
                      <a:endParaRPr sz="1600">
                        <a:solidFill>
                          <a:schemeClr val="lt1"/>
                        </a:solidFill>
                        <a:latin typeface="Darker Grotesque"/>
                        <a:ea typeface="Darker Grotesque"/>
                        <a:cs typeface="Darker Grotesque"/>
                        <a:sym typeface="Darker Grotesque"/>
                      </a:endParaRPr>
                    </a:p>
                    <a:p>
                      <a:pPr indent="-330200" lvl="0" marL="457200" rtl="0" algn="l">
                        <a:spcBef>
                          <a:spcPts val="0"/>
                        </a:spcBef>
                        <a:spcAft>
                          <a:spcPts val="0"/>
                        </a:spcAft>
                        <a:buClr>
                          <a:schemeClr val="lt1"/>
                        </a:buClr>
                        <a:buSzPts val="1600"/>
                        <a:buFont typeface="Darker Grotesque"/>
                        <a:buChar char="●"/>
                      </a:pPr>
                      <a:r>
                        <a:rPr lang="en" sz="1600">
                          <a:solidFill>
                            <a:schemeClr val="lt1"/>
                          </a:solidFill>
                          <a:latin typeface="Darker Grotesque"/>
                          <a:ea typeface="Darker Grotesque"/>
                          <a:cs typeface="Darker Grotesque"/>
                          <a:sym typeface="Darker Grotesque"/>
                        </a:rPr>
                        <a:t>Mars has a lot of craters and plains</a:t>
                      </a:r>
                      <a:endParaRPr sz="1600">
                        <a:solidFill>
                          <a:schemeClr val="lt1"/>
                        </a:solidFill>
                        <a:latin typeface="Darker Grotesque"/>
                        <a:ea typeface="Darker Grotesque"/>
                        <a:cs typeface="Darker Grotesque"/>
                        <a:sym typeface="Darker Grotesque"/>
                      </a:endParaRPr>
                    </a:p>
                    <a:p>
                      <a:pPr indent="-330200" lvl="0" marL="457200" rtl="0" algn="l">
                        <a:spcBef>
                          <a:spcPts val="0"/>
                        </a:spcBef>
                        <a:spcAft>
                          <a:spcPts val="0"/>
                        </a:spcAft>
                        <a:buClr>
                          <a:schemeClr val="lt1"/>
                        </a:buClr>
                        <a:buSzPts val="1600"/>
                        <a:buFont typeface="Darker Grotesque"/>
                        <a:buChar char="●"/>
                      </a:pPr>
                      <a:r>
                        <a:rPr lang="en" sz="1600">
                          <a:solidFill>
                            <a:schemeClr val="lt1"/>
                          </a:solidFill>
                          <a:latin typeface="Darker Grotesque"/>
                          <a:ea typeface="Darker Grotesque"/>
                          <a:cs typeface="Darker Grotesque"/>
                          <a:sym typeface="Darker Grotesque"/>
                        </a:rPr>
                        <a:t>Mercury takes a little more than 58 days to complete its rotation</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sp>
        <p:nvSpPr>
          <p:cNvPr id="985" name="Google Shape;985;p35"/>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986" name="Google Shape;986;p35"/>
          <p:cNvGrpSpPr/>
          <p:nvPr/>
        </p:nvGrpSpPr>
        <p:grpSpPr>
          <a:xfrm>
            <a:off x="713213" y="1337850"/>
            <a:ext cx="2060400" cy="929700"/>
            <a:chOff x="713213" y="1337850"/>
            <a:chExt cx="2060400" cy="929700"/>
          </a:xfrm>
        </p:grpSpPr>
        <p:sp>
          <p:nvSpPr>
            <p:cNvPr id="987" name="Google Shape;987;p35"/>
            <p:cNvSpPr txBox="1"/>
            <p:nvPr/>
          </p:nvSpPr>
          <p:spPr>
            <a:xfrm>
              <a:off x="713213" y="1337850"/>
              <a:ext cx="20604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988" name="Google Shape;988;p35"/>
            <p:cNvSpPr txBox="1"/>
            <p:nvPr/>
          </p:nvSpPr>
          <p:spPr>
            <a:xfrm>
              <a:off x="713213" y="1718850"/>
              <a:ext cx="20604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a:t>
              </a:r>
              <a:endParaRPr sz="1600">
                <a:solidFill>
                  <a:schemeClr val="lt1"/>
                </a:solidFill>
                <a:latin typeface="Darker Grotesque"/>
                <a:ea typeface="Darker Grotesque"/>
                <a:cs typeface="Darker Grotesque"/>
                <a:sym typeface="Darker Grotesque"/>
              </a:endParaRPr>
            </a:p>
          </p:txBody>
        </p:sp>
      </p:grpSp>
      <p:grpSp>
        <p:nvGrpSpPr>
          <p:cNvPr id="989" name="Google Shape;989;p35"/>
          <p:cNvGrpSpPr/>
          <p:nvPr/>
        </p:nvGrpSpPr>
        <p:grpSpPr>
          <a:xfrm>
            <a:off x="713213" y="2506075"/>
            <a:ext cx="2060400" cy="929700"/>
            <a:chOff x="713213" y="2506075"/>
            <a:chExt cx="2060400" cy="929700"/>
          </a:xfrm>
        </p:grpSpPr>
        <p:sp>
          <p:nvSpPr>
            <p:cNvPr id="990" name="Google Shape;990;p35"/>
            <p:cNvSpPr txBox="1"/>
            <p:nvPr/>
          </p:nvSpPr>
          <p:spPr>
            <a:xfrm>
              <a:off x="713213" y="2506075"/>
              <a:ext cx="20604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p:txBody>
        </p:sp>
        <p:sp>
          <p:nvSpPr>
            <p:cNvPr id="991" name="Google Shape;991;p35"/>
            <p:cNvSpPr txBox="1"/>
            <p:nvPr/>
          </p:nvSpPr>
          <p:spPr>
            <a:xfrm>
              <a:off x="713213" y="2887075"/>
              <a:ext cx="20604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Venus is the second planet from the Sun</a:t>
              </a:r>
              <a:endParaRPr sz="1600">
                <a:solidFill>
                  <a:schemeClr val="lt1"/>
                </a:solidFill>
                <a:latin typeface="Darker Grotesque"/>
                <a:ea typeface="Darker Grotesque"/>
                <a:cs typeface="Darker Grotesque"/>
                <a:sym typeface="Darker Grotesque"/>
              </a:endParaRPr>
            </a:p>
          </p:txBody>
        </p:sp>
      </p:grpSp>
      <p:grpSp>
        <p:nvGrpSpPr>
          <p:cNvPr id="992" name="Google Shape;992;p35"/>
          <p:cNvGrpSpPr/>
          <p:nvPr/>
        </p:nvGrpSpPr>
        <p:grpSpPr>
          <a:xfrm>
            <a:off x="713213" y="3674300"/>
            <a:ext cx="2060400" cy="929700"/>
            <a:chOff x="713213" y="3674300"/>
            <a:chExt cx="2060400" cy="929700"/>
          </a:xfrm>
        </p:grpSpPr>
        <p:sp>
          <p:nvSpPr>
            <p:cNvPr id="993" name="Google Shape;993;p35"/>
            <p:cNvSpPr txBox="1"/>
            <p:nvPr/>
          </p:nvSpPr>
          <p:spPr>
            <a:xfrm>
              <a:off x="713213" y="3674300"/>
              <a:ext cx="20604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Mars</a:t>
              </a:r>
              <a:endParaRPr b="1" sz="2200">
                <a:solidFill>
                  <a:schemeClr val="lt1"/>
                </a:solidFill>
                <a:latin typeface="Rubik"/>
                <a:ea typeface="Rubik"/>
                <a:cs typeface="Rubik"/>
                <a:sym typeface="Rubik"/>
              </a:endParaRPr>
            </a:p>
          </p:txBody>
        </p:sp>
        <p:sp>
          <p:nvSpPr>
            <p:cNvPr id="994" name="Google Shape;994;p35"/>
            <p:cNvSpPr txBox="1"/>
            <p:nvPr/>
          </p:nvSpPr>
          <p:spPr>
            <a:xfrm>
              <a:off x="713213" y="4055300"/>
              <a:ext cx="20604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Mars is actually a very cold place</a:t>
              </a:r>
              <a:endParaRPr sz="1600">
                <a:solidFill>
                  <a:schemeClr val="lt1"/>
                </a:solidFill>
                <a:latin typeface="Darker Grotesque"/>
                <a:ea typeface="Darker Grotesque"/>
                <a:cs typeface="Darker Grotesque"/>
                <a:sym typeface="Darker Grotesque"/>
              </a:endParaRPr>
            </a:p>
          </p:txBody>
        </p:sp>
      </p:grpSp>
      <p:grpSp>
        <p:nvGrpSpPr>
          <p:cNvPr id="995" name="Google Shape;995;p35"/>
          <p:cNvGrpSpPr/>
          <p:nvPr/>
        </p:nvGrpSpPr>
        <p:grpSpPr>
          <a:xfrm>
            <a:off x="6382788" y="1337850"/>
            <a:ext cx="2060400" cy="929700"/>
            <a:chOff x="6382788" y="1337850"/>
            <a:chExt cx="2060400" cy="929700"/>
          </a:xfrm>
        </p:grpSpPr>
        <p:sp>
          <p:nvSpPr>
            <p:cNvPr id="996" name="Google Shape;996;p35"/>
            <p:cNvSpPr txBox="1"/>
            <p:nvPr/>
          </p:nvSpPr>
          <p:spPr>
            <a:xfrm>
              <a:off x="6382788" y="1337850"/>
              <a:ext cx="2060400" cy="4572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p:txBody>
        </p:sp>
        <p:sp>
          <p:nvSpPr>
            <p:cNvPr id="997" name="Google Shape;997;p35"/>
            <p:cNvSpPr txBox="1"/>
            <p:nvPr/>
          </p:nvSpPr>
          <p:spPr>
            <a:xfrm>
              <a:off x="6382788" y="1718850"/>
              <a:ext cx="2060400" cy="548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600">
                  <a:solidFill>
                    <a:schemeClr val="lt1"/>
                  </a:solidFill>
                  <a:latin typeface="Darker Grotesque"/>
                  <a:ea typeface="Darker Grotesque"/>
                  <a:cs typeface="Darker Grotesque"/>
                  <a:sym typeface="Darker Grotesque"/>
                </a:rPr>
                <a:t>Jupiter is the biggest planet of them all</a:t>
              </a:r>
              <a:endParaRPr sz="1600">
                <a:solidFill>
                  <a:schemeClr val="lt1"/>
                </a:solidFill>
                <a:latin typeface="Darker Grotesque"/>
                <a:ea typeface="Darker Grotesque"/>
                <a:cs typeface="Darker Grotesque"/>
                <a:sym typeface="Darker Grotesque"/>
              </a:endParaRPr>
            </a:p>
          </p:txBody>
        </p:sp>
      </p:grpSp>
      <p:grpSp>
        <p:nvGrpSpPr>
          <p:cNvPr id="998" name="Google Shape;998;p35"/>
          <p:cNvGrpSpPr/>
          <p:nvPr/>
        </p:nvGrpSpPr>
        <p:grpSpPr>
          <a:xfrm>
            <a:off x="6382788" y="2506075"/>
            <a:ext cx="2060400" cy="929700"/>
            <a:chOff x="6382788" y="2506075"/>
            <a:chExt cx="2060400" cy="929700"/>
          </a:xfrm>
        </p:grpSpPr>
        <p:sp>
          <p:nvSpPr>
            <p:cNvPr id="999" name="Google Shape;999;p35"/>
            <p:cNvSpPr txBox="1"/>
            <p:nvPr/>
          </p:nvSpPr>
          <p:spPr>
            <a:xfrm>
              <a:off x="6382788" y="2506075"/>
              <a:ext cx="2060400" cy="4572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200">
                  <a:solidFill>
                    <a:schemeClr val="lt1"/>
                  </a:solidFill>
                  <a:latin typeface="Rubik"/>
                  <a:ea typeface="Rubik"/>
                  <a:cs typeface="Rubik"/>
                  <a:sym typeface="Rubik"/>
                </a:rPr>
                <a:t>Saturn</a:t>
              </a:r>
              <a:endParaRPr b="1" sz="2200">
                <a:solidFill>
                  <a:schemeClr val="lt1"/>
                </a:solidFill>
                <a:latin typeface="Rubik"/>
                <a:ea typeface="Rubik"/>
                <a:cs typeface="Rubik"/>
                <a:sym typeface="Rubik"/>
              </a:endParaRPr>
            </a:p>
          </p:txBody>
        </p:sp>
        <p:sp>
          <p:nvSpPr>
            <p:cNvPr id="1000" name="Google Shape;1000;p35"/>
            <p:cNvSpPr txBox="1"/>
            <p:nvPr/>
          </p:nvSpPr>
          <p:spPr>
            <a:xfrm>
              <a:off x="6382788" y="2887075"/>
              <a:ext cx="2060400" cy="548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600">
                  <a:solidFill>
                    <a:schemeClr val="lt1"/>
                  </a:solidFill>
                  <a:latin typeface="Darker Grotesque"/>
                  <a:ea typeface="Darker Grotesque"/>
                  <a:cs typeface="Darker Grotesque"/>
                  <a:sym typeface="Darker Grotesque"/>
                </a:rPr>
                <a:t>Saturn is composed of hydrogen and helium</a:t>
              </a:r>
              <a:endParaRPr sz="1600">
                <a:solidFill>
                  <a:schemeClr val="lt1"/>
                </a:solidFill>
                <a:latin typeface="Darker Grotesque"/>
                <a:ea typeface="Darker Grotesque"/>
                <a:cs typeface="Darker Grotesque"/>
                <a:sym typeface="Darker Grotesque"/>
              </a:endParaRPr>
            </a:p>
          </p:txBody>
        </p:sp>
      </p:grpSp>
      <p:grpSp>
        <p:nvGrpSpPr>
          <p:cNvPr id="1001" name="Google Shape;1001;p35"/>
          <p:cNvGrpSpPr/>
          <p:nvPr/>
        </p:nvGrpSpPr>
        <p:grpSpPr>
          <a:xfrm>
            <a:off x="6382788" y="3674300"/>
            <a:ext cx="2060400" cy="929700"/>
            <a:chOff x="6382788" y="3674300"/>
            <a:chExt cx="2060400" cy="929700"/>
          </a:xfrm>
        </p:grpSpPr>
        <p:sp>
          <p:nvSpPr>
            <p:cNvPr id="1002" name="Google Shape;1002;p35"/>
            <p:cNvSpPr txBox="1"/>
            <p:nvPr/>
          </p:nvSpPr>
          <p:spPr>
            <a:xfrm>
              <a:off x="6382788" y="3674300"/>
              <a:ext cx="2060400" cy="4572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200">
                  <a:solidFill>
                    <a:schemeClr val="lt1"/>
                  </a:solidFill>
                  <a:latin typeface="Rubik"/>
                  <a:ea typeface="Rubik"/>
                  <a:cs typeface="Rubik"/>
                  <a:sym typeface="Rubik"/>
                </a:rPr>
                <a:t>Neptune</a:t>
              </a:r>
              <a:endParaRPr b="1" sz="2200">
                <a:solidFill>
                  <a:schemeClr val="lt1"/>
                </a:solidFill>
                <a:latin typeface="Rubik"/>
                <a:ea typeface="Rubik"/>
                <a:cs typeface="Rubik"/>
                <a:sym typeface="Rubik"/>
              </a:endParaRPr>
            </a:p>
          </p:txBody>
        </p:sp>
        <p:sp>
          <p:nvSpPr>
            <p:cNvPr id="1003" name="Google Shape;1003;p35"/>
            <p:cNvSpPr txBox="1"/>
            <p:nvPr/>
          </p:nvSpPr>
          <p:spPr>
            <a:xfrm>
              <a:off x="6382788" y="4055300"/>
              <a:ext cx="2060400" cy="548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600">
                  <a:solidFill>
                    <a:schemeClr val="lt1"/>
                  </a:solidFill>
                  <a:latin typeface="Darker Grotesque"/>
                  <a:ea typeface="Darker Grotesque"/>
                  <a:cs typeface="Darker Grotesque"/>
                  <a:sym typeface="Darker Grotesque"/>
                </a:rPr>
                <a:t>Neptune is a planet far away from Earth</a:t>
              </a:r>
              <a:endParaRPr sz="1600">
                <a:solidFill>
                  <a:schemeClr val="lt1"/>
                </a:solidFill>
                <a:latin typeface="Darker Grotesque"/>
                <a:ea typeface="Darker Grotesque"/>
                <a:cs typeface="Darker Grotesque"/>
                <a:sym typeface="Darker Grotesque"/>
              </a:endParaRPr>
            </a:p>
          </p:txBody>
        </p:sp>
      </p:grpSp>
      <p:sp>
        <p:nvSpPr>
          <p:cNvPr id="1004" name="Google Shape;1004;p35"/>
          <p:cNvSpPr txBox="1"/>
          <p:nvPr/>
        </p:nvSpPr>
        <p:spPr>
          <a:xfrm>
            <a:off x="3663813" y="2270281"/>
            <a:ext cx="1828800" cy="92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lt2"/>
                </a:solidFill>
                <a:latin typeface="Rubik"/>
                <a:ea typeface="Rubik"/>
                <a:cs typeface="Rubik"/>
                <a:sym typeface="Rubik"/>
              </a:rPr>
              <a:t>Six topics diagram</a:t>
            </a:r>
            <a:endParaRPr b="1" sz="2200">
              <a:solidFill>
                <a:schemeClr val="lt2"/>
              </a:solidFill>
              <a:latin typeface="Rubik"/>
              <a:ea typeface="Rubik"/>
              <a:cs typeface="Rubik"/>
              <a:sym typeface="Rubik"/>
            </a:endParaRPr>
          </a:p>
        </p:txBody>
      </p:sp>
      <p:cxnSp>
        <p:nvCxnSpPr>
          <p:cNvPr id="1005" name="Google Shape;1005;p35"/>
          <p:cNvCxnSpPr>
            <a:stCxn id="1004" idx="1"/>
            <a:endCxn id="987" idx="3"/>
          </p:cNvCxnSpPr>
          <p:nvPr/>
        </p:nvCxnSpPr>
        <p:spPr>
          <a:xfrm rot="10800000">
            <a:off x="2773713" y="1566331"/>
            <a:ext cx="890100" cy="1168800"/>
          </a:xfrm>
          <a:prstGeom prst="bentConnector3">
            <a:avLst>
              <a:gd fmla="val 50006" name="adj1"/>
            </a:avLst>
          </a:prstGeom>
          <a:noFill/>
          <a:ln cap="flat" cmpd="sng" w="19050">
            <a:solidFill>
              <a:schemeClr val="lt1"/>
            </a:solidFill>
            <a:prstDash val="solid"/>
            <a:round/>
            <a:headEnd len="med" w="med" type="none"/>
            <a:tailEnd len="med" w="med" type="none"/>
          </a:ln>
        </p:spPr>
      </p:cxnSp>
      <p:cxnSp>
        <p:nvCxnSpPr>
          <p:cNvPr id="1006" name="Google Shape;1006;p35"/>
          <p:cNvCxnSpPr>
            <a:stCxn id="1004" idx="1"/>
            <a:endCxn id="990" idx="3"/>
          </p:cNvCxnSpPr>
          <p:nvPr/>
        </p:nvCxnSpPr>
        <p:spPr>
          <a:xfrm flipH="1">
            <a:off x="2773713" y="2735131"/>
            <a:ext cx="890100" cy="600"/>
          </a:xfrm>
          <a:prstGeom prst="bentConnector3">
            <a:avLst>
              <a:gd fmla="val 50006" name="adj1"/>
            </a:avLst>
          </a:prstGeom>
          <a:noFill/>
          <a:ln cap="flat" cmpd="sng" w="19050">
            <a:solidFill>
              <a:schemeClr val="lt1"/>
            </a:solidFill>
            <a:prstDash val="solid"/>
            <a:round/>
            <a:headEnd len="med" w="med" type="none"/>
            <a:tailEnd len="med" w="med" type="none"/>
          </a:ln>
        </p:spPr>
      </p:cxnSp>
      <p:cxnSp>
        <p:nvCxnSpPr>
          <p:cNvPr id="1007" name="Google Shape;1007;p35"/>
          <p:cNvCxnSpPr>
            <a:stCxn id="1004" idx="1"/>
            <a:endCxn id="993" idx="3"/>
          </p:cNvCxnSpPr>
          <p:nvPr/>
        </p:nvCxnSpPr>
        <p:spPr>
          <a:xfrm flipH="1">
            <a:off x="2773713" y="2735131"/>
            <a:ext cx="890100" cy="1167900"/>
          </a:xfrm>
          <a:prstGeom prst="bentConnector3">
            <a:avLst>
              <a:gd fmla="val 50006" name="adj1"/>
            </a:avLst>
          </a:prstGeom>
          <a:noFill/>
          <a:ln cap="flat" cmpd="sng" w="19050">
            <a:solidFill>
              <a:schemeClr val="lt1"/>
            </a:solidFill>
            <a:prstDash val="solid"/>
            <a:round/>
            <a:headEnd len="med" w="med" type="none"/>
            <a:tailEnd len="med" w="med" type="none"/>
          </a:ln>
        </p:spPr>
      </p:cxnSp>
      <p:cxnSp>
        <p:nvCxnSpPr>
          <p:cNvPr id="1008" name="Google Shape;1008;p35"/>
          <p:cNvCxnSpPr>
            <a:stCxn id="1004" idx="3"/>
            <a:endCxn id="996" idx="1"/>
          </p:cNvCxnSpPr>
          <p:nvPr/>
        </p:nvCxnSpPr>
        <p:spPr>
          <a:xfrm flipH="1" rot="10800000">
            <a:off x="5492613" y="1566331"/>
            <a:ext cx="890100" cy="1168800"/>
          </a:xfrm>
          <a:prstGeom prst="bentConnector3">
            <a:avLst>
              <a:gd fmla="val 50004" name="adj1"/>
            </a:avLst>
          </a:prstGeom>
          <a:noFill/>
          <a:ln cap="flat" cmpd="sng" w="19050">
            <a:solidFill>
              <a:schemeClr val="lt1"/>
            </a:solidFill>
            <a:prstDash val="solid"/>
            <a:round/>
            <a:headEnd len="med" w="med" type="none"/>
            <a:tailEnd len="med" w="med" type="none"/>
          </a:ln>
        </p:spPr>
      </p:cxnSp>
      <p:cxnSp>
        <p:nvCxnSpPr>
          <p:cNvPr id="1009" name="Google Shape;1009;p35"/>
          <p:cNvCxnSpPr>
            <a:stCxn id="1004" idx="3"/>
            <a:endCxn id="999" idx="1"/>
          </p:cNvCxnSpPr>
          <p:nvPr/>
        </p:nvCxnSpPr>
        <p:spPr>
          <a:xfrm>
            <a:off x="5492613" y="2735131"/>
            <a:ext cx="890100" cy="600"/>
          </a:xfrm>
          <a:prstGeom prst="bentConnector3">
            <a:avLst>
              <a:gd fmla="val 50004" name="adj1"/>
            </a:avLst>
          </a:prstGeom>
          <a:noFill/>
          <a:ln cap="flat" cmpd="sng" w="19050">
            <a:solidFill>
              <a:schemeClr val="lt1"/>
            </a:solidFill>
            <a:prstDash val="solid"/>
            <a:round/>
            <a:headEnd len="med" w="med" type="none"/>
            <a:tailEnd len="med" w="med" type="none"/>
          </a:ln>
        </p:spPr>
      </p:cxnSp>
      <p:cxnSp>
        <p:nvCxnSpPr>
          <p:cNvPr id="1010" name="Google Shape;1010;p35"/>
          <p:cNvCxnSpPr>
            <a:stCxn id="1004" idx="3"/>
            <a:endCxn id="1002" idx="1"/>
          </p:cNvCxnSpPr>
          <p:nvPr/>
        </p:nvCxnSpPr>
        <p:spPr>
          <a:xfrm>
            <a:off x="5492613" y="2735131"/>
            <a:ext cx="890100" cy="1167900"/>
          </a:xfrm>
          <a:prstGeom prst="bentConnector3">
            <a:avLst>
              <a:gd fmla="val 50004" name="adj1"/>
            </a:avLst>
          </a:prstGeom>
          <a:noFill/>
          <a:ln cap="flat" cmpd="sng" w="19050">
            <a:solidFill>
              <a:schemeClr val="lt1"/>
            </a:solidFill>
            <a:prstDash val="solid"/>
            <a:round/>
            <a:headEnd len="med" w="med" type="none"/>
            <a:tailEnd len="med" w="med"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4" name="Shape 1014"/>
        <p:cNvGrpSpPr/>
        <p:nvPr/>
      </p:nvGrpSpPr>
      <p:grpSpPr>
        <a:xfrm>
          <a:off x="0" y="0"/>
          <a:ext cx="0" cy="0"/>
          <a:chOff x="0" y="0"/>
          <a:chExt cx="0" cy="0"/>
        </a:xfrm>
      </p:grpSpPr>
      <p:sp>
        <p:nvSpPr>
          <p:cNvPr id="1015" name="Google Shape;1015;p36"/>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aphicFrame>
        <p:nvGraphicFramePr>
          <p:cNvPr id="1016" name="Google Shape;1016;p36"/>
          <p:cNvGraphicFramePr/>
          <p:nvPr/>
        </p:nvGraphicFramePr>
        <p:xfrm>
          <a:off x="713175" y="1164000"/>
          <a:ext cx="3000000" cy="3000000"/>
        </p:xfrm>
        <a:graphic>
          <a:graphicData uri="http://schemas.openxmlformats.org/drawingml/2006/table">
            <a:tbl>
              <a:tblPr>
                <a:noFill/>
                <a:tableStyleId>{736A893A-1CEC-4CC9-85FB-2FA273F321BD}</a:tableStyleId>
              </a:tblPr>
              <a:tblGrid>
                <a:gridCol w="721950"/>
                <a:gridCol w="1399125"/>
                <a:gridCol w="1399125"/>
                <a:gridCol w="1399125"/>
                <a:gridCol w="1399125"/>
                <a:gridCol w="1399125"/>
              </a:tblGrid>
              <a:tr h="429350">
                <a:tc>
                  <a:txBody>
                    <a:bodyPr/>
                    <a:lstStyle/>
                    <a:p>
                      <a:pPr indent="0" lvl="0" marL="0" rtl="0" algn="ctr">
                        <a:spcBef>
                          <a:spcPts val="0"/>
                        </a:spcBef>
                        <a:spcAft>
                          <a:spcPts val="0"/>
                        </a:spcAft>
                        <a:buNone/>
                      </a:pPr>
                      <a:r>
                        <a:t/>
                      </a:r>
                      <a:endParaRPr sz="1800">
                        <a:solidFill>
                          <a:schemeClr val="lt1"/>
                        </a:solidFill>
                        <a:latin typeface="DM Serif Display"/>
                        <a:ea typeface="DM Serif Display"/>
                        <a:cs typeface="DM Serif Display"/>
                        <a:sym typeface="DM Serif Display"/>
                      </a:endParaRPr>
                    </a:p>
                  </a:txBody>
                  <a:tcPr marT="91425" marB="91425" marR="91425" marL="91425">
                    <a:lnL cap="flat" cmpd="sng" w="19050">
                      <a:solidFill>
                        <a:schemeClr val="lt1">
                          <a:alpha val="0"/>
                        </a:schemeClr>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b="1" lang="en" sz="1800">
                          <a:solidFill>
                            <a:schemeClr val="lt2"/>
                          </a:solidFill>
                          <a:latin typeface="Rubik"/>
                          <a:ea typeface="Rubik"/>
                          <a:cs typeface="Rubik"/>
                          <a:sym typeface="Rubik"/>
                        </a:rPr>
                        <a:t>Mon</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b="1" lang="en" sz="1800">
                          <a:solidFill>
                            <a:schemeClr val="lt2"/>
                          </a:solidFill>
                          <a:latin typeface="Rubik"/>
                          <a:ea typeface="Rubik"/>
                          <a:cs typeface="Rubik"/>
                          <a:sym typeface="Rubik"/>
                        </a:rPr>
                        <a:t>Tue</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b="1" lang="en" sz="1800">
                          <a:solidFill>
                            <a:schemeClr val="lt2"/>
                          </a:solidFill>
                          <a:latin typeface="Rubik"/>
                          <a:ea typeface="Rubik"/>
                          <a:cs typeface="Rubik"/>
                          <a:sym typeface="Rubik"/>
                        </a:rPr>
                        <a:t>Wed</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b="1" lang="en" sz="1800">
                          <a:solidFill>
                            <a:schemeClr val="lt2"/>
                          </a:solidFill>
                          <a:latin typeface="Rubik"/>
                          <a:ea typeface="Rubik"/>
                          <a:cs typeface="Rubik"/>
                          <a:sym typeface="Rubik"/>
                        </a:rPr>
                        <a:t>Thu</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b="1" lang="en" sz="1800">
                          <a:solidFill>
                            <a:schemeClr val="lt2"/>
                          </a:solidFill>
                          <a:latin typeface="Rubik"/>
                          <a:ea typeface="Rubik"/>
                          <a:cs typeface="Rubik"/>
                          <a:sym typeface="Rubik"/>
                        </a:rPr>
                        <a:t>Fri</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00725">
                <a:tc>
                  <a:txBody>
                    <a:bodyPr/>
                    <a:lstStyle/>
                    <a:p>
                      <a:pPr indent="0" lvl="0" marL="0" rtl="0" algn="r">
                        <a:spcBef>
                          <a:spcPts val="0"/>
                        </a:spcBef>
                        <a:spcAft>
                          <a:spcPts val="0"/>
                        </a:spcAft>
                        <a:buNone/>
                      </a:pPr>
                      <a:r>
                        <a:rPr b="1" lang="en" sz="1600">
                          <a:solidFill>
                            <a:schemeClr val="dk2"/>
                          </a:solidFill>
                          <a:latin typeface="Darker Grotesque"/>
                          <a:ea typeface="Darker Grotesque"/>
                          <a:cs typeface="Darker Grotesque"/>
                          <a:sym typeface="Darker Grotesque"/>
                        </a:rPr>
                        <a:t>8:00</a:t>
                      </a:r>
                      <a:endParaRPr b="1" sz="1600">
                        <a:solidFill>
                          <a:schemeClr val="dk2"/>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Meeting</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Holidays</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00725">
                <a:tc>
                  <a:txBody>
                    <a:bodyPr/>
                    <a:lstStyle/>
                    <a:p>
                      <a:pPr indent="0" lvl="0" marL="0" rtl="0" algn="r">
                        <a:spcBef>
                          <a:spcPts val="0"/>
                        </a:spcBef>
                        <a:spcAft>
                          <a:spcPts val="0"/>
                        </a:spcAft>
                        <a:buNone/>
                      </a:pPr>
                      <a:r>
                        <a:rPr b="1" lang="en" sz="1600">
                          <a:solidFill>
                            <a:schemeClr val="dk2"/>
                          </a:solidFill>
                          <a:latin typeface="Darker Grotesque"/>
                          <a:ea typeface="Darker Grotesque"/>
                          <a:cs typeface="Darker Grotesque"/>
                          <a:sym typeface="Darker Grotesque"/>
                        </a:rPr>
                        <a:t>9:00</a:t>
                      </a:r>
                      <a:endParaRPr b="1" sz="1600">
                        <a:solidFill>
                          <a:schemeClr val="dk2"/>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Crime scene</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Holidays</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00725">
                <a:tc>
                  <a:txBody>
                    <a:bodyPr/>
                    <a:lstStyle/>
                    <a:p>
                      <a:pPr indent="0" lvl="0" marL="0" rtl="0" algn="r">
                        <a:spcBef>
                          <a:spcPts val="0"/>
                        </a:spcBef>
                        <a:spcAft>
                          <a:spcPts val="0"/>
                        </a:spcAft>
                        <a:buNone/>
                      </a:pPr>
                      <a:r>
                        <a:rPr b="1" lang="en" sz="1600">
                          <a:solidFill>
                            <a:schemeClr val="dk2"/>
                          </a:solidFill>
                          <a:latin typeface="Darker Grotesque"/>
                          <a:ea typeface="Darker Grotesque"/>
                          <a:cs typeface="Darker Grotesque"/>
                          <a:sym typeface="Darker Grotesque"/>
                        </a:rPr>
                        <a:t>10:00</a:t>
                      </a:r>
                      <a:endParaRPr b="1" sz="1600">
                        <a:solidFill>
                          <a:schemeClr val="dk2"/>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Call Saul</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Holidays</a:t>
                      </a:r>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00725">
                <a:tc>
                  <a:txBody>
                    <a:bodyPr/>
                    <a:lstStyle/>
                    <a:p>
                      <a:pPr indent="0" lvl="0" marL="0" rtl="0" algn="r">
                        <a:spcBef>
                          <a:spcPts val="0"/>
                        </a:spcBef>
                        <a:spcAft>
                          <a:spcPts val="0"/>
                        </a:spcAft>
                        <a:buNone/>
                      </a:pPr>
                      <a:r>
                        <a:rPr b="1" lang="en" sz="1600">
                          <a:solidFill>
                            <a:schemeClr val="dk2"/>
                          </a:solidFill>
                          <a:latin typeface="Darker Grotesque"/>
                          <a:ea typeface="Darker Grotesque"/>
                          <a:cs typeface="Darker Grotesque"/>
                          <a:sym typeface="Darker Grotesque"/>
                        </a:rPr>
                        <a:t>11:00</a:t>
                      </a:r>
                      <a:endParaRPr b="1" sz="1600">
                        <a:solidFill>
                          <a:schemeClr val="dk2"/>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Meeting</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Holidays</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00725">
                <a:tc>
                  <a:txBody>
                    <a:bodyPr/>
                    <a:lstStyle/>
                    <a:p>
                      <a:pPr indent="0" lvl="0" marL="0" rtl="0" algn="r">
                        <a:spcBef>
                          <a:spcPts val="0"/>
                        </a:spcBef>
                        <a:spcAft>
                          <a:spcPts val="0"/>
                        </a:spcAft>
                        <a:buNone/>
                      </a:pPr>
                      <a:r>
                        <a:rPr b="1" lang="en" sz="1600">
                          <a:solidFill>
                            <a:schemeClr val="dk2"/>
                          </a:solidFill>
                          <a:latin typeface="Darker Grotesque"/>
                          <a:ea typeface="Darker Grotesque"/>
                          <a:cs typeface="Darker Grotesque"/>
                          <a:sym typeface="Darker Grotesque"/>
                        </a:rPr>
                        <a:t>12:00</a:t>
                      </a:r>
                      <a:endParaRPr b="1" sz="1600">
                        <a:solidFill>
                          <a:schemeClr val="dk2"/>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Holidays</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00725">
                <a:tc>
                  <a:txBody>
                    <a:bodyPr/>
                    <a:lstStyle/>
                    <a:p>
                      <a:pPr indent="0" lvl="0" marL="0" rtl="0" algn="r">
                        <a:spcBef>
                          <a:spcPts val="0"/>
                        </a:spcBef>
                        <a:spcAft>
                          <a:spcPts val="0"/>
                        </a:spcAft>
                        <a:buNone/>
                      </a:pPr>
                      <a:r>
                        <a:rPr b="1" lang="en" sz="1600">
                          <a:solidFill>
                            <a:schemeClr val="dk2"/>
                          </a:solidFill>
                          <a:latin typeface="Darker Grotesque"/>
                          <a:ea typeface="Darker Grotesque"/>
                          <a:cs typeface="Darker Grotesque"/>
                          <a:sym typeface="Darker Grotesque"/>
                        </a:rPr>
                        <a:t>13:00</a:t>
                      </a:r>
                      <a:endParaRPr b="1" sz="1600">
                        <a:solidFill>
                          <a:schemeClr val="dk2"/>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Office lunch</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Holidays</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00725">
                <a:tc>
                  <a:txBody>
                    <a:bodyPr/>
                    <a:lstStyle/>
                    <a:p>
                      <a:pPr indent="0" lvl="0" marL="0" rtl="0" algn="r">
                        <a:spcBef>
                          <a:spcPts val="0"/>
                        </a:spcBef>
                        <a:spcAft>
                          <a:spcPts val="0"/>
                        </a:spcAft>
                        <a:buNone/>
                      </a:pPr>
                      <a:r>
                        <a:rPr b="1" lang="en" sz="1600">
                          <a:solidFill>
                            <a:schemeClr val="dk2"/>
                          </a:solidFill>
                          <a:latin typeface="Darker Grotesque"/>
                          <a:ea typeface="Darker Grotesque"/>
                          <a:cs typeface="Darker Grotesque"/>
                          <a:sym typeface="Darker Grotesque"/>
                        </a:rPr>
                        <a:t>14:00</a:t>
                      </a:r>
                      <a:endParaRPr b="1" sz="1600">
                        <a:solidFill>
                          <a:schemeClr val="dk2"/>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Sign documents</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Holidays</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sp>
        <p:nvSpPr>
          <p:cNvPr id="1021" name="Google Shape;1021;p37"/>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1022" name="Google Shape;1022;p37"/>
          <p:cNvGrpSpPr/>
          <p:nvPr/>
        </p:nvGrpSpPr>
        <p:grpSpPr>
          <a:xfrm>
            <a:off x="713213" y="3403975"/>
            <a:ext cx="1416300" cy="1203900"/>
            <a:chOff x="713213" y="3339200"/>
            <a:chExt cx="1416300" cy="1203900"/>
          </a:xfrm>
        </p:grpSpPr>
        <p:sp>
          <p:nvSpPr>
            <p:cNvPr id="1023" name="Google Shape;1023;p37"/>
            <p:cNvSpPr txBox="1"/>
            <p:nvPr/>
          </p:nvSpPr>
          <p:spPr>
            <a:xfrm>
              <a:off x="713213" y="3339200"/>
              <a:ext cx="14163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Scene</a:t>
              </a:r>
              <a:r>
                <a:rPr b="1" lang="en" sz="2200">
                  <a:solidFill>
                    <a:schemeClr val="lt1"/>
                  </a:solidFill>
                  <a:latin typeface="Rubik"/>
                  <a:ea typeface="Rubik"/>
                  <a:cs typeface="Rubik"/>
                  <a:sym typeface="Rubik"/>
                </a:rPr>
                <a:t> </a:t>
              </a:r>
              <a:r>
                <a:rPr b="1" lang="en" sz="2200">
                  <a:solidFill>
                    <a:schemeClr val="lt2"/>
                  </a:solidFill>
                  <a:latin typeface="Rubik"/>
                  <a:ea typeface="Rubik"/>
                  <a:cs typeface="Rubik"/>
                  <a:sym typeface="Rubik"/>
                </a:rPr>
                <a:t>1</a:t>
              </a:r>
              <a:endParaRPr b="1" sz="2200">
                <a:solidFill>
                  <a:schemeClr val="lt2"/>
                </a:solidFill>
                <a:latin typeface="Rubik"/>
                <a:ea typeface="Rubik"/>
                <a:cs typeface="Rubik"/>
                <a:sym typeface="Rubik"/>
              </a:endParaRPr>
            </a:p>
          </p:txBody>
        </p:sp>
        <p:sp>
          <p:nvSpPr>
            <p:cNvPr id="1024" name="Google Shape;1024;p37"/>
            <p:cNvSpPr txBox="1"/>
            <p:nvPr/>
          </p:nvSpPr>
          <p:spPr>
            <a:xfrm>
              <a:off x="713213" y="3720200"/>
              <a:ext cx="1416300" cy="8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a:t>
              </a:r>
              <a:endParaRPr sz="1600">
                <a:solidFill>
                  <a:schemeClr val="lt1"/>
                </a:solidFill>
                <a:latin typeface="Darker Grotesque"/>
                <a:ea typeface="Darker Grotesque"/>
                <a:cs typeface="Darker Grotesque"/>
                <a:sym typeface="Darker Grotesque"/>
              </a:endParaRPr>
            </a:p>
          </p:txBody>
        </p:sp>
      </p:grpSp>
      <p:grpSp>
        <p:nvGrpSpPr>
          <p:cNvPr id="1025" name="Google Shape;1025;p37"/>
          <p:cNvGrpSpPr/>
          <p:nvPr/>
        </p:nvGrpSpPr>
        <p:grpSpPr>
          <a:xfrm>
            <a:off x="2288514" y="3403975"/>
            <a:ext cx="1416300" cy="1203900"/>
            <a:chOff x="2288514" y="3339200"/>
            <a:chExt cx="1416300" cy="1203900"/>
          </a:xfrm>
        </p:grpSpPr>
        <p:sp>
          <p:nvSpPr>
            <p:cNvPr id="1026" name="Google Shape;1026;p37"/>
            <p:cNvSpPr txBox="1"/>
            <p:nvPr/>
          </p:nvSpPr>
          <p:spPr>
            <a:xfrm>
              <a:off x="2288514" y="3339200"/>
              <a:ext cx="14163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b="1" lang="en" sz="2200">
                  <a:solidFill>
                    <a:schemeClr val="lt1"/>
                  </a:solidFill>
                  <a:latin typeface="Rubik"/>
                  <a:ea typeface="Rubik"/>
                  <a:cs typeface="Rubik"/>
                  <a:sym typeface="Rubik"/>
                </a:rPr>
                <a:t>Scene</a:t>
              </a:r>
              <a:r>
                <a:rPr b="1" lang="en" sz="2200">
                  <a:solidFill>
                    <a:schemeClr val="lt1"/>
                  </a:solidFill>
                  <a:latin typeface="Rubik"/>
                  <a:ea typeface="Rubik"/>
                  <a:cs typeface="Rubik"/>
                  <a:sym typeface="Rubik"/>
                </a:rPr>
                <a:t> </a:t>
              </a:r>
              <a:r>
                <a:rPr b="1" lang="en" sz="2200">
                  <a:solidFill>
                    <a:schemeClr val="lt2"/>
                  </a:solidFill>
                  <a:latin typeface="Rubik"/>
                  <a:ea typeface="Rubik"/>
                  <a:cs typeface="Rubik"/>
                  <a:sym typeface="Rubik"/>
                </a:rPr>
                <a:t>2</a:t>
              </a:r>
              <a:endParaRPr b="1" sz="2200">
                <a:solidFill>
                  <a:schemeClr val="lt2"/>
                </a:solidFill>
                <a:latin typeface="Rubik"/>
                <a:ea typeface="Rubik"/>
                <a:cs typeface="Rubik"/>
                <a:sym typeface="Rubik"/>
              </a:endParaRPr>
            </a:p>
          </p:txBody>
        </p:sp>
        <p:sp>
          <p:nvSpPr>
            <p:cNvPr id="1027" name="Google Shape;1027;p37"/>
            <p:cNvSpPr txBox="1"/>
            <p:nvPr/>
          </p:nvSpPr>
          <p:spPr>
            <a:xfrm>
              <a:off x="2288514" y="3720200"/>
              <a:ext cx="1416300" cy="8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Venus is the second planet from the Sun</a:t>
              </a:r>
              <a:endParaRPr sz="1600">
                <a:solidFill>
                  <a:schemeClr val="lt1"/>
                </a:solidFill>
                <a:latin typeface="Darker Grotesque"/>
                <a:ea typeface="Darker Grotesque"/>
                <a:cs typeface="Darker Grotesque"/>
                <a:sym typeface="Darker Grotesque"/>
              </a:endParaRPr>
            </a:p>
          </p:txBody>
        </p:sp>
      </p:grpSp>
      <p:grpSp>
        <p:nvGrpSpPr>
          <p:cNvPr id="1028" name="Google Shape;1028;p37"/>
          <p:cNvGrpSpPr/>
          <p:nvPr/>
        </p:nvGrpSpPr>
        <p:grpSpPr>
          <a:xfrm>
            <a:off x="3863816" y="3403975"/>
            <a:ext cx="1416300" cy="1203900"/>
            <a:chOff x="3863816" y="3339200"/>
            <a:chExt cx="1416300" cy="1203900"/>
          </a:xfrm>
        </p:grpSpPr>
        <p:sp>
          <p:nvSpPr>
            <p:cNvPr id="1029" name="Google Shape;1029;p37"/>
            <p:cNvSpPr txBox="1"/>
            <p:nvPr/>
          </p:nvSpPr>
          <p:spPr>
            <a:xfrm>
              <a:off x="3863816" y="3339200"/>
              <a:ext cx="14163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b="1" lang="en" sz="2200">
                  <a:solidFill>
                    <a:schemeClr val="lt1"/>
                  </a:solidFill>
                  <a:latin typeface="Rubik"/>
                  <a:ea typeface="Rubik"/>
                  <a:cs typeface="Rubik"/>
                  <a:sym typeface="Rubik"/>
                </a:rPr>
                <a:t>Scene</a:t>
              </a:r>
              <a:r>
                <a:rPr b="1" lang="en" sz="2200">
                  <a:solidFill>
                    <a:schemeClr val="lt1"/>
                  </a:solidFill>
                  <a:latin typeface="Rubik"/>
                  <a:ea typeface="Rubik"/>
                  <a:cs typeface="Rubik"/>
                  <a:sym typeface="Rubik"/>
                </a:rPr>
                <a:t> </a:t>
              </a:r>
              <a:r>
                <a:rPr b="1" lang="en" sz="2200">
                  <a:solidFill>
                    <a:schemeClr val="lt2"/>
                  </a:solidFill>
                  <a:latin typeface="Rubik"/>
                  <a:ea typeface="Rubik"/>
                  <a:cs typeface="Rubik"/>
                  <a:sym typeface="Rubik"/>
                </a:rPr>
                <a:t>3</a:t>
              </a:r>
              <a:endParaRPr b="1" sz="2200">
                <a:solidFill>
                  <a:schemeClr val="lt2"/>
                </a:solidFill>
                <a:latin typeface="Rubik"/>
                <a:ea typeface="Rubik"/>
                <a:cs typeface="Rubik"/>
                <a:sym typeface="Rubik"/>
              </a:endParaRPr>
            </a:p>
          </p:txBody>
        </p:sp>
        <p:sp>
          <p:nvSpPr>
            <p:cNvPr id="1030" name="Google Shape;1030;p37"/>
            <p:cNvSpPr txBox="1"/>
            <p:nvPr/>
          </p:nvSpPr>
          <p:spPr>
            <a:xfrm>
              <a:off x="3863816" y="3720200"/>
              <a:ext cx="1416300" cy="8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Being red, </a:t>
              </a:r>
              <a:r>
                <a:rPr lang="en" sz="1600">
                  <a:solidFill>
                    <a:schemeClr val="lt1"/>
                  </a:solidFill>
                  <a:latin typeface="Darker Grotesque"/>
                  <a:ea typeface="Darker Grotesque"/>
                  <a:cs typeface="Darker Grotesque"/>
                  <a:sym typeface="Darker Grotesque"/>
                </a:rPr>
                <a:t>Mars is actually a very cold place</a:t>
              </a:r>
              <a:endParaRPr sz="1600">
                <a:solidFill>
                  <a:schemeClr val="lt1"/>
                </a:solidFill>
                <a:latin typeface="Darker Grotesque"/>
                <a:ea typeface="Darker Grotesque"/>
                <a:cs typeface="Darker Grotesque"/>
                <a:sym typeface="Darker Grotesque"/>
              </a:endParaRPr>
            </a:p>
          </p:txBody>
        </p:sp>
      </p:grpSp>
      <p:grpSp>
        <p:nvGrpSpPr>
          <p:cNvPr id="1031" name="Google Shape;1031;p37"/>
          <p:cNvGrpSpPr/>
          <p:nvPr/>
        </p:nvGrpSpPr>
        <p:grpSpPr>
          <a:xfrm>
            <a:off x="5439118" y="3403975"/>
            <a:ext cx="1416300" cy="1203900"/>
            <a:chOff x="5439118" y="3339200"/>
            <a:chExt cx="1416300" cy="1203900"/>
          </a:xfrm>
        </p:grpSpPr>
        <p:sp>
          <p:nvSpPr>
            <p:cNvPr id="1032" name="Google Shape;1032;p37"/>
            <p:cNvSpPr txBox="1"/>
            <p:nvPr/>
          </p:nvSpPr>
          <p:spPr>
            <a:xfrm>
              <a:off x="5439118" y="3339200"/>
              <a:ext cx="14163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b="1" lang="en" sz="2200">
                  <a:solidFill>
                    <a:schemeClr val="lt1"/>
                  </a:solidFill>
                  <a:latin typeface="Rubik"/>
                  <a:ea typeface="Rubik"/>
                  <a:cs typeface="Rubik"/>
                  <a:sym typeface="Rubik"/>
                </a:rPr>
                <a:t>Scene</a:t>
              </a:r>
              <a:r>
                <a:rPr b="1" lang="en" sz="2200">
                  <a:solidFill>
                    <a:schemeClr val="lt1"/>
                  </a:solidFill>
                  <a:latin typeface="Rubik"/>
                  <a:ea typeface="Rubik"/>
                  <a:cs typeface="Rubik"/>
                  <a:sym typeface="Rubik"/>
                </a:rPr>
                <a:t> </a:t>
              </a:r>
              <a:r>
                <a:rPr b="1" lang="en" sz="2200">
                  <a:solidFill>
                    <a:schemeClr val="lt2"/>
                  </a:solidFill>
                  <a:latin typeface="Rubik"/>
                  <a:ea typeface="Rubik"/>
                  <a:cs typeface="Rubik"/>
                  <a:sym typeface="Rubik"/>
                </a:rPr>
                <a:t>4</a:t>
              </a:r>
              <a:endParaRPr b="1" sz="2200">
                <a:solidFill>
                  <a:schemeClr val="lt2"/>
                </a:solidFill>
                <a:latin typeface="Rubik"/>
                <a:ea typeface="Rubik"/>
                <a:cs typeface="Rubik"/>
                <a:sym typeface="Rubik"/>
              </a:endParaRPr>
            </a:p>
          </p:txBody>
        </p:sp>
        <p:sp>
          <p:nvSpPr>
            <p:cNvPr id="1033" name="Google Shape;1033;p37"/>
            <p:cNvSpPr txBox="1"/>
            <p:nvPr/>
          </p:nvSpPr>
          <p:spPr>
            <a:xfrm>
              <a:off x="5439118" y="3720200"/>
              <a:ext cx="1416300" cy="8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Jupiter is the biggest planet of them all</a:t>
              </a:r>
              <a:endParaRPr sz="1600">
                <a:solidFill>
                  <a:schemeClr val="lt1"/>
                </a:solidFill>
                <a:latin typeface="Darker Grotesque"/>
                <a:ea typeface="Darker Grotesque"/>
                <a:cs typeface="Darker Grotesque"/>
                <a:sym typeface="Darker Grotesque"/>
              </a:endParaRPr>
            </a:p>
          </p:txBody>
        </p:sp>
      </p:grpSp>
      <p:grpSp>
        <p:nvGrpSpPr>
          <p:cNvPr id="1034" name="Google Shape;1034;p37"/>
          <p:cNvGrpSpPr/>
          <p:nvPr/>
        </p:nvGrpSpPr>
        <p:grpSpPr>
          <a:xfrm>
            <a:off x="7014420" y="3403975"/>
            <a:ext cx="1416300" cy="1203900"/>
            <a:chOff x="7014420" y="3339200"/>
            <a:chExt cx="1416300" cy="1203900"/>
          </a:xfrm>
        </p:grpSpPr>
        <p:sp>
          <p:nvSpPr>
            <p:cNvPr id="1035" name="Google Shape;1035;p37"/>
            <p:cNvSpPr txBox="1"/>
            <p:nvPr/>
          </p:nvSpPr>
          <p:spPr>
            <a:xfrm>
              <a:off x="7014420" y="3339200"/>
              <a:ext cx="14163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b="1" lang="en" sz="2200">
                  <a:solidFill>
                    <a:schemeClr val="lt1"/>
                  </a:solidFill>
                  <a:latin typeface="Rubik"/>
                  <a:ea typeface="Rubik"/>
                  <a:cs typeface="Rubik"/>
                  <a:sym typeface="Rubik"/>
                </a:rPr>
                <a:t>Scene</a:t>
              </a:r>
              <a:r>
                <a:rPr b="1" lang="en" sz="2200">
                  <a:solidFill>
                    <a:schemeClr val="lt1"/>
                  </a:solidFill>
                  <a:latin typeface="Rubik"/>
                  <a:ea typeface="Rubik"/>
                  <a:cs typeface="Rubik"/>
                  <a:sym typeface="Rubik"/>
                </a:rPr>
                <a:t> </a:t>
              </a:r>
              <a:r>
                <a:rPr b="1" lang="en" sz="2200">
                  <a:solidFill>
                    <a:schemeClr val="lt2"/>
                  </a:solidFill>
                  <a:latin typeface="Rubik"/>
                  <a:ea typeface="Rubik"/>
                  <a:cs typeface="Rubik"/>
                  <a:sym typeface="Rubik"/>
                </a:rPr>
                <a:t>5</a:t>
              </a:r>
              <a:endParaRPr b="1" sz="2200">
                <a:solidFill>
                  <a:schemeClr val="lt2"/>
                </a:solidFill>
                <a:latin typeface="Rubik"/>
                <a:ea typeface="Rubik"/>
                <a:cs typeface="Rubik"/>
                <a:sym typeface="Rubik"/>
              </a:endParaRPr>
            </a:p>
          </p:txBody>
        </p:sp>
        <p:sp>
          <p:nvSpPr>
            <p:cNvPr id="1036" name="Google Shape;1036;p37"/>
            <p:cNvSpPr txBox="1"/>
            <p:nvPr/>
          </p:nvSpPr>
          <p:spPr>
            <a:xfrm>
              <a:off x="7014420" y="3720200"/>
              <a:ext cx="1416300" cy="8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Neptune is a planet located so far away</a:t>
              </a:r>
              <a:endParaRPr sz="1600">
                <a:solidFill>
                  <a:schemeClr val="lt1"/>
                </a:solidFill>
                <a:latin typeface="Darker Grotesque"/>
                <a:ea typeface="Darker Grotesque"/>
                <a:cs typeface="Darker Grotesque"/>
                <a:sym typeface="Darker Grotesque"/>
              </a:endParaRPr>
            </a:p>
          </p:txBody>
        </p:sp>
      </p:grpSp>
      <p:sp>
        <p:nvSpPr>
          <p:cNvPr id="1037" name="Google Shape;1037;p37"/>
          <p:cNvSpPr txBox="1"/>
          <p:nvPr/>
        </p:nvSpPr>
        <p:spPr>
          <a:xfrm>
            <a:off x="2996676" y="2266950"/>
            <a:ext cx="31506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Warning scenes</a:t>
            </a:r>
            <a:endParaRPr b="1" sz="2200">
              <a:solidFill>
                <a:schemeClr val="lt1"/>
              </a:solidFill>
              <a:latin typeface="Rubik"/>
              <a:ea typeface="Rubik"/>
              <a:cs typeface="Rubik"/>
              <a:sym typeface="Rubik"/>
            </a:endParaRPr>
          </a:p>
        </p:txBody>
      </p:sp>
      <p:cxnSp>
        <p:nvCxnSpPr>
          <p:cNvPr id="1038" name="Google Shape;1038;p37"/>
          <p:cNvCxnSpPr>
            <a:stCxn id="1037" idx="2"/>
            <a:endCxn id="1023" idx="0"/>
          </p:cNvCxnSpPr>
          <p:nvPr/>
        </p:nvCxnSpPr>
        <p:spPr>
          <a:xfrm rot="5400000">
            <a:off x="2656776" y="1488750"/>
            <a:ext cx="679800" cy="3150600"/>
          </a:xfrm>
          <a:prstGeom prst="bentConnector3">
            <a:avLst>
              <a:gd fmla="val 50002" name="adj1"/>
            </a:avLst>
          </a:prstGeom>
          <a:noFill/>
          <a:ln cap="flat" cmpd="sng" w="19050">
            <a:solidFill>
              <a:schemeClr val="lt1"/>
            </a:solidFill>
            <a:prstDash val="solid"/>
            <a:round/>
            <a:headEnd len="med" w="med" type="none"/>
            <a:tailEnd len="med" w="med" type="none"/>
          </a:ln>
        </p:spPr>
      </p:cxnSp>
      <p:cxnSp>
        <p:nvCxnSpPr>
          <p:cNvPr id="1039" name="Google Shape;1039;p37"/>
          <p:cNvCxnSpPr>
            <a:stCxn id="1037" idx="2"/>
            <a:endCxn id="1026" idx="0"/>
          </p:cNvCxnSpPr>
          <p:nvPr/>
        </p:nvCxnSpPr>
        <p:spPr>
          <a:xfrm rot="5400000">
            <a:off x="3444426" y="2276400"/>
            <a:ext cx="679800" cy="1575300"/>
          </a:xfrm>
          <a:prstGeom prst="bentConnector3">
            <a:avLst>
              <a:gd fmla="val 50002" name="adj1"/>
            </a:avLst>
          </a:prstGeom>
          <a:noFill/>
          <a:ln cap="flat" cmpd="sng" w="19050">
            <a:solidFill>
              <a:schemeClr val="lt1"/>
            </a:solidFill>
            <a:prstDash val="solid"/>
            <a:round/>
            <a:headEnd len="med" w="med" type="none"/>
            <a:tailEnd len="med" w="med" type="none"/>
          </a:ln>
        </p:spPr>
      </p:cxnSp>
      <p:cxnSp>
        <p:nvCxnSpPr>
          <p:cNvPr id="1040" name="Google Shape;1040;p37"/>
          <p:cNvCxnSpPr>
            <a:stCxn id="1037" idx="2"/>
            <a:endCxn id="1029" idx="0"/>
          </p:cNvCxnSpPr>
          <p:nvPr/>
        </p:nvCxnSpPr>
        <p:spPr>
          <a:xfrm flipH="1" rot="-5400000">
            <a:off x="4232376" y="3063750"/>
            <a:ext cx="679800" cy="600"/>
          </a:xfrm>
          <a:prstGeom prst="bentConnector3">
            <a:avLst>
              <a:gd fmla="val 50002" name="adj1"/>
            </a:avLst>
          </a:prstGeom>
          <a:noFill/>
          <a:ln cap="flat" cmpd="sng" w="19050">
            <a:solidFill>
              <a:schemeClr val="lt1"/>
            </a:solidFill>
            <a:prstDash val="solid"/>
            <a:round/>
            <a:headEnd len="med" w="med" type="none"/>
            <a:tailEnd len="med" w="med" type="none"/>
          </a:ln>
        </p:spPr>
      </p:cxnSp>
      <p:cxnSp>
        <p:nvCxnSpPr>
          <p:cNvPr id="1041" name="Google Shape;1041;p37"/>
          <p:cNvCxnSpPr>
            <a:stCxn id="1037" idx="2"/>
            <a:endCxn id="1032" idx="0"/>
          </p:cNvCxnSpPr>
          <p:nvPr/>
        </p:nvCxnSpPr>
        <p:spPr>
          <a:xfrm flipH="1" rot="-5400000">
            <a:off x="5019726" y="2276400"/>
            <a:ext cx="679800" cy="1575300"/>
          </a:xfrm>
          <a:prstGeom prst="bentConnector3">
            <a:avLst>
              <a:gd fmla="val 50002" name="adj1"/>
            </a:avLst>
          </a:prstGeom>
          <a:noFill/>
          <a:ln cap="flat" cmpd="sng" w="19050">
            <a:solidFill>
              <a:schemeClr val="lt1"/>
            </a:solidFill>
            <a:prstDash val="solid"/>
            <a:round/>
            <a:headEnd len="med" w="med" type="none"/>
            <a:tailEnd len="med" w="med" type="none"/>
          </a:ln>
        </p:spPr>
      </p:cxnSp>
      <p:cxnSp>
        <p:nvCxnSpPr>
          <p:cNvPr id="1042" name="Google Shape;1042;p37"/>
          <p:cNvCxnSpPr>
            <a:stCxn id="1037" idx="2"/>
            <a:endCxn id="1035" idx="0"/>
          </p:cNvCxnSpPr>
          <p:nvPr/>
        </p:nvCxnSpPr>
        <p:spPr>
          <a:xfrm flipH="1" rot="-5400000">
            <a:off x="5807376" y="1488750"/>
            <a:ext cx="679800" cy="3150600"/>
          </a:xfrm>
          <a:prstGeom prst="bentConnector3">
            <a:avLst>
              <a:gd fmla="val 50002" name="adj1"/>
            </a:avLst>
          </a:prstGeom>
          <a:noFill/>
          <a:ln cap="flat" cmpd="sng" w="19050">
            <a:solidFill>
              <a:schemeClr val="lt1"/>
            </a:solidFill>
            <a:prstDash val="solid"/>
            <a:round/>
            <a:headEnd len="med" w="med" type="none"/>
            <a:tailEnd len="med" w="med" type="none"/>
          </a:ln>
        </p:spPr>
      </p:cxnSp>
      <p:grpSp>
        <p:nvGrpSpPr>
          <p:cNvPr id="1043" name="Google Shape;1043;p37"/>
          <p:cNvGrpSpPr/>
          <p:nvPr/>
        </p:nvGrpSpPr>
        <p:grpSpPr>
          <a:xfrm>
            <a:off x="4181324" y="1312267"/>
            <a:ext cx="781295" cy="781295"/>
            <a:chOff x="5929350" y="2117975"/>
            <a:chExt cx="1214700" cy="1214700"/>
          </a:xfrm>
        </p:grpSpPr>
        <p:sp>
          <p:nvSpPr>
            <p:cNvPr id="1044" name="Google Shape;1044;p37"/>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37"/>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046" name="Google Shape;1046;p37"/>
          <p:cNvGrpSpPr/>
          <p:nvPr/>
        </p:nvGrpSpPr>
        <p:grpSpPr>
          <a:xfrm>
            <a:off x="4360346" y="1497180"/>
            <a:ext cx="423245" cy="411482"/>
            <a:chOff x="1273288" y="3568704"/>
            <a:chExt cx="331697" cy="323543"/>
          </a:xfrm>
        </p:grpSpPr>
        <p:sp>
          <p:nvSpPr>
            <p:cNvPr id="1047" name="Google Shape;1047;p37"/>
            <p:cNvSpPr/>
            <p:nvPr/>
          </p:nvSpPr>
          <p:spPr>
            <a:xfrm>
              <a:off x="1273288" y="3568704"/>
              <a:ext cx="331697" cy="323543"/>
            </a:xfrm>
            <a:custGeom>
              <a:rect b="b" l="l" r="r" t="t"/>
              <a:pathLst>
                <a:path extrusionOk="0" h="10635" w="10903">
                  <a:moveTo>
                    <a:pt x="5978" y="625"/>
                  </a:moveTo>
                  <a:cubicBezTo>
                    <a:pt x="6120" y="803"/>
                    <a:pt x="6299" y="946"/>
                    <a:pt x="6513" y="999"/>
                  </a:cubicBezTo>
                  <a:lnTo>
                    <a:pt x="6513" y="1784"/>
                  </a:lnTo>
                  <a:cubicBezTo>
                    <a:pt x="6513" y="2123"/>
                    <a:pt x="5942" y="2587"/>
                    <a:pt x="5460" y="2873"/>
                  </a:cubicBezTo>
                  <a:cubicBezTo>
                    <a:pt x="4978" y="2587"/>
                    <a:pt x="4407" y="2123"/>
                    <a:pt x="4407" y="1784"/>
                  </a:cubicBezTo>
                  <a:lnTo>
                    <a:pt x="4407" y="999"/>
                  </a:lnTo>
                  <a:cubicBezTo>
                    <a:pt x="4622" y="946"/>
                    <a:pt x="4800" y="803"/>
                    <a:pt x="4925" y="625"/>
                  </a:cubicBezTo>
                  <a:close/>
                  <a:moveTo>
                    <a:pt x="6549" y="8672"/>
                  </a:moveTo>
                  <a:lnTo>
                    <a:pt x="6549" y="10010"/>
                  </a:lnTo>
                  <a:lnTo>
                    <a:pt x="4372" y="10010"/>
                  </a:lnTo>
                  <a:lnTo>
                    <a:pt x="4372" y="8672"/>
                  </a:lnTo>
                  <a:close/>
                  <a:moveTo>
                    <a:pt x="9439" y="2088"/>
                  </a:moveTo>
                  <a:lnTo>
                    <a:pt x="9439" y="10010"/>
                  </a:lnTo>
                  <a:lnTo>
                    <a:pt x="7173" y="10010"/>
                  </a:lnTo>
                  <a:lnTo>
                    <a:pt x="7173" y="8351"/>
                  </a:lnTo>
                  <a:cubicBezTo>
                    <a:pt x="7173" y="8172"/>
                    <a:pt x="7048" y="8047"/>
                    <a:pt x="6870" y="8047"/>
                  </a:cubicBezTo>
                  <a:lnTo>
                    <a:pt x="4051" y="8047"/>
                  </a:lnTo>
                  <a:cubicBezTo>
                    <a:pt x="3872" y="8047"/>
                    <a:pt x="3729" y="8172"/>
                    <a:pt x="3729" y="8351"/>
                  </a:cubicBezTo>
                  <a:lnTo>
                    <a:pt x="3729" y="10010"/>
                  </a:lnTo>
                  <a:lnTo>
                    <a:pt x="1463" y="10010"/>
                  </a:lnTo>
                  <a:lnTo>
                    <a:pt x="1463" y="2088"/>
                  </a:lnTo>
                  <a:lnTo>
                    <a:pt x="3819" y="2088"/>
                  </a:lnTo>
                  <a:cubicBezTo>
                    <a:pt x="3908" y="2409"/>
                    <a:pt x="4176" y="2730"/>
                    <a:pt x="4568" y="3033"/>
                  </a:cubicBezTo>
                  <a:cubicBezTo>
                    <a:pt x="4925" y="3319"/>
                    <a:pt x="5282" y="3515"/>
                    <a:pt x="5300" y="3515"/>
                  </a:cubicBezTo>
                  <a:cubicBezTo>
                    <a:pt x="5344" y="3542"/>
                    <a:pt x="5393" y="3555"/>
                    <a:pt x="5442" y="3555"/>
                  </a:cubicBezTo>
                  <a:cubicBezTo>
                    <a:pt x="5491" y="3555"/>
                    <a:pt x="5541" y="3542"/>
                    <a:pt x="5585" y="3515"/>
                  </a:cubicBezTo>
                  <a:cubicBezTo>
                    <a:pt x="5603" y="3515"/>
                    <a:pt x="5960" y="3319"/>
                    <a:pt x="6335" y="3033"/>
                  </a:cubicBezTo>
                  <a:cubicBezTo>
                    <a:pt x="6727" y="2730"/>
                    <a:pt x="6977" y="2409"/>
                    <a:pt x="7084" y="2088"/>
                  </a:cubicBezTo>
                  <a:close/>
                  <a:moveTo>
                    <a:pt x="4764" y="0"/>
                  </a:moveTo>
                  <a:cubicBezTo>
                    <a:pt x="4639" y="0"/>
                    <a:pt x="4532" y="72"/>
                    <a:pt x="4479" y="179"/>
                  </a:cubicBezTo>
                  <a:cubicBezTo>
                    <a:pt x="4407" y="339"/>
                    <a:pt x="4265" y="428"/>
                    <a:pt x="4104" y="428"/>
                  </a:cubicBezTo>
                  <a:cubicBezTo>
                    <a:pt x="3926" y="428"/>
                    <a:pt x="3783" y="571"/>
                    <a:pt x="3783" y="750"/>
                  </a:cubicBezTo>
                  <a:lnTo>
                    <a:pt x="3783" y="1463"/>
                  </a:lnTo>
                  <a:lnTo>
                    <a:pt x="1142" y="1463"/>
                  </a:lnTo>
                  <a:cubicBezTo>
                    <a:pt x="982" y="1463"/>
                    <a:pt x="839" y="1606"/>
                    <a:pt x="839" y="1784"/>
                  </a:cubicBezTo>
                  <a:lnTo>
                    <a:pt x="839" y="10010"/>
                  </a:lnTo>
                  <a:lnTo>
                    <a:pt x="411" y="10010"/>
                  </a:lnTo>
                  <a:cubicBezTo>
                    <a:pt x="0" y="10010"/>
                    <a:pt x="0" y="10617"/>
                    <a:pt x="411" y="10634"/>
                  </a:cubicBezTo>
                  <a:lnTo>
                    <a:pt x="10492" y="10634"/>
                  </a:lnTo>
                  <a:cubicBezTo>
                    <a:pt x="10902" y="10617"/>
                    <a:pt x="10902" y="10010"/>
                    <a:pt x="10492" y="10010"/>
                  </a:cubicBezTo>
                  <a:lnTo>
                    <a:pt x="10064" y="10010"/>
                  </a:lnTo>
                  <a:lnTo>
                    <a:pt x="10064" y="1784"/>
                  </a:lnTo>
                  <a:cubicBezTo>
                    <a:pt x="10064" y="1606"/>
                    <a:pt x="9921" y="1463"/>
                    <a:pt x="9742" y="1463"/>
                  </a:cubicBezTo>
                  <a:lnTo>
                    <a:pt x="7137" y="1463"/>
                  </a:lnTo>
                  <a:lnTo>
                    <a:pt x="7137" y="750"/>
                  </a:lnTo>
                  <a:cubicBezTo>
                    <a:pt x="7137" y="571"/>
                    <a:pt x="6995" y="428"/>
                    <a:pt x="6816" y="428"/>
                  </a:cubicBezTo>
                  <a:cubicBezTo>
                    <a:pt x="6656" y="428"/>
                    <a:pt x="6513" y="339"/>
                    <a:pt x="6442" y="179"/>
                  </a:cubicBezTo>
                  <a:cubicBezTo>
                    <a:pt x="6388" y="72"/>
                    <a:pt x="6281" y="0"/>
                    <a:pt x="615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37"/>
            <p:cNvSpPr/>
            <p:nvPr/>
          </p:nvSpPr>
          <p:spPr>
            <a:xfrm>
              <a:off x="1412775" y="3735328"/>
              <a:ext cx="53239" cy="19044"/>
            </a:xfrm>
            <a:custGeom>
              <a:rect b="b" l="l" r="r" t="t"/>
              <a:pathLst>
                <a:path extrusionOk="0" h="626" w="1750">
                  <a:moveTo>
                    <a:pt x="411" y="1"/>
                  </a:moveTo>
                  <a:cubicBezTo>
                    <a:pt x="1" y="19"/>
                    <a:pt x="1" y="608"/>
                    <a:pt x="411" y="625"/>
                  </a:cubicBezTo>
                  <a:lnTo>
                    <a:pt x="1339" y="625"/>
                  </a:lnTo>
                  <a:cubicBezTo>
                    <a:pt x="1750" y="608"/>
                    <a:pt x="1750" y="19"/>
                    <a:pt x="13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37"/>
            <p:cNvSpPr/>
            <p:nvPr/>
          </p:nvSpPr>
          <p:spPr>
            <a:xfrm>
              <a:off x="1412775" y="3774421"/>
              <a:ext cx="53239" cy="19044"/>
            </a:xfrm>
            <a:custGeom>
              <a:rect b="b" l="l" r="r" t="t"/>
              <a:pathLst>
                <a:path extrusionOk="0" h="626" w="1750">
                  <a:moveTo>
                    <a:pt x="411" y="1"/>
                  </a:moveTo>
                  <a:cubicBezTo>
                    <a:pt x="1" y="18"/>
                    <a:pt x="1" y="607"/>
                    <a:pt x="411" y="625"/>
                  </a:cubicBezTo>
                  <a:lnTo>
                    <a:pt x="1339" y="625"/>
                  </a:lnTo>
                  <a:cubicBezTo>
                    <a:pt x="1750" y="607"/>
                    <a:pt x="1750" y="18"/>
                    <a:pt x="13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37"/>
            <p:cNvSpPr/>
            <p:nvPr/>
          </p:nvSpPr>
          <p:spPr>
            <a:xfrm>
              <a:off x="1490414" y="3735328"/>
              <a:ext cx="53209" cy="19044"/>
            </a:xfrm>
            <a:custGeom>
              <a:rect b="b" l="l" r="r" t="t"/>
              <a:pathLst>
                <a:path extrusionOk="0" h="626" w="1749">
                  <a:moveTo>
                    <a:pt x="411" y="1"/>
                  </a:moveTo>
                  <a:cubicBezTo>
                    <a:pt x="0" y="19"/>
                    <a:pt x="0" y="608"/>
                    <a:pt x="411" y="625"/>
                  </a:cubicBezTo>
                  <a:lnTo>
                    <a:pt x="1339" y="625"/>
                  </a:lnTo>
                  <a:cubicBezTo>
                    <a:pt x="1749" y="608"/>
                    <a:pt x="1749" y="19"/>
                    <a:pt x="13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37"/>
            <p:cNvSpPr/>
            <p:nvPr/>
          </p:nvSpPr>
          <p:spPr>
            <a:xfrm>
              <a:off x="1490414" y="3774421"/>
              <a:ext cx="53209" cy="19044"/>
            </a:xfrm>
            <a:custGeom>
              <a:rect b="b" l="l" r="r" t="t"/>
              <a:pathLst>
                <a:path extrusionOk="0" h="626" w="1749">
                  <a:moveTo>
                    <a:pt x="411" y="1"/>
                  </a:moveTo>
                  <a:cubicBezTo>
                    <a:pt x="0" y="18"/>
                    <a:pt x="0" y="607"/>
                    <a:pt x="411" y="625"/>
                  </a:cubicBezTo>
                  <a:lnTo>
                    <a:pt x="1339" y="625"/>
                  </a:lnTo>
                  <a:cubicBezTo>
                    <a:pt x="1749" y="607"/>
                    <a:pt x="1749" y="18"/>
                    <a:pt x="13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37"/>
            <p:cNvSpPr/>
            <p:nvPr/>
          </p:nvSpPr>
          <p:spPr>
            <a:xfrm>
              <a:off x="1334620" y="3735328"/>
              <a:ext cx="53757" cy="19044"/>
            </a:xfrm>
            <a:custGeom>
              <a:rect b="b" l="l" r="r" t="t"/>
              <a:pathLst>
                <a:path extrusionOk="0" h="626" w="1767">
                  <a:moveTo>
                    <a:pt x="429" y="1"/>
                  </a:moveTo>
                  <a:cubicBezTo>
                    <a:pt x="1" y="19"/>
                    <a:pt x="1" y="608"/>
                    <a:pt x="429" y="625"/>
                  </a:cubicBezTo>
                  <a:lnTo>
                    <a:pt x="1357" y="625"/>
                  </a:lnTo>
                  <a:cubicBezTo>
                    <a:pt x="1767" y="608"/>
                    <a:pt x="1767" y="19"/>
                    <a:pt x="135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37"/>
            <p:cNvSpPr/>
            <p:nvPr/>
          </p:nvSpPr>
          <p:spPr>
            <a:xfrm>
              <a:off x="1334620" y="3774421"/>
              <a:ext cx="53757" cy="19044"/>
            </a:xfrm>
            <a:custGeom>
              <a:rect b="b" l="l" r="r" t="t"/>
              <a:pathLst>
                <a:path extrusionOk="0" h="626" w="1767">
                  <a:moveTo>
                    <a:pt x="429" y="1"/>
                  </a:moveTo>
                  <a:cubicBezTo>
                    <a:pt x="1" y="18"/>
                    <a:pt x="1" y="607"/>
                    <a:pt x="429" y="625"/>
                  </a:cubicBezTo>
                  <a:lnTo>
                    <a:pt x="1357" y="625"/>
                  </a:lnTo>
                  <a:cubicBezTo>
                    <a:pt x="1767" y="607"/>
                    <a:pt x="1767" y="18"/>
                    <a:pt x="135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37"/>
            <p:cNvSpPr/>
            <p:nvPr/>
          </p:nvSpPr>
          <p:spPr>
            <a:xfrm>
              <a:off x="1412775" y="3696266"/>
              <a:ext cx="53239" cy="19562"/>
            </a:xfrm>
            <a:custGeom>
              <a:rect b="b" l="l" r="r" t="t"/>
              <a:pathLst>
                <a:path extrusionOk="0" h="643" w="1750">
                  <a:moveTo>
                    <a:pt x="411" y="0"/>
                  </a:moveTo>
                  <a:cubicBezTo>
                    <a:pt x="1" y="18"/>
                    <a:pt x="1" y="625"/>
                    <a:pt x="411" y="643"/>
                  </a:cubicBezTo>
                  <a:lnTo>
                    <a:pt x="1339" y="643"/>
                  </a:lnTo>
                  <a:cubicBezTo>
                    <a:pt x="1750" y="625"/>
                    <a:pt x="1750" y="18"/>
                    <a:pt x="133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37"/>
            <p:cNvSpPr/>
            <p:nvPr/>
          </p:nvSpPr>
          <p:spPr>
            <a:xfrm>
              <a:off x="1490414" y="3696266"/>
              <a:ext cx="53209" cy="19562"/>
            </a:xfrm>
            <a:custGeom>
              <a:rect b="b" l="l" r="r" t="t"/>
              <a:pathLst>
                <a:path extrusionOk="0" h="643" w="1749">
                  <a:moveTo>
                    <a:pt x="411" y="0"/>
                  </a:moveTo>
                  <a:cubicBezTo>
                    <a:pt x="0" y="18"/>
                    <a:pt x="0" y="625"/>
                    <a:pt x="411" y="643"/>
                  </a:cubicBezTo>
                  <a:lnTo>
                    <a:pt x="1339" y="643"/>
                  </a:lnTo>
                  <a:cubicBezTo>
                    <a:pt x="1749" y="625"/>
                    <a:pt x="1749" y="18"/>
                    <a:pt x="133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37"/>
            <p:cNvSpPr/>
            <p:nvPr/>
          </p:nvSpPr>
          <p:spPr>
            <a:xfrm>
              <a:off x="1334620" y="3696266"/>
              <a:ext cx="53757" cy="19562"/>
            </a:xfrm>
            <a:custGeom>
              <a:rect b="b" l="l" r="r" t="t"/>
              <a:pathLst>
                <a:path extrusionOk="0" h="643" w="1767">
                  <a:moveTo>
                    <a:pt x="429" y="0"/>
                  </a:moveTo>
                  <a:cubicBezTo>
                    <a:pt x="1" y="18"/>
                    <a:pt x="1" y="625"/>
                    <a:pt x="429" y="643"/>
                  </a:cubicBezTo>
                  <a:lnTo>
                    <a:pt x="1357" y="643"/>
                  </a:lnTo>
                  <a:cubicBezTo>
                    <a:pt x="1767" y="625"/>
                    <a:pt x="1767" y="18"/>
                    <a:pt x="135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0" name="Shape 1060"/>
        <p:cNvGrpSpPr/>
        <p:nvPr/>
      </p:nvGrpSpPr>
      <p:grpSpPr>
        <a:xfrm>
          <a:off x="0" y="0"/>
          <a:ext cx="0" cy="0"/>
          <a:chOff x="0" y="0"/>
          <a:chExt cx="0" cy="0"/>
        </a:xfrm>
      </p:grpSpPr>
      <p:sp>
        <p:nvSpPr>
          <p:cNvPr id="1061" name="Google Shape;1061;p38"/>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sp>
        <p:nvSpPr>
          <p:cNvPr id="1062" name="Google Shape;1062;p38"/>
          <p:cNvSpPr txBox="1"/>
          <p:nvPr/>
        </p:nvSpPr>
        <p:spPr>
          <a:xfrm>
            <a:off x="713699" y="1331650"/>
            <a:ext cx="13716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Task list</a:t>
            </a:r>
            <a:endParaRPr b="1" sz="2200">
              <a:solidFill>
                <a:schemeClr val="lt1"/>
              </a:solidFill>
              <a:latin typeface="Rubik"/>
              <a:ea typeface="Rubik"/>
              <a:cs typeface="Rubik"/>
              <a:sym typeface="Rubik"/>
            </a:endParaRPr>
          </a:p>
        </p:txBody>
      </p:sp>
      <p:graphicFrame>
        <p:nvGraphicFramePr>
          <p:cNvPr id="1063" name="Google Shape;1063;p38"/>
          <p:cNvGraphicFramePr/>
          <p:nvPr/>
        </p:nvGraphicFramePr>
        <p:xfrm>
          <a:off x="713575" y="1864975"/>
          <a:ext cx="3000000" cy="3000000"/>
        </p:xfrm>
        <a:graphic>
          <a:graphicData uri="http://schemas.openxmlformats.org/drawingml/2006/table">
            <a:tbl>
              <a:tblPr>
                <a:noFill/>
                <a:tableStyleId>{736A893A-1CEC-4CC9-85FB-2FA273F321BD}</a:tableStyleId>
              </a:tblPr>
              <a:tblGrid>
                <a:gridCol w="1371725"/>
                <a:gridCol w="6345475"/>
              </a:tblGrid>
              <a:tr h="447375">
                <a:tc>
                  <a:txBody>
                    <a:bodyPr/>
                    <a:lstStyle/>
                    <a:p>
                      <a:pPr indent="0" lvl="0" marL="0" rtl="0" algn="ctr">
                        <a:spcBef>
                          <a:spcPts val="0"/>
                        </a:spcBef>
                        <a:spcAft>
                          <a:spcPts val="0"/>
                        </a:spcAft>
                        <a:buNone/>
                      </a:pPr>
                      <a:r>
                        <a:rPr b="1" lang="en" sz="1800">
                          <a:solidFill>
                            <a:schemeClr val="lt2"/>
                          </a:solidFill>
                          <a:latin typeface="Rubik"/>
                          <a:ea typeface="Rubik"/>
                          <a:cs typeface="Rubik"/>
                          <a:sym typeface="Rubik"/>
                        </a:rPr>
                        <a:t>A</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rgbClr val="FFFFFF"/>
                          </a:solidFill>
                          <a:latin typeface="Darker Grotesque"/>
                          <a:ea typeface="Darker Grotesque"/>
                          <a:cs typeface="Darker Grotesque"/>
                          <a:sym typeface="Darker Grotesque"/>
                        </a:rPr>
                        <a:t>Write a task to do here</a:t>
                      </a:r>
                      <a:endParaRPr sz="1600">
                        <a:solidFill>
                          <a:srgbClr val="FFFFFF"/>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800">
                          <a:solidFill>
                            <a:schemeClr val="lt2"/>
                          </a:solidFill>
                          <a:latin typeface="Rubik"/>
                          <a:ea typeface="Rubik"/>
                          <a:cs typeface="Rubik"/>
                          <a:sym typeface="Rubik"/>
                        </a:rPr>
                        <a:t>B</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t/>
                      </a:r>
                      <a:endParaRPr sz="1600">
                        <a:solidFill>
                          <a:srgbClr val="FFFFFF"/>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800">
                          <a:solidFill>
                            <a:schemeClr val="lt2"/>
                          </a:solidFill>
                          <a:latin typeface="Rubik"/>
                          <a:ea typeface="Rubik"/>
                          <a:cs typeface="Rubik"/>
                          <a:sym typeface="Rubik"/>
                        </a:rPr>
                        <a:t>C</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t/>
                      </a:r>
                      <a:endParaRPr sz="1600">
                        <a:solidFill>
                          <a:srgbClr val="FFFFFF"/>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800">
                          <a:solidFill>
                            <a:schemeClr val="lt2"/>
                          </a:solidFill>
                          <a:latin typeface="Rubik"/>
                          <a:ea typeface="Rubik"/>
                          <a:cs typeface="Rubik"/>
                          <a:sym typeface="Rubik"/>
                        </a:rPr>
                        <a:t>D</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t/>
                      </a:r>
                      <a:endParaRPr sz="1600">
                        <a:solidFill>
                          <a:srgbClr val="FFFFFF"/>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800">
                          <a:solidFill>
                            <a:schemeClr val="lt2"/>
                          </a:solidFill>
                          <a:latin typeface="Rubik"/>
                          <a:ea typeface="Rubik"/>
                          <a:cs typeface="Rubik"/>
                          <a:sym typeface="Rubik"/>
                        </a:rPr>
                        <a:t>E</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t/>
                      </a:r>
                      <a:endParaRPr sz="1600">
                        <a:solidFill>
                          <a:srgbClr val="FFFFFF"/>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800">
                          <a:solidFill>
                            <a:schemeClr val="lt2"/>
                          </a:solidFill>
                          <a:latin typeface="Rubik"/>
                          <a:ea typeface="Rubik"/>
                          <a:cs typeface="Rubik"/>
                          <a:sym typeface="Rubik"/>
                        </a:rPr>
                        <a:t>F</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t/>
                      </a:r>
                      <a:endParaRPr sz="1600">
                        <a:solidFill>
                          <a:srgbClr val="FFFFFF"/>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7" name="Shape 1067"/>
        <p:cNvGrpSpPr/>
        <p:nvPr/>
      </p:nvGrpSpPr>
      <p:grpSpPr>
        <a:xfrm>
          <a:off x="0" y="0"/>
          <a:ext cx="0" cy="0"/>
          <a:chOff x="0" y="0"/>
          <a:chExt cx="0" cy="0"/>
        </a:xfrm>
      </p:grpSpPr>
      <p:sp>
        <p:nvSpPr>
          <p:cNvPr id="1068" name="Google Shape;1068;p39"/>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sp>
        <p:nvSpPr>
          <p:cNvPr id="1069" name="Google Shape;1069;p39"/>
          <p:cNvSpPr txBox="1"/>
          <p:nvPr/>
        </p:nvSpPr>
        <p:spPr>
          <a:xfrm>
            <a:off x="3541788" y="1992225"/>
            <a:ext cx="20604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Top secrets</a:t>
            </a:r>
            <a:endParaRPr b="1" sz="2200">
              <a:solidFill>
                <a:schemeClr val="lt1"/>
              </a:solidFill>
              <a:latin typeface="Rubik"/>
              <a:ea typeface="Rubik"/>
              <a:cs typeface="Rubik"/>
              <a:sym typeface="Rubik"/>
            </a:endParaRPr>
          </a:p>
        </p:txBody>
      </p:sp>
      <p:graphicFrame>
        <p:nvGraphicFramePr>
          <p:cNvPr id="1070" name="Google Shape;1070;p39"/>
          <p:cNvGraphicFramePr/>
          <p:nvPr/>
        </p:nvGraphicFramePr>
        <p:xfrm>
          <a:off x="700800" y="2606650"/>
          <a:ext cx="3000000" cy="3000000"/>
        </p:xfrm>
        <a:graphic>
          <a:graphicData uri="http://schemas.openxmlformats.org/drawingml/2006/table">
            <a:tbl>
              <a:tblPr>
                <a:noFill/>
                <a:tableStyleId>{736A893A-1CEC-4CC9-85FB-2FA273F321BD}</a:tableStyleId>
              </a:tblPr>
              <a:tblGrid>
                <a:gridCol w="2194550"/>
              </a:tblGrid>
              <a:tr h="381000">
                <a:tc>
                  <a:txBody>
                    <a:bodyPr/>
                    <a:lstStyle/>
                    <a:p>
                      <a:pPr indent="0" lvl="0" marL="0" rtl="0" algn="ctr">
                        <a:spcBef>
                          <a:spcPts val="0"/>
                        </a:spcBef>
                        <a:spcAft>
                          <a:spcPts val="0"/>
                        </a:spcAft>
                        <a:buNone/>
                      </a:pPr>
                      <a:r>
                        <a:rPr b="1" lang="en" sz="1800">
                          <a:solidFill>
                            <a:schemeClr val="lt1"/>
                          </a:solidFill>
                          <a:latin typeface="Rubik"/>
                          <a:ea typeface="Rubik"/>
                          <a:cs typeface="Rubik"/>
                          <a:sym typeface="Rubik"/>
                        </a:rPr>
                        <a:t>Secret </a:t>
                      </a:r>
                      <a:r>
                        <a:rPr b="1" lang="en" sz="1800">
                          <a:solidFill>
                            <a:schemeClr val="lt2"/>
                          </a:solidFill>
                          <a:latin typeface="Rubik"/>
                          <a:ea typeface="Rubik"/>
                          <a:cs typeface="Rubik"/>
                          <a:sym typeface="Rubik"/>
                        </a:rPr>
                        <a:t>1</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Write the secret here</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grpSp>
        <p:nvGrpSpPr>
          <p:cNvPr id="1071" name="Google Shape;1071;p39"/>
          <p:cNvGrpSpPr/>
          <p:nvPr/>
        </p:nvGrpSpPr>
        <p:grpSpPr>
          <a:xfrm>
            <a:off x="4181349" y="1168555"/>
            <a:ext cx="781295" cy="781295"/>
            <a:chOff x="5929350" y="2117975"/>
            <a:chExt cx="1214700" cy="1214700"/>
          </a:xfrm>
        </p:grpSpPr>
        <p:sp>
          <p:nvSpPr>
            <p:cNvPr id="1072" name="Google Shape;1072;p39"/>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39"/>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074" name="Google Shape;1074;p39"/>
          <p:cNvGrpSpPr/>
          <p:nvPr/>
        </p:nvGrpSpPr>
        <p:grpSpPr>
          <a:xfrm>
            <a:off x="4421808" y="1348883"/>
            <a:ext cx="300451" cy="420629"/>
            <a:chOff x="5500221" y="2518763"/>
            <a:chExt cx="236687" cy="324760"/>
          </a:xfrm>
        </p:grpSpPr>
        <p:sp>
          <p:nvSpPr>
            <p:cNvPr id="1075" name="Google Shape;1075;p39"/>
            <p:cNvSpPr/>
            <p:nvPr/>
          </p:nvSpPr>
          <p:spPr>
            <a:xfrm>
              <a:off x="5500221" y="2518763"/>
              <a:ext cx="236687" cy="324760"/>
            </a:xfrm>
            <a:custGeom>
              <a:rect b="b" l="l" r="r" t="t"/>
              <a:pathLst>
                <a:path extrusionOk="0" h="10675" w="7780">
                  <a:moveTo>
                    <a:pt x="3905" y="1798"/>
                  </a:moveTo>
                  <a:cubicBezTo>
                    <a:pt x="4229" y="1798"/>
                    <a:pt x="4550" y="2021"/>
                    <a:pt x="4568" y="2467"/>
                  </a:cubicBezTo>
                  <a:lnTo>
                    <a:pt x="4568" y="3555"/>
                  </a:lnTo>
                  <a:lnTo>
                    <a:pt x="3230" y="3555"/>
                  </a:lnTo>
                  <a:lnTo>
                    <a:pt x="3230" y="2467"/>
                  </a:lnTo>
                  <a:cubicBezTo>
                    <a:pt x="3256" y="2021"/>
                    <a:pt x="3582" y="1798"/>
                    <a:pt x="3905" y="1798"/>
                  </a:cubicBezTo>
                  <a:close/>
                  <a:moveTo>
                    <a:pt x="3890" y="616"/>
                  </a:moveTo>
                  <a:cubicBezTo>
                    <a:pt x="4809" y="616"/>
                    <a:pt x="5728" y="1245"/>
                    <a:pt x="5781" y="2503"/>
                  </a:cubicBezTo>
                  <a:lnTo>
                    <a:pt x="5781" y="3555"/>
                  </a:lnTo>
                  <a:lnTo>
                    <a:pt x="5192" y="3555"/>
                  </a:lnTo>
                  <a:lnTo>
                    <a:pt x="5192" y="2467"/>
                  </a:lnTo>
                  <a:cubicBezTo>
                    <a:pt x="5157" y="1602"/>
                    <a:pt x="4528" y="1169"/>
                    <a:pt x="3899" y="1169"/>
                  </a:cubicBezTo>
                  <a:cubicBezTo>
                    <a:pt x="3270" y="1169"/>
                    <a:pt x="2641" y="1602"/>
                    <a:pt x="2605" y="2467"/>
                  </a:cubicBezTo>
                  <a:lnTo>
                    <a:pt x="2605" y="3555"/>
                  </a:lnTo>
                  <a:lnTo>
                    <a:pt x="1998" y="3555"/>
                  </a:lnTo>
                  <a:lnTo>
                    <a:pt x="1998" y="2503"/>
                  </a:lnTo>
                  <a:cubicBezTo>
                    <a:pt x="2052" y="1245"/>
                    <a:pt x="2971" y="616"/>
                    <a:pt x="3890" y="616"/>
                  </a:cubicBezTo>
                  <a:close/>
                  <a:moveTo>
                    <a:pt x="7155" y="4180"/>
                  </a:moveTo>
                  <a:lnTo>
                    <a:pt x="7155" y="10050"/>
                  </a:lnTo>
                  <a:lnTo>
                    <a:pt x="625" y="10050"/>
                  </a:lnTo>
                  <a:lnTo>
                    <a:pt x="625" y="4180"/>
                  </a:lnTo>
                  <a:close/>
                  <a:moveTo>
                    <a:pt x="3890" y="0"/>
                  </a:moveTo>
                  <a:cubicBezTo>
                    <a:pt x="2668" y="0"/>
                    <a:pt x="1445" y="834"/>
                    <a:pt x="1374" y="2503"/>
                  </a:cubicBezTo>
                  <a:lnTo>
                    <a:pt x="1374" y="3555"/>
                  </a:lnTo>
                  <a:lnTo>
                    <a:pt x="321" y="3555"/>
                  </a:lnTo>
                  <a:cubicBezTo>
                    <a:pt x="143" y="3555"/>
                    <a:pt x="0" y="3698"/>
                    <a:pt x="0" y="3876"/>
                  </a:cubicBezTo>
                  <a:lnTo>
                    <a:pt x="0" y="10353"/>
                  </a:lnTo>
                  <a:cubicBezTo>
                    <a:pt x="0" y="10532"/>
                    <a:pt x="143" y="10674"/>
                    <a:pt x="321" y="10674"/>
                  </a:cubicBezTo>
                  <a:lnTo>
                    <a:pt x="7476" y="10674"/>
                  </a:lnTo>
                  <a:cubicBezTo>
                    <a:pt x="7655" y="10674"/>
                    <a:pt x="7779" y="10532"/>
                    <a:pt x="7779" y="10353"/>
                  </a:cubicBezTo>
                  <a:lnTo>
                    <a:pt x="7779" y="3876"/>
                  </a:lnTo>
                  <a:cubicBezTo>
                    <a:pt x="7779" y="3698"/>
                    <a:pt x="7655" y="3555"/>
                    <a:pt x="7476" y="3555"/>
                  </a:cubicBezTo>
                  <a:lnTo>
                    <a:pt x="6406" y="3555"/>
                  </a:lnTo>
                  <a:lnTo>
                    <a:pt x="6406" y="2503"/>
                  </a:lnTo>
                  <a:cubicBezTo>
                    <a:pt x="6334" y="834"/>
                    <a:pt x="5112" y="0"/>
                    <a:pt x="389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39"/>
            <p:cNvSpPr/>
            <p:nvPr/>
          </p:nvSpPr>
          <p:spPr>
            <a:xfrm>
              <a:off x="5570223" y="2674130"/>
              <a:ext cx="97200" cy="122177"/>
            </a:xfrm>
            <a:custGeom>
              <a:rect b="b" l="l" r="r" t="t"/>
              <a:pathLst>
                <a:path extrusionOk="0" h="4016" w="3195">
                  <a:moveTo>
                    <a:pt x="1585" y="643"/>
                  </a:moveTo>
                  <a:cubicBezTo>
                    <a:pt x="1592" y="643"/>
                    <a:pt x="1599" y="643"/>
                    <a:pt x="1607" y="643"/>
                  </a:cubicBezTo>
                  <a:cubicBezTo>
                    <a:pt x="2142" y="643"/>
                    <a:pt x="2410" y="1303"/>
                    <a:pt x="2017" y="1660"/>
                  </a:cubicBezTo>
                  <a:cubicBezTo>
                    <a:pt x="1946" y="1713"/>
                    <a:pt x="1910" y="1803"/>
                    <a:pt x="1910" y="1892"/>
                  </a:cubicBezTo>
                  <a:lnTo>
                    <a:pt x="1910" y="3391"/>
                  </a:lnTo>
                  <a:lnTo>
                    <a:pt x="1285" y="3391"/>
                  </a:lnTo>
                  <a:lnTo>
                    <a:pt x="1285" y="1892"/>
                  </a:lnTo>
                  <a:cubicBezTo>
                    <a:pt x="1285" y="1803"/>
                    <a:pt x="1250" y="1713"/>
                    <a:pt x="1196" y="1660"/>
                  </a:cubicBezTo>
                  <a:cubicBezTo>
                    <a:pt x="809" y="1290"/>
                    <a:pt x="1064" y="643"/>
                    <a:pt x="1585" y="643"/>
                  </a:cubicBezTo>
                  <a:close/>
                  <a:moveTo>
                    <a:pt x="1607" y="1"/>
                  </a:moveTo>
                  <a:cubicBezTo>
                    <a:pt x="572" y="1"/>
                    <a:pt x="1" y="1232"/>
                    <a:pt x="661" y="2017"/>
                  </a:cubicBezTo>
                  <a:lnTo>
                    <a:pt x="661" y="3712"/>
                  </a:lnTo>
                  <a:cubicBezTo>
                    <a:pt x="661" y="3872"/>
                    <a:pt x="804" y="4015"/>
                    <a:pt x="982" y="4015"/>
                  </a:cubicBezTo>
                  <a:lnTo>
                    <a:pt x="2231" y="4015"/>
                  </a:lnTo>
                  <a:cubicBezTo>
                    <a:pt x="2410" y="4015"/>
                    <a:pt x="2552" y="3872"/>
                    <a:pt x="2552" y="3712"/>
                  </a:cubicBezTo>
                  <a:lnTo>
                    <a:pt x="2552" y="2017"/>
                  </a:lnTo>
                  <a:cubicBezTo>
                    <a:pt x="3195" y="1232"/>
                    <a:pt x="2624" y="1"/>
                    <a:pt x="160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1077" name="Google Shape;1077;p39"/>
          <p:cNvGraphicFramePr/>
          <p:nvPr/>
        </p:nvGraphicFramePr>
        <p:xfrm>
          <a:off x="3474725" y="2606650"/>
          <a:ext cx="3000000" cy="3000000"/>
        </p:xfrm>
        <a:graphic>
          <a:graphicData uri="http://schemas.openxmlformats.org/drawingml/2006/table">
            <a:tbl>
              <a:tblPr>
                <a:noFill/>
                <a:tableStyleId>{736A893A-1CEC-4CC9-85FB-2FA273F321BD}</a:tableStyleId>
              </a:tblPr>
              <a:tblGrid>
                <a:gridCol w="2194550"/>
              </a:tblGrid>
              <a:tr h="381000">
                <a:tc>
                  <a:txBody>
                    <a:bodyPr/>
                    <a:lstStyle/>
                    <a:p>
                      <a:pPr indent="0" lvl="0" marL="0" rtl="0" algn="ctr">
                        <a:spcBef>
                          <a:spcPts val="0"/>
                        </a:spcBef>
                        <a:spcAft>
                          <a:spcPts val="0"/>
                        </a:spcAft>
                        <a:buNone/>
                      </a:pPr>
                      <a:r>
                        <a:rPr b="1" lang="en" sz="1800">
                          <a:solidFill>
                            <a:schemeClr val="lt1"/>
                          </a:solidFill>
                          <a:latin typeface="Rubik"/>
                          <a:ea typeface="Rubik"/>
                          <a:cs typeface="Rubik"/>
                          <a:sym typeface="Rubik"/>
                        </a:rPr>
                        <a:t>Secret </a:t>
                      </a:r>
                      <a:r>
                        <a:rPr b="1" lang="en" sz="1800">
                          <a:solidFill>
                            <a:schemeClr val="lt2"/>
                          </a:solidFill>
                          <a:latin typeface="Rubik"/>
                          <a:ea typeface="Rubik"/>
                          <a:cs typeface="Rubik"/>
                          <a:sym typeface="Rubik"/>
                        </a:rPr>
                        <a:t>2</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Write the secret here</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graphicFrame>
        <p:nvGraphicFramePr>
          <p:cNvPr id="1078" name="Google Shape;1078;p39"/>
          <p:cNvGraphicFramePr/>
          <p:nvPr/>
        </p:nvGraphicFramePr>
        <p:xfrm>
          <a:off x="6248650" y="2606650"/>
          <a:ext cx="3000000" cy="3000000"/>
        </p:xfrm>
        <a:graphic>
          <a:graphicData uri="http://schemas.openxmlformats.org/drawingml/2006/table">
            <a:tbl>
              <a:tblPr>
                <a:noFill/>
                <a:tableStyleId>{736A893A-1CEC-4CC9-85FB-2FA273F321BD}</a:tableStyleId>
              </a:tblPr>
              <a:tblGrid>
                <a:gridCol w="2194550"/>
              </a:tblGrid>
              <a:tr h="381000">
                <a:tc>
                  <a:txBody>
                    <a:bodyPr/>
                    <a:lstStyle/>
                    <a:p>
                      <a:pPr indent="0" lvl="0" marL="0" rtl="0" algn="ctr">
                        <a:spcBef>
                          <a:spcPts val="0"/>
                        </a:spcBef>
                        <a:spcAft>
                          <a:spcPts val="0"/>
                        </a:spcAft>
                        <a:buNone/>
                      </a:pPr>
                      <a:r>
                        <a:rPr b="1" lang="en" sz="1800">
                          <a:solidFill>
                            <a:schemeClr val="lt1"/>
                          </a:solidFill>
                          <a:latin typeface="Rubik"/>
                          <a:ea typeface="Rubik"/>
                          <a:cs typeface="Rubik"/>
                          <a:sym typeface="Rubik"/>
                        </a:rPr>
                        <a:t>Secret </a:t>
                      </a:r>
                      <a:r>
                        <a:rPr b="1" lang="en" sz="1800">
                          <a:solidFill>
                            <a:schemeClr val="lt2"/>
                          </a:solidFill>
                          <a:latin typeface="Rubik"/>
                          <a:ea typeface="Rubik"/>
                          <a:cs typeface="Rubik"/>
                          <a:sym typeface="Rubik"/>
                        </a:rPr>
                        <a:t>3</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Write the secret here</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graphicFrame>
        <p:nvGraphicFramePr>
          <p:cNvPr id="1079" name="Google Shape;1079;p39"/>
          <p:cNvGraphicFramePr/>
          <p:nvPr/>
        </p:nvGraphicFramePr>
        <p:xfrm>
          <a:off x="700800" y="3724050"/>
          <a:ext cx="3000000" cy="3000000"/>
        </p:xfrm>
        <a:graphic>
          <a:graphicData uri="http://schemas.openxmlformats.org/drawingml/2006/table">
            <a:tbl>
              <a:tblPr>
                <a:noFill/>
                <a:tableStyleId>{736A893A-1CEC-4CC9-85FB-2FA273F321BD}</a:tableStyleId>
              </a:tblPr>
              <a:tblGrid>
                <a:gridCol w="2194550"/>
              </a:tblGrid>
              <a:tr h="381000">
                <a:tc>
                  <a:txBody>
                    <a:bodyPr/>
                    <a:lstStyle/>
                    <a:p>
                      <a:pPr indent="0" lvl="0" marL="0" rtl="0" algn="ctr">
                        <a:spcBef>
                          <a:spcPts val="0"/>
                        </a:spcBef>
                        <a:spcAft>
                          <a:spcPts val="0"/>
                        </a:spcAft>
                        <a:buNone/>
                      </a:pPr>
                      <a:r>
                        <a:rPr b="1" lang="en" sz="1800">
                          <a:solidFill>
                            <a:schemeClr val="lt1"/>
                          </a:solidFill>
                          <a:latin typeface="Rubik"/>
                          <a:ea typeface="Rubik"/>
                          <a:cs typeface="Rubik"/>
                          <a:sym typeface="Rubik"/>
                        </a:rPr>
                        <a:t>Secret </a:t>
                      </a:r>
                      <a:r>
                        <a:rPr b="1" lang="en" sz="1800">
                          <a:solidFill>
                            <a:schemeClr val="lt2"/>
                          </a:solidFill>
                          <a:latin typeface="Rubik"/>
                          <a:ea typeface="Rubik"/>
                          <a:cs typeface="Rubik"/>
                          <a:sym typeface="Rubik"/>
                        </a:rPr>
                        <a:t>4</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Write the secret here</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graphicFrame>
        <p:nvGraphicFramePr>
          <p:cNvPr id="1080" name="Google Shape;1080;p39"/>
          <p:cNvGraphicFramePr/>
          <p:nvPr/>
        </p:nvGraphicFramePr>
        <p:xfrm>
          <a:off x="3474725" y="3724050"/>
          <a:ext cx="3000000" cy="3000000"/>
        </p:xfrm>
        <a:graphic>
          <a:graphicData uri="http://schemas.openxmlformats.org/drawingml/2006/table">
            <a:tbl>
              <a:tblPr>
                <a:noFill/>
                <a:tableStyleId>{736A893A-1CEC-4CC9-85FB-2FA273F321BD}</a:tableStyleId>
              </a:tblPr>
              <a:tblGrid>
                <a:gridCol w="2194550"/>
              </a:tblGrid>
              <a:tr h="381000">
                <a:tc>
                  <a:txBody>
                    <a:bodyPr/>
                    <a:lstStyle/>
                    <a:p>
                      <a:pPr indent="0" lvl="0" marL="0" rtl="0" algn="ctr">
                        <a:spcBef>
                          <a:spcPts val="0"/>
                        </a:spcBef>
                        <a:spcAft>
                          <a:spcPts val="0"/>
                        </a:spcAft>
                        <a:buNone/>
                      </a:pPr>
                      <a:r>
                        <a:rPr b="1" lang="en" sz="1800">
                          <a:solidFill>
                            <a:schemeClr val="lt1"/>
                          </a:solidFill>
                          <a:latin typeface="Rubik"/>
                          <a:ea typeface="Rubik"/>
                          <a:cs typeface="Rubik"/>
                          <a:sym typeface="Rubik"/>
                        </a:rPr>
                        <a:t>Secret </a:t>
                      </a:r>
                      <a:r>
                        <a:rPr b="1" lang="en" sz="1800">
                          <a:solidFill>
                            <a:schemeClr val="lt2"/>
                          </a:solidFill>
                          <a:latin typeface="Rubik"/>
                          <a:ea typeface="Rubik"/>
                          <a:cs typeface="Rubik"/>
                          <a:sym typeface="Rubik"/>
                        </a:rPr>
                        <a:t>5</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Write the secret here</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graphicFrame>
        <p:nvGraphicFramePr>
          <p:cNvPr id="1081" name="Google Shape;1081;p39"/>
          <p:cNvGraphicFramePr/>
          <p:nvPr/>
        </p:nvGraphicFramePr>
        <p:xfrm>
          <a:off x="6248650" y="3724050"/>
          <a:ext cx="3000000" cy="3000000"/>
        </p:xfrm>
        <a:graphic>
          <a:graphicData uri="http://schemas.openxmlformats.org/drawingml/2006/table">
            <a:tbl>
              <a:tblPr>
                <a:noFill/>
                <a:tableStyleId>{736A893A-1CEC-4CC9-85FB-2FA273F321BD}</a:tableStyleId>
              </a:tblPr>
              <a:tblGrid>
                <a:gridCol w="2194550"/>
              </a:tblGrid>
              <a:tr h="381000">
                <a:tc>
                  <a:txBody>
                    <a:bodyPr/>
                    <a:lstStyle/>
                    <a:p>
                      <a:pPr indent="0" lvl="0" marL="0" rtl="0" algn="ctr">
                        <a:spcBef>
                          <a:spcPts val="0"/>
                        </a:spcBef>
                        <a:spcAft>
                          <a:spcPts val="0"/>
                        </a:spcAft>
                        <a:buNone/>
                      </a:pPr>
                      <a:r>
                        <a:rPr b="1" lang="en" sz="1800">
                          <a:solidFill>
                            <a:schemeClr val="lt1"/>
                          </a:solidFill>
                          <a:latin typeface="Rubik"/>
                          <a:ea typeface="Rubik"/>
                          <a:cs typeface="Rubik"/>
                          <a:sym typeface="Rubik"/>
                        </a:rPr>
                        <a:t>Secret </a:t>
                      </a:r>
                      <a:r>
                        <a:rPr b="1" lang="en" sz="1800">
                          <a:solidFill>
                            <a:schemeClr val="lt2"/>
                          </a:solidFill>
                          <a:latin typeface="Rubik"/>
                          <a:ea typeface="Rubik"/>
                          <a:cs typeface="Rubik"/>
                          <a:sym typeface="Rubik"/>
                        </a:rPr>
                        <a:t>6</a:t>
                      </a:r>
                      <a:endParaRPr b="1" sz="18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Write the secret here</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5" name="Shape 1085"/>
        <p:cNvGrpSpPr/>
        <p:nvPr/>
      </p:nvGrpSpPr>
      <p:grpSpPr>
        <a:xfrm>
          <a:off x="0" y="0"/>
          <a:ext cx="0" cy="0"/>
          <a:chOff x="0" y="0"/>
          <a:chExt cx="0" cy="0"/>
        </a:xfrm>
      </p:grpSpPr>
      <p:sp>
        <p:nvSpPr>
          <p:cNvPr id="1086" name="Google Shape;1086;p40"/>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1087" name="Google Shape;1087;p40"/>
          <p:cNvGrpSpPr/>
          <p:nvPr/>
        </p:nvGrpSpPr>
        <p:grpSpPr>
          <a:xfrm>
            <a:off x="1971619" y="1180701"/>
            <a:ext cx="5200751" cy="815274"/>
            <a:chOff x="1971619" y="1180701"/>
            <a:chExt cx="5200751" cy="815274"/>
          </a:xfrm>
        </p:grpSpPr>
        <p:sp>
          <p:nvSpPr>
            <p:cNvPr id="1088" name="Google Shape;1088;p40"/>
            <p:cNvSpPr txBox="1"/>
            <p:nvPr/>
          </p:nvSpPr>
          <p:spPr>
            <a:xfrm>
              <a:off x="3880471" y="1249275"/>
              <a:ext cx="32919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1089" name="Google Shape;1089;p40"/>
            <p:cNvSpPr txBox="1"/>
            <p:nvPr/>
          </p:nvSpPr>
          <p:spPr>
            <a:xfrm>
              <a:off x="3880471" y="1630275"/>
              <a:ext cx="32919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a:t>
              </a:r>
              <a:endParaRPr sz="1600">
                <a:solidFill>
                  <a:schemeClr val="lt1"/>
                </a:solidFill>
                <a:latin typeface="Darker Grotesque"/>
                <a:ea typeface="Darker Grotesque"/>
                <a:cs typeface="Darker Grotesque"/>
                <a:sym typeface="Darker Grotesque"/>
              </a:endParaRPr>
            </a:p>
          </p:txBody>
        </p:sp>
        <p:sp>
          <p:nvSpPr>
            <p:cNvPr id="1090" name="Google Shape;1090;p40"/>
            <p:cNvSpPr txBox="1"/>
            <p:nvPr/>
          </p:nvSpPr>
          <p:spPr>
            <a:xfrm>
              <a:off x="2720273" y="1249275"/>
              <a:ext cx="10059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dk2"/>
                  </a:solidFill>
                  <a:latin typeface="Rubik"/>
                  <a:ea typeface="Rubik"/>
                  <a:cs typeface="Rubik"/>
                  <a:sym typeface="Rubik"/>
                </a:rPr>
                <a:t>2xxx</a:t>
              </a:r>
              <a:endParaRPr b="1" sz="2200">
                <a:solidFill>
                  <a:schemeClr val="dk2"/>
                </a:solidFill>
                <a:latin typeface="Rubik"/>
                <a:ea typeface="Rubik"/>
                <a:cs typeface="Rubik"/>
                <a:sym typeface="Rubik"/>
              </a:endParaRPr>
            </a:p>
          </p:txBody>
        </p:sp>
        <p:grpSp>
          <p:nvGrpSpPr>
            <p:cNvPr id="1091" name="Google Shape;1091;p40"/>
            <p:cNvGrpSpPr/>
            <p:nvPr/>
          </p:nvGrpSpPr>
          <p:grpSpPr>
            <a:xfrm>
              <a:off x="1971619" y="1180701"/>
              <a:ext cx="594353" cy="594353"/>
              <a:chOff x="5929350" y="2117975"/>
              <a:chExt cx="1214700" cy="1214700"/>
            </a:xfrm>
          </p:grpSpPr>
          <p:sp>
            <p:nvSpPr>
              <p:cNvPr id="1092" name="Google Shape;1092;p40"/>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Rubik"/>
                  <a:ea typeface="Rubik"/>
                  <a:cs typeface="Rubik"/>
                  <a:sym typeface="Rubik"/>
                </a:endParaRPr>
              </a:p>
            </p:txBody>
          </p:sp>
          <p:sp>
            <p:nvSpPr>
              <p:cNvPr id="1093" name="Google Shape;1093;p40"/>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1</a:t>
                </a:r>
                <a:endParaRPr sz="2200">
                  <a:solidFill>
                    <a:schemeClr val="dk1"/>
                  </a:solidFill>
                  <a:latin typeface="Rubik"/>
                  <a:ea typeface="Rubik"/>
                  <a:cs typeface="Rubik"/>
                  <a:sym typeface="Rubik"/>
                </a:endParaRPr>
              </a:p>
            </p:txBody>
          </p:sp>
        </p:grpSp>
      </p:grpSp>
      <p:grpSp>
        <p:nvGrpSpPr>
          <p:cNvPr id="1094" name="Google Shape;1094;p40"/>
          <p:cNvGrpSpPr/>
          <p:nvPr/>
        </p:nvGrpSpPr>
        <p:grpSpPr>
          <a:xfrm>
            <a:off x="1971619" y="2044851"/>
            <a:ext cx="5200743" cy="815274"/>
            <a:chOff x="1971619" y="2044851"/>
            <a:chExt cx="5200743" cy="815274"/>
          </a:xfrm>
        </p:grpSpPr>
        <p:sp>
          <p:nvSpPr>
            <p:cNvPr id="1095" name="Google Shape;1095;p40"/>
            <p:cNvSpPr txBox="1"/>
            <p:nvPr/>
          </p:nvSpPr>
          <p:spPr>
            <a:xfrm>
              <a:off x="3880462" y="2113425"/>
              <a:ext cx="32919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p:txBody>
        </p:sp>
        <p:sp>
          <p:nvSpPr>
            <p:cNvPr id="1096" name="Google Shape;1096;p40"/>
            <p:cNvSpPr txBox="1"/>
            <p:nvPr/>
          </p:nvSpPr>
          <p:spPr>
            <a:xfrm>
              <a:off x="3880462" y="2494425"/>
              <a:ext cx="32919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Venus is the second planet from the Sun</a:t>
              </a:r>
              <a:endParaRPr sz="1600">
                <a:solidFill>
                  <a:schemeClr val="lt1"/>
                </a:solidFill>
                <a:latin typeface="Darker Grotesque"/>
                <a:ea typeface="Darker Grotesque"/>
                <a:cs typeface="Darker Grotesque"/>
                <a:sym typeface="Darker Grotesque"/>
              </a:endParaRPr>
            </a:p>
          </p:txBody>
        </p:sp>
        <p:sp>
          <p:nvSpPr>
            <p:cNvPr id="1097" name="Google Shape;1097;p40"/>
            <p:cNvSpPr txBox="1"/>
            <p:nvPr/>
          </p:nvSpPr>
          <p:spPr>
            <a:xfrm>
              <a:off x="2720250" y="2113425"/>
              <a:ext cx="10059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2"/>
                  </a:solidFill>
                  <a:latin typeface="Rubik"/>
                  <a:ea typeface="Rubik"/>
                  <a:cs typeface="Rubik"/>
                  <a:sym typeface="Rubik"/>
                </a:rPr>
                <a:t>2xxx</a:t>
              </a:r>
              <a:endParaRPr b="1" sz="2200">
                <a:solidFill>
                  <a:schemeClr val="lt2"/>
                </a:solidFill>
                <a:latin typeface="Rubik"/>
                <a:ea typeface="Rubik"/>
                <a:cs typeface="Rubik"/>
                <a:sym typeface="Rubik"/>
              </a:endParaRPr>
            </a:p>
          </p:txBody>
        </p:sp>
        <p:grpSp>
          <p:nvGrpSpPr>
            <p:cNvPr id="1098" name="Google Shape;1098;p40"/>
            <p:cNvGrpSpPr/>
            <p:nvPr/>
          </p:nvGrpSpPr>
          <p:grpSpPr>
            <a:xfrm>
              <a:off x="1971619" y="2044851"/>
              <a:ext cx="594353" cy="594353"/>
              <a:chOff x="5929350" y="2117975"/>
              <a:chExt cx="1214700" cy="1214700"/>
            </a:xfrm>
          </p:grpSpPr>
          <p:sp>
            <p:nvSpPr>
              <p:cNvPr id="1099" name="Google Shape;1099;p40"/>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Rubik"/>
                  <a:ea typeface="Rubik"/>
                  <a:cs typeface="Rubik"/>
                  <a:sym typeface="Rubik"/>
                </a:endParaRPr>
              </a:p>
            </p:txBody>
          </p:sp>
          <p:sp>
            <p:nvSpPr>
              <p:cNvPr id="1100" name="Google Shape;1100;p40"/>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2</a:t>
                </a:r>
                <a:endParaRPr sz="2200">
                  <a:solidFill>
                    <a:schemeClr val="dk1"/>
                  </a:solidFill>
                  <a:latin typeface="Rubik"/>
                  <a:ea typeface="Rubik"/>
                  <a:cs typeface="Rubik"/>
                  <a:sym typeface="Rubik"/>
                </a:endParaRPr>
              </a:p>
            </p:txBody>
          </p:sp>
        </p:grpSp>
      </p:grpSp>
      <p:grpSp>
        <p:nvGrpSpPr>
          <p:cNvPr id="1101" name="Google Shape;1101;p40"/>
          <p:cNvGrpSpPr/>
          <p:nvPr/>
        </p:nvGrpSpPr>
        <p:grpSpPr>
          <a:xfrm>
            <a:off x="1971619" y="2909001"/>
            <a:ext cx="5200762" cy="815274"/>
            <a:chOff x="1971619" y="2909001"/>
            <a:chExt cx="5200762" cy="815274"/>
          </a:xfrm>
        </p:grpSpPr>
        <p:sp>
          <p:nvSpPr>
            <p:cNvPr id="1102" name="Google Shape;1102;p40"/>
            <p:cNvSpPr txBox="1"/>
            <p:nvPr/>
          </p:nvSpPr>
          <p:spPr>
            <a:xfrm>
              <a:off x="3880481" y="2977575"/>
              <a:ext cx="32919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Mars</a:t>
              </a:r>
              <a:endParaRPr b="1" sz="2200">
                <a:solidFill>
                  <a:schemeClr val="lt1"/>
                </a:solidFill>
                <a:latin typeface="Rubik"/>
                <a:ea typeface="Rubik"/>
                <a:cs typeface="Rubik"/>
                <a:sym typeface="Rubik"/>
              </a:endParaRPr>
            </a:p>
          </p:txBody>
        </p:sp>
        <p:sp>
          <p:nvSpPr>
            <p:cNvPr id="1103" name="Google Shape;1103;p40"/>
            <p:cNvSpPr txBox="1"/>
            <p:nvPr/>
          </p:nvSpPr>
          <p:spPr>
            <a:xfrm>
              <a:off x="3880481" y="3358575"/>
              <a:ext cx="32919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Mars is actually a very cold place</a:t>
              </a:r>
              <a:endParaRPr sz="1600">
                <a:solidFill>
                  <a:schemeClr val="lt1"/>
                </a:solidFill>
                <a:latin typeface="Darker Grotesque"/>
                <a:ea typeface="Darker Grotesque"/>
                <a:cs typeface="Darker Grotesque"/>
                <a:sym typeface="Darker Grotesque"/>
              </a:endParaRPr>
            </a:p>
          </p:txBody>
        </p:sp>
        <p:sp>
          <p:nvSpPr>
            <p:cNvPr id="1104" name="Google Shape;1104;p40"/>
            <p:cNvSpPr txBox="1"/>
            <p:nvPr/>
          </p:nvSpPr>
          <p:spPr>
            <a:xfrm>
              <a:off x="2720276" y="2977575"/>
              <a:ext cx="10059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dk2"/>
                  </a:solidFill>
                  <a:latin typeface="Rubik"/>
                  <a:ea typeface="Rubik"/>
                  <a:cs typeface="Rubik"/>
                  <a:sym typeface="Rubik"/>
                </a:rPr>
                <a:t>2xxx</a:t>
              </a:r>
              <a:endParaRPr b="1" sz="2200">
                <a:solidFill>
                  <a:schemeClr val="dk2"/>
                </a:solidFill>
                <a:latin typeface="Rubik"/>
                <a:ea typeface="Rubik"/>
                <a:cs typeface="Rubik"/>
                <a:sym typeface="Rubik"/>
              </a:endParaRPr>
            </a:p>
          </p:txBody>
        </p:sp>
        <p:grpSp>
          <p:nvGrpSpPr>
            <p:cNvPr id="1105" name="Google Shape;1105;p40"/>
            <p:cNvGrpSpPr/>
            <p:nvPr/>
          </p:nvGrpSpPr>
          <p:grpSpPr>
            <a:xfrm>
              <a:off x="1971619" y="2909001"/>
              <a:ext cx="594353" cy="594353"/>
              <a:chOff x="5929350" y="2117975"/>
              <a:chExt cx="1214700" cy="1214700"/>
            </a:xfrm>
          </p:grpSpPr>
          <p:sp>
            <p:nvSpPr>
              <p:cNvPr id="1106" name="Google Shape;1106;p40"/>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Rubik"/>
                  <a:ea typeface="Rubik"/>
                  <a:cs typeface="Rubik"/>
                  <a:sym typeface="Rubik"/>
                </a:endParaRPr>
              </a:p>
            </p:txBody>
          </p:sp>
          <p:sp>
            <p:nvSpPr>
              <p:cNvPr id="1107" name="Google Shape;1107;p40"/>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3</a:t>
                </a:r>
                <a:endParaRPr sz="2200">
                  <a:solidFill>
                    <a:schemeClr val="dk1"/>
                  </a:solidFill>
                  <a:latin typeface="Rubik"/>
                  <a:ea typeface="Rubik"/>
                  <a:cs typeface="Rubik"/>
                  <a:sym typeface="Rubik"/>
                </a:endParaRPr>
              </a:p>
            </p:txBody>
          </p:sp>
        </p:grpSp>
      </p:grpSp>
      <p:grpSp>
        <p:nvGrpSpPr>
          <p:cNvPr id="1108" name="Google Shape;1108;p40"/>
          <p:cNvGrpSpPr/>
          <p:nvPr/>
        </p:nvGrpSpPr>
        <p:grpSpPr>
          <a:xfrm>
            <a:off x="1971619" y="3773151"/>
            <a:ext cx="5200751" cy="815274"/>
            <a:chOff x="1971619" y="3773151"/>
            <a:chExt cx="5200751" cy="815274"/>
          </a:xfrm>
        </p:grpSpPr>
        <p:sp>
          <p:nvSpPr>
            <p:cNvPr id="1109" name="Google Shape;1109;p40"/>
            <p:cNvSpPr txBox="1"/>
            <p:nvPr/>
          </p:nvSpPr>
          <p:spPr>
            <a:xfrm>
              <a:off x="3880471" y="3841725"/>
              <a:ext cx="32919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p:txBody>
        </p:sp>
        <p:sp>
          <p:nvSpPr>
            <p:cNvPr id="1110" name="Google Shape;1110;p40"/>
            <p:cNvSpPr txBox="1"/>
            <p:nvPr/>
          </p:nvSpPr>
          <p:spPr>
            <a:xfrm>
              <a:off x="3880471" y="4222725"/>
              <a:ext cx="32919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Jupiter is the biggest planet of them all</a:t>
              </a:r>
              <a:endParaRPr sz="1600">
                <a:solidFill>
                  <a:schemeClr val="lt1"/>
                </a:solidFill>
                <a:latin typeface="Darker Grotesque"/>
                <a:ea typeface="Darker Grotesque"/>
                <a:cs typeface="Darker Grotesque"/>
                <a:sym typeface="Darker Grotesque"/>
              </a:endParaRPr>
            </a:p>
          </p:txBody>
        </p:sp>
        <p:sp>
          <p:nvSpPr>
            <p:cNvPr id="1111" name="Google Shape;1111;p40"/>
            <p:cNvSpPr txBox="1"/>
            <p:nvPr/>
          </p:nvSpPr>
          <p:spPr>
            <a:xfrm>
              <a:off x="2720273" y="3841725"/>
              <a:ext cx="10059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2"/>
                  </a:solidFill>
                  <a:latin typeface="Rubik"/>
                  <a:ea typeface="Rubik"/>
                  <a:cs typeface="Rubik"/>
                  <a:sym typeface="Rubik"/>
                </a:rPr>
                <a:t>2xxx</a:t>
              </a:r>
              <a:endParaRPr b="1" sz="2200">
                <a:solidFill>
                  <a:schemeClr val="lt2"/>
                </a:solidFill>
                <a:latin typeface="Rubik"/>
                <a:ea typeface="Rubik"/>
                <a:cs typeface="Rubik"/>
                <a:sym typeface="Rubik"/>
              </a:endParaRPr>
            </a:p>
          </p:txBody>
        </p:sp>
        <p:grpSp>
          <p:nvGrpSpPr>
            <p:cNvPr id="1112" name="Google Shape;1112;p40"/>
            <p:cNvGrpSpPr/>
            <p:nvPr/>
          </p:nvGrpSpPr>
          <p:grpSpPr>
            <a:xfrm>
              <a:off x="1971619" y="3773151"/>
              <a:ext cx="594353" cy="594353"/>
              <a:chOff x="5929350" y="2117975"/>
              <a:chExt cx="1214700" cy="1214700"/>
            </a:xfrm>
          </p:grpSpPr>
          <p:sp>
            <p:nvSpPr>
              <p:cNvPr id="1113" name="Google Shape;1113;p40"/>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Rubik"/>
                  <a:ea typeface="Rubik"/>
                  <a:cs typeface="Rubik"/>
                  <a:sym typeface="Rubik"/>
                </a:endParaRPr>
              </a:p>
            </p:txBody>
          </p:sp>
          <p:sp>
            <p:nvSpPr>
              <p:cNvPr id="1114" name="Google Shape;1114;p40"/>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4</a:t>
                </a:r>
                <a:endParaRPr sz="2200">
                  <a:solidFill>
                    <a:schemeClr val="dk1"/>
                  </a:solidFill>
                  <a:latin typeface="Rubik"/>
                  <a:ea typeface="Rubik"/>
                  <a:cs typeface="Rubik"/>
                  <a:sym typeface="Rubik"/>
                </a:endParaRPr>
              </a:p>
            </p:txBody>
          </p:sp>
        </p:grpSp>
      </p:grpSp>
      <p:cxnSp>
        <p:nvCxnSpPr>
          <p:cNvPr id="1115" name="Google Shape;1115;p40"/>
          <p:cNvCxnSpPr>
            <a:endCxn id="1099" idx="0"/>
          </p:cNvCxnSpPr>
          <p:nvPr/>
        </p:nvCxnSpPr>
        <p:spPr>
          <a:xfrm>
            <a:off x="2268795" y="1775151"/>
            <a:ext cx="0" cy="269700"/>
          </a:xfrm>
          <a:prstGeom prst="straightConnector1">
            <a:avLst/>
          </a:prstGeom>
          <a:noFill/>
          <a:ln cap="flat" cmpd="sng" w="19050">
            <a:solidFill>
              <a:schemeClr val="lt1"/>
            </a:solidFill>
            <a:prstDash val="solid"/>
            <a:round/>
            <a:headEnd len="med" w="med" type="none"/>
            <a:tailEnd len="med" w="med" type="none"/>
          </a:ln>
        </p:spPr>
      </p:cxnSp>
      <p:cxnSp>
        <p:nvCxnSpPr>
          <p:cNvPr id="1116" name="Google Shape;1116;p40"/>
          <p:cNvCxnSpPr>
            <a:endCxn id="1106" idx="0"/>
          </p:cNvCxnSpPr>
          <p:nvPr/>
        </p:nvCxnSpPr>
        <p:spPr>
          <a:xfrm>
            <a:off x="2268795" y="2639301"/>
            <a:ext cx="0" cy="269700"/>
          </a:xfrm>
          <a:prstGeom prst="straightConnector1">
            <a:avLst/>
          </a:prstGeom>
          <a:noFill/>
          <a:ln cap="flat" cmpd="sng" w="19050">
            <a:solidFill>
              <a:schemeClr val="lt1"/>
            </a:solidFill>
            <a:prstDash val="solid"/>
            <a:round/>
            <a:headEnd len="med" w="med" type="none"/>
            <a:tailEnd len="med" w="med" type="none"/>
          </a:ln>
        </p:spPr>
      </p:cxnSp>
      <p:cxnSp>
        <p:nvCxnSpPr>
          <p:cNvPr id="1117" name="Google Shape;1117;p40"/>
          <p:cNvCxnSpPr>
            <a:endCxn id="1113" idx="0"/>
          </p:cNvCxnSpPr>
          <p:nvPr/>
        </p:nvCxnSpPr>
        <p:spPr>
          <a:xfrm>
            <a:off x="2268795" y="3503451"/>
            <a:ext cx="0" cy="269700"/>
          </a:xfrm>
          <a:prstGeom prst="straightConnector1">
            <a:avLst/>
          </a:prstGeom>
          <a:noFill/>
          <a:ln cap="flat" cmpd="sng" w="19050">
            <a:solidFill>
              <a:schemeClr val="lt1"/>
            </a:solidFill>
            <a:prstDash val="solid"/>
            <a:round/>
            <a:headEnd len="med" w="med" type="none"/>
            <a:tailEnd len="med" w="med" type="none"/>
          </a:ln>
        </p:spPr>
      </p:cxnSp>
      <p:cxnSp>
        <p:nvCxnSpPr>
          <p:cNvPr id="1118" name="Google Shape;1118;p40"/>
          <p:cNvCxnSpPr/>
          <p:nvPr/>
        </p:nvCxnSpPr>
        <p:spPr>
          <a:xfrm>
            <a:off x="2268795" y="4367504"/>
            <a:ext cx="0" cy="814200"/>
          </a:xfrm>
          <a:prstGeom prst="straightConnector1">
            <a:avLst/>
          </a:prstGeom>
          <a:noFill/>
          <a:ln cap="flat" cmpd="sng" w="19050">
            <a:solidFill>
              <a:schemeClr val="lt1"/>
            </a:solidFill>
            <a:prstDash val="solid"/>
            <a:round/>
            <a:headEnd len="med" w="med" type="none"/>
            <a:tailEnd len="med" w="med" type="none"/>
          </a:ln>
        </p:spPr>
      </p:cxn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2" name="Shape 1122"/>
        <p:cNvGrpSpPr/>
        <p:nvPr/>
      </p:nvGrpSpPr>
      <p:grpSpPr>
        <a:xfrm>
          <a:off x="0" y="0"/>
          <a:ext cx="0" cy="0"/>
          <a:chOff x="0" y="0"/>
          <a:chExt cx="0" cy="0"/>
        </a:xfrm>
      </p:grpSpPr>
      <p:sp>
        <p:nvSpPr>
          <p:cNvPr id="1123" name="Google Shape;1123;p41"/>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sp>
        <p:nvSpPr>
          <p:cNvPr id="1124" name="Google Shape;1124;p41"/>
          <p:cNvSpPr txBox="1"/>
          <p:nvPr/>
        </p:nvSpPr>
        <p:spPr>
          <a:xfrm>
            <a:off x="713224" y="1306550"/>
            <a:ext cx="77175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Evidences</a:t>
            </a:r>
            <a:endParaRPr b="1" sz="2200">
              <a:solidFill>
                <a:schemeClr val="lt1"/>
              </a:solidFill>
              <a:latin typeface="Rubik"/>
              <a:ea typeface="Rubik"/>
              <a:cs typeface="Rubik"/>
              <a:sym typeface="Rubik"/>
            </a:endParaRPr>
          </a:p>
        </p:txBody>
      </p:sp>
      <p:graphicFrame>
        <p:nvGraphicFramePr>
          <p:cNvPr id="1125" name="Google Shape;1125;p41"/>
          <p:cNvGraphicFramePr/>
          <p:nvPr/>
        </p:nvGraphicFramePr>
        <p:xfrm>
          <a:off x="713225" y="1919675"/>
          <a:ext cx="3000000" cy="3000000"/>
        </p:xfrm>
        <a:graphic>
          <a:graphicData uri="http://schemas.openxmlformats.org/drawingml/2006/table">
            <a:tbl>
              <a:tblPr>
                <a:noFill/>
                <a:tableStyleId>{736A893A-1CEC-4CC9-85FB-2FA273F321BD}</a:tableStyleId>
              </a:tblPr>
              <a:tblGrid>
                <a:gridCol w="477600"/>
                <a:gridCol w="3189275"/>
              </a:tblGrid>
              <a:tr h="447375">
                <a:tc>
                  <a:txBody>
                    <a:bodyPr/>
                    <a:lstStyle/>
                    <a:p>
                      <a:pPr indent="0" lvl="0" marL="0" rtl="0" algn="ctr">
                        <a:spcBef>
                          <a:spcPts val="0"/>
                        </a:spcBef>
                        <a:spcAft>
                          <a:spcPts val="0"/>
                        </a:spcAft>
                        <a:buNone/>
                      </a:pPr>
                      <a:r>
                        <a:rPr b="1" lang="en" sz="1600">
                          <a:solidFill>
                            <a:schemeClr val="lt2"/>
                          </a:solidFill>
                          <a:latin typeface="Rubik"/>
                          <a:ea typeface="Rubik"/>
                          <a:cs typeface="Rubik"/>
                          <a:sym typeface="Rubik"/>
                        </a:rPr>
                        <a:t>1</a:t>
                      </a:r>
                      <a:endParaRPr b="1"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600">
                          <a:solidFill>
                            <a:schemeClr val="lt2"/>
                          </a:solidFill>
                          <a:latin typeface="Rubik"/>
                          <a:ea typeface="Rubik"/>
                          <a:cs typeface="Rubik"/>
                          <a:sym typeface="Rubik"/>
                        </a:rPr>
                        <a:t>2</a:t>
                      </a:r>
                      <a:endParaRPr b="1"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Mercury is a very small planet</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600">
                          <a:solidFill>
                            <a:schemeClr val="lt2"/>
                          </a:solidFill>
                          <a:latin typeface="Rubik"/>
                          <a:ea typeface="Rubik"/>
                          <a:cs typeface="Rubik"/>
                          <a:sym typeface="Rubik"/>
                        </a:rPr>
                        <a:t>3</a:t>
                      </a:r>
                      <a:endParaRPr b="1"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Venus has a beautiful name</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600">
                          <a:solidFill>
                            <a:schemeClr val="lt2"/>
                          </a:solidFill>
                          <a:latin typeface="Rubik"/>
                          <a:ea typeface="Rubik"/>
                          <a:cs typeface="Rubik"/>
                          <a:sym typeface="Rubik"/>
                        </a:rPr>
                        <a:t>4</a:t>
                      </a:r>
                      <a:endParaRPr b="1"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Venus is hotter than Mercury</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600">
                          <a:solidFill>
                            <a:schemeClr val="lt2"/>
                          </a:solidFill>
                          <a:latin typeface="Rubik"/>
                          <a:ea typeface="Rubik"/>
                          <a:cs typeface="Rubik"/>
                          <a:sym typeface="Rubik"/>
                        </a:rPr>
                        <a:t>5</a:t>
                      </a:r>
                      <a:endParaRPr b="1"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Earth is the third planet from the Sun</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600">
                          <a:solidFill>
                            <a:schemeClr val="lt2"/>
                          </a:solidFill>
                          <a:latin typeface="Rubik"/>
                          <a:ea typeface="Rubik"/>
                          <a:cs typeface="Rubik"/>
                          <a:sym typeface="Rubik"/>
                        </a:rPr>
                        <a:t>6</a:t>
                      </a:r>
                      <a:endParaRPr b="1"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Earth is where we all live on</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graphicFrame>
        <p:nvGraphicFramePr>
          <p:cNvPr id="1126" name="Google Shape;1126;p41"/>
          <p:cNvGraphicFramePr/>
          <p:nvPr/>
        </p:nvGraphicFramePr>
        <p:xfrm>
          <a:off x="4763850" y="1919675"/>
          <a:ext cx="3000000" cy="3000000"/>
        </p:xfrm>
        <a:graphic>
          <a:graphicData uri="http://schemas.openxmlformats.org/drawingml/2006/table">
            <a:tbl>
              <a:tblPr>
                <a:noFill/>
                <a:tableStyleId>{736A893A-1CEC-4CC9-85FB-2FA273F321BD}</a:tableStyleId>
              </a:tblPr>
              <a:tblGrid>
                <a:gridCol w="477600"/>
                <a:gridCol w="3189275"/>
              </a:tblGrid>
              <a:tr h="447375">
                <a:tc>
                  <a:txBody>
                    <a:bodyPr/>
                    <a:lstStyle/>
                    <a:p>
                      <a:pPr indent="0" lvl="0" marL="0" rtl="0" algn="ctr">
                        <a:spcBef>
                          <a:spcPts val="0"/>
                        </a:spcBef>
                        <a:spcAft>
                          <a:spcPts val="0"/>
                        </a:spcAft>
                        <a:buNone/>
                      </a:pPr>
                      <a:r>
                        <a:rPr b="1" lang="en" sz="1600">
                          <a:solidFill>
                            <a:schemeClr val="lt2"/>
                          </a:solidFill>
                          <a:latin typeface="Rubik"/>
                          <a:ea typeface="Rubik"/>
                          <a:cs typeface="Rubik"/>
                          <a:sym typeface="Rubik"/>
                        </a:rPr>
                        <a:t>7</a:t>
                      </a:r>
                      <a:endParaRPr b="1"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Being red, Mars is actually a cold place</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600">
                          <a:solidFill>
                            <a:schemeClr val="lt2"/>
                          </a:solidFill>
                          <a:latin typeface="Rubik"/>
                          <a:ea typeface="Rubik"/>
                          <a:cs typeface="Rubik"/>
                          <a:sym typeface="Rubik"/>
                        </a:rPr>
                        <a:t>8</a:t>
                      </a:r>
                      <a:endParaRPr b="1"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Mars is full of iron oxide dust</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600">
                          <a:solidFill>
                            <a:schemeClr val="lt2"/>
                          </a:solidFill>
                          <a:latin typeface="Rubik"/>
                          <a:ea typeface="Rubik"/>
                          <a:cs typeface="Rubik"/>
                          <a:sym typeface="Rubik"/>
                        </a:rPr>
                        <a:t>9</a:t>
                      </a:r>
                      <a:endParaRPr b="1"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Jupiter is a gas giant </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600">
                          <a:solidFill>
                            <a:schemeClr val="lt2"/>
                          </a:solidFill>
                          <a:latin typeface="Rubik"/>
                          <a:ea typeface="Rubik"/>
                          <a:cs typeface="Rubik"/>
                          <a:sym typeface="Rubik"/>
                        </a:rPr>
                        <a:t>10</a:t>
                      </a:r>
                      <a:endParaRPr b="1"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Saturn has several rings</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600">
                          <a:solidFill>
                            <a:schemeClr val="lt2"/>
                          </a:solidFill>
                          <a:latin typeface="Rubik"/>
                          <a:ea typeface="Rubik"/>
                          <a:cs typeface="Rubik"/>
                          <a:sym typeface="Rubik"/>
                        </a:rPr>
                        <a:t>11</a:t>
                      </a:r>
                      <a:endParaRPr b="1"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Neptune is very far away from the Sun</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ctr">
                        <a:spcBef>
                          <a:spcPts val="0"/>
                        </a:spcBef>
                        <a:spcAft>
                          <a:spcPts val="0"/>
                        </a:spcAft>
                        <a:buNone/>
                      </a:pPr>
                      <a:r>
                        <a:rPr b="1" lang="en" sz="1600">
                          <a:solidFill>
                            <a:schemeClr val="lt2"/>
                          </a:solidFill>
                          <a:latin typeface="Rubik"/>
                          <a:ea typeface="Rubik"/>
                          <a:cs typeface="Rubik"/>
                          <a:sym typeface="Rubik"/>
                        </a:rPr>
                        <a:t>12</a:t>
                      </a:r>
                      <a:endParaRPr b="1"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Pluto is now considered a dwarf planet</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0" name="Shape 1130"/>
        <p:cNvGrpSpPr/>
        <p:nvPr/>
      </p:nvGrpSpPr>
      <p:grpSpPr>
        <a:xfrm>
          <a:off x="0" y="0"/>
          <a:ext cx="0" cy="0"/>
          <a:chOff x="0" y="0"/>
          <a:chExt cx="0" cy="0"/>
        </a:xfrm>
      </p:grpSpPr>
      <p:sp>
        <p:nvSpPr>
          <p:cNvPr id="1131" name="Google Shape;1131;p42"/>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sp>
        <p:nvSpPr>
          <p:cNvPr id="1132" name="Google Shape;1132;p42"/>
          <p:cNvSpPr txBox="1"/>
          <p:nvPr/>
        </p:nvSpPr>
        <p:spPr>
          <a:xfrm>
            <a:off x="3429000" y="1331350"/>
            <a:ext cx="22860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Testifications</a:t>
            </a:r>
            <a:endParaRPr b="1" sz="2200">
              <a:solidFill>
                <a:schemeClr val="lt1"/>
              </a:solidFill>
              <a:latin typeface="Rubik"/>
              <a:ea typeface="Rubik"/>
              <a:cs typeface="Rubik"/>
              <a:sym typeface="Rubik"/>
            </a:endParaRPr>
          </a:p>
        </p:txBody>
      </p:sp>
      <p:graphicFrame>
        <p:nvGraphicFramePr>
          <p:cNvPr id="1133" name="Google Shape;1133;p42"/>
          <p:cNvGraphicFramePr/>
          <p:nvPr/>
        </p:nvGraphicFramePr>
        <p:xfrm>
          <a:off x="707025" y="2474375"/>
          <a:ext cx="3000000" cy="3000000"/>
        </p:xfrm>
        <a:graphic>
          <a:graphicData uri="http://schemas.openxmlformats.org/drawingml/2006/table">
            <a:tbl>
              <a:tblPr>
                <a:noFill/>
                <a:tableStyleId>{736A893A-1CEC-4CC9-85FB-2FA273F321BD}</a:tableStyleId>
              </a:tblPr>
              <a:tblGrid>
                <a:gridCol w="2286000"/>
              </a:tblGrid>
              <a:tr h="381000">
                <a:tc>
                  <a:txBody>
                    <a:bodyPr/>
                    <a:lstStyle/>
                    <a:p>
                      <a:pPr indent="0" lvl="0" marL="0" rtl="0" algn="ctr">
                        <a:spcBef>
                          <a:spcPts val="0"/>
                        </a:spcBef>
                        <a:spcAft>
                          <a:spcPts val="0"/>
                        </a:spcAft>
                        <a:buClr>
                          <a:srgbClr val="000000"/>
                        </a:buClr>
                        <a:buSzPts val="1100"/>
                        <a:buFont typeface="Arial"/>
                        <a:buNone/>
                      </a:pPr>
                      <a:r>
                        <a:rPr lang="en">
                          <a:solidFill>
                            <a:schemeClr val="lt1"/>
                          </a:solidFill>
                          <a:latin typeface="Darker Grotesque"/>
                          <a:ea typeface="Darker Grotesque"/>
                          <a:cs typeface="Darker Grotesque"/>
                          <a:sym typeface="Darker Grotesque"/>
                        </a:rPr>
                        <a:t>“Mercury is the closest planet to the Sun and the smallest one in the Solar System. This planet’s name has nothing to do with the liquid metal, since Mercury was named after the Roman messenger god”</a:t>
                      </a:r>
                      <a:endParaRPr sz="18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ctr">
                        <a:spcBef>
                          <a:spcPts val="0"/>
                        </a:spcBef>
                        <a:spcAft>
                          <a:spcPts val="0"/>
                        </a:spcAft>
                        <a:buNone/>
                      </a:pPr>
                      <a:r>
                        <a:rPr b="1" lang="en" sz="1800">
                          <a:solidFill>
                            <a:schemeClr val="lt1"/>
                          </a:solidFill>
                          <a:latin typeface="Rubik"/>
                          <a:ea typeface="Rubik"/>
                          <a:cs typeface="Rubik"/>
                          <a:sym typeface="Rubik"/>
                        </a:rPr>
                        <a:t>By Jenna Doe</a:t>
                      </a:r>
                      <a:endParaRPr b="1" sz="1800">
                        <a:solidFill>
                          <a:schemeClr val="lt1"/>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graphicFrame>
        <p:nvGraphicFramePr>
          <p:cNvPr id="1134" name="Google Shape;1134;p42"/>
          <p:cNvGraphicFramePr/>
          <p:nvPr/>
        </p:nvGraphicFramePr>
        <p:xfrm>
          <a:off x="3429000" y="2474375"/>
          <a:ext cx="3000000" cy="3000000"/>
        </p:xfrm>
        <a:graphic>
          <a:graphicData uri="http://schemas.openxmlformats.org/drawingml/2006/table">
            <a:tbl>
              <a:tblPr>
                <a:noFill/>
                <a:tableStyleId>{736A893A-1CEC-4CC9-85FB-2FA273F321BD}</a:tableStyleId>
              </a:tblPr>
              <a:tblGrid>
                <a:gridCol w="2286000"/>
              </a:tblGrid>
              <a:tr h="381000">
                <a:tc>
                  <a:txBody>
                    <a:bodyPr/>
                    <a:lstStyle/>
                    <a:p>
                      <a:pPr indent="0" lvl="0" marL="0" rtl="0" algn="ctr">
                        <a:spcBef>
                          <a:spcPts val="0"/>
                        </a:spcBef>
                        <a:spcAft>
                          <a:spcPts val="0"/>
                        </a:spcAft>
                        <a:buNone/>
                      </a:pPr>
                      <a:r>
                        <a:rPr lang="en">
                          <a:solidFill>
                            <a:schemeClr val="lt1"/>
                          </a:solidFill>
                          <a:latin typeface="Darker Grotesque"/>
                          <a:ea typeface="Darker Grotesque"/>
                          <a:cs typeface="Darker Grotesque"/>
                          <a:sym typeface="Darker Grotesque"/>
                        </a:rPr>
                        <a:t>“Venus has a beautiful name and is the second planet from the Sun. It’s terribly hot, even hotter than Mercury, and its atmosphere is extremely poisonous. It’s the second-brightest object”</a:t>
                      </a:r>
                      <a:endParaRPr sz="18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ctr">
                        <a:spcBef>
                          <a:spcPts val="0"/>
                        </a:spcBef>
                        <a:spcAft>
                          <a:spcPts val="0"/>
                        </a:spcAft>
                        <a:buNone/>
                      </a:pPr>
                      <a:r>
                        <a:rPr b="1" lang="en" sz="1800">
                          <a:solidFill>
                            <a:schemeClr val="lt1"/>
                          </a:solidFill>
                          <a:latin typeface="Rubik"/>
                          <a:ea typeface="Rubik"/>
                          <a:cs typeface="Rubik"/>
                          <a:sym typeface="Rubik"/>
                        </a:rPr>
                        <a:t>By Sarah Brunel</a:t>
                      </a:r>
                      <a:endParaRPr b="1" sz="1800">
                        <a:solidFill>
                          <a:schemeClr val="lt1"/>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graphicFrame>
        <p:nvGraphicFramePr>
          <p:cNvPr id="1135" name="Google Shape;1135;p42"/>
          <p:cNvGraphicFramePr/>
          <p:nvPr/>
        </p:nvGraphicFramePr>
        <p:xfrm>
          <a:off x="6150975" y="2474375"/>
          <a:ext cx="3000000" cy="3000000"/>
        </p:xfrm>
        <a:graphic>
          <a:graphicData uri="http://schemas.openxmlformats.org/drawingml/2006/table">
            <a:tbl>
              <a:tblPr>
                <a:noFill/>
                <a:tableStyleId>{736A893A-1CEC-4CC9-85FB-2FA273F321BD}</a:tableStyleId>
              </a:tblPr>
              <a:tblGrid>
                <a:gridCol w="2286000"/>
              </a:tblGrid>
              <a:tr h="381000">
                <a:tc>
                  <a:txBody>
                    <a:bodyPr/>
                    <a:lstStyle/>
                    <a:p>
                      <a:pPr indent="0" lvl="0" marL="0" rtl="0" algn="ctr">
                        <a:spcBef>
                          <a:spcPts val="0"/>
                        </a:spcBef>
                        <a:spcAft>
                          <a:spcPts val="0"/>
                        </a:spcAft>
                        <a:buNone/>
                      </a:pPr>
                      <a:r>
                        <a:rPr lang="en">
                          <a:solidFill>
                            <a:schemeClr val="lt1"/>
                          </a:solidFill>
                          <a:latin typeface="Darker Grotesque"/>
                          <a:ea typeface="Darker Grotesque"/>
                          <a:cs typeface="Darker Grotesque"/>
                          <a:sym typeface="Darker Grotesque"/>
                        </a:rPr>
                        <a:t>“Jupiter is a gas giant and the biggest planet in the Solar System. Jupiter is also the fourth-brightest object in the night sky. Jupiter was named after the Roman god of the skies and lightning”</a:t>
                      </a:r>
                      <a:endParaRPr sz="18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381000">
                <a:tc>
                  <a:txBody>
                    <a:bodyPr/>
                    <a:lstStyle/>
                    <a:p>
                      <a:pPr indent="0" lvl="0" marL="0" rtl="0" algn="ctr">
                        <a:spcBef>
                          <a:spcPts val="0"/>
                        </a:spcBef>
                        <a:spcAft>
                          <a:spcPts val="0"/>
                        </a:spcAft>
                        <a:buNone/>
                      </a:pPr>
                      <a:r>
                        <a:rPr b="1" lang="en" sz="1800">
                          <a:solidFill>
                            <a:schemeClr val="lt1"/>
                          </a:solidFill>
                          <a:latin typeface="Rubik"/>
                          <a:ea typeface="Rubik"/>
                          <a:cs typeface="Rubik"/>
                          <a:sym typeface="Rubik"/>
                        </a:rPr>
                        <a:t>By John Smith</a:t>
                      </a:r>
                      <a:endParaRPr b="1" sz="1800">
                        <a:solidFill>
                          <a:schemeClr val="lt1"/>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grpSp>
        <p:nvGrpSpPr>
          <p:cNvPr id="1136" name="Google Shape;1136;p42"/>
          <p:cNvGrpSpPr/>
          <p:nvPr/>
        </p:nvGrpSpPr>
        <p:grpSpPr>
          <a:xfrm>
            <a:off x="1689983" y="2089450"/>
            <a:ext cx="320073" cy="320073"/>
            <a:chOff x="5929350" y="2117975"/>
            <a:chExt cx="1214700" cy="1214700"/>
          </a:xfrm>
        </p:grpSpPr>
        <p:sp>
          <p:nvSpPr>
            <p:cNvPr id="1137" name="Google Shape;1137;p42"/>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42"/>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139" name="Google Shape;1139;p42"/>
          <p:cNvGrpSpPr/>
          <p:nvPr/>
        </p:nvGrpSpPr>
        <p:grpSpPr>
          <a:xfrm>
            <a:off x="4411971" y="2089450"/>
            <a:ext cx="320073" cy="320073"/>
            <a:chOff x="5929350" y="2117975"/>
            <a:chExt cx="1214700" cy="1214700"/>
          </a:xfrm>
        </p:grpSpPr>
        <p:sp>
          <p:nvSpPr>
            <p:cNvPr id="1140" name="Google Shape;1140;p42"/>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42"/>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142" name="Google Shape;1142;p42"/>
          <p:cNvGrpSpPr/>
          <p:nvPr/>
        </p:nvGrpSpPr>
        <p:grpSpPr>
          <a:xfrm>
            <a:off x="7133958" y="2089450"/>
            <a:ext cx="320073" cy="320073"/>
            <a:chOff x="5929350" y="2117975"/>
            <a:chExt cx="1214700" cy="1214700"/>
          </a:xfrm>
        </p:grpSpPr>
        <p:sp>
          <p:nvSpPr>
            <p:cNvPr id="1143" name="Google Shape;1143;p42"/>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42"/>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cxnSp>
        <p:nvCxnSpPr>
          <p:cNvPr id="1145" name="Google Shape;1145;p42"/>
          <p:cNvCxnSpPr>
            <a:stCxn id="1132" idx="1"/>
            <a:endCxn id="1137" idx="0"/>
          </p:cNvCxnSpPr>
          <p:nvPr/>
        </p:nvCxnSpPr>
        <p:spPr>
          <a:xfrm flipH="1">
            <a:off x="1850100" y="1559950"/>
            <a:ext cx="1578900" cy="529500"/>
          </a:xfrm>
          <a:prstGeom prst="bentConnector2">
            <a:avLst/>
          </a:prstGeom>
          <a:noFill/>
          <a:ln cap="flat" cmpd="sng" w="19050">
            <a:solidFill>
              <a:schemeClr val="lt1"/>
            </a:solidFill>
            <a:prstDash val="solid"/>
            <a:round/>
            <a:headEnd len="med" w="med" type="none"/>
            <a:tailEnd len="med" w="med" type="none"/>
          </a:ln>
        </p:spPr>
      </p:cxnSp>
      <p:cxnSp>
        <p:nvCxnSpPr>
          <p:cNvPr id="1146" name="Google Shape;1146;p42"/>
          <p:cNvCxnSpPr>
            <a:endCxn id="1143" idx="0"/>
          </p:cNvCxnSpPr>
          <p:nvPr/>
        </p:nvCxnSpPr>
        <p:spPr>
          <a:xfrm>
            <a:off x="5715095" y="1559950"/>
            <a:ext cx="1578900" cy="529500"/>
          </a:xfrm>
          <a:prstGeom prst="bentConnector2">
            <a:avLst/>
          </a:prstGeom>
          <a:noFill/>
          <a:ln cap="flat" cmpd="sng" w="19050">
            <a:solidFill>
              <a:schemeClr val="lt1"/>
            </a:solidFill>
            <a:prstDash val="solid"/>
            <a:round/>
            <a:headEnd len="med" w="med" type="none"/>
            <a:tailEnd len="med" w="med" type="none"/>
          </a:ln>
        </p:spPr>
      </p:cxnSp>
      <p:cxnSp>
        <p:nvCxnSpPr>
          <p:cNvPr id="1147" name="Google Shape;1147;p42"/>
          <p:cNvCxnSpPr>
            <a:stCxn id="1132" idx="2"/>
            <a:endCxn id="1140" idx="0"/>
          </p:cNvCxnSpPr>
          <p:nvPr/>
        </p:nvCxnSpPr>
        <p:spPr>
          <a:xfrm flipH="1" rot="-5400000">
            <a:off x="4421850" y="1938700"/>
            <a:ext cx="300900" cy="600"/>
          </a:xfrm>
          <a:prstGeom prst="bentConnector3">
            <a:avLst>
              <a:gd fmla="val 50000" name="adj1"/>
            </a:avLst>
          </a:prstGeom>
          <a:noFill/>
          <a:ln cap="flat" cmpd="sng" w="19050">
            <a:solidFill>
              <a:schemeClr val="lt1"/>
            </a:solidFill>
            <a:prstDash val="solid"/>
            <a:round/>
            <a:headEnd len="med" w="med" type="none"/>
            <a:tailEnd len="med" w="med" type="none"/>
          </a:ln>
        </p:spPr>
      </p:cxn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1" name="Shape 1151"/>
        <p:cNvGrpSpPr/>
        <p:nvPr/>
      </p:nvGrpSpPr>
      <p:grpSpPr>
        <a:xfrm>
          <a:off x="0" y="0"/>
          <a:ext cx="0" cy="0"/>
          <a:chOff x="0" y="0"/>
          <a:chExt cx="0" cy="0"/>
        </a:xfrm>
      </p:grpSpPr>
      <p:sp>
        <p:nvSpPr>
          <p:cNvPr id="1152" name="Google Shape;1152;p43"/>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1153" name="Google Shape;1153;p43"/>
          <p:cNvGrpSpPr/>
          <p:nvPr/>
        </p:nvGrpSpPr>
        <p:grpSpPr>
          <a:xfrm>
            <a:off x="713422" y="2855275"/>
            <a:ext cx="3383400" cy="1752600"/>
            <a:chOff x="713422" y="2855275"/>
            <a:chExt cx="3383400" cy="1752600"/>
          </a:xfrm>
        </p:grpSpPr>
        <p:sp>
          <p:nvSpPr>
            <p:cNvPr id="1154" name="Google Shape;1154;p43"/>
            <p:cNvSpPr txBox="1"/>
            <p:nvPr/>
          </p:nvSpPr>
          <p:spPr>
            <a:xfrm>
              <a:off x="713422" y="2855275"/>
              <a:ext cx="33834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Clue 1</a:t>
              </a:r>
              <a:endParaRPr b="1" sz="2200">
                <a:solidFill>
                  <a:schemeClr val="lt1"/>
                </a:solidFill>
                <a:latin typeface="Rubik"/>
                <a:ea typeface="Rubik"/>
                <a:cs typeface="Rubik"/>
                <a:sym typeface="Rubik"/>
              </a:endParaRPr>
            </a:p>
          </p:txBody>
        </p:sp>
        <p:sp>
          <p:nvSpPr>
            <p:cNvPr id="1155" name="Google Shape;1155;p43"/>
            <p:cNvSpPr txBox="1"/>
            <p:nvPr/>
          </p:nvSpPr>
          <p:spPr>
            <a:xfrm>
              <a:off x="713422" y="3236275"/>
              <a:ext cx="3383400" cy="137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 and the smallest one in the entire Solar System. This planet’s name has nothing to do with the liquid metal, since Mercury was named after the Roman messenger god</a:t>
              </a:r>
              <a:endParaRPr sz="1600">
                <a:solidFill>
                  <a:schemeClr val="lt1"/>
                </a:solidFill>
                <a:latin typeface="Darker Grotesque"/>
                <a:ea typeface="Darker Grotesque"/>
                <a:cs typeface="Darker Grotesque"/>
                <a:sym typeface="Darker Grotesque"/>
              </a:endParaRPr>
            </a:p>
          </p:txBody>
        </p:sp>
      </p:grpSp>
      <p:grpSp>
        <p:nvGrpSpPr>
          <p:cNvPr id="1156" name="Google Shape;1156;p43"/>
          <p:cNvGrpSpPr/>
          <p:nvPr/>
        </p:nvGrpSpPr>
        <p:grpSpPr>
          <a:xfrm>
            <a:off x="5047328" y="2855275"/>
            <a:ext cx="3383400" cy="1752600"/>
            <a:chOff x="5047328" y="2855275"/>
            <a:chExt cx="3383400" cy="1752600"/>
          </a:xfrm>
        </p:grpSpPr>
        <p:sp>
          <p:nvSpPr>
            <p:cNvPr id="1157" name="Google Shape;1157;p43"/>
            <p:cNvSpPr txBox="1"/>
            <p:nvPr/>
          </p:nvSpPr>
          <p:spPr>
            <a:xfrm>
              <a:off x="5047328" y="2855275"/>
              <a:ext cx="33834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Clue 2</a:t>
              </a:r>
              <a:endParaRPr b="1" sz="2200">
                <a:solidFill>
                  <a:schemeClr val="lt1"/>
                </a:solidFill>
                <a:latin typeface="Rubik"/>
                <a:ea typeface="Rubik"/>
                <a:cs typeface="Rubik"/>
                <a:sym typeface="Rubik"/>
              </a:endParaRPr>
            </a:p>
          </p:txBody>
        </p:sp>
        <p:sp>
          <p:nvSpPr>
            <p:cNvPr id="1158" name="Google Shape;1158;p43"/>
            <p:cNvSpPr txBox="1"/>
            <p:nvPr/>
          </p:nvSpPr>
          <p:spPr>
            <a:xfrm>
              <a:off x="5047328" y="3236275"/>
              <a:ext cx="3383400" cy="137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Mercury takes a little more than 58 days to complete its rotation, so try to imagine how long days must be there! Since the temperatures are so extreme, albeit not as extreme as on Venus</a:t>
              </a:r>
              <a:endParaRPr sz="1600">
                <a:solidFill>
                  <a:schemeClr val="lt1"/>
                </a:solidFill>
                <a:latin typeface="Darker Grotesque"/>
                <a:ea typeface="Darker Grotesque"/>
                <a:cs typeface="Darker Grotesque"/>
                <a:sym typeface="Darker Grotesque"/>
              </a:endParaRPr>
            </a:p>
          </p:txBody>
        </p:sp>
      </p:grpSp>
      <p:grpSp>
        <p:nvGrpSpPr>
          <p:cNvPr id="1159" name="Google Shape;1159;p43"/>
          <p:cNvGrpSpPr/>
          <p:nvPr/>
        </p:nvGrpSpPr>
        <p:grpSpPr>
          <a:xfrm>
            <a:off x="2014474" y="1984730"/>
            <a:ext cx="781295" cy="781295"/>
            <a:chOff x="5929350" y="2117975"/>
            <a:chExt cx="1214700" cy="1214700"/>
          </a:xfrm>
        </p:grpSpPr>
        <p:sp>
          <p:nvSpPr>
            <p:cNvPr id="1160" name="Google Shape;1160;p43"/>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43"/>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162" name="Google Shape;1162;p43"/>
          <p:cNvGrpSpPr/>
          <p:nvPr/>
        </p:nvGrpSpPr>
        <p:grpSpPr>
          <a:xfrm>
            <a:off x="6348381" y="1984730"/>
            <a:ext cx="781295" cy="781295"/>
            <a:chOff x="5929350" y="2117975"/>
            <a:chExt cx="1214700" cy="1214700"/>
          </a:xfrm>
        </p:grpSpPr>
        <p:sp>
          <p:nvSpPr>
            <p:cNvPr id="1163" name="Google Shape;1163;p43"/>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43"/>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sp>
        <p:nvSpPr>
          <p:cNvPr id="1165" name="Google Shape;1165;p43"/>
          <p:cNvSpPr txBox="1"/>
          <p:nvPr/>
        </p:nvSpPr>
        <p:spPr>
          <a:xfrm>
            <a:off x="3016150" y="1298450"/>
            <a:ext cx="31116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Clues of the crime</a:t>
            </a:r>
            <a:endParaRPr b="1" sz="2200">
              <a:solidFill>
                <a:schemeClr val="lt1"/>
              </a:solidFill>
              <a:latin typeface="Rubik"/>
              <a:ea typeface="Rubik"/>
              <a:cs typeface="Rubik"/>
              <a:sym typeface="Rubik"/>
            </a:endParaRPr>
          </a:p>
        </p:txBody>
      </p:sp>
      <p:cxnSp>
        <p:nvCxnSpPr>
          <p:cNvPr id="1166" name="Google Shape;1166;p43"/>
          <p:cNvCxnSpPr>
            <a:stCxn id="1165" idx="2"/>
            <a:endCxn id="1163" idx="2"/>
          </p:cNvCxnSpPr>
          <p:nvPr/>
        </p:nvCxnSpPr>
        <p:spPr>
          <a:xfrm flipH="1" rot="-5400000">
            <a:off x="5150200" y="1177400"/>
            <a:ext cx="619800" cy="1776300"/>
          </a:xfrm>
          <a:prstGeom prst="bentConnector2">
            <a:avLst/>
          </a:prstGeom>
          <a:noFill/>
          <a:ln cap="flat" cmpd="sng" w="19050">
            <a:solidFill>
              <a:schemeClr val="lt1"/>
            </a:solidFill>
            <a:prstDash val="solid"/>
            <a:round/>
            <a:headEnd len="med" w="med" type="none"/>
            <a:tailEnd len="med" w="med" type="none"/>
          </a:ln>
        </p:spPr>
      </p:cxnSp>
      <p:cxnSp>
        <p:nvCxnSpPr>
          <p:cNvPr id="1167" name="Google Shape;1167;p43"/>
          <p:cNvCxnSpPr>
            <a:stCxn id="1165" idx="2"/>
            <a:endCxn id="1160" idx="6"/>
          </p:cNvCxnSpPr>
          <p:nvPr/>
        </p:nvCxnSpPr>
        <p:spPr>
          <a:xfrm rot="5400000">
            <a:off x="3373900" y="1177400"/>
            <a:ext cx="619800" cy="1776300"/>
          </a:xfrm>
          <a:prstGeom prst="bentConnector2">
            <a:avLst/>
          </a:prstGeom>
          <a:noFill/>
          <a:ln cap="flat" cmpd="sng" w="19050">
            <a:solidFill>
              <a:schemeClr val="lt1"/>
            </a:solidFill>
            <a:prstDash val="solid"/>
            <a:round/>
            <a:headEnd len="med" w="med" type="none"/>
            <a:tailEnd len="med" w="med" type="none"/>
          </a:ln>
        </p:spPr>
      </p:cxnSp>
      <p:grpSp>
        <p:nvGrpSpPr>
          <p:cNvPr id="1168" name="Google Shape;1168;p43"/>
          <p:cNvGrpSpPr/>
          <p:nvPr/>
        </p:nvGrpSpPr>
        <p:grpSpPr>
          <a:xfrm>
            <a:off x="6586209" y="2165069"/>
            <a:ext cx="305650" cy="420609"/>
            <a:chOff x="6195557" y="3568126"/>
            <a:chExt cx="239425" cy="324669"/>
          </a:xfrm>
        </p:grpSpPr>
        <p:sp>
          <p:nvSpPr>
            <p:cNvPr id="1169" name="Google Shape;1169;p43"/>
            <p:cNvSpPr/>
            <p:nvPr/>
          </p:nvSpPr>
          <p:spPr>
            <a:xfrm>
              <a:off x="6195557" y="3568126"/>
              <a:ext cx="239425" cy="324669"/>
            </a:xfrm>
            <a:custGeom>
              <a:rect b="b" l="l" r="r" t="t"/>
              <a:pathLst>
                <a:path extrusionOk="0" h="10672" w="7870">
                  <a:moveTo>
                    <a:pt x="5371" y="626"/>
                  </a:moveTo>
                  <a:lnTo>
                    <a:pt x="5086" y="1482"/>
                  </a:lnTo>
                  <a:lnTo>
                    <a:pt x="3944" y="1500"/>
                  </a:lnTo>
                  <a:lnTo>
                    <a:pt x="2802" y="1482"/>
                  </a:lnTo>
                  <a:lnTo>
                    <a:pt x="2516" y="626"/>
                  </a:lnTo>
                  <a:close/>
                  <a:moveTo>
                    <a:pt x="2891" y="2089"/>
                  </a:moveTo>
                  <a:lnTo>
                    <a:pt x="3944" y="2107"/>
                  </a:lnTo>
                  <a:lnTo>
                    <a:pt x="4996" y="2107"/>
                  </a:lnTo>
                  <a:lnTo>
                    <a:pt x="4996" y="4087"/>
                  </a:lnTo>
                  <a:cubicBezTo>
                    <a:pt x="4996" y="4266"/>
                    <a:pt x="5139" y="4391"/>
                    <a:pt x="5300" y="4391"/>
                  </a:cubicBezTo>
                  <a:lnTo>
                    <a:pt x="5728" y="4391"/>
                  </a:lnTo>
                  <a:cubicBezTo>
                    <a:pt x="6567" y="4391"/>
                    <a:pt x="7245" y="5069"/>
                    <a:pt x="7245" y="5907"/>
                  </a:cubicBezTo>
                  <a:lnTo>
                    <a:pt x="7245" y="10047"/>
                  </a:lnTo>
                  <a:lnTo>
                    <a:pt x="625" y="10047"/>
                  </a:lnTo>
                  <a:lnTo>
                    <a:pt x="625" y="5907"/>
                  </a:lnTo>
                  <a:cubicBezTo>
                    <a:pt x="625" y="5069"/>
                    <a:pt x="1303" y="4391"/>
                    <a:pt x="2142" y="4391"/>
                  </a:cubicBezTo>
                  <a:lnTo>
                    <a:pt x="2570" y="4391"/>
                  </a:lnTo>
                  <a:cubicBezTo>
                    <a:pt x="2748" y="4391"/>
                    <a:pt x="2891" y="4266"/>
                    <a:pt x="2891" y="4087"/>
                  </a:cubicBezTo>
                  <a:lnTo>
                    <a:pt x="2891" y="2089"/>
                  </a:lnTo>
                  <a:close/>
                  <a:moveTo>
                    <a:pt x="5823" y="0"/>
                  </a:moveTo>
                  <a:cubicBezTo>
                    <a:pt x="5815" y="0"/>
                    <a:pt x="5807" y="1"/>
                    <a:pt x="5799" y="1"/>
                  </a:cubicBezTo>
                  <a:lnTo>
                    <a:pt x="2088" y="1"/>
                  </a:lnTo>
                  <a:cubicBezTo>
                    <a:pt x="2017" y="1"/>
                    <a:pt x="1945" y="19"/>
                    <a:pt x="1892" y="55"/>
                  </a:cubicBezTo>
                  <a:cubicBezTo>
                    <a:pt x="1785" y="144"/>
                    <a:pt x="1749" y="287"/>
                    <a:pt x="1785" y="412"/>
                  </a:cubicBezTo>
                  <a:lnTo>
                    <a:pt x="2142" y="1447"/>
                  </a:lnTo>
                  <a:lnTo>
                    <a:pt x="1928" y="1447"/>
                  </a:lnTo>
                  <a:cubicBezTo>
                    <a:pt x="1749" y="1447"/>
                    <a:pt x="1606" y="1589"/>
                    <a:pt x="1606" y="1768"/>
                  </a:cubicBezTo>
                  <a:cubicBezTo>
                    <a:pt x="1606" y="1964"/>
                    <a:pt x="1749" y="2107"/>
                    <a:pt x="1928" y="2107"/>
                  </a:cubicBezTo>
                  <a:lnTo>
                    <a:pt x="2267" y="2107"/>
                  </a:lnTo>
                  <a:lnTo>
                    <a:pt x="2267" y="3766"/>
                  </a:lnTo>
                  <a:lnTo>
                    <a:pt x="2142" y="3766"/>
                  </a:lnTo>
                  <a:cubicBezTo>
                    <a:pt x="964" y="3766"/>
                    <a:pt x="0" y="4730"/>
                    <a:pt x="0" y="5907"/>
                  </a:cubicBezTo>
                  <a:lnTo>
                    <a:pt x="0" y="10368"/>
                  </a:lnTo>
                  <a:cubicBezTo>
                    <a:pt x="0" y="10546"/>
                    <a:pt x="143" y="10671"/>
                    <a:pt x="322" y="10671"/>
                  </a:cubicBezTo>
                  <a:lnTo>
                    <a:pt x="7566" y="10671"/>
                  </a:lnTo>
                  <a:cubicBezTo>
                    <a:pt x="7726" y="10671"/>
                    <a:pt x="7869" y="10546"/>
                    <a:pt x="7869" y="10368"/>
                  </a:cubicBezTo>
                  <a:lnTo>
                    <a:pt x="7869" y="5907"/>
                  </a:lnTo>
                  <a:cubicBezTo>
                    <a:pt x="7869" y="4730"/>
                    <a:pt x="6906" y="3766"/>
                    <a:pt x="5728" y="3766"/>
                  </a:cubicBezTo>
                  <a:lnTo>
                    <a:pt x="5621" y="3766"/>
                  </a:lnTo>
                  <a:lnTo>
                    <a:pt x="5621" y="2107"/>
                  </a:lnTo>
                  <a:lnTo>
                    <a:pt x="5924" y="2107"/>
                  </a:lnTo>
                  <a:cubicBezTo>
                    <a:pt x="6352" y="2089"/>
                    <a:pt x="6352" y="1500"/>
                    <a:pt x="5924" y="1482"/>
                  </a:cubicBezTo>
                  <a:lnTo>
                    <a:pt x="5746" y="1482"/>
                  </a:lnTo>
                  <a:lnTo>
                    <a:pt x="6103" y="412"/>
                  </a:lnTo>
                  <a:cubicBezTo>
                    <a:pt x="6171" y="223"/>
                    <a:pt x="6025" y="0"/>
                    <a:pt x="582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43"/>
            <p:cNvSpPr/>
            <p:nvPr/>
          </p:nvSpPr>
          <p:spPr>
            <a:xfrm>
              <a:off x="6242225" y="3722033"/>
              <a:ext cx="145511" cy="127866"/>
            </a:xfrm>
            <a:custGeom>
              <a:rect b="b" l="l" r="r" t="t"/>
              <a:pathLst>
                <a:path extrusionOk="0" h="4203" w="4783">
                  <a:moveTo>
                    <a:pt x="2403" y="621"/>
                  </a:moveTo>
                  <a:cubicBezTo>
                    <a:pt x="2905" y="621"/>
                    <a:pt x="3409" y="964"/>
                    <a:pt x="3445" y="1651"/>
                  </a:cubicBezTo>
                  <a:lnTo>
                    <a:pt x="3445" y="2079"/>
                  </a:lnTo>
                  <a:cubicBezTo>
                    <a:pt x="3445" y="2401"/>
                    <a:pt x="3266" y="2722"/>
                    <a:pt x="2999" y="2918"/>
                  </a:cubicBezTo>
                  <a:cubicBezTo>
                    <a:pt x="2927" y="2972"/>
                    <a:pt x="2874" y="3079"/>
                    <a:pt x="2874" y="3168"/>
                  </a:cubicBezTo>
                  <a:lnTo>
                    <a:pt x="2874" y="3578"/>
                  </a:lnTo>
                  <a:lnTo>
                    <a:pt x="1964" y="3578"/>
                  </a:lnTo>
                  <a:lnTo>
                    <a:pt x="1964" y="3168"/>
                  </a:lnTo>
                  <a:cubicBezTo>
                    <a:pt x="1964" y="3079"/>
                    <a:pt x="1910" y="2972"/>
                    <a:pt x="1821" y="2918"/>
                  </a:cubicBezTo>
                  <a:cubicBezTo>
                    <a:pt x="1535" y="2722"/>
                    <a:pt x="1375" y="2401"/>
                    <a:pt x="1375" y="2079"/>
                  </a:cubicBezTo>
                  <a:lnTo>
                    <a:pt x="1375" y="1651"/>
                  </a:lnTo>
                  <a:cubicBezTo>
                    <a:pt x="1402" y="964"/>
                    <a:pt x="1901" y="621"/>
                    <a:pt x="2403" y="621"/>
                  </a:cubicBezTo>
                  <a:close/>
                  <a:moveTo>
                    <a:pt x="2401" y="1"/>
                  </a:moveTo>
                  <a:cubicBezTo>
                    <a:pt x="1915" y="1"/>
                    <a:pt x="1428" y="206"/>
                    <a:pt x="1107" y="616"/>
                  </a:cubicBezTo>
                  <a:lnTo>
                    <a:pt x="554" y="277"/>
                  </a:lnTo>
                  <a:cubicBezTo>
                    <a:pt x="503" y="245"/>
                    <a:pt x="445" y="230"/>
                    <a:pt x="388" y="230"/>
                  </a:cubicBezTo>
                  <a:cubicBezTo>
                    <a:pt x="285" y="230"/>
                    <a:pt x="183" y="281"/>
                    <a:pt x="126" y="384"/>
                  </a:cubicBezTo>
                  <a:cubicBezTo>
                    <a:pt x="37" y="527"/>
                    <a:pt x="72" y="723"/>
                    <a:pt x="233" y="813"/>
                  </a:cubicBezTo>
                  <a:lnTo>
                    <a:pt x="822" y="1169"/>
                  </a:lnTo>
                  <a:cubicBezTo>
                    <a:pt x="768" y="1330"/>
                    <a:pt x="750" y="1491"/>
                    <a:pt x="750" y="1651"/>
                  </a:cubicBezTo>
                  <a:lnTo>
                    <a:pt x="750" y="2079"/>
                  </a:lnTo>
                  <a:cubicBezTo>
                    <a:pt x="750" y="2186"/>
                    <a:pt x="750" y="2294"/>
                    <a:pt x="768" y="2383"/>
                  </a:cubicBezTo>
                  <a:lnTo>
                    <a:pt x="215" y="2722"/>
                  </a:lnTo>
                  <a:cubicBezTo>
                    <a:pt x="54" y="2811"/>
                    <a:pt x="1" y="3007"/>
                    <a:pt x="90" y="3150"/>
                  </a:cubicBezTo>
                  <a:cubicBezTo>
                    <a:pt x="162" y="3245"/>
                    <a:pt x="273" y="3301"/>
                    <a:pt x="381" y="3301"/>
                  </a:cubicBezTo>
                  <a:cubicBezTo>
                    <a:pt x="435" y="3301"/>
                    <a:pt x="489" y="3287"/>
                    <a:pt x="536" y="3257"/>
                  </a:cubicBezTo>
                  <a:lnTo>
                    <a:pt x="1018" y="2972"/>
                  </a:lnTo>
                  <a:cubicBezTo>
                    <a:pt x="1107" y="3096"/>
                    <a:pt x="1214" y="3221"/>
                    <a:pt x="1321" y="3328"/>
                  </a:cubicBezTo>
                  <a:lnTo>
                    <a:pt x="1321" y="3882"/>
                  </a:lnTo>
                  <a:cubicBezTo>
                    <a:pt x="1321" y="4060"/>
                    <a:pt x="1464" y="4203"/>
                    <a:pt x="1642" y="4203"/>
                  </a:cubicBezTo>
                  <a:lnTo>
                    <a:pt x="3195" y="4203"/>
                  </a:lnTo>
                  <a:cubicBezTo>
                    <a:pt x="3355" y="4203"/>
                    <a:pt x="3498" y="4060"/>
                    <a:pt x="3498" y="3882"/>
                  </a:cubicBezTo>
                  <a:lnTo>
                    <a:pt x="3498" y="3328"/>
                  </a:lnTo>
                  <a:cubicBezTo>
                    <a:pt x="3605" y="3221"/>
                    <a:pt x="3712" y="3096"/>
                    <a:pt x="3801" y="2972"/>
                  </a:cubicBezTo>
                  <a:lnTo>
                    <a:pt x="4248" y="3257"/>
                  </a:lnTo>
                  <a:cubicBezTo>
                    <a:pt x="4301" y="3287"/>
                    <a:pt x="4359" y="3301"/>
                    <a:pt x="4415" y="3301"/>
                  </a:cubicBezTo>
                  <a:cubicBezTo>
                    <a:pt x="4527" y="3301"/>
                    <a:pt x="4634" y="3245"/>
                    <a:pt x="4694" y="3150"/>
                  </a:cubicBezTo>
                  <a:cubicBezTo>
                    <a:pt x="4783" y="3007"/>
                    <a:pt x="4729" y="2811"/>
                    <a:pt x="4587" y="2722"/>
                  </a:cubicBezTo>
                  <a:lnTo>
                    <a:pt x="4033" y="2383"/>
                  </a:lnTo>
                  <a:cubicBezTo>
                    <a:pt x="4051" y="2294"/>
                    <a:pt x="4069" y="2186"/>
                    <a:pt x="4069" y="2079"/>
                  </a:cubicBezTo>
                  <a:lnTo>
                    <a:pt x="4069" y="1651"/>
                  </a:lnTo>
                  <a:cubicBezTo>
                    <a:pt x="4069" y="1491"/>
                    <a:pt x="4033" y="1330"/>
                    <a:pt x="3998" y="1169"/>
                  </a:cubicBezTo>
                  <a:lnTo>
                    <a:pt x="4587" y="813"/>
                  </a:lnTo>
                  <a:cubicBezTo>
                    <a:pt x="4729" y="723"/>
                    <a:pt x="4783" y="527"/>
                    <a:pt x="4694" y="384"/>
                  </a:cubicBezTo>
                  <a:cubicBezTo>
                    <a:pt x="4636" y="281"/>
                    <a:pt x="4535" y="230"/>
                    <a:pt x="4431" y="230"/>
                  </a:cubicBezTo>
                  <a:cubicBezTo>
                    <a:pt x="4374" y="230"/>
                    <a:pt x="4316" y="245"/>
                    <a:pt x="4265" y="277"/>
                  </a:cubicBezTo>
                  <a:lnTo>
                    <a:pt x="3694" y="616"/>
                  </a:lnTo>
                  <a:cubicBezTo>
                    <a:pt x="3373" y="206"/>
                    <a:pt x="2887" y="1"/>
                    <a:pt x="24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71" name="Google Shape;1171;p43"/>
          <p:cNvGrpSpPr/>
          <p:nvPr/>
        </p:nvGrpSpPr>
        <p:grpSpPr>
          <a:xfrm>
            <a:off x="2196860" y="2231440"/>
            <a:ext cx="416531" cy="288144"/>
            <a:chOff x="5455682" y="3619358"/>
            <a:chExt cx="326281" cy="222419"/>
          </a:xfrm>
        </p:grpSpPr>
        <p:sp>
          <p:nvSpPr>
            <p:cNvPr id="1172" name="Google Shape;1172;p43"/>
            <p:cNvSpPr/>
            <p:nvPr/>
          </p:nvSpPr>
          <p:spPr>
            <a:xfrm>
              <a:off x="5455682" y="3619358"/>
              <a:ext cx="326281" cy="222419"/>
            </a:xfrm>
            <a:custGeom>
              <a:rect b="b" l="l" r="r" t="t"/>
              <a:pathLst>
                <a:path extrusionOk="0" h="7311" w="10725">
                  <a:moveTo>
                    <a:pt x="5356" y="628"/>
                  </a:moveTo>
                  <a:cubicBezTo>
                    <a:pt x="7053" y="628"/>
                    <a:pt x="8753" y="1636"/>
                    <a:pt x="10029" y="3652"/>
                  </a:cubicBezTo>
                  <a:cubicBezTo>
                    <a:pt x="8751" y="5662"/>
                    <a:pt x="7050" y="6670"/>
                    <a:pt x="5350" y="6670"/>
                  </a:cubicBezTo>
                  <a:cubicBezTo>
                    <a:pt x="3655" y="6670"/>
                    <a:pt x="1962" y="5666"/>
                    <a:pt x="697" y="3652"/>
                  </a:cubicBezTo>
                  <a:cubicBezTo>
                    <a:pt x="1964" y="1636"/>
                    <a:pt x="3659" y="628"/>
                    <a:pt x="5356" y="628"/>
                  </a:cubicBezTo>
                  <a:close/>
                  <a:moveTo>
                    <a:pt x="5399" y="1"/>
                  </a:moveTo>
                  <a:cubicBezTo>
                    <a:pt x="3266" y="1"/>
                    <a:pt x="1258" y="1409"/>
                    <a:pt x="54" y="3492"/>
                  </a:cubicBezTo>
                  <a:cubicBezTo>
                    <a:pt x="1" y="3581"/>
                    <a:pt x="1" y="3706"/>
                    <a:pt x="54" y="3813"/>
                  </a:cubicBezTo>
                  <a:cubicBezTo>
                    <a:pt x="1119" y="5694"/>
                    <a:pt x="3190" y="7310"/>
                    <a:pt x="5319" y="7310"/>
                  </a:cubicBezTo>
                  <a:cubicBezTo>
                    <a:pt x="5330" y="7310"/>
                    <a:pt x="5342" y="7310"/>
                    <a:pt x="5354" y="7310"/>
                  </a:cubicBezTo>
                  <a:cubicBezTo>
                    <a:pt x="6424" y="7310"/>
                    <a:pt x="7513" y="6935"/>
                    <a:pt x="8494" y="6222"/>
                  </a:cubicBezTo>
                  <a:cubicBezTo>
                    <a:pt x="9351" y="5615"/>
                    <a:pt x="10118" y="4759"/>
                    <a:pt x="10653" y="3813"/>
                  </a:cubicBezTo>
                  <a:cubicBezTo>
                    <a:pt x="10724" y="3706"/>
                    <a:pt x="10724" y="3581"/>
                    <a:pt x="10653" y="3492"/>
                  </a:cubicBezTo>
                  <a:cubicBezTo>
                    <a:pt x="10118" y="2546"/>
                    <a:pt x="9351" y="1672"/>
                    <a:pt x="8494" y="1065"/>
                  </a:cubicBezTo>
                  <a:cubicBezTo>
                    <a:pt x="7484" y="328"/>
                    <a:pt x="6427" y="1"/>
                    <a:pt x="539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43"/>
            <p:cNvSpPr/>
            <p:nvPr/>
          </p:nvSpPr>
          <p:spPr>
            <a:xfrm>
              <a:off x="5545276" y="3657568"/>
              <a:ext cx="146576" cy="146211"/>
            </a:xfrm>
            <a:custGeom>
              <a:rect b="b" l="l" r="r" t="t"/>
              <a:pathLst>
                <a:path extrusionOk="0" h="4806" w="4818">
                  <a:moveTo>
                    <a:pt x="2409" y="612"/>
                  </a:moveTo>
                  <a:cubicBezTo>
                    <a:pt x="3390" y="612"/>
                    <a:pt x="4193" y="1415"/>
                    <a:pt x="4193" y="2396"/>
                  </a:cubicBezTo>
                  <a:cubicBezTo>
                    <a:pt x="4148" y="3574"/>
                    <a:pt x="3283" y="4163"/>
                    <a:pt x="2415" y="4163"/>
                  </a:cubicBezTo>
                  <a:cubicBezTo>
                    <a:pt x="1548" y="4163"/>
                    <a:pt x="678" y="3574"/>
                    <a:pt x="624" y="2396"/>
                  </a:cubicBezTo>
                  <a:cubicBezTo>
                    <a:pt x="624" y="1415"/>
                    <a:pt x="1427" y="612"/>
                    <a:pt x="2409" y="612"/>
                  </a:cubicBezTo>
                  <a:close/>
                  <a:moveTo>
                    <a:pt x="2415" y="1"/>
                  </a:moveTo>
                  <a:cubicBezTo>
                    <a:pt x="1245" y="1"/>
                    <a:pt x="71" y="799"/>
                    <a:pt x="0" y="2396"/>
                  </a:cubicBezTo>
                  <a:cubicBezTo>
                    <a:pt x="0" y="3717"/>
                    <a:pt x="1088" y="4805"/>
                    <a:pt x="2409" y="4805"/>
                  </a:cubicBezTo>
                  <a:cubicBezTo>
                    <a:pt x="3747" y="4805"/>
                    <a:pt x="4818" y="3717"/>
                    <a:pt x="4818" y="2396"/>
                  </a:cubicBezTo>
                  <a:cubicBezTo>
                    <a:pt x="4755" y="799"/>
                    <a:pt x="3586" y="1"/>
                    <a:pt x="241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43"/>
            <p:cNvSpPr/>
            <p:nvPr/>
          </p:nvSpPr>
          <p:spPr>
            <a:xfrm>
              <a:off x="5585982" y="3697878"/>
              <a:ext cx="65713" cy="65165"/>
            </a:xfrm>
            <a:custGeom>
              <a:rect b="b" l="l" r="r" t="t"/>
              <a:pathLst>
                <a:path extrusionOk="0" h="2142" w="2160">
                  <a:moveTo>
                    <a:pt x="1071" y="625"/>
                  </a:moveTo>
                  <a:cubicBezTo>
                    <a:pt x="1321" y="625"/>
                    <a:pt x="1517" y="822"/>
                    <a:pt x="1517" y="1071"/>
                  </a:cubicBezTo>
                  <a:cubicBezTo>
                    <a:pt x="1508" y="1366"/>
                    <a:pt x="1294" y="1513"/>
                    <a:pt x="1077" y="1513"/>
                  </a:cubicBezTo>
                  <a:cubicBezTo>
                    <a:pt x="861" y="1513"/>
                    <a:pt x="643" y="1366"/>
                    <a:pt x="625" y="1071"/>
                  </a:cubicBezTo>
                  <a:cubicBezTo>
                    <a:pt x="625" y="822"/>
                    <a:pt x="821" y="625"/>
                    <a:pt x="1071" y="625"/>
                  </a:cubicBezTo>
                  <a:close/>
                  <a:moveTo>
                    <a:pt x="1073" y="1"/>
                  </a:moveTo>
                  <a:cubicBezTo>
                    <a:pt x="549" y="1"/>
                    <a:pt x="27" y="358"/>
                    <a:pt x="0" y="1071"/>
                  </a:cubicBezTo>
                  <a:cubicBezTo>
                    <a:pt x="0" y="1660"/>
                    <a:pt x="482" y="2142"/>
                    <a:pt x="1071" y="2142"/>
                  </a:cubicBezTo>
                  <a:cubicBezTo>
                    <a:pt x="1677" y="2142"/>
                    <a:pt x="2159" y="1660"/>
                    <a:pt x="2159" y="1071"/>
                  </a:cubicBezTo>
                  <a:cubicBezTo>
                    <a:pt x="2123" y="358"/>
                    <a:pt x="1597" y="1"/>
                    <a:pt x="107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7"/>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aphicFrame>
        <p:nvGraphicFramePr>
          <p:cNvPr id="126" name="Google Shape;126;p17"/>
          <p:cNvGraphicFramePr/>
          <p:nvPr/>
        </p:nvGraphicFramePr>
        <p:xfrm>
          <a:off x="713225" y="1217125"/>
          <a:ext cx="3000000" cy="3000000"/>
        </p:xfrm>
        <a:graphic>
          <a:graphicData uri="http://schemas.openxmlformats.org/drawingml/2006/table">
            <a:tbl>
              <a:tblPr>
                <a:noFill/>
                <a:tableStyleId>{736A893A-1CEC-4CC9-85FB-2FA273F321BD}</a:tableStyleId>
              </a:tblPr>
              <a:tblGrid>
                <a:gridCol w="558750"/>
                <a:gridCol w="1724825"/>
                <a:gridCol w="5434000"/>
              </a:tblGrid>
              <a:tr h="626400">
                <a:tc>
                  <a:txBody>
                    <a:bodyPr/>
                    <a:lstStyle/>
                    <a:p>
                      <a:pPr indent="0" lvl="0" marL="0" rtl="0" algn="ctr">
                        <a:spcBef>
                          <a:spcPts val="0"/>
                        </a:spcBef>
                        <a:spcAft>
                          <a:spcPts val="0"/>
                        </a:spcAft>
                        <a:buNone/>
                      </a:pPr>
                      <a:r>
                        <a:rPr b="1" lang="en" sz="2200">
                          <a:solidFill>
                            <a:schemeClr val="lt2"/>
                          </a:solidFill>
                          <a:latin typeface="Rubik"/>
                          <a:ea typeface="Rubik"/>
                          <a:cs typeface="Rubik"/>
                          <a:sym typeface="Rubik"/>
                        </a:rPr>
                        <a:t>1</a:t>
                      </a:r>
                      <a:endParaRPr b="1" sz="2200">
                        <a:solidFill>
                          <a:schemeClr val="lt2"/>
                        </a:solidFill>
                        <a:latin typeface="Rubik"/>
                        <a:ea typeface="Rubik"/>
                        <a:cs typeface="Rubik"/>
                        <a:sym typeface="Rubi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 and the smallest one in the Solar System</a:t>
                      </a:r>
                      <a:endParaRPr sz="1600">
                        <a:solidFill>
                          <a:schemeClr val="lt1"/>
                        </a:solidFill>
                        <a:latin typeface="Darker Grotesque"/>
                        <a:ea typeface="Darker Grotesque"/>
                        <a:cs typeface="Darker Grotesque"/>
                        <a:sym typeface="Darker Grotesque"/>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626400">
                <a:tc>
                  <a:txBody>
                    <a:bodyPr/>
                    <a:lstStyle/>
                    <a:p>
                      <a:pPr indent="0" lvl="0" marL="0" rtl="0" algn="ctr">
                        <a:spcBef>
                          <a:spcPts val="0"/>
                        </a:spcBef>
                        <a:spcAft>
                          <a:spcPts val="0"/>
                        </a:spcAft>
                        <a:buNone/>
                      </a:pPr>
                      <a:r>
                        <a:rPr b="1" lang="en" sz="2200">
                          <a:solidFill>
                            <a:schemeClr val="dk2"/>
                          </a:solidFill>
                          <a:latin typeface="Rubik"/>
                          <a:ea typeface="Rubik"/>
                          <a:cs typeface="Rubik"/>
                          <a:sym typeface="Rubik"/>
                        </a:rPr>
                        <a:t>2</a:t>
                      </a:r>
                      <a:endParaRPr b="1" sz="2200">
                        <a:solidFill>
                          <a:schemeClr val="dk2"/>
                        </a:solidFill>
                        <a:latin typeface="Rubik"/>
                        <a:ea typeface="Rubik"/>
                        <a:cs typeface="Rubik"/>
                        <a:sym typeface="Rubi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Venus has a beautiful name and is the second planet from the Sun. It’s terribly hot</a:t>
                      </a:r>
                      <a:endParaRPr sz="1600">
                        <a:solidFill>
                          <a:schemeClr val="lt1"/>
                        </a:solidFill>
                        <a:latin typeface="Darker Grotesque"/>
                        <a:ea typeface="Darker Grotesque"/>
                        <a:cs typeface="Darker Grotesque"/>
                        <a:sym typeface="Darker Grotesque"/>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626400">
                <a:tc>
                  <a:txBody>
                    <a:bodyPr/>
                    <a:lstStyle/>
                    <a:p>
                      <a:pPr indent="0" lvl="0" marL="0" rtl="0" algn="ctr">
                        <a:spcBef>
                          <a:spcPts val="0"/>
                        </a:spcBef>
                        <a:spcAft>
                          <a:spcPts val="0"/>
                        </a:spcAft>
                        <a:buNone/>
                      </a:pPr>
                      <a:r>
                        <a:rPr b="1" lang="en" sz="2200">
                          <a:solidFill>
                            <a:schemeClr val="lt2"/>
                          </a:solidFill>
                          <a:latin typeface="Rubik"/>
                          <a:ea typeface="Rubik"/>
                          <a:cs typeface="Rubik"/>
                          <a:sym typeface="Rubik"/>
                        </a:rPr>
                        <a:t>3</a:t>
                      </a:r>
                      <a:endParaRPr b="1" sz="2200">
                        <a:solidFill>
                          <a:schemeClr val="lt2"/>
                        </a:solidFill>
                        <a:latin typeface="Rubik"/>
                        <a:ea typeface="Rubik"/>
                        <a:cs typeface="Rubik"/>
                        <a:sym typeface="Rubi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b="1" lang="en" sz="2200">
                          <a:solidFill>
                            <a:schemeClr val="lt1"/>
                          </a:solidFill>
                          <a:latin typeface="Rubik"/>
                          <a:ea typeface="Rubik"/>
                          <a:cs typeface="Rubik"/>
                          <a:sym typeface="Rubik"/>
                        </a:rPr>
                        <a:t>Earth</a:t>
                      </a:r>
                      <a:endParaRPr b="1" sz="2200">
                        <a:solidFill>
                          <a:schemeClr val="lt1"/>
                        </a:solidFill>
                        <a:latin typeface="Rubik"/>
                        <a:ea typeface="Rubik"/>
                        <a:cs typeface="Rubik"/>
                        <a:sym typeface="Rubi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Earth is the third planet from the Sun and the only one that harbors life in the Solar System</a:t>
                      </a:r>
                      <a:endParaRPr sz="1600">
                        <a:solidFill>
                          <a:schemeClr val="lt1"/>
                        </a:solidFill>
                        <a:latin typeface="Darker Grotesque"/>
                        <a:ea typeface="Darker Grotesque"/>
                        <a:cs typeface="Darker Grotesque"/>
                        <a:sym typeface="Darker Grotesque"/>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626400">
                <a:tc>
                  <a:txBody>
                    <a:bodyPr/>
                    <a:lstStyle/>
                    <a:p>
                      <a:pPr indent="0" lvl="0" marL="0" rtl="0" algn="ctr">
                        <a:spcBef>
                          <a:spcPts val="0"/>
                        </a:spcBef>
                        <a:spcAft>
                          <a:spcPts val="0"/>
                        </a:spcAft>
                        <a:buNone/>
                      </a:pPr>
                      <a:r>
                        <a:rPr b="1" lang="en" sz="2200">
                          <a:solidFill>
                            <a:schemeClr val="dk2"/>
                          </a:solidFill>
                          <a:latin typeface="Rubik"/>
                          <a:ea typeface="Rubik"/>
                          <a:cs typeface="Rubik"/>
                          <a:sym typeface="Rubik"/>
                        </a:rPr>
                        <a:t>4</a:t>
                      </a:r>
                      <a:endParaRPr b="1" sz="2200">
                        <a:solidFill>
                          <a:schemeClr val="dk2"/>
                        </a:solidFill>
                        <a:latin typeface="Rubik"/>
                        <a:ea typeface="Rubik"/>
                        <a:cs typeface="Rubik"/>
                        <a:sym typeface="Rubi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b="1" lang="en" sz="2200">
                          <a:solidFill>
                            <a:schemeClr val="lt1"/>
                          </a:solidFill>
                          <a:latin typeface="Rubik"/>
                          <a:ea typeface="Rubik"/>
                          <a:cs typeface="Rubik"/>
                          <a:sym typeface="Rubik"/>
                        </a:rPr>
                        <a:t>Mars</a:t>
                      </a:r>
                      <a:endParaRPr b="1" sz="2200">
                        <a:solidFill>
                          <a:schemeClr val="lt1"/>
                        </a:solidFill>
                        <a:latin typeface="Rubik"/>
                        <a:ea typeface="Rubik"/>
                        <a:cs typeface="Rubik"/>
                        <a:sym typeface="Rubi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 sz="1600">
                          <a:solidFill>
                            <a:schemeClr val="lt1"/>
                          </a:solidFill>
                          <a:latin typeface="Darker Grotesque"/>
                          <a:ea typeface="Darker Grotesque"/>
                          <a:cs typeface="Darker Grotesque"/>
                          <a:sym typeface="Darker Grotesque"/>
                        </a:rPr>
                        <a:t>Despite being red, Mars is actually a cold place. It’s full of iron oxide dust, which gives the planet its reddish cast</a:t>
                      </a:r>
                      <a:endParaRPr sz="1600">
                        <a:solidFill>
                          <a:schemeClr val="lt1"/>
                        </a:solidFill>
                        <a:latin typeface="Darker Grotesque"/>
                        <a:ea typeface="Darker Grotesque"/>
                        <a:cs typeface="Darker Grotesque"/>
                        <a:sym typeface="Darker Grotesque"/>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626400">
                <a:tc>
                  <a:txBody>
                    <a:bodyPr/>
                    <a:lstStyle/>
                    <a:p>
                      <a:pPr indent="0" lvl="0" marL="0" rtl="0" algn="ctr">
                        <a:spcBef>
                          <a:spcPts val="0"/>
                        </a:spcBef>
                        <a:spcAft>
                          <a:spcPts val="0"/>
                        </a:spcAft>
                        <a:buNone/>
                      </a:pPr>
                      <a:r>
                        <a:rPr b="1" lang="en" sz="2200">
                          <a:solidFill>
                            <a:schemeClr val="lt2"/>
                          </a:solidFill>
                          <a:latin typeface="Rubik"/>
                          <a:ea typeface="Rubik"/>
                          <a:cs typeface="Rubik"/>
                          <a:sym typeface="Rubik"/>
                        </a:rPr>
                        <a:t>5</a:t>
                      </a:r>
                      <a:endParaRPr b="1" sz="2200">
                        <a:solidFill>
                          <a:schemeClr val="lt2"/>
                        </a:solidFill>
                        <a:latin typeface="Rubik"/>
                        <a:ea typeface="Rubik"/>
                        <a:cs typeface="Rubik"/>
                        <a:sym typeface="Rubi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Jupiter is a gas giant and the biggest planet in the Solar System. It’s the fourth-brightest object in the night sky</a:t>
                      </a:r>
                      <a:endParaRPr sz="1600">
                        <a:solidFill>
                          <a:schemeClr val="lt1"/>
                        </a:solidFill>
                        <a:latin typeface="Darker Grotesque"/>
                        <a:ea typeface="Darker Grotesque"/>
                        <a:cs typeface="Darker Grotesque"/>
                        <a:sym typeface="Darker Grotesque"/>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8" name="Shape 1178"/>
        <p:cNvGrpSpPr/>
        <p:nvPr/>
      </p:nvGrpSpPr>
      <p:grpSpPr>
        <a:xfrm>
          <a:off x="0" y="0"/>
          <a:ext cx="0" cy="0"/>
          <a:chOff x="0" y="0"/>
          <a:chExt cx="0" cy="0"/>
        </a:xfrm>
      </p:grpSpPr>
      <p:sp>
        <p:nvSpPr>
          <p:cNvPr id="1179" name="Google Shape;1179;p44"/>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aphicFrame>
        <p:nvGraphicFramePr>
          <p:cNvPr id="1180" name="Google Shape;1180;p44"/>
          <p:cNvGraphicFramePr/>
          <p:nvPr/>
        </p:nvGraphicFramePr>
        <p:xfrm>
          <a:off x="713225" y="1919675"/>
          <a:ext cx="3000000" cy="3000000"/>
        </p:xfrm>
        <a:graphic>
          <a:graphicData uri="http://schemas.openxmlformats.org/drawingml/2006/table">
            <a:tbl>
              <a:tblPr>
                <a:noFill/>
                <a:tableStyleId>{736A893A-1CEC-4CC9-85FB-2FA273F321BD}</a:tableStyleId>
              </a:tblPr>
              <a:tblGrid>
                <a:gridCol w="7193050"/>
                <a:gridCol w="524500"/>
              </a:tblGrid>
              <a:tr h="447375">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 and the smallest one in the Solar System</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lt2"/>
                          </a:solidFill>
                          <a:latin typeface="Rubik"/>
                          <a:ea typeface="Rubik"/>
                          <a:cs typeface="Rubik"/>
                          <a:sym typeface="Rubik"/>
                        </a:rPr>
                        <a:t>✓</a:t>
                      </a:r>
                      <a:endParaRPr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Venus has a beautiful name and is the second planet from the Sun</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dk2"/>
                          </a:solidFill>
                          <a:latin typeface="Rubik"/>
                          <a:ea typeface="Rubik"/>
                          <a:cs typeface="Rubik"/>
                          <a:sym typeface="Rubik"/>
                        </a:rPr>
                        <a:t>✘</a:t>
                      </a:r>
                      <a:endParaRPr sz="1600">
                        <a:solidFill>
                          <a:schemeClr val="dk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Earth is the third planet from the Sun and the only one that harbors life</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600">
                          <a:solidFill>
                            <a:schemeClr val="lt2"/>
                          </a:solidFill>
                          <a:latin typeface="Rubik"/>
                          <a:ea typeface="Rubik"/>
                          <a:cs typeface="Rubik"/>
                          <a:sym typeface="Rubik"/>
                        </a:rPr>
                        <a:t>✓</a:t>
                      </a:r>
                      <a:endParaRPr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Despite being red, Mars is actually a cold place. It’s full of iron oxide dust</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dk2"/>
                          </a:solidFill>
                          <a:latin typeface="Rubik"/>
                          <a:ea typeface="Rubik"/>
                          <a:cs typeface="Rubik"/>
                          <a:sym typeface="Rubik"/>
                        </a:rPr>
                        <a:t>✘</a:t>
                      </a:r>
                      <a:endParaRPr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Jupiter is a gas giant and the biggest planet in the Solar System</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r h="447375">
                <a:tc>
                  <a:txBody>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Saturn is a gas giant and has several rings</a:t>
                      </a:r>
                      <a:endParaRPr sz="1600">
                        <a:solidFill>
                          <a:schemeClr val="lt1"/>
                        </a:solidFill>
                        <a:latin typeface="Darker Grotesque"/>
                        <a:ea typeface="Darker Grotesque"/>
                        <a:cs typeface="Darker Grotesque"/>
                        <a:sym typeface="Darker Grotesque"/>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600">
                          <a:solidFill>
                            <a:schemeClr val="lt2"/>
                          </a:solidFill>
                          <a:latin typeface="Rubik"/>
                          <a:ea typeface="Rubik"/>
                          <a:cs typeface="Rubik"/>
                          <a:sym typeface="Rubik"/>
                        </a:rPr>
                        <a:t>✓</a:t>
                      </a:r>
                      <a:endParaRPr sz="1600">
                        <a:solidFill>
                          <a:schemeClr val="lt2"/>
                        </a:solidFill>
                        <a:latin typeface="Rubik"/>
                        <a:ea typeface="Rubik"/>
                        <a:cs typeface="Rubik"/>
                        <a:sym typeface="Rubik"/>
                      </a:endParaRPr>
                    </a:p>
                  </a:txBody>
                  <a:tcPr marT="91425" marB="91425" marR="91425" marL="91425">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tcPr>
                </a:tc>
              </a:tr>
            </a:tbl>
          </a:graphicData>
        </a:graphic>
      </p:graphicFrame>
      <p:sp>
        <p:nvSpPr>
          <p:cNvPr id="1181" name="Google Shape;1181;p44"/>
          <p:cNvSpPr txBox="1"/>
          <p:nvPr/>
        </p:nvSpPr>
        <p:spPr>
          <a:xfrm>
            <a:off x="713224" y="1306550"/>
            <a:ext cx="77175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Checklist</a:t>
            </a:r>
            <a:endParaRPr b="1" sz="2200">
              <a:solidFill>
                <a:schemeClr val="lt1"/>
              </a:solidFill>
              <a:latin typeface="Rubik"/>
              <a:ea typeface="Rubik"/>
              <a:cs typeface="Rubik"/>
              <a:sym typeface="Rubik"/>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45"/>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sp>
        <p:nvSpPr>
          <p:cNvPr id="1187" name="Google Shape;1187;p45"/>
          <p:cNvSpPr txBox="1"/>
          <p:nvPr/>
        </p:nvSpPr>
        <p:spPr>
          <a:xfrm>
            <a:off x="713225" y="2155650"/>
            <a:ext cx="1554600" cy="128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Four sections diagram</a:t>
            </a:r>
            <a:endParaRPr b="1" sz="2200">
              <a:solidFill>
                <a:schemeClr val="lt1"/>
              </a:solidFill>
              <a:latin typeface="Rubik"/>
              <a:ea typeface="Rubik"/>
              <a:cs typeface="Rubik"/>
              <a:sym typeface="Rubik"/>
            </a:endParaRPr>
          </a:p>
        </p:txBody>
      </p:sp>
      <p:grpSp>
        <p:nvGrpSpPr>
          <p:cNvPr id="1188" name="Google Shape;1188;p45"/>
          <p:cNvGrpSpPr/>
          <p:nvPr/>
        </p:nvGrpSpPr>
        <p:grpSpPr>
          <a:xfrm>
            <a:off x="4220569" y="1180701"/>
            <a:ext cx="4210151" cy="815274"/>
            <a:chOff x="4220569" y="1180701"/>
            <a:chExt cx="4210151" cy="815274"/>
          </a:xfrm>
        </p:grpSpPr>
        <p:grpSp>
          <p:nvGrpSpPr>
            <p:cNvPr id="1189" name="Google Shape;1189;p45"/>
            <p:cNvGrpSpPr/>
            <p:nvPr/>
          </p:nvGrpSpPr>
          <p:grpSpPr>
            <a:xfrm>
              <a:off x="5138821" y="1249275"/>
              <a:ext cx="3291900" cy="746700"/>
              <a:chOff x="5138821" y="1249275"/>
              <a:chExt cx="3291900" cy="746700"/>
            </a:xfrm>
          </p:grpSpPr>
          <p:sp>
            <p:nvSpPr>
              <p:cNvPr id="1190" name="Google Shape;1190;p45"/>
              <p:cNvSpPr txBox="1"/>
              <p:nvPr/>
            </p:nvSpPr>
            <p:spPr>
              <a:xfrm>
                <a:off x="5138821" y="1249275"/>
                <a:ext cx="32919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1191" name="Google Shape;1191;p45"/>
              <p:cNvSpPr txBox="1"/>
              <p:nvPr/>
            </p:nvSpPr>
            <p:spPr>
              <a:xfrm>
                <a:off x="5138821" y="1630275"/>
                <a:ext cx="32919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a:t>
                </a:r>
                <a:endParaRPr sz="1600">
                  <a:solidFill>
                    <a:schemeClr val="lt1"/>
                  </a:solidFill>
                  <a:latin typeface="Darker Grotesque"/>
                  <a:ea typeface="Darker Grotesque"/>
                  <a:cs typeface="Darker Grotesque"/>
                  <a:sym typeface="Darker Grotesque"/>
                </a:endParaRPr>
              </a:p>
            </p:txBody>
          </p:sp>
        </p:grpSp>
        <p:grpSp>
          <p:nvGrpSpPr>
            <p:cNvPr id="1192" name="Google Shape;1192;p45"/>
            <p:cNvGrpSpPr/>
            <p:nvPr/>
          </p:nvGrpSpPr>
          <p:grpSpPr>
            <a:xfrm>
              <a:off x="4220569" y="1180701"/>
              <a:ext cx="594353" cy="594353"/>
              <a:chOff x="5929350" y="2117975"/>
              <a:chExt cx="1214700" cy="1214700"/>
            </a:xfrm>
          </p:grpSpPr>
          <p:sp>
            <p:nvSpPr>
              <p:cNvPr id="1193" name="Google Shape;1193;p45"/>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Rubik"/>
                  <a:ea typeface="Rubik"/>
                  <a:cs typeface="Rubik"/>
                  <a:sym typeface="Rubik"/>
                </a:endParaRPr>
              </a:p>
            </p:txBody>
          </p:sp>
          <p:sp>
            <p:nvSpPr>
              <p:cNvPr id="1194" name="Google Shape;1194;p45"/>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1</a:t>
                </a:r>
                <a:endParaRPr sz="2200">
                  <a:solidFill>
                    <a:schemeClr val="dk1"/>
                  </a:solidFill>
                  <a:latin typeface="Rubik"/>
                  <a:ea typeface="Rubik"/>
                  <a:cs typeface="Rubik"/>
                  <a:sym typeface="Rubik"/>
                </a:endParaRPr>
              </a:p>
            </p:txBody>
          </p:sp>
        </p:grpSp>
      </p:grpSp>
      <p:grpSp>
        <p:nvGrpSpPr>
          <p:cNvPr id="1195" name="Google Shape;1195;p45"/>
          <p:cNvGrpSpPr/>
          <p:nvPr/>
        </p:nvGrpSpPr>
        <p:grpSpPr>
          <a:xfrm>
            <a:off x="4220569" y="2044851"/>
            <a:ext cx="4210143" cy="815274"/>
            <a:chOff x="4220569" y="2044851"/>
            <a:chExt cx="4210143" cy="815274"/>
          </a:xfrm>
        </p:grpSpPr>
        <p:grpSp>
          <p:nvGrpSpPr>
            <p:cNvPr id="1196" name="Google Shape;1196;p45"/>
            <p:cNvGrpSpPr/>
            <p:nvPr/>
          </p:nvGrpSpPr>
          <p:grpSpPr>
            <a:xfrm>
              <a:off x="5138812" y="2113425"/>
              <a:ext cx="3291900" cy="746700"/>
              <a:chOff x="5138812" y="2113425"/>
              <a:chExt cx="3291900" cy="746700"/>
            </a:xfrm>
          </p:grpSpPr>
          <p:sp>
            <p:nvSpPr>
              <p:cNvPr id="1197" name="Google Shape;1197;p45"/>
              <p:cNvSpPr txBox="1"/>
              <p:nvPr/>
            </p:nvSpPr>
            <p:spPr>
              <a:xfrm>
                <a:off x="5138812" y="2113425"/>
                <a:ext cx="32919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p:txBody>
          </p:sp>
          <p:sp>
            <p:nvSpPr>
              <p:cNvPr id="1198" name="Google Shape;1198;p45"/>
              <p:cNvSpPr txBox="1"/>
              <p:nvPr/>
            </p:nvSpPr>
            <p:spPr>
              <a:xfrm>
                <a:off x="5138812" y="2494425"/>
                <a:ext cx="32919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Venus is the second planet from the Sun</a:t>
                </a:r>
                <a:endParaRPr sz="1600">
                  <a:solidFill>
                    <a:schemeClr val="lt1"/>
                  </a:solidFill>
                  <a:latin typeface="Darker Grotesque"/>
                  <a:ea typeface="Darker Grotesque"/>
                  <a:cs typeface="Darker Grotesque"/>
                  <a:sym typeface="Darker Grotesque"/>
                </a:endParaRPr>
              </a:p>
            </p:txBody>
          </p:sp>
        </p:grpSp>
        <p:grpSp>
          <p:nvGrpSpPr>
            <p:cNvPr id="1199" name="Google Shape;1199;p45"/>
            <p:cNvGrpSpPr/>
            <p:nvPr/>
          </p:nvGrpSpPr>
          <p:grpSpPr>
            <a:xfrm>
              <a:off x="4220569" y="2044851"/>
              <a:ext cx="594353" cy="594353"/>
              <a:chOff x="5929350" y="2117975"/>
              <a:chExt cx="1214700" cy="1214700"/>
            </a:xfrm>
          </p:grpSpPr>
          <p:sp>
            <p:nvSpPr>
              <p:cNvPr id="1200" name="Google Shape;1200;p45"/>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Rubik"/>
                  <a:ea typeface="Rubik"/>
                  <a:cs typeface="Rubik"/>
                  <a:sym typeface="Rubik"/>
                </a:endParaRPr>
              </a:p>
            </p:txBody>
          </p:sp>
          <p:sp>
            <p:nvSpPr>
              <p:cNvPr id="1201" name="Google Shape;1201;p45"/>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2</a:t>
                </a:r>
                <a:endParaRPr sz="2200">
                  <a:solidFill>
                    <a:schemeClr val="dk1"/>
                  </a:solidFill>
                  <a:latin typeface="Rubik"/>
                  <a:ea typeface="Rubik"/>
                  <a:cs typeface="Rubik"/>
                  <a:sym typeface="Rubik"/>
                </a:endParaRPr>
              </a:p>
            </p:txBody>
          </p:sp>
        </p:grpSp>
      </p:grpSp>
      <p:grpSp>
        <p:nvGrpSpPr>
          <p:cNvPr id="1202" name="Google Shape;1202;p45"/>
          <p:cNvGrpSpPr/>
          <p:nvPr/>
        </p:nvGrpSpPr>
        <p:grpSpPr>
          <a:xfrm>
            <a:off x="4220569" y="2909001"/>
            <a:ext cx="4210162" cy="815274"/>
            <a:chOff x="4220569" y="2909001"/>
            <a:chExt cx="4210162" cy="815274"/>
          </a:xfrm>
        </p:grpSpPr>
        <p:grpSp>
          <p:nvGrpSpPr>
            <p:cNvPr id="1203" name="Google Shape;1203;p45"/>
            <p:cNvGrpSpPr/>
            <p:nvPr/>
          </p:nvGrpSpPr>
          <p:grpSpPr>
            <a:xfrm>
              <a:off x="5138831" y="2977575"/>
              <a:ext cx="3291900" cy="746700"/>
              <a:chOff x="5138831" y="2977575"/>
              <a:chExt cx="3291900" cy="746700"/>
            </a:xfrm>
          </p:grpSpPr>
          <p:sp>
            <p:nvSpPr>
              <p:cNvPr id="1204" name="Google Shape;1204;p45"/>
              <p:cNvSpPr txBox="1"/>
              <p:nvPr/>
            </p:nvSpPr>
            <p:spPr>
              <a:xfrm>
                <a:off x="5138831" y="2977575"/>
                <a:ext cx="32919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Mars</a:t>
                </a:r>
                <a:endParaRPr b="1" sz="2200">
                  <a:solidFill>
                    <a:schemeClr val="lt1"/>
                  </a:solidFill>
                  <a:latin typeface="Rubik"/>
                  <a:ea typeface="Rubik"/>
                  <a:cs typeface="Rubik"/>
                  <a:sym typeface="Rubik"/>
                </a:endParaRPr>
              </a:p>
            </p:txBody>
          </p:sp>
          <p:sp>
            <p:nvSpPr>
              <p:cNvPr id="1205" name="Google Shape;1205;p45"/>
              <p:cNvSpPr txBox="1"/>
              <p:nvPr/>
            </p:nvSpPr>
            <p:spPr>
              <a:xfrm>
                <a:off x="5138831" y="3358575"/>
                <a:ext cx="32919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Mars is actually a very cold place</a:t>
                </a:r>
                <a:endParaRPr sz="1600">
                  <a:solidFill>
                    <a:schemeClr val="lt1"/>
                  </a:solidFill>
                  <a:latin typeface="Darker Grotesque"/>
                  <a:ea typeface="Darker Grotesque"/>
                  <a:cs typeface="Darker Grotesque"/>
                  <a:sym typeface="Darker Grotesque"/>
                </a:endParaRPr>
              </a:p>
            </p:txBody>
          </p:sp>
        </p:grpSp>
        <p:grpSp>
          <p:nvGrpSpPr>
            <p:cNvPr id="1206" name="Google Shape;1206;p45"/>
            <p:cNvGrpSpPr/>
            <p:nvPr/>
          </p:nvGrpSpPr>
          <p:grpSpPr>
            <a:xfrm>
              <a:off x="4220569" y="2909001"/>
              <a:ext cx="594353" cy="594353"/>
              <a:chOff x="5929350" y="2117975"/>
              <a:chExt cx="1214700" cy="1214700"/>
            </a:xfrm>
          </p:grpSpPr>
          <p:sp>
            <p:nvSpPr>
              <p:cNvPr id="1207" name="Google Shape;1207;p45"/>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Rubik"/>
                  <a:ea typeface="Rubik"/>
                  <a:cs typeface="Rubik"/>
                  <a:sym typeface="Rubik"/>
                </a:endParaRPr>
              </a:p>
            </p:txBody>
          </p:sp>
          <p:sp>
            <p:nvSpPr>
              <p:cNvPr id="1208" name="Google Shape;1208;p45"/>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3</a:t>
                </a:r>
                <a:endParaRPr sz="2200">
                  <a:solidFill>
                    <a:schemeClr val="dk1"/>
                  </a:solidFill>
                  <a:latin typeface="Rubik"/>
                  <a:ea typeface="Rubik"/>
                  <a:cs typeface="Rubik"/>
                  <a:sym typeface="Rubik"/>
                </a:endParaRPr>
              </a:p>
            </p:txBody>
          </p:sp>
        </p:grpSp>
      </p:grpSp>
      <p:grpSp>
        <p:nvGrpSpPr>
          <p:cNvPr id="1209" name="Google Shape;1209;p45"/>
          <p:cNvGrpSpPr/>
          <p:nvPr/>
        </p:nvGrpSpPr>
        <p:grpSpPr>
          <a:xfrm>
            <a:off x="4220569" y="3773151"/>
            <a:ext cx="4210151" cy="815274"/>
            <a:chOff x="4220569" y="3773151"/>
            <a:chExt cx="4210151" cy="815274"/>
          </a:xfrm>
        </p:grpSpPr>
        <p:grpSp>
          <p:nvGrpSpPr>
            <p:cNvPr id="1210" name="Google Shape;1210;p45"/>
            <p:cNvGrpSpPr/>
            <p:nvPr/>
          </p:nvGrpSpPr>
          <p:grpSpPr>
            <a:xfrm>
              <a:off x="5138821" y="3841725"/>
              <a:ext cx="3291900" cy="746700"/>
              <a:chOff x="5138821" y="3841725"/>
              <a:chExt cx="3291900" cy="746700"/>
            </a:xfrm>
          </p:grpSpPr>
          <p:sp>
            <p:nvSpPr>
              <p:cNvPr id="1211" name="Google Shape;1211;p45"/>
              <p:cNvSpPr txBox="1"/>
              <p:nvPr/>
            </p:nvSpPr>
            <p:spPr>
              <a:xfrm>
                <a:off x="5138821" y="3841725"/>
                <a:ext cx="32919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p:txBody>
          </p:sp>
          <p:sp>
            <p:nvSpPr>
              <p:cNvPr id="1212" name="Google Shape;1212;p45"/>
              <p:cNvSpPr txBox="1"/>
              <p:nvPr/>
            </p:nvSpPr>
            <p:spPr>
              <a:xfrm>
                <a:off x="5138821" y="4222725"/>
                <a:ext cx="32919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Jupiter is the biggest planet of them all</a:t>
                </a:r>
                <a:endParaRPr sz="1600">
                  <a:solidFill>
                    <a:schemeClr val="lt1"/>
                  </a:solidFill>
                  <a:latin typeface="Darker Grotesque"/>
                  <a:ea typeface="Darker Grotesque"/>
                  <a:cs typeface="Darker Grotesque"/>
                  <a:sym typeface="Darker Grotesque"/>
                </a:endParaRPr>
              </a:p>
            </p:txBody>
          </p:sp>
        </p:grpSp>
        <p:grpSp>
          <p:nvGrpSpPr>
            <p:cNvPr id="1213" name="Google Shape;1213;p45"/>
            <p:cNvGrpSpPr/>
            <p:nvPr/>
          </p:nvGrpSpPr>
          <p:grpSpPr>
            <a:xfrm>
              <a:off x="4220569" y="3773151"/>
              <a:ext cx="594353" cy="594353"/>
              <a:chOff x="5929350" y="2117975"/>
              <a:chExt cx="1214700" cy="1214700"/>
            </a:xfrm>
          </p:grpSpPr>
          <p:sp>
            <p:nvSpPr>
              <p:cNvPr id="1214" name="Google Shape;1214;p45"/>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Rubik"/>
                  <a:ea typeface="Rubik"/>
                  <a:cs typeface="Rubik"/>
                  <a:sym typeface="Rubik"/>
                </a:endParaRPr>
              </a:p>
            </p:txBody>
          </p:sp>
          <p:sp>
            <p:nvSpPr>
              <p:cNvPr id="1215" name="Google Shape;1215;p45"/>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4</a:t>
                </a:r>
                <a:endParaRPr sz="2200">
                  <a:solidFill>
                    <a:schemeClr val="dk1"/>
                  </a:solidFill>
                  <a:latin typeface="Rubik"/>
                  <a:ea typeface="Rubik"/>
                  <a:cs typeface="Rubik"/>
                  <a:sym typeface="Rubik"/>
                </a:endParaRPr>
              </a:p>
            </p:txBody>
          </p:sp>
        </p:grpSp>
      </p:grpSp>
      <p:cxnSp>
        <p:nvCxnSpPr>
          <p:cNvPr id="1216" name="Google Shape;1216;p45"/>
          <p:cNvCxnSpPr>
            <a:stCxn id="1187" idx="3"/>
            <a:endCxn id="1193" idx="2"/>
          </p:cNvCxnSpPr>
          <p:nvPr/>
        </p:nvCxnSpPr>
        <p:spPr>
          <a:xfrm flipH="1" rot="10800000">
            <a:off x="2267825" y="1477800"/>
            <a:ext cx="1952700" cy="1317900"/>
          </a:xfrm>
          <a:prstGeom prst="bentConnector3">
            <a:avLst>
              <a:gd fmla="val 50001" name="adj1"/>
            </a:avLst>
          </a:prstGeom>
          <a:noFill/>
          <a:ln cap="flat" cmpd="sng" w="19050">
            <a:solidFill>
              <a:schemeClr val="lt1"/>
            </a:solidFill>
            <a:prstDash val="solid"/>
            <a:round/>
            <a:headEnd len="med" w="med" type="none"/>
            <a:tailEnd len="med" w="med" type="none"/>
          </a:ln>
        </p:spPr>
      </p:cxnSp>
      <p:cxnSp>
        <p:nvCxnSpPr>
          <p:cNvPr id="1217" name="Google Shape;1217;p45"/>
          <p:cNvCxnSpPr>
            <a:stCxn id="1187" idx="3"/>
            <a:endCxn id="1200" idx="2"/>
          </p:cNvCxnSpPr>
          <p:nvPr/>
        </p:nvCxnSpPr>
        <p:spPr>
          <a:xfrm flipH="1" rot="10800000">
            <a:off x="2267825" y="2342100"/>
            <a:ext cx="1952700" cy="453600"/>
          </a:xfrm>
          <a:prstGeom prst="bentConnector3">
            <a:avLst>
              <a:gd fmla="val 50001" name="adj1"/>
            </a:avLst>
          </a:prstGeom>
          <a:noFill/>
          <a:ln cap="flat" cmpd="sng" w="19050">
            <a:solidFill>
              <a:schemeClr val="lt1"/>
            </a:solidFill>
            <a:prstDash val="solid"/>
            <a:round/>
            <a:headEnd len="med" w="med" type="none"/>
            <a:tailEnd len="med" w="med" type="none"/>
          </a:ln>
        </p:spPr>
      </p:cxnSp>
      <p:cxnSp>
        <p:nvCxnSpPr>
          <p:cNvPr id="1218" name="Google Shape;1218;p45"/>
          <p:cNvCxnSpPr>
            <a:stCxn id="1187" idx="3"/>
            <a:endCxn id="1207" idx="2"/>
          </p:cNvCxnSpPr>
          <p:nvPr/>
        </p:nvCxnSpPr>
        <p:spPr>
          <a:xfrm>
            <a:off x="2267825" y="2795700"/>
            <a:ext cx="1952700" cy="410400"/>
          </a:xfrm>
          <a:prstGeom prst="bentConnector3">
            <a:avLst>
              <a:gd fmla="val 50001" name="adj1"/>
            </a:avLst>
          </a:prstGeom>
          <a:noFill/>
          <a:ln cap="flat" cmpd="sng" w="19050">
            <a:solidFill>
              <a:schemeClr val="lt1"/>
            </a:solidFill>
            <a:prstDash val="solid"/>
            <a:round/>
            <a:headEnd len="med" w="med" type="none"/>
            <a:tailEnd len="med" w="med" type="none"/>
          </a:ln>
        </p:spPr>
      </p:cxnSp>
      <p:cxnSp>
        <p:nvCxnSpPr>
          <p:cNvPr id="1219" name="Google Shape;1219;p45"/>
          <p:cNvCxnSpPr>
            <a:stCxn id="1187" idx="3"/>
            <a:endCxn id="1214" idx="2"/>
          </p:cNvCxnSpPr>
          <p:nvPr/>
        </p:nvCxnSpPr>
        <p:spPr>
          <a:xfrm>
            <a:off x="2267825" y="2795700"/>
            <a:ext cx="1952700" cy="1274700"/>
          </a:xfrm>
          <a:prstGeom prst="bentConnector3">
            <a:avLst>
              <a:gd fmla="val 50001" name="adj1"/>
            </a:avLst>
          </a:prstGeom>
          <a:noFill/>
          <a:ln cap="flat" cmpd="sng" w="19050">
            <a:solidFill>
              <a:schemeClr val="lt1"/>
            </a:solidFill>
            <a:prstDash val="solid"/>
            <a:round/>
            <a:headEnd len="med" w="med" type="none"/>
            <a:tailEnd len="med" w="med" type="none"/>
          </a:ln>
        </p:spPr>
      </p:cxn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1223" name="Shape 1223"/>
        <p:cNvGrpSpPr/>
        <p:nvPr/>
      </p:nvGrpSpPr>
      <p:grpSpPr>
        <a:xfrm>
          <a:off x="0" y="0"/>
          <a:ext cx="0" cy="0"/>
          <a:chOff x="0" y="0"/>
          <a:chExt cx="0" cy="0"/>
        </a:xfrm>
      </p:grpSpPr>
      <p:sp>
        <p:nvSpPr>
          <p:cNvPr id="1224" name="Google Shape;1224;p46"/>
          <p:cNvSpPr txBox="1"/>
          <p:nvPr/>
        </p:nvSpPr>
        <p:spPr>
          <a:xfrm>
            <a:off x="1048350" y="323850"/>
            <a:ext cx="7047300" cy="48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FFFFFF"/>
                </a:solidFill>
              </a:rPr>
              <a:t>Instructions for use (premium users)</a:t>
            </a:r>
            <a:endParaRPr sz="2400">
              <a:solidFill>
                <a:srgbClr val="FFFFFF"/>
              </a:solidFill>
            </a:endParaRPr>
          </a:p>
        </p:txBody>
      </p:sp>
      <p:sp>
        <p:nvSpPr>
          <p:cNvPr id="1225" name="Google Shape;1225;p46"/>
          <p:cNvSpPr txBox="1"/>
          <p:nvPr/>
        </p:nvSpPr>
        <p:spPr>
          <a:xfrm>
            <a:off x="1048350" y="902900"/>
            <a:ext cx="7047300" cy="39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lang="en" sz="1000">
                <a:solidFill>
                  <a:schemeClr val="lt1"/>
                </a:solidFill>
              </a:rPr>
              <a:t>As a Premium user, you can use this template without attributing </a:t>
            </a:r>
            <a:r>
              <a:rPr b="1" lang="en" sz="1000">
                <a:solidFill>
                  <a:schemeClr val="hlink"/>
                </a:solidFill>
                <a:uFill>
                  <a:noFill/>
                </a:uFill>
                <a:hlinkClick r:id="rId3"/>
              </a:rPr>
              <a:t>Slidesgo</a:t>
            </a:r>
            <a:r>
              <a:rPr lang="en" sz="900">
                <a:solidFill>
                  <a:schemeClr val="lt1"/>
                </a:solidFill>
              </a:rPr>
              <a:t>.</a:t>
            </a:r>
            <a:endParaRPr sz="900">
              <a:solidFill>
                <a:schemeClr val="lt1"/>
              </a:solidFill>
            </a:endParaRPr>
          </a:p>
          <a:p>
            <a:pPr indent="0" lvl="0" marL="0" rtl="0" algn="l">
              <a:lnSpc>
                <a:spcPct val="115000"/>
              </a:lnSpc>
              <a:spcBef>
                <a:spcPts val="1400"/>
              </a:spcBef>
              <a:spcAft>
                <a:spcPts val="0"/>
              </a:spcAft>
              <a:buClr>
                <a:schemeClr val="dk1"/>
              </a:buClr>
              <a:buSzPts val="1100"/>
              <a:buFont typeface="Arial"/>
              <a:buNone/>
            </a:pPr>
            <a:r>
              <a:rPr b="1" lang="en" sz="1000">
                <a:solidFill>
                  <a:srgbClr val="869FB2"/>
                </a:solidFill>
              </a:rPr>
              <a:t>You are allowed to:</a:t>
            </a:r>
            <a:endParaRPr b="1" sz="1000">
              <a:solidFill>
                <a:srgbClr val="869FB2"/>
              </a:solidFill>
            </a:endParaRPr>
          </a:p>
          <a:p>
            <a:pPr indent="-292100" lvl="0" marL="457200" rtl="0" algn="l">
              <a:lnSpc>
                <a:spcPct val="115000"/>
              </a:lnSpc>
              <a:spcBef>
                <a:spcPts val="400"/>
              </a:spcBef>
              <a:spcAft>
                <a:spcPts val="0"/>
              </a:spcAft>
              <a:buClr>
                <a:srgbClr val="FFFFFF"/>
              </a:buClr>
              <a:buSzPts val="1000"/>
              <a:buFont typeface="Arial"/>
              <a:buChar char="●"/>
            </a:pPr>
            <a:r>
              <a:rPr lang="en" sz="1000">
                <a:solidFill>
                  <a:srgbClr val="FFFFFF"/>
                </a:solidFill>
              </a:rPr>
              <a:t>Modify this template.</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Use it for both personal and commercial purposes.</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Share this template in an editable format with people who are not part of your team.</a:t>
            </a:r>
            <a:endParaRPr sz="1000">
              <a:solidFill>
                <a:srgbClr val="FFFFFF"/>
              </a:solidFill>
            </a:endParaRPr>
          </a:p>
          <a:p>
            <a:pPr indent="0" lvl="0" marL="0" rtl="0" algn="l">
              <a:lnSpc>
                <a:spcPct val="115000"/>
              </a:lnSpc>
              <a:spcBef>
                <a:spcPts val="1400"/>
              </a:spcBef>
              <a:spcAft>
                <a:spcPts val="0"/>
              </a:spcAft>
              <a:buNone/>
            </a:pPr>
            <a:r>
              <a:rPr b="1" lang="en" sz="1000">
                <a:solidFill>
                  <a:srgbClr val="869FB2"/>
                </a:solidFill>
              </a:rPr>
              <a:t>You are not allowed to:</a:t>
            </a:r>
            <a:endParaRPr b="1" sz="1000">
              <a:solidFill>
                <a:srgbClr val="869FB2"/>
              </a:solidFill>
            </a:endParaRPr>
          </a:p>
          <a:p>
            <a:pPr indent="-292100" lvl="0" marL="457200" rtl="0" algn="l">
              <a:lnSpc>
                <a:spcPct val="115000"/>
              </a:lnSpc>
              <a:spcBef>
                <a:spcPts val="400"/>
              </a:spcBef>
              <a:spcAft>
                <a:spcPts val="0"/>
              </a:spcAft>
              <a:buClr>
                <a:srgbClr val="FFFFFF"/>
              </a:buClr>
              <a:buSzPts val="1000"/>
              <a:buFont typeface="Arial"/>
              <a:buChar char="●"/>
            </a:pPr>
            <a:r>
              <a:rPr lang="en" sz="1000">
                <a:solidFill>
                  <a:srgbClr val="FFFFFF"/>
                </a:solidFill>
              </a:rPr>
              <a:t>Sublicense, sell or rent this Slidesgo Template (or a modified version of this Slidesgo Template).</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Distribute this Slidesgo Template (or a modified version of this Slidesgo Template) or include it in a database or in any other product or service that offers downloadable images, icons or presentations that may be subject to distribution or resale.</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Use any of the elements that are part of this Slidesgo Template in an isolated and separated way from this Template.</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Register any of the elements that are part of this template as a trademark or logo, or register it as a work in an intellectual property registry or similar.</a:t>
            </a:r>
            <a:endParaRPr sz="1000">
              <a:solidFill>
                <a:srgbClr val="FFFFFF"/>
              </a:solidFill>
            </a:endParaRPr>
          </a:p>
          <a:p>
            <a:pPr indent="0" lvl="0" marL="0" rtl="0" algn="l">
              <a:lnSpc>
                <a:spcPct val="115000"/>
              </a:lnSpc>
              <a:spcBef>
                <a:spcPts val="0"/>
              </a:spcBef>
              <a:spcAft>
                <a:spcPts val="0"/>
              </a:spcAft>
              <a:buNone/>
            </a:pPr>
            <a:r>
              <a:t/>
            </a:r>
            <a:endParaRPr sz="1000">
              <a:solidFill>
                <a:srgbClr val="FFFFFF"/>
              </a:solidFill>
            </a:endParaRPr>
          </a:p>
          <a:p>
            <a:pPr indent="0" lvl="0" marL="0" rtl="0" algn="l">
              <a:lnSpc>
                <a:spcPct val="115000"/>
              </a:lnSpc>
              <a:spcBef>
                <a:spcPts val="0"/>
              </a:spcBef>
              <a:spcAft>
                <a:spcPts val="0"/>
              </a:spcAft>
              <a:buNone/>
            </a:pPr>
            <a:r>
              <a:t/>
            </a:r>
            <a:endParaRPr sz="1000">
              <a:solidFill>
                <a:srgbClr val="FFFFFF"/>
              </a:solidFill>
            </a:endParaRPr>
          </a:p>
        </p:txBody>
      </p:sp>
      <p:sp>
        <p:nvSpPr>
          <p:cNvPr id="1226" name="Google Shape;1226;p46"/>
          <p:cNvSpPr txBox="1"/>
          <p:nvPr/>
        </p:nvSpPr>
        <p:spPr>
          <a:xfrm>
            <a:off x="1048350" y="4314290"/>
            <a:ext cx="7047300" cy="4401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000">
                <a:solidFill>
                  <a:srgbClr val="FFFFFF"/>
                </a:solidFill>
              </a:rPr>
              <a:t>For more information about editing slides, please read</a:t>
            </a:r>
            <a:r>
              <a:rPr lang="en" sz="900">
                <a:solidFill>
                  <a:srgbClr val="FFFFFF"/>
                </a:solidFill>
              </a:rPr>
              <a:t> </a:t>
            </a:r>
            <a:r>
              <a:rPr lang="en" sz="1000">
                <a:solidFill>
                  <a:srgbClr val="FFFFFF"/>
                </a:solidFill>
              </a:rPr>
              <a:t>our FAQs or visit our blog:</a:t>
            </a:r>
            <a:endParaRPr sz="1000">
              <a:solidFill>
                <a:srgbClr val="FFFFFF"/>
              </a:solidFill>
            </a:endParaRPr>
          </a:p>
          <a:p>
            <a:pPr indent="0" lvl="0" marL="0" rtl="0" algn="ctr">
              <a:lnSpc>
                <a:spcPct val="115000"/>
              </a:lnSpc>
              <a:spcBef>
                <a:spcPts val="0"/>
              </a:spcBef>
              <a:spcAft>
                <a:spcPts val="0"/>
              </a:spcAft>
              <a:buNone/>
            </a:pPr>
            <a:r>
              <a:rPr lang="en" sz="1000" u="sng">
                <a:solidFill>
                  <a:srgbClr val="869FB2"/>
                </a:solidFill>
                <a:hlinkClick r:id="rId4">
                  <a:extLst>
                    <a:ext uri="{A12FA001-AC4F-418D-AE19-62706E023703}">
                      <ahyp:hlinkClr val="tx"/>
                    </a:ext>
                  </a:extLst>
                </a:hlinkClick>
              </a:rPr>
              <a:t>https://slidesgo.com/faqs</a:t>
            </a:r>
            <a:r>
              <a:rPr lang="en" sz="1200">
                <a:solidFill>
                  <a:srgbClr val="FFFFFF"/>
                </a:solidFill>
              </a:rPr>
              <a:t> </a:t>
            </a:r>
            <a:r>
              <a:rPr lang="en" sz="1000">
                <a:solidFill>
                  <a:srgbClr val="FFFFFF"/>
                </a:solidFill>
              </a:rPr>
              <a:t>and</a:t>
            </a:r>
            <a:r>
              <a:rPr lang="en" sz="1200">
                <a:solidFill>
                  <a:srgbClr val="FFFFFF"/>
                </a:solidFill>
              </a:rPr>
              <a:t> </a:t>
            </a:r>
            <a:r>
              <a:rPr lang="en" sz="1000" u="sng">
                <a:solidFill>
                  <a:srgbClr val="869FB2"/>
                </a:solidFill>
                <a:hlinkClick r:id="rId5">
                  <a:extLst>
                    <a:ext uri="{A12FA001-AC4F-418D-AE19-62706E023703}">
                      <ahyp:hlinkClr val="tx"/>
                    </a:ext>
                  </a:extLst>
                </a:hlinkClick>
              </a:rPr>
              <a:t>https://slidesgo.com/slidesgo-school</a:t>
            </a:r>
            <a:endParaRPr sz="1000" u="sng">
              <a:solidFill>
                <a:srgbClr val="869FB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1230" name="Shape 1230"/>
        <p:cNvGrpSpPr/>
        <p:nvPr/>
      </p:nvGrpSpPr>
      <p:grpSpPr>
        <a:xfrm>
          <a:off x="0" y="0"/>
          <a:ext cx="0" cy="0"/>
          <a:chOff x="0" y="0"/>
          <a:chExt cx="0" cy="0"/>
        </a:xfrm>
      </p:grpSpPr>
      <p:sp>
        <p:nvSpPr>
          <p:cNvPr id="1231" name="Google Shape;1231;p47"/>
          <p:cNvSpPr txBox="1"/>
          <p:nvPr>
            <p:ph idx="4294967295" type="title"/>
          </p:nvPr>
        </p:nvSpPr>
        <p:spPr>
          <a:xfrm>
            <a:off x="1048350" y="32004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Infographics</a:t>
            </a:r>
            <a:endParaRPr>
              <a:solidFill>
                <a:srgbClr val="FFFFFF"/>
              </a:solidFill>
              <a:latin typeface="Arial"/>
              <a:ea typeface="Arial"/>
              <a:cs typeface="Arial"/>
              <a:sym typeface="Arial"/>
            </a:endParaRPr>
          </a:p>
        </p:txBody>
      </p:sp>
      <p:sp>
        <p:nvSpPr>
          <p:cNvPr id="1232" name="Google Shape;1232;p47"/>
          <p:cNvSpPr txBox="1"/>
          <p:nvPr>
            <p:ph idx="4294967295" type="body"/>
          </p:nvPr>
        </p:nvSpPr>
        <p:spPr>
          <a:xfrm>
            <a:off x="943675" y="1084204"/>
            <a:ext cx="7079400" cy="318300"/>
          </a:xfrm>
          <a:prstGeom prst="rect">
            <a:avLst/>
          </a:prstGeom>
        </p:spPr>
        <p:txBody>
          <a:bodyPr anchorCtr="0" anchor="t" bIns="91425" lIns="91425" spcFirstLastPara="1" rIns="91425" wrap="square" tIns="91425">
            <a:noAutofit/>
          </a:bodyPr>
          <a:lstStyle/>
          <a:p>
            <a:pPr indent="0" lvl="0" marL="114300" rtl="0" algn="l">
              <a:spcBef>
                <a:spcPts val="0"/>
              </a:spcBef>
              <a:spcAft>
                <a:spcPts val="0"/>
              </a:spcAft>
              <a:buNone/>
            </a:pPr>
            <a:r>
              <a:rPr lang="en">
                <a:solidFill>
                  <a:schemeClr val="lt1"/>
                </a:solidFill>
                <a:latin typeface="Arial"/>
                <a:ea typeface="Arial"/>
                <a:cs typeface="Arial"/>
                <a:sym typeface="Arial"/>
              </a:rPr>
              <a:t>You can add and edit some </a:t>
            </a:r>
            <a:r>
              <a:rPr b="1" lang="en">
                <a:solidFill>
                  <a:srgbClr val="869FB2"/>
                </a:solidFill>
                <a:uFill>
                  <a:noFill/>
                </a:uFill>
                <a:latin typeface="Arial"/>
                <a:ea typeface="Arial"/>
                <a:cs typeface="Arial"/>
                <a:sym typeface="Arial"/>
                <a:hlinkClick r:id="rId3">
                  <a:extLst>
                    <a:ext uri="{A12FA001-AC4F-418D-AE19-62706E023703}">
                      <ahyp:hlinkClr val="tx"/>
                    </a:ext>
                  </a:extLst>
                </a:hlinkClick>
              </a:rPr>
              <a:t>i</a:t>
            </a:r>
            <a:r>
              <a:rPr b="1" lang="en">
                <a:solidFill>
                  <a:srgbClr val="869FB2"/>
                </a:solidFill>
                <a:uFill>
                  <a:noFill/>
                </a:uFill>
                <a:latin typeface="Arial"/>
                <a:ea typeface="Arial"/>
                <a:cs typeface="Arial"/>
                <a:sym typeface="Arial"/>
                <a:hlinkClick r:id="rId4">
                  <a:extLst>
                    <a:ext uri="{A12FA001-AC4F-418D-AE19-62706E023703}">
                      <ahyp:hlinkClr val="tx"/>
                    </a:ext>
                  </a:extLst>
                </a:hlinkClick>
              </a:rPr>
              <a:t>nfographics</a:t>
            </a:r>
            <a:r>
              <a:rPr lang="en">
                <a:solidFill>
                  <a:schemeClr val="lt1"/>
                </a:solidFill>
                <a:latin typeface="Arial"/>
                <a:ea typeface="Arial"/>
                <a:cs typeface="Arial"/>
                <a:sym typeface="Arial"/>
              </a:rPr>
              <a:t> </a:t>
            </a:r>
            <a:r>
              <a:rPr lang="en">
                <a:solidFill>
                  <a:schemeClr val="lt1"/>
                </a:solidFill>
                <a:latin typeface="Arial"/>
                <a:ea typeface="Arial"/>
                <a:cs typeface="Arial"/>
                <a:sym typeface="Arial"/>
              </a:rPr>
              <a:t>to your presentation to present your data in a visual way.</a:t>
            </a:r>
            <a:endParaRPr>
              <a:solidFill>
                <a:srgbClr val="FFFFFF"/>
              </a:solidFill>
              <a:latin typeface="Arial"/>
              <a:ea typeface="Arial"/>
              <a:cs typeface="Arial"/>
              <a:sym typeface="Arial"/>
            </a:endParaRPr>
          </a:p>
          <a:p>
            <a:pPr indent="0" lvl="0" marL="0" marR="0" rtl="0" algn="l">
              <a:lnSpc>
                <a:spcPct val="115000"/>
              </a:lnSpc>
              <a:spcBef>
                <a:spcPts val="0"/>
              </a:spcBef>
              <a:spcAft>
                <a:spcPts val="0"/>
              </a:spcAft>
              <a:buNone/>
            </a:pPr>
            <a:r>
              <a:t/>
            </a:r>
            <a:endParaRPr>
              <a:solidFill>
                <a:srgbClr val="869FB2"/>
              </a:solidFill>
              <a:latin typeface="Arial"/>
              <a:ea typeface="Arial"/>
              <a:cs typeface="Arial"/>
              <a:sym typeface="Arial"/>
            </a:endParaRPr>
          </a:p>
        </p:txBody>
      </p:sp>
      <p:sp>
        <p:nvSpPr>
          <p:cNvPr id="1233" name="Google Shape;1233;p47"/>
          <p:cNvSpPr txBox="1"/>
          <p:nvPr/>
        </p:nvSpPr>
        <p:spPr>
          <a:xfrm>
            <a:off x="943675" y="1487934"/>
            <a:ext cx="5571300" cy="2931900"/>
          </a:xfrm>
          <a:prstGeom prst="rect">
            <a:avLst/>
          </a:prstGeom>
          <a:noFill/>
          <a:ln>
            <a:noFill/>
          </a:ln>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rgbClr val="FFFFFF"/>
              </a:buClr>
              <a:buSzPts val="1100"/>
              <a:buChar char="●"/>
            </a:pPr>
            <a:r>
              <a:rPr lang="en" sz="1100">
                <a:solidFill>
                  <a:srgbClr val="FFFFFF"/>
                </a:solidFill>
              </a:rPr>
              <a:t>Choose your favourite infographic and insert it in your presentation using Ctrl C + Ctrl V or Cmd C + Cmd V in Mac.</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lang="en" sz="1100">
                <a:solidFill>
                  <a:srgbClr val="FFFFFF"/>
                </a:solidFill>
              </a:rPr>
              <a:t>Select one of the parts and </a:t>
            </a:r>
            <a:r>
              <a:rPr b="1" lang="en" sz="1100">
                <a:solidFill>
                  <a:srgbClr val="869FB2"/>
                </a:solidFill>
              </a:rPr>
              <a:t>ungroup</a:t>
            </a:r>
            <a:r>
              <a:rPr lang="en" sz="1100">
                <a:solidFill>
                  <a:srgbClr val="FFFFFF"/>
                </a:solidFill>
              </a:rPr>
              <a:t> it by right-clicking and choosing “Ungroup”. </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b="1" lang="en" sz="1100">
                <a:solidFill>
                  <a:srgbClr val="869FB2"/>
                </a:solidFill>
              </a:rPr>
              <a:t>Change the color</a:t>
            </a:r>
            <a:r>
              <a:rPr lang="en" sz="1100">
                <a:solidFill>
                  <a:srgbClr val="FFFFFF"/>
                </a:solidFill>
              </a:rPr>
              <a:t> by clicking on the paint bucket. </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lang="en" sz="1100">
                <a:solidFill>
                  <a:srgbClr val="FFFFFF"/>
                </a:solidFill>
              </a:rPr>
              <a:t>Then </a:t>
            </a:r>
            <a:r>
              <a:rPr b="1" lang="en" sz="1100">
                <a:solidFill>
                  <a:srgbClr val="869FB2"/>
                </a:solidFill>
              </a:rPr>
              <a:t>resize</a:t>
            </a:r>
            <a:r>
              <a:rPr lang="en" sz="1100">
                <a:solidFill>
                  <a:srgbClr val="FFFFFF"/>
                </a:solidFill>
              </a:rPr>
              <a:t> the element by clicking and dragging one of the square-shaped points of its bounding box (the cursor should look like a double-headed arrow). Remember to hold Shift while dragging to keep the proportions.</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b="1" lang="en" sz="1100">
                <a:solidFill>
                  <a:srgbClr val="869FB2"/>
                </a:solidFill>
              </a:rPr>
              <a:t>Group</a:t>
            </a:r>
            <a:r>
              <a:rPr lang="en" sz="1100">
                <a:solidFill>
                  <a:srgbClr val="FFFFFF"/>
                </a:solidFill>
              </a:rPr>
              <a:t> the elements again by selecting them, right-clicking and choosing “Group”.</a:t>
            </a:r>
            <a:endParaRPr sz="1100">
              <a:solidFill>
                <a:srgbClr val="FFFFFF"/>
              </a:solidFill>
            </a:endParaRPr>
          </a:p>
          <a:p>
            <a:pPr indent="-298450" lvl="0" marL="457200" rtl="0" algn="l">
              <a:lnSpc>
                <a:spcPct val="115000"/>
              </a:lnSpc>
              <a:spcBef>
                <a:spcPts val="0"/>
              </a:spcBef>
              <a:spcAft>
                <a:spcPts val="0"/>
              </a:spcAft>
              <a:buClr>
                <a:srgbClr val="FFFFFF"/>
              </a:buClr>
              <a:buSzPts val="1100"/>
              <a:buChar char="●"/>
            </a:pPr>
            <a:r>
              <a:rPr lang="en" sz="1100">
                <a:solidFill>
                  <a:srgbClr val="FFFFFF"/>
                </a:solidFill>
              </a:rPr>
              <a:t>Repeat the steps above with the other parts and when you’re done editing, copy the end result and paste it into your presentation.</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lang="en" sz="1100">
                <a:solidFill>
                  <a:srgbClr val="FFFFFF"/>
                </a:solidFill>
              </a:rPr>
              <a:t>Remember to choose the</a:t>
            </a:r>
            <a:r>
              <a:rPr lang="en" sz="1100">
                <a:solidFill>
                  <a:srgbClr val="78909C"/>
                </a:solidFill>
              </a:rPr>
              <a:t> </a:t>
            </a:r>
            <a:r>
              <a:rPr lang="en" sz="1100">
                <a:solidFill>
                  <a:srgbClr val="869FB2"/>
                </a:solidFill>
              </a:rPr>
              <a:t>“</a:t>
            </a:r>
            <a:r>
              <a:rPr b="1" lang="en" sz="1100">
                <a:solidFill>
                  <a:srgbClr val="869FB2"/>
                </a:solidFill>
              </a:rPr>
              <a:t>Keep source formatting</a:t>
            </a:r>
            <a:r>
              <a:rPr lang="en" sz="1100">
                <a:solidFill>
                  <a:srgbClr val="869FB2"/>
                </a:solidFill>
              </a:rPr>
              <a:t>”</a:t>
            </a:r>
            <a:r>
              <a:rPr lang="en" sz="1100">
                <a:solidFill>
                  <a:srgbClr val="FFFFFF"/>
                </a:solidFill>
              </a:rPr>
              <a:t> option so that it keeps the design. For more info, please visit </a:t>
            </a:r>
            <a:r>
              <a:rPr b="1" lang="en" sz="1100">
                <a:solidFill>
                  <a:srgbClr val="869FB2"/>
                </a:solidFill>
                <a:uFill>
                  <a:noFill/>
                </a:uFill>
                <a:hlinkClick r:id="rId5">
                  <a:extLst>
                    <a:ext uri="{A12FA001-AC4F-418D-AE19-62706E023703}">
                      <ahyp:hlinkClr val="tx"/>
                    </a:ext>
                  </a:extLst>
                </a:hlinkClick>
              </a:rPr>
              <a:t>our blog</a:t>
            </a:r>
            <a:r>
              <a:rPr lang="en" sz="1100">
                <a:solidFill>
                  <a:srgbClr val="FFFFFF"/>
                </a:solidFill>
              </a:rPr>
              <a:t>.</a:t>
            </a:r>
            <a:endParaRPr sz="1100"/>
          </a:p>
        </p:txBody>
      </p:sp>
      <p:grpSp>
        <p:nvGrpSpPr>
          <p:cNvPr id="1234" name="Google Shape;1234;p47"/>
          <p:cNvGrpSpPr/>
          <p:nvPr/>
        </p:nvGrpSpPr>
        <p:grpSpPr>
          <a:xfrm>
            <a:off x="6874322" y="1571957"/>
            <a:ext cx="1446116" cy="2863897"/>
            <a:chOff x="6529419" y="1724307"/>
            <a:chExt cx="1480463" cy="2931917"/>
          </a:xfrm>
        </p:grpSpPr>
        <p:grpSp>
          <p:nvGrpSpPr>
            <p:cNvPr id="1235" name="Google Shape;1235;p47"/>
            <p:cNvGrpSpPr/>
            <p:nvPr/>
          </p:nvGrpSpPr>
          <p:grpSpPr>
            <a:xfrm>
              <a:off x="6556827" y="1724307"/>
              <a:ext cx="956596" cy="944294"/>
              <a:chOff x="3800349" y="1238762"/>
              <a:chExt cx="1098904" cy="1084772"/>
            </a:xfrm>
          </p:grpSpPr>
          <p:grpSp>
            <p:nvGrpSpPr>
              <p:cNvPr id="1236" name="Google Shape;1236;p47"/>
              <p:cNvGrpSpPr/>
              <p:nvPr/>
            </p:nvGrpSpPr>
            <p:grpSpPr>
              <a:xfrm>
                <a:off x="3800349" y="1238762"/>
                <a:ext cx="1098904" cy="1084772"/>
                <a:chOff x="3800349" y="1238762"/>
                <a:chExt cx="1098904" cy="1084772"/>
              </a:xfrm>
            </p:grpSpPr>
            <p:sp>
              <p:nvSpPr>
                <p:cNvPr id="1237" name="Google Shape;1237;p47"/>
                <p:cNvSpPr/>
                <p:nvPr/>
              </p:nvSpPr>
              <p:spPr>
                <a:xfrm>
                  <a:off x="3800349" y="1238762"/>
                  <a:ext cx="1098904" cy="1084772"/>
                </a:xfrm>
                <a:custGeom>
                  <a:rect b="b" l="l" r="r" t="t"/>
                  <a:pathLst>
                    <a:path extrusionOk="0" h="45133" w="45721">
                      <a:moveTo>
                        <a:pt x="22825" y="1"/>
                      </a:moveTo>
                      <a:cubicBezTo>
                        <a:pt x="22054" y="1"/>
                        <a:pt x="21283" y="295"/>
                        <a:pt x="20693" y="885"/>
                      </a:cubicBezTo>
                      <a:lnTo>
                        <a:pt x="1179" y="20482"/>
                      </a:lnTo>
                      <a:cubicBezTo>
                        <a:pt x="0" y="21661"/>
                        <a:pt x="0" y="23566"/>
                        <a:pt x="1179" y="24733"/>
                      </a:cubicBezTo>
                      <a:lnTo>
                        <a:pt x="20777" y="44259"/>
                      </a:lnTo>
                      <a:cubicBezTo>
                        <a:pt x="21364" y="44841"/>
                        <a:pt x="22133" y="45133"/>
                        <a:pt x="22900" y="45133"/>
                      </a:cubicBezTo>
                      <a:cubicBezTo>
                        <a:pt x="23672" y="45133"/>
                        <a:pt x="24442" y="44838"/>
                        <a:pt x="25027" y="44247"/>
                      </a:cubicBezTo>
                      <a:lnTo>
                        <a:pt x="32873" y="36377"/>
                      </a:lnTo>
                      <a:cubicBezTo>
                        <a:pt x="33053" y="36197"/>
                        <a:pt x="33283" y="36110"/>
                        <a:pt x="33511" y="36110"/>
                      </a:cubicBezTo>
                      <a:cubicBezTo>
                        <a:pt x="33810" y="36110"/>
                        <a:pt x="34108" y="36260"/>
                        <a:pt x="34290" y="36544"/>
                      </a:cubicBezTo>
                      <a:cubicBezTo>
                        <a:pt x="34743" y="37246"/>
                        <a:pt x="35112" y="38020"/>
                        <a:pt x="35409" y="38806"/>
                      </a:cubicBezTo>
                      <a:cubicBezTo>
                        <a:pt x="35588" y="39294"/>
                        <a:pt x="35909" y="39735"/>
                        <a:pt x="36362" y="40080"/>
                      </a:cubicBezTo>
                      <a:cubicBezTo>
                        <a:pt x="36890" y="40489"/>
                        <a:pt x="37508" y="40695"/>
                        <a:pt x="38128" y="40695"/>
                      </a:cubicBezTo>
                      <a:cubicBezTo>
                        <a:pt x="38682" y="40695"/>
                        <a:pt x="39237" y="40530"/>
                        <a:pt x="39731" y="40199"/>
                      </a:cubicBezTo>
                      <a:cubicBezTo>
                        <a:pt x="41303" y="39127"/>
                        <a:pt x="41446" y="36984"/>
                        <a:pt x="40172" y="35710"/>
                      </a:cubicBezTo>
                      <a:cubicBezTo>
                        <a:pt x="39862" y="35401"/>
                        <a:pt x="39505" y="35186"/>
                        <a:pt x="39112" y="35044"/>
                      </a:cubicBezTo>
                      <a:cubicBezTo>
                        <a:pt x="38326" y="34758"/>
                        <a:pt x="37564" y="34401"/>
                        <a:pt x="36862" y="33948"/>
                      </a:cubicBezTo>
                      <a:cubicBezTo>
                        <a:pt x="36374" y="33639"/>
                        <a:pt x="36279" y="32960"/>
                        <a:pt x="36695" y="32543"/>
                      </a:cubicBezTo>
                      <a:lnTo>
                        <a:pt x="44553" y="24661"/>
                      </a:lnTo>
                      <a:cubicBezTo>
                        <a:pt x="45720" y="23483"/>
                        <a:pt x="45720" y="21578"/>
                        <a:pt x="44542" y="20399"/>
                      </a:cubicBezTo>
                      <a:lnTo>
                        <a:pt x="24956" y="885"/>
                      </a:lnTo>
                      <a:cubicBezTo>
                        <a:pt x="24366" y="295"/>
                        <a:pt x="23595" y="1"/>
                        <a:pt x="22825" y="1"/>
                      </a:cubicBezTo>
                      <a:close/>
                    </a:path>
                  </a:pathLst>
                </a:custGeom>
                <a:solidFill>
                  <a:srgbClr val="5EB2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47"/>
                <p:cNvSpPr/>
                <p:nvPr/>
              </p:nvSpPr>
              <p:spPr>
                <a:xfrm>
                  <a:off x="3884758" y="1311226"/>
                  <a:ext cx="287338" cy="287050"/>
                </a:xfrm>
                <a:custGeom>
                  <a:rect b="b" l="l" r="r" t="t"/>
                  <a:pathLst>
                    <a:path extrusionOk="0" h="11943" w="11955">
                      <a:moveTo>
                        <a:pt x="5978" y="1"/>
                      </a:moveTo>
                      <a:cubicBezTo>
                        <a:pt x="2679" y="1"/>
                        <a:pt x="1" y="2668"/>
                        <a:pt x="1" y="5966"/>
                      </a:cubicBezTo>
                      <a:cubicBezTo>
                        <a:pt x="1" y="9276"/>
                        <a:pt x="2679" y="11943"/>
                        <a:pt x="5978" y="11943"/>
                      </a:cubicBezTo>
                      <a:cubicBezTo>
                        <a:pt x="9276" y="11943"/>
                        <a:pt x="11954" y="9276"/>
                        <a:pt x="11954" y="5966"/>
                      </a:cubicBezTo>
                      <a:cubicBezTo>
                        <a:pt x="11954" y="2668"/>
                        <a:pt x="9276" y="1"/>
                        <a:pt x="5978" y="1"/>
                      </a:cubicBezTo>
                      <a:close/>
                    </a:path>
                  </a:pathLst>
                </a:custGeom>
                <a:solidFill>
                  <a:srgbClr val="5EB2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39" name="Google Shape;1239;p47"/>
              <p:cNvSpPr/>
              <p:nvPr/>
            </p:nvSpPr>
            <p:spPr>
              <a:xfrm>
                <a:off x="4162525" y="1593650"/>
                <a:ext cx="374561" cy="374975"/>
              </a:xfrm>
              <a:custGeom>
                <a:rect b="b" l="l" r="r" t="t"/>
                <a:pathLst>
                  <a:path extrusionOk="0" h="10872" w="1086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40" name="Google Shape;1240;p47"/>
            <p:cNvGrpSpPr/>
            <p:nvPr/>
          </p:nvGrpSpPr>
          <p:grpSpPr>
            <a:xfrm>
              <a:off x="7053286" y="2227254"/>
              <a:ext cx="956596" cy="944252"/>
              <a:chOff x="4370663" y="1816530"/>
              <a:chExt cx="1098904" cy="1084724"/>
            </a:xfrm>
          </p:grpSpPr>
          <p:grpSp>
            <p:nvGrpSpPr>
              <p:cNvPr id="1241" name="Google Shape;1241;p47"/>
              <p:cNvGrpSpPr/>
              <p:nvPr/>
            </p:nvGrpSpPr>
            <p:grpSpPr>
              <a:xfrm>
                <a:off x="4370663" y="1816530"/>
                <a:ext cx="1098904" cy="1084724"/>
                <a:chOff x="4370663" y="1816530"/>
                <a:chExt cx="1098904" cy="1084724"/>
              </a:xfrm>
            </p:grpSpPr>
            <p:sp>
              <p:nvSpPr>
                <p:cNvPr id="1242" name="Google Shape;1242;p47"/>
                <p:cNvSpPr/>
                <p:nvPr/>
              </p:nvSpPr>
              <p:spPr>
                <a:xfrm>
                  <a:off x="4370663" y="1816530"/>
                  <a:ext cx="1098904" cy="1084724"/>
                </a:xfrm>
                <a:custGeom>
                  <a:rect b="b" l="l" r="r" t="t"/>
                  <a:pathLst>
                    <a:path extrusionOk="0" h="45131" w="45721">
                      <a:moveTo>
                        <a:pt x="22862" y="0"/>
                      </a:moveTo>
                      <a:cubicBezTo>
                        <a:pt x="22092" y="0"/>
                        <a:pt x="21324" y="295"/>
                        <a:pt x="20741" y="884"/>
                      </a:cubicBezTo>
                      <a:lnTo>
                        <a:pt x="12871" y="8742"/>
                      </a:lnTo>
                      <a:cubicBezTo>
                        <a:pt x="12698" y="8921"/>
                        <a:pt x="12472" y="9005"/>
                        <a:pt x="12246" y="9005"/>
                      </a:cubicBezTo>
                      <a:cubicBezTo>
                        <a:pt x="11945" y="9005"/>
                        <a:pt x="11643" y="8855"/>
                        <a:pt x="11466" y="8576"/>
                      </a:cubicBezTo>
                      <a:cubicBezTo>
                        <a:pt x="11014" y="7861"/>
                        <a:pt x="10645" y="7099"/>
                        <a:pt x="10347" y="6302"/>
                      </a:cubicBezTo>
                      <a:cubicBezTo>
                        <a:pt x="10168" y="5813"/>
                        <a:pt x="9847" y="5373"/>
                        <a:pt x="9394" y="5028"/>
                      </a:cubicBezTo>
                      <a:cubicBezTo>
                        <a:pt x="8866" y="4619"/>
                        <a:pt x="8248" y="4413"/>
                        <a:pt x="7630" y="4413"/>
                      </a:cubicBezTo>
                      <a:cubicBezTo>
                        <a:pt x="7078" y="4413"/>
                        <a:pt x="6526" y="4577"/>
                        <a:pt x="6037" y="4909"/>
                      </a:cubicBezTo>
                      <a:cubicBezTo>
                        <a:pt x="4465" y="5968"/>
                        <a:pt x="4310" y="8123"/>
                        <a:pt x="5584" y="9385"/>
                      </a:cubicBezTo>
                      <a:cubicBezTo>
                        <a:pt x="5894" y="9695"/>
                        <a:pt x="6251" y="9921"/>
                        <a:pt x="6632" y="10064"/>
                      </a:cubicBezTo>
                      <a:cubicBezTo>
                        <a:pt x="7418" y="10350"/>
                        <a:pt x="8180" y="10707"/>
                        <a:pt x="8882" y="11159"/>
                      </a:cubicBezTo>
                      <a:cubicBezTo>
                        <a:pt x="9383" y="11469"/>
                        <a:pt x="9466" y="12148"/>
                        <a:pt x="9049" y="12564"/>
                      </a:cubicBezTo>
                      <a:lnTo>
                        <a:pt x="1179" y="20434"/>
                      </a:lnTo>
                      <a:cubicBezTo>
                        <a:pt x="0" y="21613"/>
                        <a:pt x="0" y="23518"/>
                        <a:pt x="1179" y="24697"/>
                      </a:cubicBezTo>
                      <a:lnTo>
                        <a:pt x="20741" y="44247"/>
                      </a:lnTo>
                      <a:cubicBezTo>
                        <a:pt x="21324" y="44836"/>
                        <a:pt x="22092" y="45131"/>
                        <a:pt x="22862" y="45131"/>
                      </a:cubicBezTo>
                      <a:cubicBezTo>
                        <a:pt x="23631" y="45131"/>
                        <a:pt x="24402" y="44836"/>
                        <a:pt x="24992" y="44247"/>
                      </a:cubicBezTo>
                      <a:lnTo>
                        <a:pt x="44554" y="24697"/>
                      </a:lnTo>
                      <a:cubicBezTo>
                        <a:pt x="45720" y="23518"/>
                        <a:pt x="45720" y="21613"/>
                        <a:pt x="44554" y="20434"/>
                      </a:cubicBezTo>
                      <a:lnTo>
                        <a:pt x="24992" y="884"/>
                      </a:lnTo>
                      <a:cubicBezTo>
                        <a:pt x="24402" y="295"/>
                        <a:pt x="23631" y="0"/>
                        <a:pt x="22862" y="0"/>
                      </a:cubicBezTo>
                      <a:close/>
                    </a:path>
                  </a:pathLst>
                </a:custGeom>
                <a:solidFill>
                  <a:srgbClr val="69E7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47"/>
                <p:cNvSpPr/>
                <p:nvPr/>
              </p:nvSpPr>
              <p:spPr>
                <a:xfrm>
                  <a:off x="5055718" y="1904160"/>
                  <a:ext cx="287338" cy="287338"/>
                </a:xfrm>
                <a:custGeom>
                  <a:rect b="b" l="l" r="r" t="t"/>
                  <a:pathLst>
                    <a:path extrusionOk="0" h="11955" w="11955">
                      <a:moveTo>
                        <a:pt x="5978" y="0"/>
                      </a:moveTo>
                      <a:cubicBezTo>
                        <a:pt x="2680" y="0"/>
                        <a:pt x="1" y="2679"/>
                        <a:pt x="1" y="5977"/>
                      </a:cubicBezTo>
                      <a:cubicBezTo>
                        <a:pt x="1" y="9275"/>
                        <a:pt x="2680" y="11954"/>
                        <a:pt x="5978" y="11954"/>
                      </a:cubicBezTo>
                      <a:cubicBezTo>
                        <a:pt x="9276" y="11954"/>
                        <a:pt x="11955" y="9275"/>
                        <a:pt x="11955" y="5977"/>
                      </a:cubicBezTo>
                      <a:cubicBezTo>
                        <a:pt x="11955" y="2679"/>
                        <a:pt x="9276" y="0"/>
                        <a:pt x="5978" y="0"/>
                      </a:cubicBezTo>
                      <a:close/>
                    </a:path>
                  </a:pathLst>
                </a:custGeom>
                <a:solidFill>
                  <a:srgbClr val="69E7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44" name="Google Shape;1244;p47"/>
              <p:cNvGrpSpPr/>
              <p:nvPr/>
            </p:nvGrpSpPr>
            <p:grpSpPr>
              <a:xfrm>
                <a:off x="4732628" y="2171596"/>
                <a:ext cx="374986" cy="374572"/>
                <a:chOff x="3303268" y="3817349"/>
                <a:chExt cx="346056" cy="345674"/>
              </a:xfrm>
            </p:grpSpPr>
            <p:sp>
              <p:nvSpPr>
                <p:cNvPr id="1245" name="Google Shape;1245;p47"/>
                <p:cNvSpPr/>
                <p:nvPr/>
              </p:nvSpPr>
              <p:spPr>
                <a:xfrm>
                  <a:off x="3303268" y="3817349"/>
                  <a:ext cx="346056" cy="345674"/>
                </a:xfrm>
                <a:custGeom>
                  <a:rect b="b" l="l" r="r" t="t"/>
                  <a:pathLst>
                    <a:path extrusionOk="0" h="10860" w="10872">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47"/>
                <p:cNvSpPr/>
                <p:nvPr/>
              </p:nvSpPr>
              <p:spPr>
                <a:xfrm>
                  <a:off x="3368074" y="3882537"/>
                  <a:ext cx="215298" cy="215298"/>
                </a:xfrm>
                <a:custGeom>
                  <a:rect b="b" l="l" r="r" t="t"/>
                  <a:pathLst>
                    <a:path extrusionOk="0" h="6764" w="6764">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47"/>
                <p:cNvSpPr/>
                <p:nvPr/>
              </p:nvSpPr>
              <p:spPr>
                <a:xfrm>
                  <a:off x="3418143" y="3933656"/>
                  <a:ext cx="114811" cy="112742"/>
                </a:xfrm>
                <a:custGeom>
                  <a:rect b="b" l="l" r="r" t="t"/>
                  <a:pathLst>
                    <a:path extrusionOk="0" h="3542" w="3607">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47"/>
                <p:cNvSpPr/>
                <p:nvPr/>
              </p:nvSpPr>
              <p:spPr>
                <a:xfrm>
                  <a:off x="3519298" y="3910197"/>
                  <a:ext cx="29570" cy="29220"/>
                </a:xfrm>
                <a:custGeom>
                  <a:rect b="b" l="l" r="r" t="t"/>
                  <a:pathLst>
                    <a:path extrusionOk="0" h="918" w="929">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49" name="Google Shape;1249;p47"/>
            <p:cNvGrpSpPr/>
            <p:nvPr/>
          </p:nvGrpSpPr>
          <p:grpSpPr>
            <a:xfrm>
              <a:off x="6547098" y="2715744"/>
              <a:ext cx="956596" cy="944315"/>
              <a:chOff x="3789173" y="2377690"/>
              <a:chExt cx="1098904" cy="1084796"/>
            </a:xfrm>
          </p:grpSpPr>
          <p:grpSp>
            <p:nvGrpSpPr>
              <p:cNvPr id="1250" name="Google Shape;1250;p47"/>
              <p:cNvGrpSpPr/>
              <p:nvPr/>
            </p:nvGrpSpPr>
            <p:grpSpPr>
              <a:xfrm>
                <a:off x="3789173" y="2377690"/>
                <a:ext cx="1098904" cy="1084796"/>
                <a:chOff x="3789173" y="2377690"/>
                <a:chExt cx="1098904" cy="1084796"/>
              </a:xfrm>
            </p:grpSpPr>
            <p:sp>
              <p:nvSpPr>
                <p:cNvPr id="1251" name="Google Shape;1251;p47"/>
                <p:cNvSpPr/>
                <p:nvPr/>
              </p:nvSpPr>
              <p:spPr>
                <a:xfrm>
                  <a:off x="3789173" y="2377690"/>
                  <a:ext cx="1098904" cy="1084796"/>
                </a:xfrm>
                <a:custGeom>
                  <a:rect b="b" l="l" r="r" t="t"/>
                  <a:pathLst>
                    <a:path extrusionOk="0" h="45134" w="45721">
                      <a:moveTo>
                        <a:pt x="22861" y="0"/>
                      </a:moveTo>
                      <a:cubicBezTo>
                        <a:pt x="22090" y="0"/>
                        <a:pt x="21319" y="295"/>
                        <a:pt x="20730" y="884"/>
                      </a:cubicBezTo>
                      <a:lnTo>
                        <a:pt x="1180" y="20446"/>
                      </a:lnTo>
                      <a:cubicBezTo>
                        <a:pt x="1" y="21613"/>
                        <a:pt x="1" y="23518"/>
                        <a:pt x="1180" y="24697"/>
                      </a:cubicBezTo>
                      <a:lnTo>
                        <a:pt x="20730" y="44259"/>
                      </a:lnTo>
                      <a:cubicBezTo>
                        <a:pt x="21319" y="44842"/>
                        <a:pt x="22090" y="45134"/>
                        <a:pt x="22861" y="45134"/>
                      </a:cubicBezTo>
                      <a:cubicBezTo>
                        <a:pt x="23632" y="45134"/>
                        <a:pt x="24403" y="44842"/>
                        <a:pt x="24992" y="44259"/>
                      </a:cubicBezTo>
                      <a:lnTo>
                        <a:pt x="44542" y="24697"/>
                      </a:lnTo>
                      <a:cubicBezTo>
                        <a:pt x="45721" y="23518"/>
                        <a:pt x="45721" y="21613"/>
                        <a:pt x="44542" y="20446"/>
                      </a:cubicBezTo>
                      <a:lnTo>
                        <a:pt x="36684" y="12576"/>
                      </a:lnTo>
                      <a:cubicBezTo>
                        <a:pt x="36267" y="12171"/>
                        <a:pt x="36363" y="11481"/>
                        <a:pt x="36851" y="11171"/>
                      </a:cubicBezTo>
                      <a:cubicBezTo>
                        <a:pt x="37565" y="10719"/>
                        <a:pt x="38327" y="10350"/>
                        <a:pt x="39125" y="10052"/>
                      </a:cubicBezTo>
                      <a:cubicBezTo>
                        <a:pt x="39613" y="9874"/>
                        <a:pt x="40054" y="9552"/>
                        <a:pt x="40399" y="9100"/>
                      </a:cubicBezTo>
                      <a:cubicBezTo>
                        <a:pt x="41173" y="8099"/>
                        <a:pt x="41220" y="6778"/>
                        <a:pt x="40518" y="5730"/>
                      </a:cubicBezTo>
                      <a:cubicBezTo>
                        <a:pt x="39932" y="4868"/>
                        <a:pt x="39013" y="4436"/>
                        <a:pt x="38094" y="4436"/>
                      </a:cubicBezTo>
                      <a:cubicBezTo>
                        <a:pt x="37349" y="4436"/>
                        <a:pt x="36606" y="4720"/>
                        <a:pt x="36041" y="5290"/>
                      </a:cubicBezTo>
                      <a:cubicBezTo>
                        <a:pt x="35732" y="5587"/>
                        <a:pt x="35505" y="5956"/>
                        <a:pt x="35362" y="6337"/>
                      </a:cubicBezTo>
                      <a:cubicBezTo>
                        <a:pt x="35077" y="7123"/>
                        <a:pt x="34720" y="7885"/>
                        <a:pt x="34267" y="8588"/>
                      </a:cubicBezTo>
                      <a:cubicBezTo>
                        <a:pt x="34091" y="8872"/>
                        <a:pt x="33797" y="9021"/>
                        <a:pt x="33498" y="9021"/>
                      </a:cubicBezTo>
                      <a:cubicBezTo>
                        <a:pt x="33271" y="9021"/>
                        <a:pt x="33042" y="8934"/>
                        <a:pt x="32862" y="8754"/>
                      </a:cubicBezTo>
                      <a:lnTo>
                        <a:pt x="24992" y="884"/>
                      </a:lnTo>
                      <a:cubicBezTo>
                        <a:pt x="24403" y="295"/>
                        <a:pt x="23632" y="0"/>
                        <a:pt x="22861" y="0"/>
                      </a:cubicBezTo>
                      <a:close/>
                    </a:path>
                  </a:pathLst>
                </a:custGeom>
                <a:solidFill>
                  <a:srgbClr val="4949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47"/>
                <p:cNvSpPr/>
                <p:nvPr/>
              </p:nvSpPr>
              <p:spPr>
                <a:xfrm>
                  <a:off x="3885623" y="2465897"/>
                  <a:ext cx="287050" cy="287338"/>
                </a:xfrm>
                <a:custGeom>
                  <a:rect b="b" l="l" r="r" t="t"/>
                  <a:pathLst>
                    <a:path extrusionOk="0" h="11955" w="11943">
                      <a:moveTo>
                        <a:pt x="5977" y="0"/>
                      </a:moveTo>
                      <a:cubicBezTo>
                        <a:pt x="2679" y="0"/>
                        <a:pt x="0" y="2679"/>
                        <a:pt x="0" y="5977"/>
                      </a:cubicBezTo>
                      <a:cubicBezTo>
                        <a:pt x="0" y="9275"/>
                        <a:pt x="2679" y="11954"/>
                        <a:pt x="5977" y="11954"/>
                      </a:cubicBezTo>
                      <a:cubicBezTo>
                        <a:pt x="9275" y="11954"/>
                        <a:pt x="11942" y="9275"/>
                        <a:pt x="11942" y="5977"/>
                      </a:cubicBezTo>
                      <a:cubicBezTo>
                        <a:pt x="11942" y="2679"/>
                        <a:pt x="9275" y="0"/>
                        <a:pt x="5977" y="0"/>
                      </a:cubicBezTo>
                      <a:close/>
                    </a:path>
                  </a:pathLst>
                </a:custGeom>
                <a:solidFill>
                  <a:srgbClr val="4949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53" name="Google Shape;1253;p47"/>
              <p:cNvGrpSpPr/>
              <p:nvPr/>
            </p:nvGrpSpPr>
            <p:grpSpPr>
              <a:xfrm>
                <a:off x="4151137" y="2732796"/>
                <a:ext cx="374986" cy="374572"/>
                <a:chOff x="3752358" y="3817349"/>
                <a:chExt cx="346056" cy="345674"/>
              </a:xfrm>
            </p:grpSpPr>
            <p:sp>
              <p:nvSpPr>
                <p:cNvPr id="1254" name="Google Shape;1254;p47"/>
                <p:cNvSpPr/>
                <p:nvPr/>
              </p:nvSpPr>
              <p:spPr>
                <a:xfrm>
                  <a:off x="3752358" y="3817349"/>
                  <a:ext cx="346056" cy="345674"/>
                </a:xfrm>
                <a:custGeom>
                  <a:rect b="b" l="l" r="r" t="t"/>
                  <a:pathLst>
                    <a:path extrusionOk="0" h="10860" w="10872">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47"/>
                <p:cNvSpPr/>
                <p:nvPr/>
              </p:nvSpPr>
              <p:spPr>
                <a:xfrm>
                  <a:off x="3831933" y="3955682"/>
                  <a:ext cx="47809" cy="120540"/>
                </a:xfrm>
                <a:custGeom>
                  <a:rect b="b" l="l" r="r" t="t"/>
                  <a:pathLst>
                    <a:path extrusionOk="0" h="3787" w="1502">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47"/>
                <p:cNvSpPr/>
                <p:nvPr/>
              </p:nvSpPr>
              <p:spPr>
                <a:xfrm>
                  <a:off x="3824739" y="3890112"/>
                  <a:ext cx="55002" cy="55002"/>
                </a:xfrm>
                <a:custGeom>
                  <a:rect b="b" l="l" r="r" t="t"/>
                  <a:pathLst>
                    <a:path extrusionOk="0" h="1728" w="1728">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47"/>
                <p:cNvSpPr/>
                <p:nvPr/>
              </p:nvSpPr>
              <p:spPr>
                <a:xfrm>
                  <a:off x="3904696" y="3955682"/>
                  <a:ext cx="128148" cy="120540"/>
                </a:xfrm>
                <a:custGeom>
                  <a:rect b="b" l="l" r="r" t="t"/>
                  <a:pathLst>
                    <a:path extrusionOk="0" h="3787" w="4026">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58" name="Google Shape;1258;p47"/>
            <p:cNvGrpSpPr/>
            <p:nvPr/>
          </p:nvGrpSpPr>
          <p:grpSpPr>
            <a:xfrm>
              <a:off x="7034853" y="3222917"/>
              <a:ext cx="956596" cy="944252"/>
              <a:chOff x="4349489" y="2960313"/>
              <a:chExt cx="1098904" cy="1084724"/>
            </a:xfrm>
          </p:grpSpPr>
          <p:grpSp>
            <p:nvGrpSpPr>
              <p:cNvPr id="1259" name="Google Shape;1259;p47"/>
              <p:cNvGrpSpPr/>
              <p:nvPr/>
            </p:nvGrpSpPr>
            <p:grpSpPr>
              <a:xfrm>
                <a:off x="4349489" y="2960313"/>
                <a:ext cx="1098904" cy="1084724"/>
                <a:chOff x="4349489" y="2960313"/>
                <a:chExt cx="1098904" cy="1084724"/>
              </a:xfrm>
            </p:grpSpPr>
            <p:sp>
              <p:nvSpPr>
                <p:cNvPr id="1260" name="Google Shape;1260;p47"/>
                <p:cNvSpPr/>
                <p:nvPr/>
              </p:nvSpPr>
              <p:spPr>
                <a:xfrm>
                  <a:off x="4349489" y="2960313"/>
                  <a:ext cx="1098904" cy="1084724"/>
                </a:xfrm>
                <a:custGeom>
                  <a:rect b="b" l="l" r="r" t="t"/>
                  <a:pathLst>
                    <a:path extrusionOk="0" h="45131" w="45721">
                      <a:moveTo>
                        <a:pt x="22862" y="0"/>
                      </a:moveTo>
                      <a:cubicBezTo>
                        <a:pt x="22092" y="0"/>
                        <a:pt x="21324" y="295"/>
                        <a:pt x="20741" y="884"/>
                      </a:cubicBezTo>
                      <a:lnTo>
                        <a:pt x="12871" y="8743"/>
                      </a:lnTo>
                      <a:cubicBezTo>
                        <a:pt x="12697" y="8917"/>
                        <a:pt x="12470" y="9001"/>
                        <a:pt x="12243" y="9001"/>
                      </a:cubicBezTo>
                      <a:cubicBezTo>
                        <a:pt x="11942" y="9001"/>
                        <a:pt x="11642" y="8854"/>
                        <a:pt x="11466" y="8576"/>
                      </a:cubicBezTo>
                      <a:cubicBezTo>
                        <a:pt x="11014" y="7861"/>
                        <a:pt x="10645" y="7099"/>
                        <a:pt x="10347" y="6302"/>
                      </a:cubicBezTo>
                      <a:cubicBezTo>
                        <a:pt x="10168" y="5814"/>
                        <a:pt x="9847" y="5373"/>
                        <a:pt x="9394" y="5028"/>
                      </a:cubicBezTo>
                      <a:cubicBezTo>
                        <a:pt x="8866" y="4619"/>
                        <a:pt x="8248" y="4413"/>
                        <a:pt x="7630" y="4413"/>
                      </a:cubicBezTo>
                      <a:cubicBezTo>
                        <a:pt x="7078" y="4413"/>
                        <a:pt x="6525" y="4577"/>
                        <a:pt x="6037" y="4909"/>
                      </a:cubicBezTo>
                      <a:cubicBezTo>
                        <a:pt x="4465" y="5968"/>
                        <a:pt x="4310" y="8123"/>
                        <a:pt x="5584" y="9385"/>
                      </a:cubicBezTo>
                      <a:cubicBezTo>
                        <a:pt x="5894" y="9695"/>
                        <a:pt x="6251" y="9921"/>
                        <a:pt x="6632" y="10064"/>
                      </a:cubicBezTo>
                      <a:cubicBezTo>
                        <a:pt x="7418" y="10350"/>
                        <a:pt x="8180" y="10707"/>
                        <a:pt x="8882" y="11159"/>
                      </a:cubicBezTo>
                      <a:cubicBezTo>
                        <a:pt x="9382" y="11469"/>
                        <a:pt x="9466" y="12148"/>
                        <a:pt x="9049" y="12564"/>
                      </a:cubicBezTo>
                      <a:lnTo>
                        <a:pt x="1179" y="20434"/>
                      </a:lnTo>
                      <a:cubicBezTo>
                        <a:pt x="0" y="21613"/>
                        <a:pt x="0" y="23518"/>
                        <a:pt x="1179" y="24697"/>
                      </a:cubicBezTo>
                      <a:lnTo>
                        <a:pt x="20741" y="44247"/>
                      </a:lnTo>
                      <a:cubicBezTo>
                        <a:pt x="21324" y="44836"/>
                        <a:pt x="22092" y="45131"/>
                        <a:pt x="22862" y="45131"/>
                      </a:cubicBezTo>
                      <a:cubicBezTo>
                        <a:pt x="23631" y="45131"/>
                        <a:pt x="24402" y="44836"/>
                        <a:pt x="24992" y="44247"/>
                      </a:cubicBezTo>
                      <a:lnTo>
                        <a:pt x="44554" y="24697"/>
                      </a:lnTo>
                      <a:cubicBezTo>
                        <a:pt x="45720" y="23518"/>
                        <a:pt x="45720" y="21613"/>
                        <a:pt x="44554" y="20434"/>
                      </a:cubicBezTo>
                      <a:lnTo>
                        <a:pt x="24992" y="884"/>
                      </a:lnTo>
                      <a:cubicBezTo>
                        <a:pt x="24402" y="295"/>
                        <a:pt x="23631" y="0"/>
                        <a:pt x="22862" y="0"/>
                      </a:cubicBezTo>
                      <a:close/>
                    </a:path>
                  </a:pathLst>
                </a:custGeom>
                <a:solidFill>
                  <a:srgbClr val="FCBD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47"/>
                <p:cNvSpPr/>
                <p:nvPr/>
              </p:nvSpPr>
              <p:spPr>
                <a:xfrm>
                  <a:off x="5065741" y="3026769"/>
                  <a:ext cx="287338" cy="287338"/>
                </a:xfrm>
                <a:custGeom>
                  <a:rect b="b" l="l" r="r" t="t"/>
                  <a:pathLst>
                    <a:path extrusionOk="0" h="11955" w="11955">
                      <a:moveTo>
                        <a:pt x="5978" y="1"/>
                      </a:moveTo>
                      <a:cubicBezTo>
                        <a:pt x="2680" y="1"/>
                        <a:pt x="1" y="2679"/>
                        <a:pt x="1" y="5978"/>
                      </a:cubicBezTo>
                      <a:cubicBezTo>
                        <a:pt x="1" y="9276"/>
                        <a:pt x="2680" y="11954"/>
                        <a:pt x="5978" y="11954"/>
                      </a:cubicBezTo>
                      <a:cubicBezTo>
                        <a:pt x="9276" y="11954"/>
                        <a:pt x="11955" y="9276"/>
                        <a:pt x="11955" y="5978"/>
                      </a:cubicBezTo>
                      <a:cubicBezTo>
                        <a:pt x="11955" y="2679"/>
                        <a:pt x="9276" y="1"/>
                        <a:pt x="5978" y="1"/>
                      </a:cubicBezTo>
                      <a:close/>
                    </a:path>
                  </a:pathLst>
                </a:custGeom>
                <a:solidFill>
                  <a:srgbClr val="FCBD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62" name="Google Shape;1262;p47"/>
              <p:cNvGrpSpPr/>
              <p:nvPr/>
            </p:nvGrpSpPr>
            <p:grpSpPr>
              <a:xfrm>
                <a:off x="4732657" y="3315384"/>
                <a:ext cx="374952" cy="374572"/>
                <a:chOff x="4201447" y="3817349"/>
                <a:chExt cx="346024" cy="345674"/>
              </a:xfrm>
            </p:grpSpPr>
            <p:sp>
              <p:nvSpPr>
                <p:cNvPr id="1263" name="Google Shape;1263;p47"/>
                <p:cNvSpPr/>
                <p:nvPr/>
              </p:nvSpPr>
              <p:spPr>
                <a:xfrm>
                  <a:off x="4201447" y="3817349"/>
                  <a:ext cx="346024" cy="345674"/>
                </a:xfrm>
                <a:custGeom>
                  <a:rect b="b" l="l" r="r" t="t"/>
                  <a:pathLst>
                    <a:path extrusionOk="0" h="10860" w="10871">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47"/>
                <p:cNvSpPr/>
                <p:nvPr/>
              </p:nvSpPr>
              <p:spPr>
                <a:xfrm>
                  <a:off x="4271569" y="3904531"/>
                  <a:ext cx="227394" cy="185728"/>
                </a:xfrm>
                <a:custGeom>
                  <a:rect b="b" l="l" r="r" t="t"/>
                  <a:pathLst>
                    <a:path extrusionOk="0" h="5835" w="7144">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65" name="Google Shape;1265;p47"/>
            <p:cNvGrpSpPr/>
            <p:nvPr/>
          </p:nvGrpSpPr>
          <p:grpSpPr>
            <a:xfrm>
              <a:off x="6529419" y="3711909"/>
              <a:ext cx="956596" cy="944315"/>
              <a:chOff x="3768864" y="3522050"/>
              <a:chExt cx="1098904" cy="1084796"/>
            </a:xfrm>
          </p:grpSpPr>
          <p:grpSp>
            <p:nvGrpSpPr>
              <p:cNvPr id="1266" name="Google Shape;1266;p47"/>
              <p:cNvGrpSpPr/>
              <p:nvPr/>
            </p:nvGrpSpPr>
            <p:grpSpPr>
              <a:xfrm>
                <a:off x="3768864" y="3522050"/>
                <a:ext cx="1098904" cy="1084796"/>
                <a:chOff x="3768864" y="3522050"/>
                <a:chExt cx="1098904" cy="1084796"/>
              </a:xfrm>
            </p:grpSpPr>
            <p:sp>
              <p:nvSpPr>
                <p:cNvPr id="1267" name="Google Shape;1267;p47"/>
                <p:cNvSpPr/>
                <p:nvPr/>
              </p:nvSpPr>
              <p:spPr>
                <a:xfrm>
                  <a:off x="3768864" y="3522050"/>
                  <a:ext cx="1098904" cy="1084796"/>
                </a:xfrm>
                <a:custGeom>
                  <a:rect b="b" l="l" r="r" t="t"/>
                  <a:pathLst>
                    <a:path extrusionOk="0" h="45134" w="45721">
                      <a:moveTo>
                        <a:pt x="22862" y="0"/>
                      </a:moveTo>
                      <a:cubicBezTo>
                        <a:pt x="22093" y="0"/>
                        <a:pt x="21325" y="295"/>
                        <a:pt x="20741" y="884"/>
                      </a:cubicBezTo>
                      <a:lnTo>
                        <a:pt x="1179" y="20446"/>
                      </a:lnTo>
                      <a:cubicBezTo>
                        <a:pt x="1" y="21613"/>
                        <a:pt x="1" y="23518"/>
                        <a:pt x="1179" y="24697"/>
                      </a:cubicBezTo>
                      <a:lnTo>
                        <a:pt x="20741" y="44259"/>
                      </a:lnTo>
                      <a:cubicBezTo>
                        <a:pt x="21325" y="44842"/>
                        <a:pt x="22093" y="45134"/>
                        <a:pt x="22862" y="45134"/>
                      </a:cubicBezTo>
                      <a:cubicBezTo>
                        <a:pt x="23631" y="45134"/>
                        <a:pt x="24402" y="44842"/>
                        <a:pt x="24992" y="44259"/>
                      </a:cubicBezTo>
                      <a:lnTo>
                        <a:pt x="44554" y="24697"/>
                      </a:lnTo>
                      <a:cubicBezTo>
                        <a:pt x="45721" y="23518"/>
                        <a:pt x="45721" y="21613"/>
                        <a:pt x="44554" y="20446"/>
                      </a:cubicBezTo>
                      <a:lnTo>
                        <a:pt x="36684" y="12576"/>
                      </a:lnTo>
                      <a:cubicBezTo>
                        <a:pt x="36279" y="12171"/>
                        <a:pt x="36362" y="11481"/>
                        <a:pt x="36850" y="11171"/>
                      </a:cubicBezTo>
                      <a:cubicBezTo>
                        <a:pt x="37565" y="10719"/>
                        <a:pt x="38327" y="10362"/>
                        <a:pt x="39124" y="10052"/>
                      </a:cubicBezTo>
                      <a:cubicBezTo>
                        <a:pt x="39613" y="9874"/>
                        <a:pt x="40053" y="9552"/>
                        <a:pt x="40410" y="9100"/>
                      </a:cubicBezTo>
                      <a:cubicBezTo>
                        <a:pt x="41172" y="8111"/>
                        <a:pt x="41220" y="6778"/>
                        <a:pt x="40518" y="5742"/>
                      </a:cubicBezTo>
                      <a:cubicBezTo>
                        <a:pt x="39931" y="4872"/>
                        <a:pt x="39013" y="4437"/>
                        <a:pt x="38094" y="4437"/>
                      </a:cubicBezTo>
                      <a:cubicBezTo>
                        <a:pt x="37352" y="4437"/>
                        <a:pt x="36610" y="4721"/>
                        <a:pt x="36041" y="5290"/>
                      </a:cubicBezTo>
                      <a:cubicBezTo>
                        <a:pt x="35731" y="5599"/>
                        <a:pt x="35505" y="5956"/>
                        <a:pt x="35362" y="6337"/>
                      </a:cubicBezTo>
                      <a:cubicBezTo>
                        <a:pt x="35076" y="7135"/>
                        <a:pt x="34719" y="7885"/>
                        <a:pt x="34267" y="8588"/>
                      </a:cubicBezTo>
                      <a:cubicBezTo>
                        <a:pt x="34091" y="8872"/>
                        <a:pt x="33796" y="9021"/>
                        <a:pt x="33498" y="9021"/>
                      </a:cubicBezTo>
                      <a:cubicBezTo>
                        <a:pt x="33271" y="9021"/>
                        <a:pt x="33042" y="8934"/>
                        <a:pt x="32862" y="8754"/>
                      </a:cubicBezTo>
                      <a:lnTo>
                        <a:pt x="24992" y="884"/>
                      </a:lnTo>
                      <a:cubicBezTo>
                        <a:pt x="24402" y="295"/>
                        <a:pt x="23631" y="0"/>
                        <a:pt x="22862" y="0"/>
                      </a:cubicBezTo>
                      <a:close/>
                    </a:path>
                  </a:pathLst>
                </a:custGeom>
                <a:solidFill>
                  <a:srgbClr val="EC3A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47"/>
                <p:cNvSpPr/>
                <p:nvPr/>
              </p:nvSpPr>
              <p:spPr>
                <a:xfrm>
                  <a:off x="3887041" y="3641743"/>
                  <a:ext cx="287338" cy="287026"/>
                </a:xfrm>
                <a:custGeom>
                  <a:rect b="b" l="l" r="r" t="t"/>
                  <a:pathLst>
                    <a:path extrusionOk="0" h="11942" w="11955">
                      <a:moveTo>
                        <a:pt x="5978" y="0"/>
                      </a:moveTo>
                      <a:cubicBezTo>
                        <a:pt x="2680" y="0"/>
                        <a:pt x="1" y="2667"/>
                        <a:pt x="1" y="5977"/>
                      </a:cubicBezTo>
                      <a:cubicBezTo>
                        <a:pt x="1" y="9275"/>
                        <a:pt x="2680" y="11942"/>
                        <a:pt x="5978" y="11942"/>
                      </a:cubicBezTo>
                      <a:cubicBezTo>
                        <a:pt x="9276" y="11942"/>
                        <a:pt x="11955" y="9275"/>
                        <a:pt x="11955" y="5977"/>
                      </a:cubicBezTo>
                      <a:cubicBezTo>
                        <a:pt x="11955" y="2667"/>
                        <a:pt x="9276" y="0"/>
                        <a:pt x="5978" y="0"/>
                      </a:cubicBezTo>
                      <a:close/>
                    </a:path>
                  </a:pathLst>
                </a:custGeom>
                <a:solidFill>
                  <a:srgbClr val="EC3A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69" name="Google Shape;1269;p47"/>
              <p:cNvGrpSpPr/>
              <p:nvPr/>
            </p:nvGrpSpPr>
            <p:grpSpPr>
              <a:xfrm>
                <a:off x="4139616" y="3871555"/>
                <a:ext cx="357419" cy="357005"/>
                <a:chOff x="7482229" y="3351230"/>
                <a:chExt cx="357419" cy="357005"/>
              </a:xfrm>
            </p:grpSpPr>
            <p:sp>
              <p:nvSpPr>
                <p:cNvPr id="1270" name="Google Shape;1270;p47"/>
                <p:cNvSpPr/>
                <p:nvPr/>
              </p:nvSpPr>
              <p:spPr>
                <a:xfrm>
                  <a:off x="7482229" y="3351230"/>
                  <a:ext cx="357419" cy="357005"/>
                </a:xfrm>
                <a:custGeom>
                  <a:rect b="b" l="l" r="r" t="t"/>
                  <a:pathLst>
                    <a:path extrusionOk="0" h="11216" w="11229">
                      <a:moveTo>
                        <a:pt x="5633" y="357"/>
                      </a:moveTo>
                      <a:cubicBezTo>
                        <a:pt x="8538" y="357"/>
                        <a:pt x="10883" y="2703"/>
                        <a:pt x="10883" y="5608"/>
                      </a:cubicBezTo>
                      <a:cubicBezTo>
                        <a:pt x="10883" y="8513"/>
                        <a:pt x="8538" y="10859"/>
                        <a:pt x="5633" y="10859"/>
                      </a:cubicBezTo>
                      <a:cubicBezTo>
                        <a:pt x="2728" y="10859"/>
                        <a:pt x="382" y="8513"/>
                        <a:pt x="382" y="5608"/>
                      </a:cubicBezTo>
                      <a:cubicBezTo>
                        <a:pt x="382" y="2703"/>
                        <a:pt x="2728" y="357"/>
                        <a:pt x="5633" y="357"/>
                      </a:cubicBezTo>
                      <a:close/>
                      <a:moveTo>
                        <a:pt x="5621" y="0"/>
                      </a:moveTo>
                      <a:cubicBezTo>
                        <a:pt x="4109" y="0"/>
                        <a:pt x="2716" y="572"/>
                        <a:pt x="1644" y="1631"/>
                      </a:cubicBezTo>
                      <a:cubicBezTo>
                        <a:pt x="584" y="2691"/>
                        <a:pt x="1" y="4108"/>
                        <a:pt x="1" y="5608"/>
                      </a:cubicBezTo>
                      <a:cubicBezTo>
                        <a:pt x="1" y="7108"/>
                        <a:pt x="584" y="8513"/>
                        <a:pt x="1644" y="9585"/>
                      </a:cubicBezTo>
                      <a:cubicBezTo>
                        <a:pt x="2704" y="10632"/>
                        <a:pt x="4109" y="11216"/>
                        <a:pt x="5621" y="11216"/>
                      </a:cubicBezTo>
                      <a:cubicBezTo>
                        <a:pt x="7121" y="11216"/>
                        <a:pt x="8526" y="10632"/>
                        <a:pt x="9597" y="9585"/>
                      </a:cubicBezTo>
                      <a:cubicBezTo>
                        <a:pt x="10645" y="8525"/>
                        <a:pt x="11229" y="7108"/>
                        <a:pt x="11229" y="5608"/>
                      </a:cubicBezTo>
                      <a:cubicBezTo>
                        <a:pt x="11229" y="4108"/>
                        <a:pt x="10669" y="2703"/>
                        <a:pt x="9597" y="1631"/>
                      </a:cubicBezTo>
                      <a:cubicBezTo>
                        <a:pt x="8538" y="572"/>
                        <a:pt x="7121" y="0"/>
                        <a:pt x="56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47"/>
                <p:cNvSpPr/>
                <p:nvPr/>
              </p:nvSpPr>
              <p:spPr>
                <a:xfrm>
                  <a:off x="7592138" y="3605616"/>
                  <a:ext cx="137983" cy="32530"/>
                </a:xfrm>
                <a:custGeom>
                  <a:rect b="b" l="l" r="r" t="t"/>
                  <a:pathLst>
                    <a:path extrusionOk="0" h="1022" w="4335">
                      <a:moveTo>
                        <a:pt x="202" y="1"/>
                      </a:moveTo>
                      <a:cubicBezTo>
                        <a:pt x="147" y="1"/>
                        <a:pt x="94" y="21"/>
                        <a:pt x="60" y="69"/>
                      </a:cubicBezTo>
                      <a:cubicBezTo>
                        <a:pt x="1" y="140"/>
                        <a:pt x="1" y="259"/>
                        <a:pt x="96" y="319"/>
                      </a:cubicBezTo>
                      <a:cubicBezTo>
                        <a:pt x="644" y="783"/>
                        <a:pt x="1370" y="1021"/>
                        <a:pt x="2168" y="1021"/>
                      </a:cubicBezTo>
                      <a:cubicBezTo>
                        <a:pt x="2954" y="1021"/>
                        <a:pt x="3680" y="771"/>
                        <a:pt x="4239" y="319"/>
                      </a:cubicBezTo>
                      <a:cubicBezTo>
                        <a:pt x="4323" y="259"/>
                        <a:pt x="4335" y="140"/>
                        <a:pt x="4263" y="69"/>
                      </a:cubicBezTo>
                      <a:cubicBezTo>
                        <a:pt x="4228" y="26"/>
                        <a:pt x="4170" y="4"/>
                        <a:pt x="4115" y="4"/>
                      </a:cubicBezTo>
                      <a:cubicBezTo>
                        <a:pt x="4078" y="4"/>
                        <a:pt x="4042" y="14"/>
                        <a:pt x="4013" y="33"/>
                      </a:cubicBezTo>
                      <a:cubicBezTo>
                        <a:pt x="3537" y="438"/>
                        <a:pt x="2882" y="664"/>
                        <a:pt x="2168" y="664"/>
                      </a:cubicBezTo>
                      <a:cubicBezTo>
                        <a:pt x="1465" y="664"/>
                        <a:pt x="810" y="438"/>
                        <a:pt x="322" y="33"/>
                      </a:cubicBezTo>
                      <a:cubicBezTo>
                        <a:pt x="286" y="12"/>
                        <a:pt x="244" y="1"/>
                        <a:pt x="20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47"/>
                <p:cNvSpPr/>
                <p:nvPr/>
              </p:nvSpPr>
              <p:spPr>
                <a:xfrm>
                  <a:off x="7513709" y="3387962"/>
                  <a:ext cx="295987" cy="282014"/>
                </a:xfrm>
                <a:custGeom>
                  <a:rect b="b" l="l" r="r" t="t"/>
                  <a:pathLst>
                    <a:path extrusionOk="0" h="8860" w="9299">
                      <a:moveTo>
                        <a:pt x="6060" y="370"/>
                      </a:moveTo>
                      <a:cubicBezTo>
                        <a:pt x="6358" y="370"/>
                        <a:pt x="6596" y="608"/>
                        <a:pt x="6596" y="906"/>
                      </a:cubicBezTo>
                      <a:cubicBezTo>
                        <a:pt x="6596" y="1204"/>
                        <a:pt x="6358" y="1442"/>
                        <a:pt x="6060" y="1442"/>
                      </a:cubicBezTo>
                      <a:cubicBezTo>
                        <a:pt x="5763" y="1442"/>
                        <a:pt x="5525" y="1204"/>
                        <a:pt x="5525" y="906"/>
                      </a:cubicBezTo>
                      <a:cubicBezTo>
                        <a:pt x="5525" y="608"/>
                        <a:pt x="5763" y="370"/>
                        <a:pt x="6060" y="370"/>
                      </a:cubicBezTo>
                      <a:close/>
                      <a:moveTo>
                        <a:pt x="1322" y="2989"/>
                      </a:moveTo>
                      <a:cubicBezTo>
                        <a:pt x="1596" y="2989"/>
                        <a:pt x="1834" y="3097"/>
                        <a:pt x="2012" y="3263"/>
                      </a:cubicBezTo>
                      <a:cubicBezTo>
                        <a:pt x="1477" y="3680"/>
                        <a:pt x="1072" y="4240"/>
                        <a:pt x="881" y="4883"/>
                      </a:cubicBezTo>
                      <a:cubicBezTo>
                        <a:pt x="548" y="4716"/>
                        <a:pt x="334" y="4359"/>
                        <a:pt x="334" y="3990"/>
                      </a:cubicBezTo>
                      <a:cubicBezTo>
                        <a:pt x="334" y="3442"/>
                        <a:pt x="774" y="2989"/>
                        <a:pt x="1322" y="2989"/>
                      </a:cubicBezTo>
                      <a:close/>
                      <a:moveTo>
                        <a:pt x="7954" y="2989"/>
                      </a:moveTo>
                      <a:cubicBezTo>
                        <a:pt x="8501" y="2989"/>
                        <a:pt x="8942" y="3442"/>
                        <a:pt x="8942" y="3990"/>
                      </a:cubicBezTo>
                      <a:cubicBezTo>
                        <a:pt x="8966" y="4359"/>
                        <a:pt x="8739" y="4704"/>
                        <a:pt x="8394" y="4883"/>
                      </a:cubicBezTo>
                      <a:cubicBezTo>
                        <a:pt x="8216" y="4240"/>
                        <a:pt x="7811" y="3680"/>
                        <a:pt x="7263" y="3263"/>
                      </a:cubicBezTo>
                      <a:cubicBezTo>
                        <a:pt x="7442" y="3085"/>
                        <a:pt x="7692" y="2989"/>
                        <a:pt x="7954" y="2989"/>
                      </a:cubicBezTo>
                      <a:close/>
                      <a:moveTo>
                        <a:pt x="6072" y="1"/>
                      </a:moveTo>
                      <a:cubicBezTo>
                        <a:pt x="5632" y="1"/>
                        <a:pt x="5251" y="334"/>
                        <a:pt x="5191" y="763"/>
                      </a:cubicBezTo>
                      <a:lnTo>
                        <a:pt x="4596" y="953"/>
                      </a:lnTo>
                      <a:cubicBezTo>
                        <a:pt x="4525" y="989"/>
                        <a:pt x="4477" y="1049"/>
                        <a:pt x="4477" y="1120"/>
                      </a:cubicBezTo>
                      <a:lnTo>
                        <a:pt x="4477" y="2370"/>
                      </a:lnTo>
                      <a:cubicBezTo>
                        <a:pt x="3679" y="2394"/>
                        <a:pt x="2929" y="2632"/>
                        <a:pt x="2334" y="3025"/>
                      </a:cubicBezTo>
                      <a:cubicBezTo>
                        <a:pt x="2084" y="2751"/>
                        <a:pt x="1727" y="2608"/>
                        <a:pt x="1358" y="2608"/>
                      </a:cubicBezTo>
                      <a:cubicBezTo>
                        <a:pt x="607" y="2608"/>
                        <a:pt x="0" y="3216"/>
                        <a:pt x="0" y="3966"/>
                      </a:cubicBezTo>
                      <a:cubicBezTo>
                        <a:pt x="0" y="4513"/>
                        <a:pt x="345" y="5002"/>
                        <a:pt x="834" y="5216"/>
                      </a:cubicBezTo>
                      <a:cubicBezTo>
                        <a:pt x="822" y="5347"/>
                        <a:pt x="798" y="5478"/>
                        <a:pt x="798" y="5609"/>
                      </a:cubicBezTo>
                      <a:cubicBezTo>
                        <a:pt x="798" y="7395"/>
                        <a:pt x="2524" y="8859"/>
                        <a:pt x="4667" y="8859"/>
                      </a:cubicBezTo>
                      <a:cubicBezTo>
                        <a:pt x="5763" y="8859"/>
                        <a:pt x="6739" y="8490"/>
                        <a:pt x="7442" y="7871"/>
                      </a:cubicBezTo>
                      <a:cubicBezTo>
                        <a:pt x="7513" y="7811"/>
                        <a:pt x="7513" y="7692"/>
                        <a:pt x="7454" y="7621"/>
                      </a:cubicBezTo>
                      <a:cubicBezTo>
                        <a:pt x="7421" y="7588"/>
                        <a:pt x="7374" y="7570"/>
                        <a:pt x="7326" y="7570"/>
                      </a:cubicBezTo>
                      <a:cubicBezTo>
                        <a:pt x="7287" y="7570"/>
                        <a:pt x="7248" y="7582"/>
                        <a:pt x="7215" y="7609"/>
                      </a:cubicBezTo>
                      <a:cubicBezTo>
                        <a:pt x="6572" y="8157"/>
                        <a:pt x="5668" y="8514"/>
                        <a:pt x="4667" y="8514"/>
                      </a:cubicBezTo>
                      <a:cubicBezTo>
                        <a:pt x="2739" y="8514"/>
                        <a:pt x="1167" y="7216"/>
                        <a:pt x="1167" y="5633"/>
                      </a:cubicBezTo>
                      <a:cubicBezTo>
                        <a:pt x="1167" y="4037"/>
                        <a:pt x="2739" y="2739"/>
                        <a:pt x="4667" y="2739"/>
                      </a:cubicBezTo>
                      <a:cubicBezTo>
                        <a:pt x="6608" y="2739"/>
                        <a:pt x="8180" y="4037"/>
                        <a:pt x="8180" y="5633"/>
                      </a:cubicBezTo>
                      <a:cubicBezTo>
                        <a:pt x="8180" y="6133"/>
                        <a:pt x="8037" y="6597"/>
                        <a:pt x="7751" y="7014"/>
                      </a:cubicBezTo>
                      <a:cubicBezTo>
                        <a:pt x="7704" y="7085"/>
                        <a:pt x="7727" y="7169"/>
                        <a:pt x="7787" y="7228"/>
                      </a:cubicBezTo>
                      <a:cubicBezTo>
                        <a:pt x="7818" y="7264"/>
                        <a:pt x="7859" y="7280"/>
                        <a:pt x="7902" y="7280"/>
                      </a:cubicBezTo>
                      <a:cubicBezTo>
                        <a:pt x="7958" y="7280"/>
                        <a:pt x="8015" y="7252"/>
                        <a:pt x="8049" y="7204"/>
                      </a:cubicBezTo>
                      <a:cubicBezTo>
                        <a:pt x="8358" y="6740"/>
                        <a:pt x="8537" y="6192"/>
                        <a:pt x="8537" y="5621"/>
                      </a:cubicBezTo>
                      <a:cubicBezTo>
                        <a:pt x="8537" y="5490"/>
                        <a:pt x="8525" y="5359"/>
                        <a:pt x="8513" y="5228"/>
                      </a:cubicBezTo>
                      <a:cubicBezTo>
                        <a:pt x="8978" y="5014"/>
                        <a:pt x="9299" y="4525"/>
                        <a:pt x="9299" y="3978"/>
                      </a:cubicBezTo>
                      <a:cubicBezTo>
                        <a:pt x="9299" y="3228"/>
                        <a:pt x="8692" y="2620"/>
                        <a:pt x="7954" y="2620"/>
                      </a:cubicBezTo>
                      <a:cubicBezTo>
                        <a:pt x="7573" y="2620"/>
                        <a:pt x="7215" y="2775"/>
                        <a:pt x="6965" y="3037"/>
                      </a:cubicBezTo>
                      <a:cubicBezTo>
                        <a:pt x="6358" y="2656"/>
                        <a:pt x="5632" y="2406"/>
                        <a:pt x="4822" y="2382"/>
                      </a:cubicBezTo>
                      <a:lnTo>
                        <a:pt x="4822" y="1263"/>
                      </a:lnTo>
                      <a:lnTo>
                        <a:pt x="5215" y="1132"/>
                      </a:lnTo>
                      <a:cubicBezTo>
                        <a:pt x="5303" y="1507"/>
                        <a:pt x="5647" y="1780"/>
                        <a:pt x="6048" y="1780"/>
                      </a:cubicBezTo>
                      <a:cubicBezTo>
                        <a:pt x="6080" y="1780"/>
                        <a:pt x="6112" y="1779"/>
                        <a:pt x="6144" y="1775"/>
                      </a:cubicBezTo>
                      <a:cubicBezTo>
                        <a:pt x="6584" y="1727"/>
                        <a:pt x="6918" y="1382"/>
                        <a:pt x="6953" y="953"/>
                      </a:cubicBezTo>
                      <a:cubicBezTo>
                        <a:pt x="6977" y="430"/>
                        <a:pt x="6584" y="1"/>
                        <a:pt x="607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47"/>
                <p:cNvSpPr/>
                <p:nvPr/>
              </p:nvSpPr>
              <p:spPr>
                <a:xfrm>
                  <a:off x="7580393" y="3516460"/>
                  <a:ext cx="56880" cy="56880"/>
                </a:xfrm>
                <a:custGeom>
                  <a:rect b="b" l="l" r="r" t="t"/>
                  <a:pathLst>
                    <a:path extrusionOk="0" h="1787" w="1787">
                      <a:moveTo>
                        <a:pt x="894" y="345"/>
                      </a:moveTo>
                      <a:cubicBezTo>
                        <a:pt x="1191" y="345"/>
                        <a:pt x="1429" y="584"/>
                        <a:pt x="1429" y="881"/>
                      </a:cubicBezTo>
                      <a:cubicBezTo>
                        <a:pt x="1418" y="1179"/>
                        <a:pt x="1179" y="1417"/>
                        <a:pt x="894" y="1417"/>
                      </a:cubicBezTo>
                      <a:cubicBezTo>
                        <a:pt x="596" y="1417"/>
                        <a:pt x="358" y="1179"/>
                        <a:pt x="358" y="881"/>
                      </a:cubicBezTo>
                      <a:cubicBezTo>
                        <a:pt x="358" y="584"/>
                        <a:pt x="596" y="345"/>
                        <a:pt x="894" y="345"/>
                      </a:cubicBezTo>
                      <a:close/>
                      <a:moveTo>
                        <a:pt x="894" y="0"/>
                      </a:moveTo>
                      <a:cubicBezTo>
                        <a:pt x="406" y="0"/>
                        <a:pt x="1" y="405"/>
                        <a:pt x="1" y="893"/>
                      </a:cubicBezTo>
                      <a:cubicBezTo>
                        <a:pt x="1" y="1381"/>
                        <a:pt x="406" y="1786"/>
                        <a:pt x="894" y="1786"/>
                      </a:cubicBezTo>
                      <a:cubicBezTo>
                        <a:pt x="1394" y="1786"/>
                        <a:pt x="1787" y="1381"/>
                        <a:pt x="1787" y="893"/>
                      </a:cubicBezTo>
                      <a:cubicBezTo>
                        <a:pt x="1775" y="405"/>
                        <a:pt x="1394" y="0"/>
                        <a:pt x="89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47"/>
                <p:cNvSpPr/>
                <p:nvPr/>
              </p:nvSpPr>
              <p:spPr>
                <a:xfrm>
                  <a:off x="7685750" y="3516460"/>
                  <a:ext cx="56880" cy="56880"/>
                </a:xfrm>
                <a:custGeom>
                  <a:rect b="b" l="l" r="r" t="t"/>
                  <a:pathLst>
                    <a:path extrusionOk="0" h="1787" w="1787">
                      <a:moveTo>
                        <a:pt x="894" y="345"/>
                      </a:moveTo>
                      <a:cubicBezTo>
                        <a:pt x="1191" y="345"/>
                        <a:pt x="1429" y="584"/>
                        <a:pt x="1429" y="881"/>
                      </a:cubicBezTo>
                      <a:cubicBezTo>
                        <a:pt x="1429" y="1179"/>
                        <a:pt x="1191" y="1417"/>
                        <a:pt x="894" y="1417"/>
                      </a:cubicBezTo>
                      <a:cubicBezTo>
                        <a:pt x="596" y="1417"/>
                        <a:pt x="358" y="1179"/>
                        <a:pt x="358" y="881"/>
                      </a:cubicBezTo>
                      <a:cubicBezTo>
                        <a:pt x="358" y="584"/>
                        <a:pt x="596" y="345"/>
                        <a:pt x="894" y="345"/>
                      </a:cubicBezTo>
                      <a:close/>
                      <a:moveTo>
                        <a:pt x="894" y="0"/>
                      </a:moveTo>
                      <a:cubicBezTo>
                        <a:pt x="405" y="0"/>
                        <a:pt x="1" y="405"/>
                        <a:pt x="1" y="893"/>
                      </a:cubicBezTo>
                      <a:cubicBezTo>
                        <a:pt x="1" y="1381"/>
                        <a:pt x="405" y="1786"/>
                        <a:pt x="894" y="1786"/>
                      </a:cubicBezTo>
                      <a:cubicBezTo>
                        <a:pt x="1382" y="1786"/>
                        <a:pt x="1787" y="1381"/>
                        <a:pt x="1787" y="893"/>
                      </a:cubicBezTo>
                      <a:cubicBezTo>
                        <a:pt x="1775" y="405"/>
                        <a:pt x="1382" y="0"/>
                        <a:pt x="89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8"/>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132" name="Google Shape;132;p18"/>
          <p:cNvGrpSpPr/>
          <p:nvPr/>
        </p:nvGrpSpPr>
        <p:grpSpPr>
          <a:xfrm>
            <a:off x="713213" y="1763625"/>
            <a:ext cx="1828800" cy="929700"/>
            <a:chOff x="713213" y="1763625"/>
            <a:chExt cx="1828800" cy="929700"/>
          </a:xfrm>
        </p:grpSpPr>
        <p:sp>
          <p:nvSpPr>
            <p:cNvPr id="133" name="Google Shape;133;p18"/>
            <p:cNvSpPr txBox="1"/>
            <p:nvPr/>
          </p:nvSpPr>
          <p:spPr>
            <a:xfrm>
              <a:off x="713213" y="1763625"/>
              <a:ext cx="18288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134" name="Google Shape;134;p18"/>
            <p:cNvSpPr txBox="1"/>
            <p:nvPr/>
          </p:nvSpPr>
          <p:spPr>
            <a:xfrm>
              <a:off x="713213" y="2144625"/>
              <a:ext cx="18288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a:t>
              </a:r>
              <a:endParaRPr sz="1600">
                <a:solidFill>
                  <a:schemeClr val="lt1"/>
                </a:solidFill>
                <a:latin typeface="Darker Grotesque"/>
                <a:ea typeface="Darker Grotesque"/>
                <a:cs typeface="Darker Grotesque"/>
                <a:sym typeface="Darker Grotesque"/>
              </a:endParaRPr>
            </a:p>
          </p:txBody>
        </p:sp>
      </p:grpSp>
      <p:grpSp>
        <p:nvGrpSpPr>
          <p:cNvPr id="135" name="Google Shape;135;p18"/>
          <p:cNvGrpSpPr/>
          <p:nvPr/>
        </p:nvGrpSpPr>
        <p:grpSpPr>
          <a:xfrm>
            <a:off x="6601963" y="1763625"/>
            <a:ext cx="1828800" cy="929700"/>
            <a:chOff x="6601963" y="1763625"/>
            <a:chExt cx="1828800" cy="929700"/>
          </a:xfrm>
        </p:grpSpPr>
        <p:sp>
          <p:nvSpPr>
            <p:cNvPr id="136" name="Google Shape;136;p18"/>
            <p:cNvSpPr txBox="1"/>
            <p:nvPr/>
          </p:nvSpPr>
          <p:spPr>
            <a:xfrm>
              <a:off x="6601963" y="1763625"/>
              <a:ext cx="1828800" cy="4572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200">
                  <a:solidFill>
                    <a:schemeClr val="lt1"/>
                  </a:solidFill>
                  <a:latin typeface="Rubik"/>
                  <a:ea typeface="Rubik"/>
                  <a:cs typeface="Rubik"/>
                  <a:sym typeface="Rubik"/>
                </a:rPr>
                <a:t>Mars</a:t>
              </a:r>
              <a:endParaRPr b="1" sz="2200">
                <a:solidFill>
                  <a:schemeClr val="lt1"/>
                </a:solidFill>
                <a:latin typeface="Rubik"/>
                <a:ea typeface="Rubik"/>
                <a:cs typeface="Rubik"/>
                <a:sym typeface="Rubik"/>
              </a:endParaRPr>
            </a:p>
          </p:txBody>
        </p:sp>
        <p:sp>
          <p:nvSpPr>
            <p:cNvPr id="137" name="Google Shape;137;p18"/>
            <p:cNvSpPr txBox="1"/>
            <p:nvPr/>
          </p:nvSpPr>
          <p:spPr>
            <a:xfrm>
              <a:off x="6601963" y="2144625"/>
              <a:ext cx="1828800" cy="548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600">
                  <a:solidFill>
                    <a:schemeClr val="lt1"/>
                  </a:solidFill>
                  <a:latin typeface="Darker Grotesque"/>
                  <a:ea typeface="Darker Grotesque"/>
                  <a:cs typeface="Darker Grotesque"/>
                  <a:sym typeface="Darker Grotesque"/>
                </a:rPr>
                <a:t>Mars is actually a very cold place</a:t>
              </a:r>
              <a:endParaRPr sz="1600">
                <a:solidFill>
                  <a:schemeClr val="lt1"/>
                </a:solidFill>
                <a:latin typeface="Darker Grotesque"/>
                <a:ea typeface="Darker Grotesque"/>
                <a:cs typeface="Darker Grotesque"/>
                <a:sym typeface="Darker Grotesque"/>
              </a:endParaRPr>
            </a:p>
          </p:txBody>
        </p:sp>
      </p:grpSp>
      <p:grpSp>
        <p:nvGrpSpPr>
          <p:cNvPr id="138" name="Google Shape;138;p18"/>
          <p:cNvGrpSpPr/>
          <p:nvPr/>
        </p:nvGrpSpPr>
        <p:grpSpPr>
          <a:xfrm>
            <a:off x="713213" y="3248025"/>
            <a:ext cx="1828800" cy="929700"/>
            <a:chOff x="713213" y="3248025"/>
            <a:chExt cx="1828800" cy="929700"/>
          </a:xfrm>
        </p:grpSpPr>
        <p:sp>
          <p:nvSpPr>
            <p:cNvPr id="139" name="Google Shape;139;p18"/>
            <p:cNvSpPr txBox="1"/>
            <p:nvPr/>
          </p:nvSpPr>
          <p:spPr>
            <a:xfrm>
              <a:off x="713213" y="3248025"/>
              <a:ext cx="18288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p:txBody>
        </p:sp>
        <p:sp>
          <p:nvSpPr>
            <p:cNvPr id="140" name="Google Shape;140;p18"/>
            <p:cNvSpPr txBox="1"/>
            <p:nvPr/>
          </p:nvSpPr>
          <p:spPr>
            <a:xfrm>
              <a:off x="713213" y="3629025"/>
              <a:ext cx="18288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Jupiter is the biggest planet of them all</a:t>
              </a:r>
              <a:endParaRPr sz="1600">
                <a:solidFill>
                  <a:schemeClr val="lt1"/>
                </a:solidFill>
                <a:latin typeface="Darker Grotesque"/>
                <a:ea typeface="Darker Grotesque"/>
                <a:cs typeface="Darker Grotesque"/>
                <a:sym typeface="Darker Grotesque"/>
              </a:endParaRPr>
            </a:p>
          </p:txBody>
        </p:sp>
      </p:grpSp>
      <p:grpSp>
        <p:nvGrpSpPr>
          <p:cNvPr id="141" name="Google Shape;141;p18"/>
          <p:cNvGrpSpPr/>
          <p:nvPr/>
        </p:nvGrpSpPr>
        <p:grpSpPr>
          <a:xfrm>
            <a:off x="6601963" y="3248025"/>
            <a:ext cx="1828800" cy="929700"/>
            <a:chOff x="6601963" y="3248025"/>
            <a:chExt cx="1828800" cy="929700"/>
          </a:xfrm>
        </p:grpSpPr>
        <p:sp>
          <p:nvSpPr>
            <p:cNvPr id="142" name="Google Shape;142;p18"/>
            <p:cNvSpPr txBox="1"/>
            <p:nvPr/>
          </p:nvSpPr>
          <p:spPr>
            <a:xfrm>
              <a:off x="6601963" y="3248025"/>
              <a:ext cx="1828800" cy="4572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200">
                  <a:solidFill>
                    <a:schemeClr val="lt1"/>
                  </a:solidFill>
                  <a:latin typeface="Rubik"/>
                  <a:ea typeface="Rubik"/>
                  <a:cs typeface="Rubik"/>
                  <a:sym typeface="Rubik"/>
                </a:rPr>
                <a:t>Neptune</a:t>
              </a:r>
              <a:endParaRPr b="1" sz="2200">
                <a:solidFill>
                  <a:schemeClr val="lt1"/>
                </a:solidFill>
                <a:latin typeface="Rubik"/>
                <a:ea typeface="Rubik"/>
                <a:cs typeface="Rubik"/>
                <a:sym typeface="Rubik"/>
              </a:endParaRPr>
            </a:p>
          </p:txBody>
        </p:sp>
        <p:sp>
          <p:nvSpPr>
            <p:cNvPr id="143" name="Google Shape;143;p18"/>
            <p:cNvSpPr txBox="1"/>
            <p:nvPr/>
          </p:nvSpPr>
          <p:spPr>
            <a:xfrm>
              <a:off x="6601963" y="3629025"/>
              <a:ext cx="1828800" cy="548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600">
                  <a:solidFill>
                    <a:schemeClr val="lt1"/>
                  </a:solidFill>
                  <a:latin typeface="Darker Grotesque"/>
                  <a:ea typeface="Darker Grotesque"/>
                  <a:cs typeface="Darker Grotesque"/>
                  <a:sym typeface="Darker Grotesque"/>
                </a:rPr>
                <a:t>Neptune is far away from the Sun</a:t>
              </a:r>
              <a:endParaRPr sz="1600">
                <a:solidFill>
                  <a:schemeClr val="lt1"/>
                </a:solidFill>
                <a:latin typeface="Darker Grotesque"/>
                <a:ea typeface="Darker Grotesque"/>
                <a:cs typeface="Darker Grotesque"/>
                <a:sym typeface="Darker Grotesque"/>
              </a:endParaRPr>
            </a:p>
          </p:txBody>
        </p:sp>
      </p:grpSp>
      <p:sp>
        <p:nvSpPr>
          <p:cNvPr id="144" name="Google Shape;144;p18"/>
          <p:cNvSpPr txBox="1"/>
          <p:nvPr/>
        </p:nvSpPr>
        <p:spPr>
          <a:xfrm>
            <a:off x="3541800" y="2375325"/>
            <a:ext cx="2060400" cy="8229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Four points cycle</a:t>
            </a:r>
            <a:endParaRPr b="1" sz="2200">
              <a:solidFill>
                <a:schemeClr val="lt1"/>
              </a:solidFill>
              <a:latin typeface="Rubik"/>
              <a:ea typeface="Rubik"/>
              <a:cs typeface="Rubik"/>
              <a:sym typeface="Rubik"/>
            </a:endParaRPr>
          </a:p>
        </p:txBody>
      </p:sp>
      <p:grpSp>
        <p:nvGrpSpPr>
          <p:cNvPr id="145" name="Google Shape;145;p18"/>
          <p:cNvGrpSpPr/>
          <p:nvPr/>
        </p:nvGrpSpPr>
        <p:grpSpPr>
          <a:xfrm>
            <a:off x="2651261" y="1763617"/>
            <a:ext cx="781295" cy="781295"/>
            <a:chOff x="5929350" y="2117975"/>
            <a:chExt cx="1214700" cy="1214700"/>
          </a:xfrm>
        </p:grpSpPr>
        <p:sp>
          <p:nvSpPr>
            <p:cNvPr id="146" name="Google Shape;146;p18"/>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8"/>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 name="Google Shape;148;p18"/>
          <p:cNvGrpSpPr/>
          <p:nvPr/>
        </p:nvGrpSpPr>
        <p:grpSpPr>
          <a:xfrm>
            <a:off x="2651261" y="3085980"/>
            <a:ext cx="781295" cy="781295"/>
            <a:chOff x="5929350" y="2117975"/>
            <a:chExt cx="1214700" cy="1214700"/>
          </a:xfrm>
        </p:grpSpPr>
        <p:sp>
          <p:nvSpPr>
            <p:cNvPr id="149" name="Google Shape;149;p18"/>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8"/>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1" name="Google Shape;151;p18"/>
          <p:cNvGrpSpPr/>
          <p:nvPr/>
        </p:nvGrpSpPr>
        <p:grpSpPr>
          <a:xfrm flipH="1" rot="10800000">
            <a:off x="5711449" y="3085980"/>
            <a:ext cx="781295" cy="781295"/>
            <a:chOff x="5929350" y="2117975"/>
            <a:chExt cx="1214700" cy="1214700"/>
          </a:xfrm>
        </p:grpSpPr>
        <p:sp>
          <p:nvSpPr>
            <p:cNvPr id="152" name="Google Shape;152;p18"/>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8"/>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18"/>
          <p:cNvGrpSpPr/>
          <p:nvPr/>
        </p:nvGrpSpPr>
        <p:grpSpPr>
          <a:xfrm flipH="1" rot="10800000">
            <a:off x="5711449" y="1763617"/>
            <a:ext cx="781295" cy="781295"/>
            <a:chOff x="5929350" y="2117975"/>
            <a:chExt cx="1214700" cy="1214700"/>
          </a:xfrm>
        </p:grpSpPr>
        <p:sp>
          <p:nvSpPr>
            <p:cNvPr id="155" name="Google Shape;155;p18"/>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8"/>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157" name="Google Shape;157;p18"/>
          <p:cNvCxnSpPr>
            <a:stCxn id="146" idx="6"/>
            <a:endCxn id="155" idx="2"/>
          </p:cNvCxnSpPr>
          <p:nvPr/>
        </p:nvCxnSpPr>
        <p:spPr>
          <a:xfrm>
            <a:off x="3432556" y="2154265"/>
            <a:ext cx="2278800" cy="0"/>
          </a:xfrm>
          <a:prstGeom prst="straightConnector1">
            <a:avLst/>
          </a:prstGeom>
          <a:noFill/>
          <a:ln cap="flat" cmpd="sng" w="19050">
            <a:solidFill>
              <a:schemeClr val="lt1"/>
            </a:solidFill>
            <a:prstDash val="solid"/>
            <a:round/>
            <a:headEnd len="med" w="med" type="none"/>
            <a:tailEnd len="med" w="med" type="none"/>
          </a:ln>
        </p:spPr>
      </p:cxnSp>
      <p:cxnSp>
        <p:nvCxnSpPr>
          <p:cNvPr id="158" name="Google Shape;158;p18"/>
          <p:cNvCxnSpPr>
            <a:stCxn id="155" idx="0"/>
            <a:endCxn id="152" idx="4"/>
          </p:cNvCxnSpPr>
          <p:nvPr/>
        </p:nvCxnSpPr>
        <p:spPr>
          <a:xfrm>
            <a:off x="6102096" y="2544912"/>
            <a:ext cx="0" cy="541200"/>
          </a:xfrm>
          <a:prstGeom prst="straightConnector1">
            <a:avLst/>
          </a:prstGeom>
          <a:noFill/>
          <a:ln cap="flat" cmpd="sng" w="19050">
            <a:solidFill>
              <a:schemeClr val="lt1"/>
            </a:solidFill>
            <a:prstDash val="solid"/>
            <a:round/>
            <a:headEnd len="med" w="med" type="none"/>
            <a:tailEnd len="med" w="med" type="none"/>
          </a:ln>
        </p:spPr>
      </p:cxnSp>
      <p:cxnSp>
        <p:nvCxnSpPr>
          <p:cNvPr id="159" name="Google Shape;159;p18"/>
          <p:cNvCxnSpPr>
            <a:stCxn id="152" idx="2"/>
            <a:endCxn id="149" idx="6"/>
          </p:cNvCxnSpPr>
          <p:nvPr/>
        </p:nvCxnSpPr>
        <p:spPr>
          <a:xfrm rot="10800000">
            <a:off x="3432649" y="3476627"/>
            <a:ext cx="2278800" cy="0"/>
          </a:xfrm>
          <a:prstGeom prst="straightConnector1">
            <a:avLst/>
          </a:prstGeom>
          <a:noFill/>
          <a:ln cap="flat" cmpd="sng" w="19050">
            <a:solidFill>
              <a:schemeClr val="lt1"/>
            </a:solidFill>
            <a:prstDash val="solid"/>
            <a:round/>
            <a:headEnd len="med" w="med" type="none"/>
            <a:tailEnd len="med" w="med" type="none"/>
          </a:ln>
        </p:spPr>
      </p:cxnSp>
      <p:cxnSp>
        <p:nvCxnSpPr>
          <p:cNvPr id="160" name="Google Shape;160;p18"/>
          <p:cNvCxnSpPr>
            <a:endCxn id="146" idx="4"/>
          </p:cNvCxnSpPr>
          <p:nvPr/>
        </p:nvCxnSpPr>
        <p:spPr>
          <a:xfrm rot="10800000">
            <a:off x="3041909" y="2544912"/>
            <a:ext cx="0" cy="541200"/>
          </a:xfrm>
          <a:prstGeom prst="straightConnector1">
            <a:avLst/>
          </a:prstGeom>
          <a:noFill/>
          <a:ln cap="flat" cmpd="sng" w="19050">
            <a:solidFill>
              <a:schemeClr val="lt1"/>
            </a:solidFill>
            <a:prstDash val="solid"/>
            <a:round/>
            <a:headEnd len="med" w="med" type="none"/>
            <a:tailEnd len="med" w="med" type="none"/>
          </a:ln>
        </p:spPr>
      </p:cxnSp>
      <p:grpSp>
        <p:nvGrpSpPr>
          <p:cNvPr id="161" name="Google Shape;161;p18"/>
          <p:cNvGrpSpPr/>
          <p:nvPr/>
        </p:nvGrpSpPr>
        <p:grpSpPr>
          <a:xfrm>
            <a:off x="2851537" y="1971461"/>
            <a:ext cx="380744" cy="365608"/>
            <a:chOff x="1276543" y="1993975"/>
            <a:chExt cx="343075" cy="324638"/>
          </a:xfrm>
        </p:grpSpPr>
        <p:sp>
          <p:nvSpPr>
            <p:cNvPr id="162" name="Google Shape;162;p18"/>
            <p:cNvSpPr/>
            <p:nvPr/>
          </p:nvSpPr>
          <p:spPr>
            <a:xfrm>
              <a:off x="1276543" y="1993975"/>
              <a:ext cx="343075" cy="324638"/>
            </a:xfrm>
            <a:custGeom>
              <a:rect b="b" l="l" r="r" t="t"/>
              <a:pathLst>
                <a:path extrusionOk="0" h="10671" w="11277">
                  <a:moveTo>
                    <a:pt x="6031" y="625"/>
                  </a:moveTo>
                  <a:lnTo>
                    <a:pt x="6031" y="1981"/>
                  </a:lnTo>
                  <a:cubicBezTo>
                    <a:pt x="5549" y="2017"/>
                    <a:pt x="5086" y="2142"/>
                    <a:pt x="4657" y="2320"/>
                  </a:cubicBezTo>
                  <a:lnTo>
                    <a:pt x="4657" y="625"/>
                  </a:lnTo>
                  <a:close/>
                  <a:moveTo>
                    <a:pt x="8047" y="625"/>
                  </a:moveTo>
                  <a:lnTo>
                    <a:pt x="8047" y="2320"/>
                  </a:lnTo>
                  <a:cubicBezTo>
                    <a:pt x="7619" y="2142"/>
                    <a:pt x="7155" y="2017"/>
                    <a:pt x="6674" y="1981"/>
                  </a:cubicBezTo>
                  <a:lnTo>
                    <a:pt x="6674" y="625"/>
                  </a:lnTo>
                  <a:close/>
                  <a:moveTo>
                    <a:pt x="4033" y="625"/>
                  </a:moveTo>
                  <a:lnTo>
                    <a:pt x="4033" y="2641"/>
                  </a:lnTo>
                  <a:cubicBezTo>
                    <a:pt x="3462" y="2998"/>
                    <a:pt x="2998" y="3498"/>
                    <a:pt x="2641" y="4051"/>
                  </a:cubicBezTo>
                  <a:lnTo>
                    <a:pt x="2641" y="625"/>
                  </a:lnTo>
                  <a:close/>
                  <a:moveTo>
                    <a:pt x="10064" y="625"/>
                  </a:moveTo>
                  <a:lnTo>
                    <a:pt x="10064" y="4069"/>
                  </a:lnTo>
                  <a:cubicBezTo>
                    <a:pt x="9707" y="3498"/>
                    <a:pt x="9243" y="3016"/>
                    <a:pt x="8672" y="2659"/>
                  </a:cubicBezTo>
                  <a:lnTo>
                    <a:pt x="8672" y="625"/>
                  </a:lnTo>
                  <a:close/>
                  <a:moveTo>
                    <a:pt x="2017" y="625"/>
                  </a:moveTo>
                  <a:lnTo>
                    <a:pt x="2017" y="10046"/>
                  </a:lnTo>
                  <a:lnTo>
                    <a:pt x="643" y="10046"/>
                  </a:lnTo>
                  <a:lnTo>
                    <a:pt x="643" y="625"/>
                  </a:lnTo>
                  <a:close/>
                  <a:moveTo>
                    <a:pt x="2641" y="8583"/>
                  </a:moveTo>
                  <a:cubicBezTo>
                    <a:pt x="3016" y="9190"/>
                    <a:pt x="3533" y="9689"/>
                    <a:pt x="4140" y="10046"/>
                  </a:cubicBezTo>
                  <a:lnTo>
                    <a:pt x="2641" y="10046"/>
                  </a:lnTo>
                  <a:lnTo>
                    <a:pt x="2641" y="8583"/>
                  </a:lnTo>
                  <a:close/>
                  <a:moveTo>
                    <a:pt x="6352" y="2606"/>
                  </a:moveTo>
                  <a:cubicBezTo>
                    <a:pt x="11277" y="2820"/>
                    <a:pt x="11277" y="9832"/>
                    <a:pt x="6352" y="10046"/>
                  </a:cubicBezTo>
                  <a:cubicBezTo>
                    <a:pt x="4408" y="10046"/>
                    <a:pt x="2784" y="8530"/>
                    <a:pt x="2641" y="6603"/>
                  </a:cubicBezTo>
                  <a:lnTo>
                    <a:pt x="2641" y="6049"/>
                  </a:lnTo>
                  <a:cubicBezTo>
                    <a:pt x="2784" y="4122"/>
                    <a:pt x="4408" y="2606"/>
                    <a:pt x="6352" y="2606"/>
                  </a:cubicBezTo>
                  <a:close/>
                  <a:moveTo>
                    <a:pt x="10064" y="8565"/>
                  </a:moveTo>
                  <a:lnTo>
                    <a:pt x="10064" y="10046"/>
                  </a:lnTo>
                  <a:lnTo>
                    <a:pt x="8547" y="10046"/>
                  </a:lnTo>
                  <a:cubicBezTo>
                    <a:pt x="9172" y="9689"/>
                    <a:pt x="9689" y="9172"/>
                    <a:pt x="10064" y="8565"/>
                  </a:cubicBezTo>
                  <a:close/>
                  <a:moveTo>
                    <a:pt x="304" y="1"/>
                  </a:moveTo>
                  <a:cubicBezTo>
                    <a:pt x="143" y="1"/>
                    <a:pt x="0" y="126"/>
                    <a:pt x="0" y="304"/>
                  </a:cubicBezTo>
                  <a:lnTo>
                    <a:pt x="0" y="10367"/>
                  </a:lnTo>
                  <a:cubicBezTo>
                    <a:pt x="0" y="10546"/>
                    <a:pt x="143" y="10671"/>
                    <a:pt x="304" y="10671"/>
                  </a:cubicBezTo>
                  <a:lnTo>
                    <a:pt x="10367" y="10671"/>
                  </a:lnTo>
                  <a:cubicBezTo>
                    <a:pt x="10545" y="10671"/>
                    <a:pt x="10688" y="10546"/>
                    <a:pt x="10688" y="10367"/>
                  </a:cubicBezTo>
                  <a:lnTo>
                    <a:pt x="10688" y="304"/>
                  </a:lnTo>
                  <a:cubicBezTo>
                    <a:pt x="10688" y="126"/>
                    <a:pt x="10545" y="1"/>
                    <a:pt x="1036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8"/>
            <p:cNvSpPr/>
            <p:nvPr/>
          </p:nvSpPr>
          <p:spPr>
            <a:xfrm>
              <a:off x="1411710" y="2110949"/>
              <a:ext cx="115636" cy="151230"/>
            </a:xfrm>
            <a:custGeom>
              <a:rect b="b" l="l" r="r" t="t"/>
              <a:pathLst>
                <a:path extrusionOk="0" h="4971" w="3801">
                  <a:moveTo>
                    <a:pt x="1900" y="616"/>
                  </a:moveTo>
                  <a:cubicBezTo>
                    <a:pt x="2132" y="616"/>
                    <a:pt x="2364" y="777"/>
                    <a:pt x="2373" y="1098"/>
                  </a:cubicBezTo>
                  <a:lnTo>
                    <a:pt x="2373" y="1473"/>
                  </a:lnTo>
                  <a:lnTo>
                    <a:pt x="1428" y="1473"/>
                  </a:lnTo>
                  <a:lnTo>
                    <a:pt x="1428" y="1098"/>
                  </a:lnTo>
                  <a:cubicBezTo>
                    <a:pt x="1437" y="777"/>
                    <a:pt x="1669" y="616"/>
                    <a:pt x="1900" y="616"/>
                  </a:cubicBezTo>
                  <a:close/>
                  <a:moveTo>
                    <a:pt x="3176" y="2097"/>
                  </a:moveTo>
                  <a:lnTo>
                    <a:pt x="3176" y="4346"/>
                  </a:lnTo>
                  <a:lnTo>
                    <a:pt x="625" y="4346"/>
                  </a:lnTo>
                  <a:lnTo>
                    <a:pt x="625" y="2097"/>
                  </a:lnTo>
                  <a:close/>
                  <a:moveTo>
                    <a:pt x="1898" y="1"/>
                  </a:moveTo>
                  <a:cubicBezTo>
                    <a:pt x="1361" y="1"/>
                    <a:pt x="821" y="367"/>
                    <a:pt x="785" y="1098"/>
                  </a:cubicBezTo>
                  <a:lnTo>
                    <a:pt x="785" y="1473"/>
                  </a:lnTo>
                  <a:lnTo>
                    <a:pt x="321" y="1473"/>
                  </a:lnTo>
                  <a:cubicBezTo>
                    <a:pt x="143" y="1473"/>
                    <a:pt x="0" y="1616"/>
                    <a:pt x="0" y="1776"/>
                  </a:cubicBezTo>
                  <a:lnTo>
                    <a:pt x="0" y="4667"/>
                  </a:lnTo>
                  <a:cubicBezTo>
                    <a:pt x="0" y="4827"/>
                    <a:pt x="143" y="4970"/>
                    <a:pt x="321" y="4970"/>
                  </a:cubicBezTo>
                  <a:lnTo>
                    <a:pt x="3480" y="4970"/>
                  </a:lnTo>
                  <a:cubicBezTo>
                    <a:pt x="3658" y="4970"/>
                    <a:pt x="3801" y="4827"/>
                    <a:pt x="3801" y="4667"/>
                  </a:cubicBezTo>
                  <a:lnTo>
                    <a:pt x="3801" y="1776"/>
                  </a:lnTo>
                  <a:cubicBezTo>
                    <a:pt x="3801" y="1616"/>
                    <a:pt x="3658" y="1473"/>
                    <a:pt x="3480" y="1473"/>
                  </a:cubicBezTo>
                  <a:lnTo>
                    <a:pt x="2998" y="1473"/>
                  </a:lnTo>
                  <a:lnTo>
                    <a:pt x="2998" y="1098"/>
                  </a:lnTo>
                  <a:cubicBezTo>
                    <a:pt x="2971" y="367"/>
                    <a:pt x="2436" y="1"/>
                    <a:pt x="189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8"/>
            <p:cNvSpPr/>
            <p:nvPr/>
          </p:nvSpPr>
          <p:spPr>
            <a:xfrm>
              <a:off x="1460021" y="2193059"/>
              <a:ext cx="19014" cy="31700"/>
            </a:xfrm>
            <a:custGeom>
              <a:rect b="b" l="l" r="r" t="t"/>
              <a:pathLst>
                <a:path extrusionOk="0" h="1042" w="625">
                  <a:moveTo>
                    <a:pt x="312" y="1"/>
                  </a:moveTo>
                  <a:cubicBezTo>
                    <a:pt x="161" y="1"/>
                    <a:pt x="9" y="103"/>
                    <a:pt x="0" y="308"/>
                  </a:cubicBezTo>
                  <a:lnTo>
                    <a:pt x="0" y="737"/>
                  </a:lnTo>
                  <a:cubicBezTo>
                    <a:pt x="0" y="905"/>
                    <a:pt x="143" y="1041"/>
                    <a:pt x="309" y="1041"/>
                  </a:cubicBezTo>
                  <a:cubicBezTo>
                    <a:pt x="319" y="1041"/>
                    <a:pt x="329" y="1041"/>
                    <a:pt x="339" y="1040"/>
                  </a:cubicBezTo>
                  <a:cubicBezTo>
                    <a:pt x="500" y="1022"/>
                    <a:pt x="625" y="879"/>
                    <a:pt x="625" y="719"/>
                  </a:cubicBezTo>
                  <a:lnTo>
                    <a:pt x="625" y="308"/>
                  </a:lnTo>
                  <a:cubicBezTo>
                    <a:pt x="616" y="103"/>
                    <a:pt x="464" y="1"/>
                    <a:pt x="31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5" name="Google Shape;165;p18"/>
          <p:cNvSpPr/>
          <p:nvPr/>
        </p:nvSpPr>
        <p:spPr>
          <a:xfrm>
            <a:off x="5921956" y="3300552"/>
            <a:ext cx="360280" cy="352150"/>
          </a:xfrm>
          <a:custGeom>
            <a:rect b="b" l="l" r="r" t="t"/>
            <a:pathLst>
              <a:path extrusionOk="0" h="10278" w="10671">
                <a:moveTo>
                  <a:pt x="607" y="925"/>
                </a:moveTo>
                <a:lnTo>
                  <a:pt x="1250" y="1371"/>
                </a:lnTo>
                <a:lnTo>
                  <a:pt x="1803" y="3601"/>
                </a:lnTo>
                <a:lnTo>
                  <a:pt x="607" y="2763"/>
                </a:lnTo>
                <a:lnTo>
                  <a:pt x="607" y="925"/>
                </a:lnTo>
                <a:close/>
                <a:moveTo>
                  <a:pt x="10046" y="907"/>
                </a:moveTo>
                <a:lnTo>
                  <a:pt x="10046" y="2763"/>
                </a:lnTo>
                <a:lnTo>
                  <a:pt x="8833" y="3601"/>
                </a:lnTo>
                <a:lnTo>
                  <a:pt x="9404" y="1371"/>
                </a:lnTo>
                <a:lnTo>
                  <a:pt x="10046" y="907"/>
                </a:lnTo>
                <a:close/>
                <a:moveTo>
                  <a:pt x="6906" y="3119"/>
                </a:moveTo>
                <a:lnTo>
                  <a:pt x="6602" y="4351"/>
                </a:lnTo>
                <a:lnTo>
                  <a:pt x="5871" y="3833"/>
                </a:lnTo>
                <a:lnTo>
                  <a:pt x="6906" y="3119"/>
                </a:lnTo>
                <a:close/>
                <a:moveTo>
                  <a:pt x="8619" y="1906"/>
                </a:moveTo>
                <a:lnTo>
                  <a:pt x="8065" y="4154"/>
                </a:lnTo>
                <a:lnTo>
                  <a:pt x="7191" y="4761"/>
                </a:lnTo>
                <a:lnTo>
                  <a:pt x="7156" y="4725"/>
                </a:lnTo>
                <a:lnTo>
                  <a:pt x="7691" y="2566"/>
                </a:lnTo>
                <a:lnTo>
                  <a:pt x="8619" y="1906"/>
                </a:lnTo>
                <a:close/>
                <a:moveTo>
                  <a:pt x="2035" y="1906"/>
                </a:moveTo>
                <a:lnTo>
                  <a:pt x="2980" y="2566"/>
                </a:lnTo>
                <a:lnTo>
                  <a:pt x="3533" y="4797"/>
                </a:lnTo>
                <a:lnTo>
                  <a:pt x="2606" y="4154"/>
                </a:lnTo>
                <a:lnTo>
                  <a:pt x="2035" y="1906"/>
                </a:lnTo>
                <a:close/>
                <a:moveTo>
                  <a:pt x="4051" y="5939"/>
                </a:moveTo>
                <a:lnTo>
                  <a:pt x="4782" y="6438"/>
                </a:lnTo>
                <a:lnTo>
                  <a:pt x="3748" y="7170"/>
                </a:lnTo>
                <a:lnTo>
                  <a:pt x="4051" y="5939"/>
                </a:lnTo>
                <a:close/>
                <a:moveTo>
                  <a:pt x="3748" y="3119"/>
                </a:moveTo>
                <a:lnTo>
                  <a:pt x="6370" y="4939"/>
                </a:lnTo>
                <a:lnTo>
                  <a:pt x="6924" y="7170"/>
                </a:lnTo>
                <a:lnTo>
                  <a:pt x="4319" y="5350"/>
                </a:lnTo>
                <a:lnTo>
                  <a:pt x="3748" y="3119"/>
                </a:lnTo>
                <a:close/>
                <a:moveTo>
                  <a:pt x="3462" y="5528"/>
                </a:moveTo>
                <a:lnTo>
                  <a:pt x="3498" y="5546"/>
                </a:lnTo>
                <a:lnTo>
                  <a:pt x="2962" y="7723"/>
                </a:lnTo>
                <a:lnTo>
                  <a:pt x="2017" y="8383"/>
                </a:lnTo>
                <a:lnTo>
                  <a:pt x="2017" y="8383"/>
                </a:lnTo>
                <a:lnTo>
                  <a:pt x="2552" y="6171"/>
                </a:lnTo>
                <a:lnTo>
                  <a:pt x="3462" y="5528"/>
                </a:lnTo>
                <a:close/>
                <a:moveTo>
                  <a:pt x="7138" y="5493"/>
                </a:moveTo>
                <a:lnTo>
                  <a:pt x="8083" y="6135"/>
                </a:lnTo>
                <a:lnTo>
                  <a:pt x="8636" y="8383"/>
                </a:lnTo>
                <a:lnTo>
                  <a:pt x="7709" y="7723"/>
                </a:lnTo>
                <a:lnTo>
                  <a:pt x="7138" y="5493"/>
                </a:lnTo>
                <a:close/>
                <a:moveTo>
                  <a:pt x="1767" y="6706"/>
                </a:moveTo>
                <a:lnTo>
                  <a:pt x="1250" y="8918"/>
                </a:lnTo>
                <a:lnTo>
                  <a:pt x="607" y="9364"/>
                </a:lnTo>
                <a:lnTo>
                  <a:pt x="607" y="7509"/>
                </a:lnTo>
                <a:lnTo>
                  <a:pt x="1767" y="6706"/>
                </a:lnTo>
                <a:close/>
                <a:moveTo>
                  <a:pt x="8851" y="6688"/>
                </a:moveTo>
                <a:lnTo>
                  <a:pt x="10046" y="7509"/>
                </a:lnTo>
                <a:lnTo>
                  <a:pt x="10046" y="9364"/>
                </a:lnTo>
                <a:lnTo>
                  <a:pt x="9404" y="8918"/>
                </a:lnTo>
                <a:lnTo>
                  <a:pt x="8851" y="6688"/>
                </a:lnTo>
                <a:close/>
                <a:moveTo>
                  <a:pt x="10370" y="0"/>
                </a:moveTo>
                <a:cubicBezTo>
                  <a:pt x="10305" y="0"/>
                  <a:pt x="10241" y="19"/>
                  <a:pt x="10189" y="51"/>
                </a:cubicBezTo>
                <a:lnTo>
                  <a:pt x="5336" y="3459"/>
                </a:lnTo>
                <a:lnTo>
                  <a:pt x="500" y="68"/>
                </a:lnTo>
                <a:cubicBezTo>
                  <a:pt x="452" y="30"/>
                  <a:pt x="394" y="12"/>
                  <a:pt x="334" y="12"/>
                </a:cubicBezTo>
                <a:cubicBezTo>
                  <a:pt x="282" y="12"/>
                  <a:pt x="229" y="26"/>
                  <a:pt x="179" y="51"/>
                </a:cubicBezTo>
                <a:cubicBezTo>
                  <a:pt x="72" y="104"/>
                  <a:pt x="1" y="211"/>
                  <a:pt x="1" y="318"/>
                </a:cubicBezTo>
                <a:lnTo>
                  <a:pt x="1" y="2923"/>
                </a:lnTo>
                <a:cubicBezTo>
                  <a:pt x="1" y="2923"/>
                  <a:pt x="36" y="3119"/>
                  <a:pt x="126" y="3191"/>
                </a:cubicBezTo>
                <a:lnTo>
                  <a:pt x="2927" y="5136"/>
                </a:lnTo>
                <a:lnTo>
                  <a:pt x="126" y="7098"/>
                </a:lnTo>
                <a:cubicBezTo>
                  <a:pt x="36" y="7152"/>
                  <a:pt x="1" y="7348"/>
                  <a:pt x="1" y="7348"/>
                </a:cubicBezTo>
                <a:lnTo>
                  <a:pt x="1" y="9953"/>
                </a:lnTo>
                <a:cubicBezTo>
                  <a:pt x="1" y="10138"/>
                  <a:pt x="157" y="10274"/>
                  <a:pt x="326" y="10274"/>
                </a:cubicBezTo>
                <a:cubicBezTo>
                  <a:pt x="385" y="10274"/>
                  <a:pt x="445" y="10258"/>
                  <a:pt x="500" y="10221"/>
                </a:cubicBezTo>
                <a:lnTo>
                  <a:pt x="5336" y="6831"/>
                </a:lnTo>
                <a:lnTo>
                  <a:pt x="10171" y="10221"/>
                </a:lnTo>
                <a:cubicBezTo>
                  <a:pt x="10225" y="10259"/>
                  <a:pt x="10289" y="10278"/>
                  <a:pt x="10353" y="10278"/>
                </a:cubicBezTo>
                <a:cubicBezTo>
                  <a:pt x="10437" y="10278"/>
                  <a:pt x="10521" y="10246"/>
                  <a:pt x="10581" y="10185"/>
                </a:cubicBezTo>
                <a:cubicBezTo>
                  <a:pt x="10635" y="10114"/>
                  <a:pt x="10671" y="10042"/>
                  <a:pt x="10671" y="9953"/>
                </a:cubicBezTo>
                <a:lnTo>
                  <a:pt x="10671" y="7348"/>
                </a:lnTo>
                <a:cubicBezTo>
                  <a:pt x="10671" y="7259"/>
                  <a:pt x="10617" y="7152"/>
                  <a:pt x="10528" y="7098"/>
                </a:cubicBezTo>
                <a:lnTo>
                  <a:pt x="7744" y="5136"/>
                </a:lnTo>
                <a:lnTo>
                  <a:pt x="10528" y="3191"/>
                </a:lnTo>
                <a:cubicBezTo>
                  <a:pt x="10617" y="3137"/>
                  <a:pt x="10671" y="3030"/>
                  <a:pt x="10671" y="2923"/>
                </a:cubicBezTo>
                <a:lnTo>
                  <a:pt x="10671" y="318"/>
                </a:lnTo>
                <a:cubicBezTo>
                  <a:pt x="10671" y="193"/>
                  <a:pt x="10617" y="86"/>
                  <a:pt x="10510" y="33"/>
                </a:cubicBezTo>
                <a:cubicBezTo>
                  <a:pt x="10465" y="10"/>
                  <a:pt x="10417" y="0"/>
                  <a:pt x="1037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8"/>
          <p:cNvSpPr/>
          <p:nvPr/>
        </p:nvSpPr>
        <p:spPr>
          <a:xfrm>
            <a:off x="5930701" y="1971457"/>
            <a:ext cx="342791" cy="365615"/>
          </a:xfrm>
          <a:custGeom>
            <a:rect b="b" l="l" r="r" t="t"/>
            <a:pathLst>
              <a:path extrusionOk="0" h="10671" w="10153">
                <a:moveTo>
                  <a:pt x="2998" y="5050"/>
                </a:moveTo>
                <a:lnTo>
                  <a:pt x="2998" y="5675"/>
                </a:lnTo>
                <a:lnTo>
                  <a:pt x="643" y="5675"/>
                </a:lnTo>
                <a:lnTo>
                  <a:pt x="643" y="5050"/>
                </a:lnTo>
                <a:close/>
                <a:moveTo>
                  <a:pt x="9546" y="5050"/>
                </a:moveTo>
                <a:lnTo>
                  <a:pt x="9546" y="5675"/>
                </a:lnTo>
                <a:lnTo>
                  <a:pt x="7191" y="5675"/>
                </a:lnTo>
                <a:lnTo>
                  <a:pt x="7191" y="5050"/>
                </a:lnTo>
                <a:close/>
                <a:moveTo>
                  <a:pt x="7958" y="625"/>
                </a:moveTo>
                <a:lnTo>
                  <a:pt x="7958" y="2374"/>
                </a:lnTo>
                <a:cubicBezTo>
                  <a:pt x="7958" y="2963"/>
                  <a:pt x="8368" y="3444"/>
                  <a:pt x="8921" y="3587"/>
                </a:cubicBezTo>
                <a:lnTo>
                  <a:pt x="8921" y="4426"/>
                </a:lnTo>
                <a:lnTo>
                  <a:pt x="6870" y="4426"/>
                </a:lnTo>
                <a:cubicBezTo>
                  <a:pt x="6709" y="4426"/>
                  <a:pt x="6566" y="4551"/>
                  <a:pt x="6566" y="4729"/>
                </a:cubicBezTo>
                <a:lnTo>
                  <a:pt x="6566" y="5978"/>
                </a:lnTo>
                <a:cubicBezTo>
                  <a:pt x="6566" y="6156"/>
                  <a:pt x="6709" y="6299"/>
                  <a:pt x="6870" y="6299"/>
                </a:cubicBezTo>
                <a:lnTo>
                  <a:pt x="8921" y="6299"/>
                </a:lnTo>
                <a:lnTo>
                  <a:pt x="8921" y="6924"/>
                </a:lnTo>
                <a:lnTo>
                  <a:pt x="6870" y="6924"/>
                </a:lnTo>
                <a:cubicBezTo>
                  <a:pt x="6709" y="6924"/>
                  <a:pt x="6566" y="7066"/>
                  <a:pt x="6566" y="7227"/>
                </a:cubicBezTo>
                <a:lnTo>
                  <a:pt x="3622" y="7227"/>
                </a:lnTo>
                <a:cubicBezTo>
                  <a:pt x="3622" y="7066"/>
                  <a:pt x="3479" y="6924"/>
                  <a:pt x="3301" y="6924"/>
                </a:cubicBezTo>
                <a:lnTo>
                  <a:pt x="1267" y="6924"/>
                </a:lnTo>
                <a:lnTo>
                  <a:pt x="1267" y="6299"/>
                </a:lnTo>
                <a:lnTo>
                  <a:pt x="3301" y="6299"/>
                </a:lnTo>
                <a:cubicBezTo>
                  <a:pt x="3479" y="6299"/>
                  <a:pt x="3622" y="6156"/>
                  <a:pt x="3622" y="5978"/>
                </a:cubicBezTo>
                <a:lnTo>
                  <a:pt x="3622" y="4729"/>
                </a:lnTo>
                <a:cubicBezTo>
                  <a:pt x="3622" y="4551"/>
                  <a:pt x="3479" y="4426"/>
                  <a:pt x="3301" y="4426"/>
                </a:cubicBezTo>
                <a:lnTo>
                  <a:pt x="1285" y="4426"/>
                </a:lnTo>
                <a:lnTo>
                  <a:pt x="1285" y="3587"/>
                </a:lnTo>
                <a:cubicBezTo>
                  <a:pt x="1820" y="3462"/>
                  <a:pt x="2213" y="2963"/>
                  <a:pt x="2213" y="2374"/>
                </a:cubicBezTo>
                <a:lnTo>
                  <a:pt x="2213" y="625"/>
                </a:lnTo>
                <a:lnTo>
                  <a:pt x="3479" y="625"/>
                </a:lnTo>
                <a:lnTo>
                  <a:pt x="3479" y="1571"/>
                </a:lnTo>
                <a:cubicBezTo>
                  <a:pt x="3524" y="2650"/>
                  <a:pt x="4309" y="3190"/>
                  <a:pt x="5094" y="3190"/>
                </a:cubicBezTo>
                <a:cubicBezTo>
                  <a:pt x="5879" y="3190"/>
                  <a:pt x="6664" y="2650"/>
                  <a:pt x="6709" y="1571"/>
                </a:cubicBezTo>
                <a:lnTo>
                  <a:pt x="6709" y="625"/>
                </a:lnTo>
                <a:close/>
                <a:moveTo>
                  <a:pt x="6566" y="7869"/>
                </a:moveTo>
                <a:lnTo>
                  <a:pt x="6566" y="8494"/>
                </a:lnTo>
                <a:lnTo>
                  <a:pt x="3622" y="8494"/>
                </a:lnTo>
                <a:lnTo>
                  <a:pt x="3622" y="7869"/>
                </a:lnTo>
                <a:close/>
                <a:moveTo>
                  <a:pt x="2998" y="7548"/>
                </a:moveTo>
                <a:lnTo>
                  <a:pt x="2998" y="8797"/>
                </a:lnTo>
                <a:lnTo>
                  <a:pt x="643" y="8797"/>
                </a:lnTo>
                <a:lnTo>
                  <a:pt x="643" y="7548"/>
                </a:lnTo>
                <a:close/>
                <a:moveTo>
                  <a:pt x="9546" y="7548"/>
                </a:moveTo>
                <a:lnTo>
                  <a:pt x="9546" y="8797"/>
                </a:lnTo>
                <a:lnTo>
                  <a:pt x="7191" y="8797"/>
                </a:lnTo>
                <a:lnTo>
                  <a:pt x="7191" y="7548"/>
                </a:lnTo>
                <a:close/>
                <a:moveTo>
                  <a:pt x="6566" y="9118"/>
                </a:moveTo>
                <a:lnTo>
                  <a:pt x="6566" y="9261"/>
                </a:lnTo>
                <a:cubicBezTo>
                  <a:pt x="6566" y="9350"/>
                  <a:pt x="6638" y="9422"/>
                  <a:pt x="6709" y="9422"/>
                </a:cubicBezTo>
                <a:lnTo>
                  <a:pt x="8904" y="9422"/>
                </a:lnTo>
                <a:lnTo>
                  <a:pt x="8904" y="10046"/>
                </a:lnTo>
                <a:lnTo>
                  <a:pt x="1267" y="10046"/>
                </a:lnTo>
                <a:lnTo>
                  <a:pt x="1267" y="9422"/>
                </a:lnTo>
                <a:lnTo>
                  <a:pt x="3462" y="9422"/>
                </a:lnTo>
                <a:cubicBezTo>
                  <a:pt x="3551" y="9422"/>
                  <a:pt x="3622" y="9350"/>
                  <a:pt x="3622" y="9261"/>
                </a:cubicBezTo>
                <a:lnTo>
                  <a:pt x="3622" y="9118"/>
                </a:lnTo>
                <a:close/>
                <a:moveTo>
                  <a:pt x="1909" y="1"/>
                </a:moveTo>
                <a:cubicBezTo>
                  <a:pt x="1731" y="1"/>
                  <a:pt x="1588" y="126"/>
                  <a:pt x="1588" y="304"/>
                </a:cubicBezTo>
                <a:lnTo>
                  <a:pt x="1588" y="2392"/>
                </a:lnTo>
                <a:cubicBezTo>
                  <a:pt x="1588" y="2731"/>
                  <a:pt x="1303" y="2998"/>
                  <a:pt x="964" y="2998"/>
                </a:cubicBezTo>
                <a:cubicBezTo>
                  <a:pt x="785" y="2998"/>
                  <a:pt x="660" y="3141"/>
                  <a:pt x="660" y="3319"/>
                </a:cubicBezTo>
                <a:lnTo>
                  <a:pt x="660" y="4426"/>
                </a:lnTo>
                <a:lnTo>
                  <a:pt x="321" y="4426"/>
                </a:lnTo>
                <a:cubicBezTo>
                  <a:pt x="143" y="4426"/>
                  <a:pt x="0" y="4551"/>
                  <a:pt x="0" y="4729"/>
                </a:cubicBezTo>
                <a:lnTo>
                  <a:pt x="0" y="5978"/>
                </a:lnTo>
                <a:cubicBezTo>
                  <a:pt x="0" y="6156"/>
                  <a:pt x="143" y="6299"/>
                  <a:pt x="321" y="6299"/>
                </a:cubicBezTo>
                <a:lnTo>
                  <a:pt x="660" y="6299"/>
                </a:lnTo>
                <a:lnTo>
                  <a:pt x="660" y="6924"/>
                </a:lnTo>
                <a:lnTo>
                  <a:pt x="321" y="6924"/>
                </a:lnTo>
                <a:cubicBezTo>
                  <a:pt x="143" y="6924"/>
                  <a:pt x="0" y="7066"/>
                  <a:pt x="0" y="7227"/>
                </a:cubicBezTo>
                <a:lnTo>
                  <a:pt x="0" y="9118"/>
                </a:lnTo>
                <a:cubicBezTo>
                  <a:pt x="0" y="9279"/>
                  <a:pt x="143" y="9422"/>
                  <a:pt x="321" y="9422"/>
                </a:cubicBezTo>
                <a:lnTo>
                  <a:pt x="643" y="9422"/>
                </a:lnTo>
                <a:lnTo>
                  <a:pt x="643" y="10367"/>
                </a:lnTo>
                <a:cubicBezTo>
                  <a:pt x="643" y="10546"/>
                  <a:pt x="767" y="10671"/>
                  <a:pt x="946" y="10671"/>
                </a:cubicBezTo>
                <a:lnTo>
                  <a:pt x="9207" y="10671"/>
                </a:lnTo>
                <a:cubicBezTo>
                  <a:pt x="9385" y="10671"/>
                  <a:pt x="9528" y="10546"/>
                  <a:pt x="9528" y="10367"/>
                </a:cubicBezTo>
                <a:lnTo>
                  <a:pt x="9528" y="9422"/>
                </a:lnTo>
                <a:lnTo>
                  <a:pt x="9831" y="9422"/>
                </a:lnTo>
                <a:cubicBezTo>
                  <a:pt x="10010" y="9422"/>
                  <a:pt x="10153" y="9279"/>
                  <a:pt x="10153" y="9118"/>
                </a:cubicBezTo>
                <a:lnTo>
                  <a:pt x="10153" y="7227"/>
                </a:lnTo>
                <a:cubicBezTo>
                  <a:pt x="10153" y="7066"/>
                  <a:pt x="10010" y="6924"/>
                  <a:pt x="9831" y="6924"/>
                </a:cubicBezTo>
                <a:lnTo>
                  <a:pt x="9528" y="6924"/>
                </a:lnTo>
                <a:lnTo>
                  <a:pt x="9528" y="6299"/>
                </a:lnTo>
                <a:lnTo>
                  <a:pt x="9831" y="6299"/>
                </a:lnTo>
                <a:cubicBezTo>
                  <a:pt x="10010" y="6299"/>
                  <a:pt x="10153" y="6156"/>
                  <a:pt x="10153" y="5978"/>
                </a:cubicBezTo>
                <a:lnTo>
                  <a:pt x="10153" y="4729"/>
                </a:lnTo>
                <a:cubicBezTo>
                  <a:pt x="10153" y="4551"/>
                  <a:pt x="10010" y="4426"/>
                  <a:pt x="9831" y="4426"/>
                </a:cubicBezTo>
                <a:lnTo>
                  <a:pt x="9528" y="4426"/>
                </a:lnTo>
                <a:lnTo>
                  <a:pt x="9528" y="3319"/>
                </a:lnTo>
                <a:cubicBezTo>
                  <a:pt x="9528" y="3141"/>
                  <a:pt x="9385" y="3016"/>
                  <a:pt x="9207" y="3016"/>
                </a:cubicBezTo>
                <a:cubicBezTo>
                  <a:pt x="8868" y="2998"/>
                  <a:pt x="8582" y="2731"/>
                  <a:pt x="8582" y="2374"/>
                </a:cubicBezTo>
                <a:lnTo>
                  <a:pt x="8582" y="304"/>
                </a:lnTo>
                <a:cubicBezTo>
                  <a:pt x="8582" y="126"/>
                  <a:pt x="8440" y="1"/>
                  <a:pt x="8279" y="1"/>
                </a:cubicBezTo>
                <a:lnTo>
                  <a:pt x="6388" y="1"/>
                </a:lnTo>
                <a:cubicBezTo>
                  <a:pt x="6227" y="1"/>
                  <a:pt x="6085" y="126"/>
                  <a:pt x="6085" y="304"/>
                </a:cubicBezTo>
                <a:lnTo>
                  <a:pt x="6085" y="1571"/>
                </a:lnTo>
                <a:cubicBezTo>
                  <a:pt x="6058" y="2231"/>
                  <a:pt x="5576" y="2561"/>
                  <a:pt x="5094" y="2561"/>
                </a:cubicBezTo>
                <a:cubicBezTo>
                  <a:pt x="4613" y="2561"/>
                  <a:pt x="4131" y="2231"/>
                  <a:pt x="4104" y="1571"/>
                </a:cubicBezTo>
                <a:lnTo>
                  <a:pt x="4104" y="304"/>
                </a:lnTo>
                <a:cubicBezTo>
                  <a:pt x="4104" y="126"/>
                  <a:pt x="3961" y="1"/>
                  <a:pt x="378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7" name="Google Shape;167;p18"/>
          <p:cNvGrpSpPr/>
          <p:nvPr/>
        </p:nvGrpSpPr>
        <p:grpSpPr>
          <a:xfrm>
            <a:off x="2873213" y="3236605"/>
            <a:ext cx="337393" cy="365745"/>
            <a:chOff x="2680268" y="1993853"/>
            <a:chExt cx="304012" cy="324760"/>
          </a:xfrm>
        </p:grpSpPr>
        <p:sp>
          <p:nvSpPr>
            <p:cNvPr id="168" name="Google Shape;168;p18"/>
            <p:cNvSpPr/>
            <p:nvPr/>
          </p:nvSpPr>
          <p:spPr>
            <a:xfrm>
              <a:off x="2716623" y="2059383"/>
              <a:ext cx="231272" cy="259230"/>
            </a:xfrm>
            <a:custGeom>
              <a:rect b="b" l="l" r="r" t="t"/>
              <a:pathLst>
                <a:path extrusionOk="0" h="8521" w="7602">
                  <a:moveTo>
                    <a:pt x="3793" y="625"/>
                  </a:moveTo>
                  <a:cubicBezTo>
                    <a:pt x="4934" y="625"/>
                    <a:pt x="6076" y="1401"/>
                    <a:pt x="6139" y="2954"/>
                  </a:cubicBezTo>
                  <a:lnTo>
                    <a:pt x="6139" y="5416"/>
                  </a:lnTo>
                  <a:lnTo>
                    <a:pt x="1446" y="5416"/>
                  </a:lnTo>
                  <a:lnTo>
                    <a:pt x="1446" y="2954"/>
                  </a:lnTo>
                  <a:cubicBezTo>
                    <a:pt x="1509" y="1401"/>
                    <a:pt x="2651" y="625"/>
                    <a:pt x="3793" y="625"/>
                  </a:cubicBezTo>
                  <a:close/>
                  <a:moveTo>
                    <a:pt x="6442" y="6058"/>
                  </a:moveTo>
                  <a:cubicBezTo>
                    <a:pt x="6745" y="6058"/>
                    <a:pt x="6977" y="6290"/>
                    <a:pt x="6977" y="6594"/>
                  </a:cubicBezTo>
                  <a:lnTo>
                    <a:pt x="6977" y="6665"/>
                  </a:lnTo>
                  <a:lnTo>
                    <a:pt x="625" y="6665"/>
                  </a:lnTo>
                  <a:lnTo>
                    <a:pt x="625" y="6594"/>
                  </a:lnTo>
                  <a:cubicBezTo>
                    <a:pt x="625" y="6290"/>
                    <a:pt x="857" y="6058"/>
                    <a:pt x="1161" y="6058"/>
                  </a:cubicBezTo>
                  <a:close/>
                  <a:moveTo>
                    <a:pt x="6977" y="7290"/>
                  </a:moveTo>
                  <a:lnTo>
                    <a:pt x="6977" y="7896"/>
                  </a:lnTo>
                  <a:lnTo>
                    <a:pt x="625" y="7896"/>
                  </a:lnTo>
                  <a:lnTo>
                    <a:pt x="625" y="7290"/>
                  </a:lnTo>
                  <a:close/>
                  <a:moveTo>
                    <a:pt x="3801" y="1"/>
                  </a:moveTo>
                  <a:cubicBezTo>
                    <a:pt x="2352" y="1"/>
                    <a:pt x="902" y="991"/>
                    <a:pt x="822" y="2972"/>
                  </a:cubicBezTo>
                  <a:lnTo>
                    <a:pt x="822" y="5470"/>
                  </a:lnTo>
                  <a:cubicBezTo>
                    <a:pt x="340" y="5612"/>
                    <a:pt x="1" y="6041"/>
                    <a:pt x="1" y="6558"/>
                  </a:cubicBezTo>
                  <a:lnTo>
                    <a:pt x="1" y="8217"/>
                  </a:lnTo>
                  <a:cubicBezTo>
                    <a:pt x="1" y="8378"/>
                    <a:pt x="144" y="8521"/>
                    <a:pt x="322" y="8521"/>
                  </a:cubicBezTo>
                  <a:lnTo>
                    <a:pt x="7281" y="8521"/>
                  </a:lnTo>
                  <a:cubicBezTo>
                    <a:pt x="7459" y="8521"/>
                    <a:pt x="7602" y="8378"/>
                    <a:pt x="7602" y="8217"/>
                  </a:cubicBezTo>
                  <a:lnTo>
                    <a:pt x="7602" y="6558"/>
                  </a:lnTo>
                  <a:cubicBezTo>
                    <a:pt x="7602" y="6041"/>
                    <a:pt x="7263" y="5612"/>
                    <a:pt x="6781" y="5470"/>
                  </a:cubicBezTo>
                  <a:lnTo>
                    <a:pt x="6781" y="2972"/>
                  </a:lnTo>
                  <a:cubicBezTo>
                    <a:pt x="6701" y="991"/>
                    <a:pt x="5251" y="1"/>
                    <a:pt x="38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8"/>
            <p:cNvSpPr/>
            <p:nvPr/>
          </p:nvSpPr>
          <p:spPr>
            <a:xfrm>
              <a:off x="2823041" y="1993853"/>
              <a:ext cx="19014" cy="38758"/>
            </a:xfrm>
            <a:custGeom>
              <a:rect b="b" l="l" r="r" t="t"/>
              <a:pathLst>
                <a:path extrusionOk="0" h="1274" w="625">
                  <a:moveTo>
                    <a:pt x="306" y="0"/>
                  </a:moveTo>
                  <a:cubicBezTo>
                    <a:pt x="152" y="0"/>
                    <a:pt x="0" y="103"/>
                    <a:pt x="0" y="308"/>
                  </a:cubicBezTo>
                  <a:lnTo>
                    <a:pt x="0" y="968"/>
                  </a:lnTo>
                  <a:cubicBezTo>
                    <a:pt x="0" y="1137"/>
                    <a:pt x="127" y="1273"/>
                    <a:pt x="306" y="1273"/>
                  </a:cubicBezTo>
                  <a:cubicBezTo>
                    <a:pt x="317" y="1273"/>
                    <a:pt x="328" y="1273"/>
                    <a:pt x="339" y="1272"/>
                  </a:cubicBezTo>
                  <a:cubicBezTo>
                    <a:pt x="500" y="1254"/>
                    <a:pt x="625" y="1111"/>
                    <a:pt x="625" y="950"/>
                  </a:cubicBezTo>
                  <a:lnTo>
                    <a:pt x="625" y="308"/>
                  </a:lnTo>
                  <a:cubicBezTo>
                    <a:pt x="616" y="103"/>
                    <a:pt x="460" y="0"/>
                    <a:pt x="30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8"/>
            <p:cNvSpPr/>
            <p:nvPr/>
          </p:nvSpPr>
          <p:spPr>
            <a:xfrm>
              <a:off x="2906611" y="2025888"/>
              <a:ext cx="35321" cy="33252"/>
            </a:xfrm>
            <a:custGeom>
              <a:rect b="b" l="l" r="r" t="t"/>
              <a:pathLst>
                <a:path extrusionOk="0" h="1093" w="1161">
                  <a:moveTo>
                    <a:pt x="813" y="0"/>
                  </a:moveTo>
                  <a:cubicBezTo>
                    <a:pt x="732" y="0"/>
                    <a:pt x="652" y="31"/>
                    <a:pt x="590" y="94"/>
                  </a:cubicBezTo>
                  <a:lnTo>
                    <a:pt x="126" y="558"/>
                  </a:lnTo>
                  <a:cubicBezTo>
                    <a:pt x="1" y="683"/>
                    <a:pt x="1" y="879"/>
                    <a:pt x="126" y="986"/>
                  </a:cubicBezTo>
                  <a:cubicBezTo>
                    <a:pt x="197" y="1057"/>
                    <a:pt x="269" y="1093"/>
                    <a:pt x="358" y="1093"/>
                  </a:cubicBezTo>
                  <a:cubicBezTo>
                    <a:pt x="429" y="1093"/>
                    <a:pt x="518" y="1057"/>
                    <a:pt x="572" y="986"/>
                  </a:cubicBezTo>
                  <a:lnTo>
                    <a:pt x="1036" y="540"/>
                  </a:lnTo>
                  <a:cubicBezTo>
                    <a:pt x="1161" y="415"/>
                    <a:pt x="1161" y="219"/>
                    <a:pt x="1036" y="94"/>
                  </a:cubicBezTo>
                  <a:cubicBezTo>
                    <a:pt x="973" y="31"/>
                    <a:pt x="893" y="0"/>
                    <a:pt x="81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8"/>
            <p:cNvSpPr/>
            <p:nvPr/>
          </p:nvSpPr>
          <p:spPr>
            <a:xfrm>
              <a:off x="2939194" y="2124791"/>
              <a:ext cx="45086" cy="19592"/>
            </a:xfrm>
            <a:custGeom>
              <a:rect b="b" l="l" r="r" t="t"/>
              <a:pathLst>
                <a:path extrusionOk="0" h="644" w="1482">
                  <a:moveTo>
                    <a:pt x="411" y="1"/>
                  </a:moveTo>
                  <a:cubicBezTo>
                    <a:pt x="0" y="19"/>
                    <a:pt x="0" y="625"/>
                    <a:pt x="411" y="643"/>
                  </a:cubicBezTo>
                  <a:lnTo>
                    <a:pt x="1071" y="643"/>
                  </a:lnTo>
                  <a:cubicBezTo>
                    <a:pt x="1481" y="625"/>
                    <a:pt x="1481" y="19"/>
                    <a:pt x="107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8"/>
            <p:cNvSpPr/>
            <p:nvPr/>
          </p:nvSpPr>
          <p:spPr>
            <a:xfrm>
              <a:off x="2680268" y="2124791"/>
              <a:ext cx="42379" cy="19592"/>
            </a:xfrm>
            <a:custGeom>
              <a:rect b="b" l="l" r="r" t="t"/>
              <a:pathLst>
                <a:path extrusionOk="0" h="644" w="1393">
                  <a:moveTo>
                    <a:pt x="411" y="1"/>
                  </a:moveTo>
                  <a:cubicBezTo>
                    <a:pt x="1" y="19"/>
                    <a:pt x="1" y="625"/>
                    <a:pt x="411" y="643"/>
                  </a:cubicBezTo>
                  <a:lnTo>
                    <a:pt x="1071" y="643"/>
                  </a:lnTo>
                  <a:cubicBezTo>
                    <a:pt x="1249" y="643"/>
                    <a:pt x="1392" y="483"/>
                    <a:pt x="1374" y="286"/>
                  </a:cubicBezTo>
                  <a:cubicBezTo>
                    <a:pt x="1357" y="126"/>
                    <a:pt x="1214" y="1"/>
                    <a:pt x="10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8"/>
            <p:cNvSpPr/>
            <p:nvPr/>
          </p:nvSpPr>
          <p:spPr>
            <a:xfrm>
              <a:off x="2722616" y="2025888"/>
              <a:ext cx="35290" cy="32856"/>
            </a:xfrm>
            <a:custGeom>
              <a:rect b="b" l="l" r="r" t="t"/>
              <a:pathLst>
                <a:path extrusionOk="0" h="1080" w="1160">
                  <a:moveTo>
                    <a:pt x="348" y="0"/>
                  </a:moveTo>
                  <a:cubicBezTo>
                    <a:pt x="268" y="0"/>
                    <a:pt x="188" y="31"/>
                    <a:pt x="125" y="94"/>
                  </a:cubicBezTo>
                  <a:cubicBezTo>
                    <a:pt x="0" y="219"/>
                    <a:pt x="0" y="415"/>
                    <a:pt x="125" y="540"/>
                  </a:cubicBezTo>
                  <a:lnTo>
                    <a:pt x="589" y="986"/>
                  </a:lnTo>
                  <a:cubicBezTo>
                    <a:pt x="651" y="1048"/>
                    <a:pt x="732" y="1080"/>
                    <a:pt x="812" y="1080"/>
                  </a:cubicBezTo>
                  <a:cubicBezTo>
                    <a:pt x="892" y="1080"/>
                    <a:pt x="973" y="1048"/>
                    <a:pt x="1035" y="986"/>
                  </a:cubicBezTo>
                  <a:cubicBezTo>
                    <a:pt x="1160" y="879"/>
                    <a:pt x="1160" y="683"/>
                    <a:pt x="1035" y="558"/>
                  </a:cubicBezTo>
                  <a:lnTo>
                    <a:pt x="571" y="94"/>
                  </a:lnTo>
                  <a:cubicBezTo>
                    <a:pt x="509" y="31"/>
                    <a:pt x="428" y="0"/>
                    <a:pt x="34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8"/>
            <p:cNvSpPr/>
            <p:nvPr/>
          </p:nvSpPr>
          <p:spPr>
            <a:xfrm>
              <a:off x="2822493" y="2102553"/>
              <a:ext cx="19562" cy="67325"/>
            </a:xfrm>
            <a:custGeom>
              <a:rect b="b" l="l" r="r" t="t"/>
              <a:pathLst>
                <a:path extrusionOk="0" h="2213" w="643">
                  <a:moveTo>
                    <a:pt x="321" y="0"/>
                  </a:moveTo>
                  <a:cubicBezTo>
                    <a:pt x="143" y="0"/>
                    <a:pt x="0" y="143"/>
                    <a:pt x="0" y="304"/>
                  </a:cubicBezTo>
                  <a:lnTo>
                    <a:pt x="0" y="1892"/>
                  </a:lnTo>
                  <a:cubicBezTo>
                    <a:pt x="9" y="2106"/>
                    <a:pt x="165" y="2213"/>
                    <a:pt x="321" y="2213"/>
                  </a:cubicBezTo>
                  <a:cubicBezTo>
                    <a:pt x="478" y="2213"/>
                    <a:pt x="634" y="2106"/>
                    <a:pt x="643" y="1892"/>
                  </a:cubicBezTo>
                  <a:lnTo>
                    <a:pt x="643" y="304"/>
                  </a:lnTo>
                  <a:cubicBezTo>
                    <a:pt x="643" y="143"/>
                    <a:pt x="500" y="0"/>
                    <a:pt x="3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8"/>
            <p:cNvSpPr/>
            <p:nvPr/>
          </p:nvSpPr>
          <p:spPr>
            <a:xfrm>
              <a:off x="2822493" y="2188861"/>
              <a:ext cx="19562" cy="19014"/>
            </a:xfrm>
            <a:custGeom>
              <a:rect b="b" l="l" r="r" t="t"/>
              <a:pathLst>
                <a:path extrusionOk="0" h="625" w="643">
                  <a:moveTo>
                    <a:pt x="321" y="0"/>
                  </a:moveTo>
                  <a:cubicBezTo>
                    <a:pt x="161" y="0"/>
                    <a:pt x="0" y="143"/>
                    <a:pt x="0" y="321"/>
                  </a:cubicBezTo>
                  <a:cubicBezTo>
                    <a:pt x="18" y="482"/>
                    <a:pt x="143" y="625"/>
                    <a:pt x="321" y="625"/>
                  </a:cubicBezTo>
                  <a:cubicBezTo>
                    <a:pt x="482" y="625"/>
                    <a:pt x="643" y="482"/>
                    <a:pt x="643" y="321"/>
                  </a:cubicBezTo>
                  <a:cubicBezTo>
                    <a:pt x="625" y="143"/>
                    <a:pt x="500" y="0"/>
                    <a:pt x="3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9"/>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181" name="Google Shape;181;p19"/>
          <p:cNvGrpSpPr/>
          <p:nvPr/>
        </p:nvGrpSpPr>
        <p:grpSpPr>
          <a:xfrm>
            <a:off x="729029" y="1753800"/>
            <a:ext cx="1888800" cy="1021200"/>
            <a:chOff x="729029" y="1753800"/>
            <a:chExt cx="1888800" cy="1021200"/>
          </a:xfrm>
        </p:grpSpPr>
        <p:sp>
          <p:nvSpPr>
            <p:cNvPr id="182" name="Google Shape;182;p19"/>
            <p:cNvSpPr txBox="1"/>
            <p:nvPr/>
          </p:nvSpPr>
          <p:spPr>
            <a:xfrm>
              <a:off x="729029" y="1753800"/>
              <a:ext cx="1888769"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2"/>
                  </a:solidFill>
                  <a:latin typeface="Rubik"/>
                  <a:ea typeface="Rubik"/>
                  <a:cs typeface="Rubik"/>
                  <a:sym typeface="Rubik"/>
                </a:rPr>
                <a:t>25 K</a:t>
              </a:r>
              <a:endParaRPr b="1" sz="2200">
                <a:solidFill>
                  <a:schemeClr val="lt2"/>
                </a:solidFill>
                <a:latin typeface="Rubik"/>
                <a:ea typeface="Rubik"/>
                <a:cs typeface="Rubik"/>
                <a:sym typeface="Rubik"/>
              </a:endParaRPr>
            </a:p>
          </p:txBody>
        </p:sp>
        <p:sp>
          <p:nvSpPr>
            <p:cNvPr id="183" name="Google Shape;183;p19"/>
            <p:cNvSpPr txBox="1"/>
            <p:nvPr/>
          </p:nvSpPr>
          <p:spPr>
            <a:xfrm>
              <a:off x="729029" y="2134800"/>
              <a:ext cx="1888800" cy="64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a:t>
              </a:r>
              <a:endParaRPr sz="1600">
                <a:solidFill>
                  <a:schemeClr val="lt1"/>
                </a:solidFill>
                <a:latin typeface="Darker Grotesque"/>
                <a:ea typeface="Darker Grotesque"/>
                <a:cs typeface="Darker Grotesque"/>
                <a:sym typeface="Darker Grotesque"/>
              </a:endParaRPr>
            </a:p>
          </p:txBody>
        </p:sp>
      </p:grpSp>
      <p:grpSp>
        <p:nvGrpSpPr>
          <p:cNvPr id="184" name="Google Shape;184;p19"/>
          <p:cNvGrpSpPr/>
          <p:nvPr/>
        </p:nvGrpSpPr>
        <p:grpSpPr>
          <a:xfrm>
            <a:off x="2666636" y="1753800"/>
            <a:ext cx="1888800" cy="1021200"/>
            <a:chOff x="2666636" y="1753800"/>
            <a:chExt cx="1888800" cy="1021200"/>
          </a:xfrm>
        </p:grpSpPr>
        <p:sp>
          <p:nvSpPr>
            <p:cNvPr id="185" name="Google Shape;185;p19"/>
            <p:cNvSpPr txBox="1"/>
            <p:nvPr/>
          </p:nvSpPr>
          <p:spPr>
            <a:xfrm>
              <a:off x="2666636" y="1753800"/>
              <a:ext cx="1888769"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dk2"/>
                  </a:solidFill>
                  <a:latin typeface="Rubik"/>
                  <a:ea typeface="Rubik"/>
                  <a:cs typeface="Rubik"/>
                  <a:sym typeface="Rubik"/>
                </a:rPr>
                <a:t>+325</a:t>
              </a:r>
              <a:endParaRPr b="1" sz="2200">
                <a:solidFill>
                  <a:schemeClr val="dk2"/>
                </a:solidFill>
                <a:latin typeface="Rubik"/>
                <a:ea typeface="Rubik"/>
                <a:cs typeface="Rubik"/>
                <a:sym typeface="Rubik"/>
              </a:endParaRPr>
            </a:p>
          </p:txBody>
        </p:sp>
        <p:sp>
          <p:nvSpPr>
            <p:cNvPr id="186" name="Google Shape;186;p19"/>
            <p:cNvSpPr txBox="1"/>
            <p:nvPr/>
          </p:nvSpPr>
          <p:spPr>
            <a:xfrm>
              <a:off x="2666636" y="2134800"/>
              <a:ext cx="1888800" cy="64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Venus is the second planet from the Sun</a:t>
              </a:r>
              <a:endParaRPr sz="1600">
                <a:solidFill>
                  <a:schemeClr val="lt1"/>
                </a:solidFill>
                <a:latin typeface="Darker Grotesque"/>
                <a:ea typeface="Darker Grotesque"/>
                <a:cs typeface="Darker Grotesque"/>
                <a:sym typeface="Darker Grotesque"/>
              </a:endParaRPr>
            </a:p>
          </p:txBody>
        </p:sp>
      </p:grpSp>
      <p:grpSp>
        <p:nvGrpSpPr>
          <p:cNvPr id="187" name="Google Shape;187;p19"/>
          <p:cNvGrpSpPr/>
          <p:nvPr/>
        </p:nvGrpSpPr>
        <p:grpSpPr>
          <a:xfrm>
            <a:off x="4604244" y="1753800"/>
            <a:ext cx="1888800" cy="1021200"/>
            <a:chOff x="4604244" y="1753800"/>
            <a:chExt cx="1888800" cy="1021200"/>
          </a:xfrm>
        </p:grpSpPr>
        <p:sp>
          <p:nvSpPr>
            <p:cNvPr id="188" name="Google Shape;188;p19"/>
            <p:cNvSpPr txBox="1"/>
            <p:nvPr/>
          </p:nvSpPr>
          <p:spPr>
            <a:xfrm>
              <a:off x="4604244" y="1753800"/>
              <a:ext cx="1888769"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2"/>
                  </a:solidFill>
                  <a:latin typeface="Rubik"/>
                  <a:ea typeface="Rubik"/>
                  <a:cs typeface="Rubik"/>
                  <a:sym typeface="Rubik"/>
                </a:rPr>
                <a:t>150,000</a:t>
              </a:r>
              <a:endParaRPr b="1" sz="2200">
                <a:solidFill>
                  <a:schemeClr val="lt2"/>
                </a:solidFill>
                <a:latin typeface="Rubik"/>
                <a:ea typeface="Rubik"/>
                <a:cs typeface="Rubik"/>
                <a:sym typeface="Rubik"/>
              </a:endParaRPr>
            </a:p>
          </p:txBody>
        </p:sp>
        <p:sp>
          <p:nvSpPr>
            <p:cNvPr id="189" name="Google Shape;189;p19"/>
            <p:cNvSpPr txBox="1"/>
            <p:nvPr/>
          </p:nvSpPr>
          <p:spPr>
            <a:xfrm>
              <a:off x="4604244" y="2134800"/>
              <a:ext cx="1888800" cy="64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Jupiter is the biggest planet of them all</a:t>
              </a:r>
              <a:endParaRPr sz="1600">
                <a:solidFill>
                  <a:schemeClr val="lt1"/>
                </a:solidFill>
                <a:latin typeface="Darker Grotesque"/>
                <a:ea typeface="Darker Grotesque"/>
                <a:cs typeface="Darker Grotesque"/>
                <a:sym typeface="Darker Grotesque"/>
              </a:endParaRPr>
            </a:p>
          </p:txBody>
        </p:sp>
      </p:grpSp>
      <p:grpSp>
        <p:nvGrpSpPr>
          <p:cNvPr id="190" name="Google Shape;190;p19"/>
          <p:cNvGrpSpPr/>
          <p:nvPr/>
        </p:nvGrpSpPr>
        <p:grpSpPr>
          <a:xfrm>
            <a:off x="6541851" y="1753800"/>
            <a:ext cx="1888800" cy="1021200"/>
            <a:chOff x="6541851" y="1753800"/>
            <a:chExt cx="1888800" cy="1021200"/>
          </a:xfrm>
        </p:grpSpPr>
        <p:sp>
          <p:nvSpPr>
            <p:cNvPr id="191" name="Google Shape;191;p19"/>
            <p:cNvSpPr txBox="1"/>
            <p:nvPr/>
          </p:nvSpPr>
          <p:spPr>
            <a:xfrm>
              <a:off x="6541851" y="1753800"/>
              <a:ext cx="1888769"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dk2"/>
                  </a:solidFill>
                  <a:latin typeface="Rubik"/>
                  <a:ea typeface="Rubik"/>
                  <a:cs typeface="Rubik"/>
                  <a:sym typeface="Rubik"/>
                </a:rPr>
                <a:t>375 km</a:t>
              </a:r>
              <a:endParaRPr b="1" sz="2200">
                <a:solidFill>
                  <a:schemeClr val="dk2"/>
                </a:solidFill>
                <a:latin typeface="Rubik"/>
                <a:ea typeface="Rubik"/>
                <a:cs typeface="Rubik"/>
                <a:sym typeface="Rubik"/>
              </a:endParaRPr>
            </a:p>
          </p:txBody>
        </p:sp>
        <p:sp>
          <p:nvSpPr>
            <p:cNvPr id="192" name="Google Shape;192;p19"/>
            <p:cNvSpPr txBox="1"/>
            <p:nvPr/>
          </p:nvSpPr>
          <p:spPr>
            <a:xfrm>
              <a:off x="6541851" y="2134800"/>
              <a:ext cx="1888800" cy="64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Saturn is composed of hydrogen and helium</a:t>
              </a:r>
              <a:endParaRPr sz="1600">
                <a:solidFill>
                  <a:schemeClr val="lt1"/>
                </a:solidFill>
                <a:latin typeface="Darker Grotesque"/>
                <a:ea typeface="Darker Grotesque"/>
                <a:cs typeface="Darker Grotesque"/>
                <a:sym typeface="Darker Grotesque"/>
              </a:endParaRPr>
            </a:p>
          </p:txBody>
        </p:sp>
      </p:grpSp>
      <p:grpSp>
        <p:nvGrpSpPr>
          <p:cNvPr id="193" name="Google Shape;193;p19"/>
          <p:cNvGrpSpPr/>
          <p:nvPr/>
        </p:nvGrpSpPr>
        <p:grpSpPr>
          <a:xfrm>
            <a:off x="4604250" y="3179550"/>
            <a:ext cx="3826505" cy="1295407"/>
            <a:chOff x="4604250" y="3179550"/>
            <a:chExt cx="3826505" cy="1295407"/>
          </a:xfrm>
        </p:grpSpPr>
        <p:sp>
          <p:nvSpPr>
            <p:cNvPr id="194" name="Google Shape;194;p19"/>
            <p:cNvSpPr txBox="1"/>
            <p:nvPr/>
          </p:nvSpPr>
          <p:spPr>
            <a:xfrm>
              <a:off x="4604255" y="3179550"/>
              <a:ext cx="38265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2"/>
                  </a:solidFill>
                  <a:latin typeface="Rubik"/>
                  <a:ea typeface="Rubik"/>
                  <a:cs typeface="Rubik"/>
                  <a:sym typeface="Rubik"/>
                </a:rPr>
                <a:t>7 / 10</a:t>
              </a:r>
              <a:endParaRPr b="1" sz="2200">
                <a:solidFill>
                  <a:schemeClr val="lt2"/>
                </a:solidFill>
                <a:latin typeface="Rubik"/>
                <a:ea typeface="Rubik"/>
                <a:cs typeface="Rubik"/>
                <a:sym typeface="Rubik"/>
              </a:endParaRPr>
            </a:p>
          </p:txBody>
        </p:sp>
        <p:sp>
          <p:nvSpPr>
            <p:cNvPr id="195" name="Google Shape;195;p19"/>
            <p:cNvSpPr txBox="1"/>
            <p:nvPr/>
          </p:nvSpPr>
          <p:spPr>
            <a:xfrm>
              <a:off x="4604250" y="3560557"/>
              <a:ext cx="3826500" cy="91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Neptune is the farthest planet from the Sun. It’s also the fourth-largest planet by diameter in the Solar System</a:t>
              </a:r>
              <a:endParaRPr sz="1600">
                <a:solidFill>
                  <a:schemeClr val="lt1"/>
                </a:solidFill>
                <a:latin typeface="Darker Grotesque"/>
                <a:ea typeface="Darker Grotesque"/>
                <a:cs typeface="Darker Grotesque"/>
                <a:sym typeface="Darker Grotesque"/>
              </a:endParaRPr>
            </a:p>
          </p:txBody>
        </p:sp>
      </p:grpSp>
      <p:grpSp>
        <p:nvGrpSpPr>
          <p:cNvPr id="196" name="Google Shape;196;p19"/>
          <p:cNvGrpSpPr/>
          <p:nvPr/>
        </p:nvGrpSpPr>
        <p:grpSpPr>
          <a:xfrm>
            <a:off x="729035" y="3331948"/>
            <a:ext cx="374006" cy="374006"/>
            <a:chOff x="5929350" y="2117975"/>
            <a:chExt cx="1214700" cy="1214700"/>
          </a:xfrm>
        </p:grpSpPr>
        <p:sp>
          <p:nvSpPr>
            <p:cNvPr id="197" name="Google Shape;197;p19"/>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9"/>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199" name="Google Shape;199;p19"/>
          <p:cNvGrpSpPr/>
          <p:nvPr/>
        </p:nvGrpSpPr>
        <p:grpSpPr>
          <a:xfrm>
            <a:off x="1529135" y="3331948"/>
            <a:ext cx="374006" cy="374006"/>
            <a:chOff x="5929350" y="2117975"/>
            <a:chExt cx="1214700" cy="1214700"/>
          </a:xfrm>
        </p:grpSpPr>
        <p:sp>
          <p:nvSpPr>
            <p:cNvPr id="200" name="Google Shape;200;p19"/>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9"/>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202" name="Google Shape;202;p19"/>
          <p:cNvGrpSpPr/>
          <p:nvPr/>
        </p:nvGrpSpPr>
        <p:grpSpPr>
          <a:xfrm>
            <a:off x="2329235" y="3331948"/>
            <a:ext cx="374006" cy="374006"/>
            <a:chOff x="5929350" y="2117975"/>
            <a:chExt cx="1214700" cy="1214700"/>
          </a:xfrm>
        </p:grpSpPr>
        <p:sp>
          <p:nvSpPr>
            <p:cNvPr id="203" name="Google Shape;203;p19"/>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9"/>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205" name="Google Shape;205;p19"/>
          <p:cNvGrpSpPr/>
          <p:nvPr/>
        </p:nvGrpSpPr>
        <p:grpSpPr>
          <a:xfrm>
            <a:off x="3129335" y="3331948"/>
            <a:ext cx="374006" cy="374006"/>
            <a:chOff x="5929350" y="2117975"/>
            <a:chExt cx="1214700" cy="1214700"/>
          </a:xfrm>
        </p:grpSpPr>
        <p:sp>
          <p:nvSpPr>
            <p:cNvPr id="206" name="Google Shape;206;p19"/>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9"/>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208" name="Google Shape;208;p19"/>
          <p:cNvGrpSpPr/>
          <p:nvPr/>
        </p:nvGrpSpPr>
        <p:grpSpPr>
          <a:xfrm>
            <a:off x="3929435" y="3331948"/>
            <a:ext cx="374006" cy="374006"/>
            <a:chOff x="5929350" y="2117975"/>
            <a:chExt cx="1214700" cy="1214700"/>
          </a:xfrm>
        </p:grpSpPr>
        <p:sp>
          <p:nvSpPr>
            <p:cNvPr id="209" name="Google Shape;209;p19"/>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9"/>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211" name="Google Shape;211;p19"/>
          <p:cNvGrpSpPr/>
          <p:nvPr/>
        </p:nvGrpSpPr>
        <p:grpSpPr>
          <a:xfrm>
            <a:off x="729035" y="3914248"/>
            <a:ext cx="374006" cy="374006"/>
            <a:chOff x="5929350" y="2117975"/>
            <a:chExt cx="1214700" cy="1214700"/>
          </a:xfrm>
        </p:grpSpPr>
        <p:sp>
          <p:nvSpPr>
            <p:cNvPr id="212" name="Google Shape;212;p19"/>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9"/>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214" name="Google Shape;214;p19"/>
          <p:cNvGrpSpPr/>
          <p:nvPr/>
        </p:nvGrpSpPr>
        <p:grpSpPr>
          <a:xfrm>
            <a:off x="1529135" y="3914248"/>
            <a:ext cx="374006" cy="374006"/>
            <a:chOff x="5929350" y="2117975"/>
            <a:chExt cx="1214700" cy="1214700"/>
          </a:xfrm>
        </p:grpSpPr>
        <p:sp>
          <p:nvSpPr>
            <p:cNvPr id="215" name="Google Shape;215;p19"/>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9"/>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217" name="Google Shape;217;p19"/>
          <p:cNvGrpSpPr/>
          <p:nvPr/>
        </p:nvGrpSpPr>
        <p:grpSpPr>
          <a:xfrm>
            <a:off x="2329235" y="3914248"/>
            <a:ext cx="374006" cy="374006"/>
            <a:chOff x="5929350" y="2117975"/>
            <a:chExt cx="1214700" cy="1214700"/>
          </a:xfrm>
        </p:grpSpPr>
        <p:sp>
          <p:nvSpPr>
            <p:cNvPr id="218" name="Google Shape;218;p19"/>
            <p:cNvSpPr/>
            <p:nvPr/>
          </p:nvSpPr>
          <p:spPr>
            <a:xfrm>
              <a:off x="5929350" y="2117975"/>
              <a:ext cx="1214700" cy="1214700"/>
            </a:xfrm>
            <a:prstGeom prst="ellipse">
              <a:avLst/>
            </a:prstGeom>
            <a:solidFill>
              <a:schemeClr val="lt1"/>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9"/>
            <p:cNvSpPr/>
            <p:nvPr/>
          </p:nvSpPr>
          <p:spPr>
            <a:xfrm>
              <a:off x="5995807" y="2184442"/>
              <a:ext cx="1081800" cy="1081500"/>
            </a:xfrm>
            <a:prstGeom prst="ellipse">
              <a:avLst/>
            </a:prstGeom>
            <a:solidFill>
              <a:schemeClr val="lt1"/>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220" name="Google Shape;220;p19"/>
          <p:cNvGrpSpPr/>
          <p:nvPr/>
        </p:nvGrpSpPr>
        <p:grpSpPr>
          <a:xfrm>
            <a:off x="3129335" y="3914248"/>
            <a:ext cx="374006" cy="374006"/>
            <a:chOff x="5929350" y="2117975"/>
            <a:chExt cx="1214700" cy="1214700"/>
          </a:xfrm>
        </p:grpSpPr>
        <p:sp>
          <p:nvSpPr>
            <p:cNvPr id="221" name="Google Shape;221;p19"/>
            <p:cNvSpPr/>
            <p:nvPr/>
          </p:nvSpPr>
          <p:spPr>
            <a:xfrm>
              <a:off x="5929350" y="2117975"/>
              <a:ext cx="1214700" cy="1214700"/>
            </a:xfrm>
            <a:prstGeom prst="ellipse">
              <a:avLst/>
            </a:prstGeom>
            <a:solidFill>
              <a:schemeClr val="lt1"/>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9"/>
            <p:cNvSpPr/>
            <p:nvPr/>
          </p:nvSpPr>
          <p:spPr>
            <a:xfrm>
              <a:off x="5995807" y="2184442"/>
              <a:ext cx="1081800" cy="1081500"/>
            </a:xfrm>
            <a:prstGeom prst="ellipse">
              <a:avLst/>
            </a:prstGeom>
            <a:solidFill>
              <a:schemeClr val="lt1"/>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grpSp>
        <p:nvGrpSpPr>
          <p:cNvPr id="223" name="Google Shape;223;p19"/>
          <p:cNvGrpSpPr/>
          <p:nvPr/>
        </p:nvGrpSpPr>
        <p:grpSpPr>
          <a:xfrm>
            <a:off x="3929435" y="3914248"/>
            <a:ext cx="374006" cy="374006"/>
            <a:chOff x="5929350" y="2117975"/>
            <a:chExt cx="1214700" cy="1214700"/>
          </a:xfrm>
        </p:grpSpPr>
        <p:sp>
          <p:nvSpPr>
            <p:cNvPr id="224" name="Google Shape;224;p19"/>
            <p:cNvSpPr/>
            <p:nvPr/>
          </p:nvSpPr>
          <p:spPr>
            <a:xfrm>
              <a:off x="5929350" y="2117975"/>
              <a:ext cx="1214700" cy="1214700"/>
            </a:xfrm>
            <a:prstGeom prst="ellipse">
              <a:avLst/>
            </a:prstGeom>
            <a:solidFill>
              <a:schemeClr val="lt1"/>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9"/>
            <p:cNvSpPr/>
            <p:nvPr/>
          </p:nvSpPr>
          <p:spPr>
            <a:xfrm>
              <a:off x="5995807" y="2184442"/>
              <a:ext cx="1081800" cy="1081500"/>
            </a:xfrm>
            <a:prstGeom prst="ellipse">
              <a:avLst/>
            </a:prstGeom>
            <a:solidFill>
              <a:schemeClr val="lt1"/>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grpSp>
      <p:cxnSp>
        <p:nvCxnSpPr>
          <p:cNvPr id="226" name="Google Shape;226;p19"/>
          <p:cNvCxnSpPr/>
          <p:nvPr/>
        </p:nvCxnSpPr>
        <p:spPr>
          <a:xfrm>
            <a:off x="723900" y="3035300"/>
            <a:ext cx="7702500" cy="0"/>
          </a:xfrm>
          <a:prstGeom prst="straightConnector1">
            <a:avLst/>
          </a:prstGeom>
          <a:noFill/>
          <a:ln cap="flat" cmpd="sng" w="19050">
            <a:solidFill>
              <a:schemeClr val="lt1"/>
            </a:solidFill>
            <a:prstDash val="solid"/>
            <a:round/>
            <a:headEnd len="med" w="med" type="none"/>
            <a:tailEnd len="med" w="med" type="none"/>
          </a:ln>
        </p:spPr>
      </p:cxnSp>
      <p:cxnSp>
        <p:nvCxnSpPr>
          <p:cNvPr id="227" name="Google Shape;227;p19"/>
          <p:cNvCxnSpPr/>
          <p:nvPr/>
        </p:nvCxnSpPr>
        <p:spPr>
          <a:xfrm rot="10800000">
            <a:off x="2642233" y="1612900"/>
            <a:ext cx="0" cy="1219200"/>
          </a:xfrm>
          <a:prstGeom prst="straightConnector1">
            <a:avLst/>
          </a:prstGeom>
          <a:noFill/>
          <a:ln cap="flat" cmpd="sng" w="19050">
            <a:solidFill>
              <a:schemeClr val="lt1"/>
            </a:solidFill>
            <a:prstDash val="solid"/>
            <a:round/>
            <a:headEnd len="med" w="med" type="none"/>
            <a:tailEnd len="med" w="med" type="none"/>
          </a:ln>
        </p:spPr>
      </p:cxnSp>
      <p:cxnSp>
        <p:nvCxnSpPr>
          <p:cNvPr id="228" name="Google Shape;228;p19"/>
          <p:cNvCxnSpPr/>
          <p:nvPr/>
        </p:nvCxnSpPr>
        <p:spPr>
          <a:xfrm rot="10800000">
            <a:off x="4579840" y="1612900"/>
            <a:ext cx="0" cy="1219200"/>
          </a:xfrm>
          <a:prstGeom prst="straightConnector1">
            <a:avLst/>
          </a:prstGeom>
          <a:noFill/>
          <a:ln cap="flat" cmpd="sng" w="19050">
            <a:solidFill>
              <a:schemeClr val="lt1"/>
            </a:solidFill>
            <a:prstDash val="solid"/>
            <a:round/>
            <a:headEnd len="med" w="med" type="none"/>
            <a:tailEnd len="med" w="med" type="none"/>
          </a:ln>
        </p:spPr>
      </p:cxnSp>
      <p:cxnSp>
        <p:nvCxnSpPr>
          <p:cNvPr id="229" name="Google Shape;229;p19"/>
          <p:cNvCxnSpPr/>
          <p:nvPr/>
        </p:nvCxnSpPr>
        <p:spPr>
          <a:xfrm rot="10800000">
            <a:off x="6517447" y="1612900"/>
            <a:ext cx="0" cy="1219200"/>
          </a:xfrm>
          <a:prstGeom prst="straightConnector1">
            <a:avLst/>
          </a:prstGeom>
          <a:noFill/>
          <a:ln cap="flat" cmpd="sng" w="19050">
            <a:solidFill>
              <a:schemeClr val="lt1"/>
            </a:solidFill>
            <a:prstDash val="solid"/>
            <a:round/>
            <a:headEnd len="med" w="med" type="none"/>
            <a:tailEnd len="med" w="med"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0"/>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235" name="Google Shape;235;p20"/>
          <p:cNvGrpSpPr/>
          <p:nvPr/>
        </p:nvGrpSpPr>
        <p:grpSpPr>
          <a:xfrm>
            <a:off x="713213" y="2017930"/>
            <a:ext cx="1511100" cy="2168795"/>
            <a:chOff x="713213" y="2017930"/>
            <a:chExt cx="1511100" cy="2168795"/>
          </a:xfrm>
        </p:grpSpPr>
        <p:sp>
          <p:nvSpPr>
            <p:cNvPr id="236" name="Google Shape;236;p20"/>
            <p:cNvSpPr txBox="1"/>
            <p:nvPr/>
          </p:nvSpPr>
          <p:spPr>
            <a:xfrm>
              <a:off x="713213" y="3059025"/>
              <a:ext cx="15111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237" name="Google Shape;237;p20"/>
            <p:cNvSpPr txBox="1"/>
            <p:nvPr/>
          </p:nvSpPr>
          <p:spPr>
            <a:xfrm>
              <a:off x="713213" y="3363825"/>
              <a:ext cx="1511100" cy="8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Mercury is the closest planet to the Sun</a:t>
              </a:r>
              <a:endParaRPr sz="1600">
                <a:solidFill>
                  <a:schemeClr val="lt1"/>
                </a:solidFill>
                <a:latin typeface="Darker Grotesque"/>
                <a:ea typeface="Darker Grotesque"/>
                <a:cs typeface="Darker Grotesque"/>
                <a:sym typeface="Darker Grotesque"/>
              </a:endParaRPr>
            </a:p>
          </p:txBody>
        </p:sp>
        <p:grpSp>
          <p:nvGrpSpPr>
            <p:cNvPr id="238" name="Google Shape;238;p20"/>
            <p:cNvGrpSpPr/>
            <p:nvPr/>
          </p:nvGrpSpPr>
          <p:grpSpPr>
            <a:xfrm>
              <a:off x="1078124" y="2017930"/>
              <a:ext cx="781295" cy="781295"/>
              <a:chOff x="5929350" y="2117975"/>
              <a:chExt cx="1214700" cy="1214700"/>
            </a:xfrm>
          </p:grpSpPr>
          <p:sp>
            <p:nvSpPr>
              <p:cNvPr id="239" name="Google Shape;239;p20"/>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2200"/>
              </a:p>
            </p:txBody>
          </p:sp>
          <p:sp>
            <p:nvSpPr>
              <p:cNvPr id="240" name="Google Shape;240;p20"/>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1</a:t>
                </a:r>
                <a:endParaRPr sz="2200">
                  <a:solidFill>
                    <a:schemeClr val="dk1"/>
                  </a:solidFill>
                </a:endParaRPr>
              </a:p>
            </p:txBody>
          </p:sp>
        </p:grpSp>
      </p:grpSp>
      <p:grpSp>
        <p:nvGrpSpPr>
          <p:cNvPr id="241" name="Google Shape;241;p20"/>
          <p:cNvGrpSpPr/>
          <p:nvPr/>
        </p:nvGrpSpPr>
        <p:grpSpPr>
          <a:xfrm>
            <a:off x="2264828" y="2017930"/>
            <a:ext cx="1511100" cy="2168795"/>
            <a:chOff x="2264828" y="2017930"/>
            <a:chExt cx="1511100" cy="2168795"/>
          </a:xfrm>
        </p:grpSpPr>
        <p:sp>
          <p:nvSpPr>
            <p:cNvPr id="242" name="Google Shape;242;p20"/>
            <p:cNvSpPr txBox="1"/>
            <p:nvPr/>
          </p:nvSpPr>
          <p:spPr>
            <a:xfrm>
              <a:off x="2264828" y="3059025"/>
              <a:ext cx="15111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p:txBody>
        </p:sp>
        <p:sp>
          <p:nvSpPr>
            <p:cNvPr id="243" name="Google Shape;243;p20"/>
            <p:cNvSpPr txBox="1"/>
            <p:nvPr/>
          </p:nvSpPr>
          <p:spPr>
            <a:xfrm>
              <a:off x="2264828" y="3363825"/>
              <a:ext cx="1511100" cy="8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Venus is the second planet from the Sun</a:t>
              </a:r>
              <a:endParaRPr sz="1600">
                <a:solidFill>
                  <a:schemeClr val="lt1"/>
                </a:solidFill>
                <a:latin typeface="Darker Grotesque"/>
                <a:ea typeface="Darker Grotesque"/>
                <a:cs typeface="Darker Grotesque"/>
                <a:sym typeface="Darker Grotesque"/>
              </a:endParaRPr>
            </a:p>
          </p:txBody>
        </p:sp>
        <p:grpSp>
          <p:nvGrpSpPr>
            <p:cNvPr id="244" name="Google Shape;244;p20"/>
            <p:cNvGrpSpPr/>
            <p:nvPr/>
          </p:nvGrpSpPr>
          <p:grpSpPr>
            <a:xfrm>
              <a:off x="2629724" y="2017930"/>
              <a:ext cx="781295" cy="781295"/>
              <a:chOff x="5929350" y="2117975"/>
              <a:chExt cx="1214700" cy="1214700"/>
            </a:xfrm>
          </p:grpSpPr>
          <p:sp>
            <p:nvSpPr>
              <p:cNvPr id="245" name="Google Shape;245;p20"/>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2200"/>
              </a:p>
            </p:txBody>
          </p:sp>
          <p:sp>
            <p:nvSpPr>
              <p:cNvPr id="246" name="Google Shape;246;p20"/>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2</a:t>
                </a:r>
                <a:endParaRPr sz="2200">
                  <a:solidFill>
                    <a:schemeClr val="dk1"/>
                  </a:solidFill>
                </a:endParaRPr>
              </a:p>
            </p:txBody>
          </p:sp>
        </p:grpSp>
      </p:grpSp>
      <p:grpSp>
        <p:nvGrpSpPr>
          <p:cNvPr id="247" name="Google Shape;247;p20"/>
          <p:cNvGrpSpPr/>
          <p:nvPr/>
        </p:nvGrpSpPr>
        <p:grpSpPr>
          <a:xfrm>
            <a:off x="3816443" y="2017930"/>
            <a:ext cx="1511100" cy="2168795"/>
            <a:chOff x="3816443" y="2017930"/>
            <a:chExt cx="1511100" cy="2168795"/>
          </a:xfrm>
        </p:grpSpPr>
        <p:sp>
          <p:nvSpPr>
            <p:cNvPr id="248" name="Google Shape;248;p20"/>
            <p:cNvSpPr txBox="1"/>
            <p:nvPr/>
          </p:nvSpPr>
          <p:spPr>
            <a:xfrm>
              <a:off x="3816443" y="3059025"/>
              <a:ext cx="15111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Mars</a:t>
              </a:r>
              <a:endParaRPr b="1" sz="2200">
                <a:solidFill>
                  <a:schemeClr val="lt1"/>
                </a:solidFill>
                <a:latin typeface="Rubik"/>
                <a:ea typeface="Rubik"/>
                <a:cs typeface="Rubik"/>
                <a:sym typeface="Rubik"/>
              </a:endParaRPr>
            </a:p>
          </p:txBody>
        </p:sp>
        <p:sp>
          <p:nvSpPr>
            <p:cNvPr id="249" name="Google Shape;249;p20"/>
            <p:cNvSpPr txBox="1"/>
            <p:nvPr/>
          </p:nvSpPr>
          <p:spPr>
            <a:xfrm>
              <a:off x="3816443" y="3363825"/>
              <a:ext cx="1511100" cy="8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Despite being red, Mars is a cold place</a:t>
              </a:r>
              <a:endParaRPr sz="1600">
                <a:solidFill>
                  <a:schemeClr val="lt1"/>
                </a:solidFill>
                <a:latin typeface="Darker Grotesque"/>
                <a:ea typeface="Darker Grotesque"/>
                <a:cs typeface="Darker Grotesque"/>
                <a:sym typeface="Darker Grotesque"/>
              </a:endParaRPr>
            </a:p>
          </p:txBody>
        </p:sp>
        <p:grpSp>
          <p:nvGrpSpPr>
            <p:cNvPr id="250" name="Google Shape;250;p20"/>
            <p:cNvGrpSpPr/>
            <p:nvPr/>
          </p:nvGrpSpPr>
          <p:grpSpPr>
            <a:xfrm>
              <a:off x="4181324" y="2017930"/>
              <a:ext cx="781295" cy="781295"/>
              <a:chOff x="5929350" y="2117975"/>
              <a:chExt cx="1214700" cy="1214700"/>
            </a:xfrm>
          </p:grpSpPr>
          <p:sp>
            <p:nvSpPr>
              <p:cNvPr id="251" name="Google Shape;251;p20"/>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2200"/>
              </a:p>
            </p:txBody>
          </p:sp>
          <p:sp>
            <p:nvSpPr>
              <p:cNvPr id="252" name="Google Shape;252;p20"/>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3</a:t>
                </a:r>
                <a:endParaRPr sz="2200">
                  <a:solidFill>
                    <a:schemeClr val="dk1"/>
                  </a:solidFill>
                </a:endParaRPr>
              </a:p>
            </p:txBody>
          </p:sp>
        </p:grpSp>
      </p:grpSp>
      <p:grpSp>
        <p:nvGrpSpPr>
          <p:cNvPr id="253" name="Google Shape;253;p20"/>
          <p:cNvGrpSpPr/>
          <p:nvPr/>
        </p:nvGrpSpPr>
        <p:grpSpPr>
          <a:xfrm>
            <a:off x="5368058" y="2017930"/>
            <a:ext cx="1511100" cy="2168795"/>
            <a:chOff x="5368058" y="2017930"/>
            <a:chExt cx="1511100" cy="2168795"/>
          </a:xfrm>
        </p:grpSpPr>
        <p:sp>
          <p:nvSpPr>
            <p:cNvPr id="254" name="Google Shape;254;p20"/>
            <p:cNvSpPr txBox="1"/>
            <p:nvPr/>
          </p:nvSpPr>
          <p:spPr>
            <a:xfrm>
              <a:off x="5368058" y="3059025"/>
              <a:ext cx="15111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p:txBody>
        </p:sp>
        <p:sp>
          <p:nvSpPr>
            <p:cNvPr id="255" name="Google Shape;255;p20"/>
            <p:cNvSpPr txBox="1"/>
            <p:nvPr/>
          </p:nvSpPr>
          <p:spPr>
            <a:xfrm>
              <a:off x="5368058" y="3363825"/>
              <a:ext cx="1511100" cy="8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Jupiter is the biggest planet of them all</a:t>
              </a:r>
              <a:endParaRPr sz="1600">
                <a:solidFill>
                  <a:schemeClr val="lt1"/>
                </a:solidFill>
                <a:latin typeface="Darker Grotesque"/>
                <a:ea typeface="Darker Grotesque"/>
                <a:cs typeface="Darker Grotesque"/>
                <a:sym typeface="Darker Grotesque"/>
              </a:endParaRPr>
            </a:p>
          </p:txBody>
        </p:sp>
        <p:grpSp>
          <p:nvGrpSpPr>
            <p:cNvPr id="256" name="Google Shape;256;p20"/>
            <p:cNvGrpSpPr/>
            <p:nvPr/>
          </p:nvGrpSpPr>
          <p:grpSpPr>
            <a:xfrm>
              <a:off x="5732924" y="2017930"/>
              <a:ext cx="781295" cy="781295"/>
              <a:chOff x="5929350" y="2117975"/>
              <a:chExt cx="1214700" cy="1214700"/>
            </a:xfrm>
          </p:grpSpPr>
          <p:sp>
            <p:nvSpPr>
              <p:cNvPr id="257" name="Google Shape;257;p20"/>
              <p:cNvSpPr/>
              <p:nvPr/>
            </p:nvSpPr>
            <p:spPr>
              <a:xfrm>
                <a:off x="5929350" y="2117975"/>
                <a:ext cx="1214700" cy="1214700"/>
              </a:xfrm>
              <a:prstGeom prst="ellipse">
                <a:avLst/>
              </a:prstGeom>
              <a:solidFill>
                <a:schemeClr val="dk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2200"/>
              </a:p>
            </p:txBody>
          </p:sp>
          <p:sp>
            <p:nvSpPr>
              <p:cNvPr id="258" name="Google Shape;258;p20"/>
              <p:cNvSpPr/>
              <p:nvPr/>
            </p:nvSpPr>
            <p:spPr>
              <a:xfrm>
                <a:off x="5995807" y="2184442"/>
                <a:ext cx="1081800" cy="1081500"/>
              </a:xfrm>
              <a:prstGeom prst="ellipse">
                <a:avLst/>
              </a:prstGeom>
              <a:solidFill>
                <a:schemeClr val="dk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4</a:t>
                </a:r>
                <a:endParaRPr sz="2200">
                  <a:solidFill>
                    <a:schemeClr val="dk1"/>
                  </a:solidFill>
                </a:endParaRPr>
              </a:p>
            </p:txBody>
          </p:sp>
        </p:grpSp>
      </p:grpSp>
      <p:grpSp>
        <p:nvGrpSpPr>
          <p:cNvPr id="259" name="Google Shape;259;p20"/>
          <p:cNvGrpSpPr/>
          <p:nvPr/>
        </p:nvGrpSpPr>
        <p:grpSpPr>
          <a:xfrm>
            <a:off x="6919673" y="2017930"/>
            <a:ext cx="1511100" cy="2168795"/>
            <a:chOff x="6919673" y="2017930"/>
            <a:chExt cx="1511100" cy="2168795"/>
          </a:xfrm>
        </p:grpSpPr>
        <p:sp>
          <p:nvSpPr>
            <p:cNvPr id="260" name="Google Shape;260;p20"/>
            <p:cNvSpPr txBox="1"/>
            <p:nvPr/>
          </p:nvSpPr>
          <p:spPr>
            <a:xfrm>
              <a:off x="6919673" y="3059025"/>
              <a:ext cx="1511100" cy="457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200">
                  <a:solidFill>
                    <a:schemeClr val="lt1"/>
                  </a:solidFill>
                  <a:latin typeface="Rubik"/>
                  <a:ea typeface="Rubik"/>
                  <a:cs typeface="Rubik"/>
                  <a:sym typeface="Rubik"/>
                </a:rPr>
                <a:t>Saturn</a:t>
              </a:r>
              <a:endParaRPr b="1" sz="2200">
                <a:solidFill>
                  <a:schemeClr val="lt1"/>
                </a:solidFill>
                <a:latin typeface="Rubik"/>
                <a:ea typeface="Rubik"/>
                <a:cs typeface="Rubik"/>
                <a:sym typeface="Rubik"/>
              </a:endParaRPr>
            </a:p>
          </p:txBody>
        </p:sp>
        <p:sp>
          <p:nvSpPr>
            <p:cNvPr id="261" name="Google Shape;261;p20"/>
            <p:cNvSpPr txBox="1"/>
            <p:nvPr/>
          </p:nvSpPr>
          <p:spPr>
            <a:xfrm>
              <a:off x="6919673" y="3363825"/>
              <a:ext cx="1511100" cy="8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latin typeface="Darker Grotesque"/>
                  <a:ea typeface="Darker Grotesque"/>
                  <a:cs typeface="Darker Grotesque"/>
                  <a:sym typeface="Darker Grotesque"/>
                </a:rPr>
                <a:t>Neptune is a planet far away from Earth</a:t>
              </a:r>
              <a:endParaRPr sz="1600">
                <a:solidFill>
                  <a:schemeClr val="lt1"/>
                </a:solidFill>
                <a:latin typeface="Darker Grotesque"/>
                <a:ea typeface="Darker Grotesque"/>
                <a:cs typeface="Darker Grotesque"/>
                <a:sym typeface="Darker Grotesque"/>
              </a:endParaRPr>
            </a:p>
          </p:txBody>
        </p:sp>
        <p:grpSp>
          <p:nvGrpSpPr>
            <p:cNvPr id="262" name="Google Shape;262;p20"/>
            <p:cNvGrpSpPr/>
            <p:nvPr/>
          </p:nvGrpSpPr>
          <p:grpSpPr>
            <a:xfrm>
              <a:off x="7284524" y="2017930"/>
              <a:ext cx="781295" cy="781295"/>
              <a:chOff x="5929350" y="2117975"/>
              <a:chExt cx="1214700" cy="1214700"/>
            </a:xfrm>
          </p:grpSpPr>
          <p:sp>
            <p:nvSpPr>
              <p:cNvPr id="263" name="Google Shape;263;p20"/>
              <p:cNvSpPr/>
              <p:nvPr/>
            </p:nvSpPr>
            <p:spPr>
              <a:xfrm>
                <a:off x="5929350" y="2117975"/>
                <a:ext cx="1214700" cy="1214700"/>
              </a:xfrm>
              <a:prstGeom prst="ellipse">
                <a:avLst/>
              </a:prstGeom>
              <a:solidFill>
                <a:schemeClr val="lt2"/>
              </a:solidFill>
              <a:ln>
                <a:noFill/>
              </a:ln>
              <a:effectLst>
                <a:outerShdw blurRad="57150" rotWithShape="0" algn="bl" dir="5400000" dist="19050">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sz="2200"/>
              </a:p>
            </p:txBody>
          </p:sp>
          <p:sp>
            <p:nvSpPr>
              <p:cNvPr id="264" name="Google Shape;264;p20"/>
              <p:cNvSpPr/>
              <p:nvPr/>
            </p:nvSpPr>
            <p:spPr>
              <a:xfrm>
                <a:off x="5995807" y="2184442"/>
                <a:ext cx="1081800" cy="1081500"/>
              </a:xfrm>
              <a:prstGeom prst="ellipse">
                <a:avLst/>
              </a:prstGeom>
              <a:solidFill>
                <a:schemeClr val="lt2"/>
              </a:solidFill>
              <a:ln>
                <a:noFill/>
              </a:ln>
              <a:effectLst>
                <a:outerShdw blurRad="157163" rotWithShape="0" algn="bl" dir="5280000" dist="76200">
                  <a:schemeClr val="dk1">
                    <a:alpha val="52999"/>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Rubik"/>
                    <a:ea typeface="Rubik"/>
                    <a:cs typeface="Rubik"/>
                    <a:sym typeface="Rubik"/>
                  </a:rPr>
                  <a:t>5</a:t>
                </a:r>
                <a:endParaRPr sz="2200">
                  <a:solidFill>
                    <a:schemeClr val="dk1"/>
                  </a:solidFill>
                </a:endParaRPr>
              </a:p>
            </p:txBody>
          </p:sp>
        </p:grpSp>
      </p:grpSp>
      <p:cxnSp>
        <p:nvCxnSpPr>
          <p:cNvPr id="265" name="Google Shape;265;p20"/>
          <p:cNvCxnSpPr>
            <a:stCxn id="239" idx="6"/>
            <a:endCxn id="245" idx="2"/>
          </p:cNvCxnSpPr>
          <p:nvPr/>
        </p:nvCxnSpPr>
        <p:spPr>
          <a:xfrm>
            <a:off x="1859419" y="2408577"/>
            <a:ext cx="770400" cy="0"/>
          </a:xfrm>
          <a:prstGeom prst="straightConnector1">
            <a:avLst/>
          </a:prstGeom>
          <a:noFill/>
          <a:ln cap="flat" cmpd="sng" w="19050">
            <a:solidFill>
              <a:schemeClr val="lt1"/>
            </a:solidFill>
            <a:prstDash val="solid"/>
            <a:round/>
            <a:headEnd len="med" w="med" type="none"/>
            <a:tailEnd len="med" w="med" type="none"/>
          </a:ln>
        </p:spPr>
      </p:cxnSp>
      <p:cxnSp>
        <p:nvCxnSpPr>
          <p:cNvPr id="266" name="Google Shape;266;p20"/>
          <p:cNvCxnSpPr>
            <a:endCxn id="251" idx="2"/>
          </p:cNvCxnSpPr>
          <p:nvPr/>
        </p:nvCxnSpPr>
        <p:spPr>
          <a:xfrm>
            <a:off x="3410924" y="2408577"/>
            <a:ext cx="770400" cy="0"/>
          </a:xfrm>
          <a:prstGeom prst="straightConnector1">
            <a:avLst/>
          </a:prstGeom>
          <a:noFill/>
          <a:ln cap="flat" cmpd="sng" w="19050">
            <a:solidFill>
              <a:schemeClr val="lt1"/>
            </a:solidFill>
            <a:prstDash val="solid"/>
            <a:round/>
            <a:headEnd len="med" w="med" type="none"/>
            <a:tailEnd len="med" w="med" type="none"/>
          </a:ln>
        </p:spPr>
      </p:cxnSp>
      <p:cxnSp>
        <p:nvCxnSpPr>
          <p:cNvPr id="267" name="Google Shape;267;p20"/>
          <p:cNvCxnSpPr>
            <a:endCxn id="257" idx="2"/>
          </p:cNvCxnSpPr>
          <p:nvPr/>
        </p:nvCxnSpPr>
        <p:spPr>
          <a:xfrm>
            <a:off x="4962524" y="2408577"/>
            <a:ext cx="770400" cy="0"/>
          </a:xfrm>
          <a:prstGeom prst="straightConnector1">
            <a:avLst/>
          </a:prstGeom>
          <a:noFill/>
          <a:ln cap="flat" cmpd="sng" w="19050">
            <a:solidFill>
              <a:schemeClr val="lt1"/>
            </a:solidFill>
            <a:prstDash val="solid"/>
            <a:round/>
            <a:headEnd len="med" w="med" type="none"/>
            <a:tailEnd len="med" w="med" type="none"/>
          </a:ln>
        </p:spPr>
      </p:cxnSp>
      <p:cxnSp>
        <p:nvCxnSpPr>
          <p:cNvPr id="268" name="Google Shape;268;p20"/>
          <p:cNvCxnSpPr>
            <a:endCxn id="263" idx="2"/>
          </p:cNvCxnSpPr>
          <p:nvPr/>
        </p:nvCxnSpPr>
        <p:spPr>
          <a:xfrm>
            <a:off x="6514124" y="2408577"/>
            <a:ext cx="770400" cy="0"/>
          </a:xfrm>
          <a:prstGeom prst="straightConnector1">
            <a:avLst/>
          </a:prstGeom>
          <a:noFill/>
          <a:ln cap="flat" cmpd="sng" w="19050">
            <a:solidFill>
              <a:schemeClr val="lt1"/>
            </a:solidFill>
            <a:prstDash val="solid"/>
            <a:round/>
            <a:headEnd len="med" w="med" type="none"/>
            <a:tailEnd len="med" w="med"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21"/>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274" name="Google Shape;274;p21"/>
          <p:cNvGrpSpPr/>
          <p:nvPr/>
        </p:nvGrpSpPr>
        <p:grpSpPr>
          <a:xfrm>
            <a:off x="1094413" y="1498138"/>
            <a:ext cx="3326700" cy="746700"/>
            <a:chOff x="1094413" y="1498138"/>
            <a:chExt cx="3326700" cy="746700"/>
          </a:xfrm>
        </p:grpSpPr>
        <p:sp>
          <p:nvSpPr>
            <p:cNvPr id="275" name="Google Shape;275;p21"/>
            <p:cNvSpPr txBox="1"/>
            <p:nvPr/>
          </p:nvSpPr>
          <p:spPr>
            <a:xfrm>
              <a:off x="1917313" y="1498138"/>
              <a:ext cx="25038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276" name="Google Shape;276;p21"/>
            <p:cNvSpPr txBox="1"/>
            <p:nvPr/>
          </p:nvSpPr>
          <p:spPr>
            <a:xfrm>
              <a:off x="1917313" y="1879138"/>
              <a:ext cx="25038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FFFFFF"/>
                  </a:solidFill>
                  <a:latin typeface="Darker Grotesque"/>
                  <a:ea typeface="Darker Grotesque"/>
                  <a:cs typeface="Darker Grotesque"/>
                  <a:sym typeface="Darker Grotesque"/>
                </a:rPr>
                <a:t>Mercury is a small planet</a:t>
              </a:r>
              <a:endParaRPr sz="1600">
                <a:solidFill>
                  <a:srgbClr val="FFFFFF"/>
                </a:solidFill>
                <a:latin typeface="Darker Grotesque"/>
                <a:ea typeface="Darker Grotesque"/>
                <a:cs typeface="Darker Grotesque"/>
                <a:sym typeface="Darker Grotesque"/>
              </a:endParaRPr>
            </a:p>
          </p:txBody>
        </p:sp>
        <p:sp>
          <p:nvSpPr>
            <p:cNvPr id="277" name="Google Shape;277;p21"/>
            <p:cNvSpPr txBox="1"/>
            <p:nvPr/>
          </p:nvSpPr>
          <p:spPr>
            <a:xfrm>
              <a:off x="1094413" y="1498138"/>
              <a:ext cx="9144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2"/>
                  </a:solidFill>
                  <a:latin typeface="Rubik"/>
                  <a:ea typeface="Rubik"/>
                  <a:cs typeface="Rubik"/>
                  <a:sym typeface="Rubik"/>
                </a:rPr>
                <a:t>50%</a:t>
              </a:r>
              <a:endParaRPr b="1" sz="2200">
                <a:solidFill>
                  <a:schemeClr val="lt2"/>
                </a:solidFill>
                <a:latin typeface="Rubik"/>
                <a:ea typeface="Rubik"/>
                <a:cs typeface="Rubik"/>
                <a:sym typeface="Rubik"/>
              </a:endParaRPr>
            </a:p>
          </p:txBody>
        </p:sp>
      </p:grpSp>
      <p:grpSp>
        <p:nvGrpSpPr>
          <p:cNvPr id="278" name="Google Shape;278;p21"/>
          <p:cNvGrpSpPr/>
          <p:nvPr/>
        </p:nvGrpSpPr>
        <p:grpSpPr>
          <a:xfrm>
            <a:off x="1094428" y="2354638"/>
            <a:ext cx="3326698" cy="746700"/>
            <a:chOff x="1094428" y="2354638"/>
            <a:chExt cx="3326698" cy="746700"/>
          </a:xfrm>
        </p:grpSpPr>
        <p:sp>
          <p:nvSpPr>
            <p:cNvPr id="279" name="Google Shape;279;p21"/>
            <p:cNvSpPr txBox="1"/>
            <p:nvPr/>
          </p:nvSpPr>
          <p:spPr>
            <a:xfrm>
              <a:off x="1917326" y="2354638"/>
              <a:ext cx="25038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p:txBody>
        </p:sp>
        <p:sp>
          <p:nvSpPr>
            <p:cNvPr id="280" name="Google Shape;280;p21"/>
            <p:cNvSpPr txBox="1"/>
            <p:nvPr/>
          </p:nvSpPr>
          <p:spPr>
            <a:xfrm>
              <a:off x="1917326" y="2735638"/>
              <a:ext cx="25038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FFFFFF"/>
                  </a:solidFill>
                  <a:latin typeface="Darker Grotesque"/>
                  <a:ea typeface="Darker Grotesque"/>
                  <a:cs typeface="Darker Grotesque"/>
                  <a:sym typeface="Darker Grotesque"/>
                </a:rPr>
                <a:t>Venus has a beautiful name</a:t>
              </a:r>
              <a:endParaRPr sz="1600">
                <a:solidFill>
                  <a:srgbClr val="FFFFFF"/>
                </a:solidFill>
                <a:latin typeface="Darker Grotesque"/>
                <a:ea typeface="Darker Grotesque"/>
                <a:cs typeface="Darker Grotesque"/>
                <a:sym typeface="Darker Grotesque"/>
              </a:endParaRPr>
            </a:p>
          </p:txBody>
        </p:sp>
        <p:sp>
          <p:nvSpPr>
            <p:cNvPr id="281" name="Google Shape;281;p21"/>
            <p:cNvSpPr txBox="1"/>
            <p:nvPr/>
          </p:nvSpPr>
          <p:spPr>
            <a:xfrm>
              <a:off x="1094428" y="2354638"/>
              <a:ext cx="9144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dk2"/>
                  </a:solidFill>
                  <a:latin typeface="Rubik"/>
                  <a:ea typeface="Rubik"/>
                  <a:cs typeface="Rubik"/>
                  <a:sym typeface="Rubik"/>
                </a:rPr>
                <a:t>20%</a:t>
              </a:r>
              <a:endParaRPr b="1" sz="2200">
                <a:solidFill>
                  <a:schemeClr val="dk2"/>
                </a:solidFill>
                <a:latin typeface="Rubik"/>
                <a:ea typeface="Rubik"/>
                <a:cs typeface="Rubik"/>
                <a:sym typeface="Rubik"/>
              </a:endParaRPr>
            </a:p>
          </p:txBody>
        </p:sp>
      </p:grpSp>
      <p:grpSp>
        <p:nvGrpSpPr>
          <p:cNvPr id="282" name="Google Shape;282;p21"/>
          <p:cNvGrpSpPr/>
          <p:nvPr/>
        </p:nvGrpSpPr>
        <p:grpSpPr>
          <a:xfrm>
            <a:off x="1094413" y="3211138"/>
            <a:ext cx="3326700" cy="746700"/>
            <a:chOff x="1094413" y="3211138"/>
            <a:chExt cx="3326700" cy="746700"/>
          </a:xfrm>
        </p:grpSpPr>
        <p:sp>
          <p:nvSpPr>
            <p:cNvPr id="283" name="Google Shape;283;p21"/>
            <p:cNvSpPr txBox="1"/>
            <p:nvPr/>
          </p:nvSpPr>
          <p:spPr>
            <a:xfrm>
              <a:off x="1917313" y="3211138"/>
              <a:ext cx="25038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p:txBody>
        </p:sp>
        <p:sp>
          <p:nvSpPr>
            <p:cNvPr id="284" name="Google Shape;284;p21"/>
            <p:cNvSpPr txBox="1"/>
            <p:nvPr/>
          </p:nvSpPr>
          <p:spPr>
            <a:xfrm>
              <a:off x="1917313" y="3592138"/>
              <a:ext cx="2503800" cy="3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FFFFFF"/>
                  </a:solidFill>
                  <a:latin typeface="Darker Grotesque"/>
                  <a:ea typeface="Darker Grotesque"/>
                  <a:cs typeface="Darker Grotesque"/>
                  <a:sym typeface="Darker Grotesque"/>
                </a:rPr>
                <a:t>Jupiter is a very big planet</a:t>
              </a:r>
              <a:endParaRPr sz="1600">
                <a:solidFill>
                  <a:srgbClr val="FFFFFF"/>
                </a:solidFill>
                <a:latin typeface="Darker Grotesque"/>
                <a:ea typeface="Darker Grotesque"/>
                <a:cs typeface="Darker Grotesque"/>
                <a:sym typeface="Darker Grotesque"/>
              </a:endParaRPr>
            </a:p>
          </p:txBody>
        </p:sp>
        <p:sp>
          <p:nvSpPr>
            <p:cNvPr id="285" name="Google Shape;285;p21"/>
            <p:cNvSpPr txBox="1"/>
            <p:nvPr/>
          </p:nvSpPr>
          <p:spPr>
            <a:xfrm>
              <a:off x="1094413" y="3211138"/>
              <a:ext cx="9144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30%</a:t>
              </a:r>
              <a:endParaRPr b="1" sz="2200">
                <a:solidFill>
                  <a:schemeClr val="lt1"/>
                </a:solidFill>
                <a:latin typeface="Rubik"/>
                <a:ea typeface="Rubik"/>
                <a:cs typeface="Rubik"/>
                <a:sym typeface="Rubik"/>
              </a:endParaRPr>
            </a:p>
          </p:txBody>
        </p:sp>
      </p:grpSp>
      <p:sp>
        <p:nvSpPr>
          <p:cNvPr id="286" name="Google Shape;286;p21"/>
          <p:cNvSpPr txBox="1"/>
          <p:nvPr/>
        </p:nvSpPr>
        <p:spPr>
          <a:xfrm>
            <a:off x="708900" y="4329800"/>
            <a:ext cx="7715400" cy="274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rgbClr val="FFFFFF"/>
                </a:solidFill>
                <a:latin typeface="Darker Grotesque"/>
                <a:ea typeface="Darker Grotesque"/>
                <a:cs typeface="Darker Grotesque"/>
                <a:sym typeface="Darker Grotesque"/>
              </a:rPr>
              <a:t>Follow the link in the graph to modify its data and then paste the new one here. </a:t>
            </a:r>
            <a:r>
              <a:rPr b="1" lang="en" sz="1200">
                <a:solidFill>
                  <a:srgbClr val="FFFFFF"/>
                </a:solidFill>
                <a:uFill>
                  <a:noFill/>
                </a:uFill>
                <a:latin typeface="Darker Grotesque"/>
                <a:ea typeface="Darker Grotesque"/>
                <a:cs typeface="Darker Grotesque"/>
                <a:sym typeface="Darker Grotesque"/>
                <a:hlinkClick r:id="rId3">
                  <a:extLst>
                    <a:ext uri="{A12FA001-AC4F-418D-AE19-62706E023703}">
                      <ahyp:hlinkClr val="tx"/>
                    </a:ext>
                  </a:extLst>
                </a:hlinkClick>
              </a:rPr>
              <a:t>For more info, </a:t>
            </a:r>
            <a:r>
              <a:rPr b="1" lang="en" sz="1200" u="sng">
                <a:solidFill>
                  <a:srgbClr val="FFFFFF"/>
                </a:solidFill>
                <a:latin typeface="Darker Grotesque"/>
                <a:ea typeface="Darker Grotesque"/>
                <a:cs typeface="Darker Grotesque"/>
                <a:sym typeface="Darker Grotesque"/>
                <a:hlinkClick r:id="rId4">
                  <a:extLst>
                    <a:ext uri="{A12FA001-AC4F-418D-AE19-62706E023703}">
                      <ahyp:hlinkClr val="tx"/>
                    </a:ext>
                  </a:extLst>
                </a:hlinkClick>
              </a:rPr>
              <a:t>click here</a:t>
            </a:r>
            <a:endParaRPr b="1" sz="1200" u="sng">
              <a:solidFill>
                <a:srgbClr val="FFFFFF"/>
              </a:solidFill>
              <a:latin typeface="Darker Grotesque"/>
              <a:ea typeface="Darker Grotesque"/>
              <a:cs typeface="Darker Grotesque"/>
              <a:sym typeface="Darker Grotesque"/>
            </a:endParaRPr>
          </a:p>
        </p:txBody>
      </p:sp>
      <p:pic>
        <p:nvPicPr>
          <p:cNvPr id="287" name="Google Shape;287;p21" title="Chart">
            <a:hlinkClick r:id="rId5"/>
          </p:cNvPr>
          <p:cNvPicPr preferRelativeResize="0"/>
          <p:nvPr/>
        </p:nvPicPr>
        <p:blipFill>
          <a:blip r:embed="rId6">
            <a:alphaModFix/>
          </a:blip>
          <a:stretch>
            <a:fillRect/>
          </a:stretch>
        </p:blipFill>
        <p:spPr>
          <a:xfrm>
            <a:off x="4725913" y="1202375"/>
            <a:ext cx="3170807" cy="305122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22"/>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293" name="Google Shape;293;p22"/>
          <p:cNvGrpSpPr/>
          <p:nvPr/>
        </p:nvGrpSpPr>
        <p:grpSpPr>
          <a:xfrm>
            <a:off x="713413" y="1522263"/>
            <a:ext cx="1554600" cy="929700"/>
            <a:chOff x="713413" y="1522263"/>
            <a:chExt cx="1554600" cy="929700"/>
          </a:xfrm>
        </p:grpSpPr>
        <p:sp>
          <p:nvSpPr>
            <p:cNvPr id="294" name="Google Shape;294;p22"/>
            <p:cNvSpPr txBox="1"/>
            <p:nvPr/>
          </p:nvSpPr>
          <p:spPr>
            <a:xfrm>
              <a:off x="713413" y="1522263"/>
              <a:ext cx="15546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Usa</a:t>
              </a:r>
              <a:endParaRPr b="1" sz="2200">
                <a:solidFill>
                  <a:schemeClr val="lt1"/>
                </a:solidFill>
                <a:latin typeface="Rubik"/>
                <a:ea typeface="Rubik"/>
                <a:cs typeface="Rubik"/>
                <a:sym typeface="Rubik"/>
              </a:endParaRPr>
            </a:p>
          </p:txBody>
        </p:sp>
        <p:sp>
          <p:nvSpPr>
            <p:cNvPr id="295" name="Google Shape;295;p22"/>
            <p:cNvSpPr txBox="1"/>
            <p:nvPr/>
          </p:nvSpPr>
          <p:spPr>
            <a:xfrm>
              <a:off x="713413" y="1903263"/>
              <a:ext cx="15546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FFFFFF"/>
                  </a:solidFill>
                  <a:latin typeface="Darker Grotesque"/>
                  <a:ea typeface="Darker Grotesque"/>
                  <a:cs typeface="Darker Grotesque"/>
                  <a:sym typeface="Darker Grotesque"/>
                </a:rPr>
                <a:t>Mercury is a very small planet</a:t>
              </a:r>
              <a:endParaRPr sz="1600">
                <a:solidFill>
                  <a:srgbClr val="FFFFFF"/>
                </a:solidFill>
                <a:latin typeface="Darker Grotesque"/>
                <a:ea typeface="Darker Grotesque"/>
                <a:cs typeface="Darker Grotesque"/>
                <a:sym typeface="Darker Grotesque"/>
              </a:endParaRPr>
            </a:p>
          </p:txBody>
        </p:sp>
      </p:grpSp>
      <p:grpSp>
        <p:nvGrpSpPr>
          <p:cNvPr id="296" name="Google Shape;296;p22"/>
          <p:cNvGrpSpPr/>
          <p:nvPr/>
        </p:nvGrpSpPr>
        <p:grpSpPr>
          <a:xfrm>
            <a:off x="2436558" y="1522263"/>
            <a:ext cx="1554600" cy="929700"/>
            <a:chOff x="2436558" y="1522263"/>
            <a:chExt cx="1554600" cy="929700"/>
          </a:xfrm>
        </p:grpSpPr>
        <p:sp>
          <p:nvSpPr>
            <p:cNvPr id="297" name="Google Shape;297;p22"/>
            <p:cNvSpPr txBox="1"/>
            <p:nvPr/>
          </p:nvSpPr>
          <p:spPr>
            <a:xfrm>
              <a:off x="2436558" y="1522263"/>
              <a:ext cx="15546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Spain</a:t>
              </a:r>
              <a:endParaRPr b="1" sz="2200">
                <a:solidFill>
                  <a:schemeClr val="lt1"/>
                </a:solidFill>
                <a:latin typeface="Rubik"/>
                <a:ea typeface="Rubik"/>
                <a:cs typeface="Rubik"/>
                <a:sym typeface="Rubik"/>
              </a:endParaRPr>
            </a:p>
          </p:txBody>
        </p:sp>
        <p:sp>
          <p:nvSpPr>
            <p:cNvPr id="298" name="Google Shape;298;p22"/>
            <p:cNvSpPr txBox="1"/>
            <p:nvPr/>
          </p:nvSpPr>
          <p:spPr>
            <a:xfrm>
              <a:off x="2436558" y="1903263"/>
              <a:ext cx="15546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FFFFFF"/>
                  </a:solidFill>
                  <a:latin typeface="Darker Grotesque"/>
                  <a:ea typeface="Darker Grotesque"/>
                  <a:cs typeface="Darker Grotesque"/>
                  <a:sym typeface="Darker Grotesque"/>
                </a:rPr>
                <a:t>Venus has a beautiful name</a:t>
              </a:r>
              <a:endParaRPr sz="1600">
                <a:solidFill>
                  <a:srgbClr val="FFFFFF"/>
                </a:solidFill>
                <a:latin typeface="Darker Grotesque"/>
                <a:ea typeface="Darker Grotesque"/>
                <a:cs typeface="Darker Grotesque"/>
                <a:sym typeface="Darker Grotesque"/>
              </a:endParaRPr>
            </a:p>
          </p:txBody>
        </p:sp>
      </p:grpSp>
      <p:grpSp>
        <p:nvGrpSpPr>
          <p:cNvPr id="299" name="Google Shape;299;p22"/>
          <p:cNvGrpSpPr/>
          <p:nvPr/>
        </p:nvGrpSpPr>
        <p:grpSpPr>
          <a:xfrm>
            <a:off x="713413" y="2854263"/>
            <a:ext cx="1554600" cy="929700"/>
            <a:chOff x="713413" y="2854263"/>
            <a:chExt cx="1554600" cy="929700"/>
          </a:xfrm>
        </p:grpSpPr>
        <p:sp>
          <p:nvSpPr>
            <p:cNvPr id="300" name="Google Shape;300;p22"/>
            <p:cNvSpPr txBox="1"/>
            <p:nvPr/>
          </p:nvSpPr>
          <p:spPr>
            <a:xfrm>
              <a:off x="713413" y="2854263"/>
              <a:ext cx="15546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Germany</a:t>
              </a:r>
              <a:endParaRPr b="1" sz="2200">
                <a:solidFill>
                  <a:schemeClr val="lt1"/>
                </a:solidFill>
                <a:latin typeface="Rubik"/>
                <a:ea typeface="Rubik"/>
                <a:cs typeface="Rubik"/>
                <a:sym typeface="Rubik"/>
              </a:endParaRPr>
            </a:p>
          </p:txBody>
        </p:sp>
        <p:sp>
          <p:nvSpPr>
            <p:cNvPr id="301" name="Google Shape;301;p22"/>
            <p:cNvSpPr txBox="1"/>
            <p:nvPr/>
          </p:nvSpPr>
          <p:spPr>
            <a:xfrm>
              <a:off x="713413" y="3235263"/>
              <a:ext cx="15546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FFFFFF"/>
                  </a:solidFill>
                  <a:latin typeface="Darker Grotesque"/>
                  <a:ea typeface="Darker Grotesque"/>
                  <a:cs typeface="Darker Grotesque"/>
                  <a:sym typeface="Darker Grotesque"/>
                </a:rPr>
                <a:t>Jupiter is a very big planet</a:t>
              </a:r>
              <a:endParaRPr sz="1600">
                <a:solidFill>
                  <a:srgbClr val="FFFFFF"/>
                </a:solidFill>
                <a:latin typeface="Darker Grotesque"/>
                <a:ea typeface="Darker Grotesque"/>
                <a:cs typeface="Darker Grotesque"/>
                <a:sym typeface="Darker Grotesque"/>
              </a:endParaRPr>
            </a:p>
          </p:txBody>
        </p:sp>
      </p:grpSp>
      <p:grpSp>
        <p:nvGrpSpPr>
          <p:cNvPr id="302" name="Google Shape;302;p22"/>
          <p:cNvGrpSpPr/>
          <p:nvPr/>
        </p:nvGrpSpPr>
        <p:grpSpPr>
          <a:xfrm>
            <a:off x="2436558" y="2854263"/>
            <a:ext cx="1554600" cy="929700"/>
            <a:chOff x="2436558" y="2854263"/>
            <a:chExt cx="1554600" cy="929700"/>
          </a:xfrm>
        </p:grpSpPr>
        <p:sp>
          <p:nvSpPr>
            <p:cNvPr id="303" name="Google Shape;303;p22"/>
            <p:cNvSpPr txBox="1"/>
            <p:nvPr/>
          </p:nvSpPr>
          <p:spPr>
            <a:xfrm>
              <a:off x="2436558" y="2854263"/>
              <a:ext cx="15546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China</a:t>
              </a:r>
              <a:endParaRPr b="1" sz="2200">
                <a:solidFill>
                  <a:schemeClr val="lt1"/>
                </a:solidFill>
                <a:latin typeface="Rubik"/>
                <a:ea typeface="Rubik"/>
                <a:cs typeface="Rubik"/>
                <a:sym typeface="Rubik"/>
              </a:endParaRPr>
            </a:p>
          </p:txBody>
        </p:sp>
        <p:sp>
          <p:nvSpPr>
            <p:cNvPr id="304" name="Google Shape;304;p22"/>
            <p:cNvSpPr txBox="1"/>
            <p:nvPr/>
          </p:nvSpPr>
          <p:spPr>
            <a:xfrm>
              <a:off x="2436558" y="3235263"/>
              <a:ext cx="15546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FFFFFF"/>
                  </a:solidFill>
                  <a:latin typeface="Darker Grotesque"/>
                  <a:ea typeface="Darker Grotesque"/>
                  <a:cs typeface="Darker Grotesque"/>
                  <a:sym typeface="Darker Grotesque"/>
                </a:rPr>
                <a:t>Saturn is a gas giant with rings</a:t>
              </a:r>
              <a:endParaRPr sz="1600">
                <a:solidFill>
                  <a:srgbClr val="FFFFFF"/>
                </a:solidFill>
                <a:latin typeface="Darker Grotesque"/>
                <a:ea typeface="Darker Grotesque"/>
                <a:cs typeface="Darker Grotesque"/>
                <a:sym typeface="Darker Grotesque"/>
              </a:endParaRPr>
            </a:p>
          </p:txBody>
        </p:sp>
      </p:grpSp>
      <p:sp>
        <p:nvSpPr>
          <p:cNvPr id="305" name="Google Shape;305;p22"/>
          <p:cNvSpPr txBox="1"/>
          <p:nvPr/>
        </p:nvSpPr>
        <p:spPr>
          <a:xfrm>
            <a:off x="708900" y="4329800"/>
            <a:ext cx="7715400" cy="274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rgbClr val="FFFFFF"/>
                </a:solidFill>
                <a:latin typeface="Darker Grotesque"/>
                <a:ea typeface="Darker Grotesque"/>
                <a:cs typeface="Darker Grotesque"/>
                <a:sym typeface="Darker Grotesque"/>
              </a:rPr>
              <a:t>Follow the link in the graph to modify its data and then paste the new one here. </a:t>
            </a:r>
            <a:r>
              <a:rPr b="1" lang="en" sz="1200">
                <a:solidFill>
                  <a:srgbClr val="FFFFFF"/>
                </a:solidFill>
                <a:uFill>
                  <a:noFill/>
                </a:uFill>
                <a:latin typeface="Darker Grotesque"/>
                <a:ea typeface="Darker Grotesque"/>
                <a:cs typeface="Darker Grotesque"/>
                <a:sym typeface="Darker Grotesque"/>
                <a:hlinkClick r:id="rId3">
                  <a:extLst>
                    <a:ext uri="{A12FA001-AC4F-418D-AE19-62706E023703}">
                      <ahyp:hlinkClr val="tx"/>
                    </a:ext>
                  </a:extLst>
                </a:hlinkClick>
              </a:rPr>
              <a:t>For more info, </a:t>
            </a:r>
            <a:r>
              <a:rPr b="1" lang="en" sz="1200" u="sng">
                <a:solidFill>
                  <a:srgbClr val="FFFFFF"/>
                </a:solidFill>
                <a:latin typeface="Darker Grotesque"/>
                <a:ea typeface="Darker Grotesque"/>
                <a:cs typeface="Darker Grotesque"/>
                <a:sym typeface="Darker Grotesque"/>
                <a:hlinkClick r:id="rId4">
                  <a:extLst>
                    <a:ext uri="{A12FA001-AC4F-418D-AE19-62706E023703}">
                      <ahyp:hlinkClr val="tx"/>
                    </a:ext>
                  </a:extLst>
                </a:hlinkClick>
              </a:rPr>
              <a:t>click here</a:t>
            </a:r>
            <a:endParaRPr b="1" sz="1200" u="sng">
              <a:solidFill>
                <a:srgbClr val="FFFFFF"/>
              </a:solidFill>
              <a:latin typeface="Darker Grotesque"/>
              <a:ea typeface="Darker Grotesque"/>
              <a:cs typeface="Darker Grotesque"/>
              <a:sym typeface="Darker Grotesque"/>
            </a:endParaRPr>
          </a:p>
        </p:txBody>
      </p:sp>
      <p:pic>
        <p:nvPicPr>
          <p:cNvPr id="306" name="Google Shape;306;p22" title="Chart">
            <a:hlinkClick r:id="rId5"/>
          </p:cNvPr>
          <p:cNvPicPr preferRelativeResize="0"/>
          <p:nvPr/>
        </p:nvPicPr>
        <p:blipFill>
          <a:blip r:embed="rId6">
            <a:alphaModFix/>
          </a:blip>
          <a:stretch>
            <a:fillRect/>
          </a:stretch>
        </p:blipFill>
        <p:spPr>
          <a:xfrm>
            <a:off x="4159675" y="1338200"/>
            <a:ext cx="4256576" cy="26298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3"/>
          <p:cNvSpPr txBox="1"/>
          <p:nvPr>
            <p:ph type="ctrTitle"/>
          </p:nvPr>
        </p:nvSpPr>
        <p:spPr>
          <a:xfrm>
            <a:off x="713425" y="425075"/>
            <a:ext cx="7717200" cy="548700"/>
          </a:xfrm>
          <a:prstGeom prst="rect">
            <a:avLst/>
          </a:prstGeom>
        </p:spPr>
        <p:txBody>
          <a:bodyPr anchorCtr="0" anchor="t" bIns="91425" lIns="91425" spcFirstLastPara="1" rIns="91425" wrap="square" tIns="91425">
            <a:noAutofit/>
          </a:bodyPr>
          <a:lstStyle/>
          <a:p>
            <a:pPr indent="0" lvl="0" marL="0" rtl="0" algn="ctr">
              <a:spcBef>
                <a:spcPts val="0"/>
              </a:spcBef>
              <a:spcAft>
                <a:spcPts val="200"/>
              </a:spcAft>
              <a:buNone/>
            </a:pPr>
            <a:r>
              <a:rPr lang="en"/>
              <a:t>Warning Yellow Tape Infographics</a:t>
            </a:r>
            <a:endParaRPr/>
          </a:p>
        </p:txBody>
      </p:sp>
      <p:grpSp>
        <p:nvGrpSpPr>
          <p:cNvPr id="312" name="Google Shape;312;p23"/>
          <p:cNvGrpSpPr/>
          <p:nvPr/>
        </p:nvGrpSpPr>
        <p:grpSpPr>
          <a:xfrm>
            <a:off x="713213" y="1381038"/>
            <a:ext cx="1371600" cy="1231550"/>
            <a:chOff x="713213" y="1381038"/>
            <a:chExt cx="1371600" cy="1231550"/>
          </a:xfrm>
        </p:grpSpPr>
        <p:sp>
          <p:nvSpPr>
            <p:cNvPr id="313" name="Google Shape;313;p23"/>
            <p:cNvSpPr txBox="1"/>
            <p:nvPr/>
          </p:nvSpPr>
          <p:spPr>
            <a:xfrm>
              <a:off x="713213" y="1759088"/>
              <a:ext cx="13716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Mercury</a:t>
              </a:r>
              <a:endParaRPr b="1" sz="2200">
                <a:solidFill>
                  <a:schemeClr val="lt1"/>
                </a:solidFill>
                <a:latin typeface="Rubik"/>
                <a:ea typeface="Rubik"/>
                <a:cs typeface="Rubik"/>
                <a:sym typeface="Rubik"/>
              </a:endParaRPr>
            </a:p>
          </p:txBody>
        </p:sp>
        <p:sp>
          <p:nvSpPr>
            <p:cNvPr id="314" name="Google Shape;314;p23"/>
            <p:cNvSpPr txBox="1"/>
            <p:nvPr/>
          </p:nvSpPr>
          <p:spPr>
            <a:xfrm>
              <a:off x="713213" y="2063888"/>
              <a:ext cx="13716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Mercury is a small planet</a:t>
              </a:r>
              <a:endParaRPr sz="1600">
                <a:solidFill>
                  <a:schemeClr val="lt1"/>
                </a:solidFill>
                <a:latin typeface="Darker Grotesque"/>
                <a:ea typeface="Darker Grotesque"/>
                <a:cs typeface="Darker Grotesque"/>
                <a:sym typeface="Darker Grotesque"/>
              </a:endParaRPr>
            </a:p>
          </p:txBody>
        </p:sp>
        <p:sp>
          <p:nvSpPr>
            <p:cNvPr id="315" name="Google Shape;315;p23"/>
            <p:cNvSpPr txBox="1"/>
            <p:nvPr/>
          </p:nvSpPr>
          <p:spPr>
            <a:xfrm>
              <a:off x="713213" y="1381038"/>
              <a:ext cx="13716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dk2"/>
                  </a:solidFill>
                  <a:latin typeface="Rubik"/>
                  <a:ea typeface="Rubik"/>
                  <a:cs typeface="Rubik"/>
                  <a:sym typeface="Rubik"/>
                </a:rPr>
                <a:t>90%</a:t>
              </a:r>
              <a:endParaRPr b="1" sz="2200">
                <a:solidFill>
                  <a:schemeClr val="dk2"/>
                </a:solidFill>
                <a:latin typeface="Rubik"/>
                <a:ea typeface="Rubik"/>
                <a:cs typeface="Rubik"/>
                <a:sym typeface="Rubik"/>
              </a:endParaRPr>
            </a:p>
          </p:txBody>
        </p:sp>
      </p:grpSp>
      <p:grpSp>
        <p:nvGrpSpPr>
          <p:cNvPr id="316" name="Google Shape;316;p23"/>
          <p:cNvGrpSpPr/>
          <p:nvPr/>
        </p:nvGrpSpPr>
        <p:grpSpPr>
          <a:xfrm>
            <a:off x="2436358" y="1381038"/>
            <a:ext cx="1371600" cy="1231550"/>
            <a:chOff x="2436358" y="1381038"/>
            <a:chExt cx="1371600" cy="1231550"/>
          </a:xfrm>
        </p:grpSpPr>
        <p:sp>
          <p:nvSpPr>
            <p:cNvPr id="317" name="Google Shape;317;p23"/>
            <p:cNvSpPr txBox="1"/>
            <p:nvPr/>
          </p:nvSpPr>
          <p:spPr>
            <a:xfrm>
              <a:off x="2436358" y="1759088"/>
              <a:ext cx="13716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Venus</a:t>
              </a:r>
              <a:endParaRPr b="1" sz="2200">
                <a:solidFill>
                  <a:schemeClr val="lt1"/>
                </a:solidFill>
                <a:latin typeface="Rubik"/>
                <a:ea typeface="Rubik"/>
                <a:cs typeface="Rubik"/>
                <a:sym typeface="Rubik"/>
              </a:endParaRPr>
            </a:p>
          </p:txBody>
        </p:sp>
        <p:sp>
          <p:nvSpPr>
            <p:cNvPr id="318" name="Google Shape;318;p23"/>
            <p:cNvSpPr txBox="1"/>
            <p:nvPr/>
          </p:nvSpPr>
          <p:spPr>
            <a:xfrm>
              <a:off x="2436358" y="2063888"/>
              <a:ext cx="13716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Venus is a beautiful planet</a:t>
              </a:r>
              <a:endParaRPr sz="1600">
                <a:solidFill>
                  <a:schemeClr val="lt1"/>
                </a:solidFill>
                <a:latin typeface="Darker Grotesque"/>
                <a:ea typeface="Darker Grotesque"/>
                <a:cs typeface="Darker Grotesque"/>
                <a:sym typeface="Darker Grotesque"/>
              </a:endParaRPr>
            </a:p>
          </p:txBody>
        </p:sp>
        <p:sp>
          <p:nvSpPr>
            <p:cNvPr id="319" name="Google Shape;319;p23"/>
            <p:cNvSpPr txBox="1"/>
            <p:nvPr/>
          </p:nvSpPr>
          <p:spPr>
            <a:xfrm>
              <a:off x="2436358" y="1381038"/>
              <a:ext cx="13716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2"/>
                  </a:solidFill>
                  <a:latin typeface="Rubik"/>
                  <a:ea typeface="Rubik"/>
                  <a:cs typeface="Rubik"/>
                  <a:sym typeface="Rubik"/>
                </a:rPr>
                <a:t>50%</a:t>
              </a:r>
              <a:endParaRPr b="1" sz="2200">
                <a:solidFill>
                  <a:schemeClr val="lt2"/>
                </a:solidFill>
                <a:latin typeface="Rubik"/>
                <a:ea typeface="Rubik"/>
                <a:cs typeface="Rubik"/>
                <a:sym typeface="Rubik"/>
              </a:endParaRPr>
            </a:p>
          </p:txBody>
        </p:sp>
      </p:grpSp>
      <p:grpSp>
        <p:nvGrpSpPr>
          <p:cNvPr id="320" name="Google Shape;320;p23"/>
          <p:cNvGrpSpPr/>
          <p:nvPr/>
        </p:nvGrpSpPr>
        <p:grpSpPr>
          <a:xfrm>
            <a:off x="713213" y="2789238"/>
            <a:ext cx="1371600" cy="1231550"/>
            <a:chOff x="713213" y="2789238"/>
            <a:chExt cx="1371600" cy="1231550"/>
          </a:xfrm>
        </p:grpSpPr>
        <p:sp>
          <p:nvSpPr>
            <p:cNvPr id="321" name="Google Shape;321;p23"/>
            <p:cNvSpPr txBox="1"/>
            <p:nvPr/>
          </p:nvSpPr>
          <p:spPr>
            <a:xfrm>
              <a:off x="713213" y="3167288"/>
              <a:ext cx="13716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Jupiter</a:t>
              </a:r>
              <a:endParaRPr b="1" sz="2200">
                <a:solidFill>
                  <a:schemeClr val="lt1"/>
                </a:solidFill>
                <a:latin typeface="Rubik"/>
                <a:ea typeface="Rubik"/>
                <a:cs typeface="Rubik"/>
                <a:sym typeface="Rubik"/>
              </a:endParaRPr>
            </a:p>
          </p:txBody>
        </p:sp>
        <p:sp>
          <p:nvSpPr>
            <p:cNvPr id="322" name="Google Shape;322;p23"/>
            <p:cNvSpPr txBox="1"/>
            <p:nvPr/>
          </p:nvSpPr>
          <p:spPr>
            <a:xfrm>
              <a:off x="713213" y="3472088"/>
              <a:ext cx="13716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Jupiter is a very big planet</a:t>
              </a:r>
              <a:endParaRPr sz="1600">
                <a:solidFill>
                  <a:schemeClr val="lt1"/>
                </a:solidFill>
                <a:latin typeface="Darker Grotesque"/>
                <a:ea typeface="Darker Grotesque"/>
                <a:cs typeface="Darker Grotesque"/>
                <a:sym typeface="Darker Grotesque"/>
              </a:endParaRPr>
            </a:p>
          </p:txBody>
        </p:sp>
        <p:sp>
          <p:nvSpPr>
            <p:cNvPr id="323" name="Google Shape;323;p23"/>
            <p:cNvSpPr txBox="1"/>
            <p:nvPr/>
          </p:nvSpPr>
          <p:spPr>
            <a:xfrm>
              <a:off x="713213" y="2789238"/>
              <a:ext cx="13716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dk2"/>
                  </a:solidFill>
                  <a:latin typeface="Rubik"/>
                  <a:ea typeface="Rubik"/>
                  <a:cs typeface="Rubik"/>
                  <a:sym typeface="Rubik"/>
                </a:rPr>
                <a:t>30%</a:t>
              </a:r>
              <a:endParaRPr b="1" sz="2200">
                <a:solidFill>
                  <a:schemeClr val="dk2"/>
                </a:solidFill>
                <a:latin typeface="Rubik"/>
                <a:ea typeface="Rubik"/>
                <a:cs typeface="Rubik"/>
                <a:sym typeface="Rubik"/>
              </a:endParaRPr>
            </a:p>
          </p:txBody>
        </p:sp>
      </p:grpSp>
      <p:grpSp>
        <p:nvGrpSpPr>
          <p:cNvPr id="324" name="Google Shape;324;p23"/>
          <p:cNvGrpSpPr/>
          <p:nvPr/>
        </p:nvGrpSpPr>
        <p:grpSpPr>
          <a:xfrm>
            <a:off x="2436358" y="2789238"/>
            <a:ext cx="1371600" cy="1231550"/>
            <a:chOff x="2436358" y="2789238"/>
            <a:chExt cx="1371600" cy="1231550"/>
          </a:xfrm>
        </p:grpSpPr>
        <p:sp>
          <p:nvSpPr>
            <p:cNvPr id="325" name="Google Shape;325;p23"/>
            <p:cNvSpPr txBox="1"/>
            <p:nvPr/>
          </p:nvSpPr>
          <p:spPr>
            <a:xfrm>
              <a:off x="2436358" y="3167288"/>
              <a:ext cx="13716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Rubik"/>
                  <a:ea typeface="Rubik"/>
                  <a:cs typeface="Rubik"/>
                  <a:sym typeface="Rubik"/>
                </a:rPr>
                <a:t>Saturn</a:t>
              </a:r>
              <a:endParaRPr b="1" sz="2200">
                <a:solidFill>
                  <a:schemeClr val="lt1"/>
                </a:solidFill>
                <a:latin typeface="Rubik"/>
                <a:ea typeface="Rubik"/>
                <a:cs typeface="Rubik"/>
                <a:sym typeface="Rubik"/>
              </a:endParaRPr>
            </a:p>
          </p:txBody>
        </p:sp>
        <p:sp>
          <p:nvSpPr>
            <p:cNvPr id="326" name="Google Shape;326;p23"/>
            <p:cNvSpPr txBox="1"/>
            <p:nvPr/>
          </p:nvSpPr>
          <p:spPr>
            <a:xfrm>
              <a:off x="2436358" y="3472088"/>
              <a:ext cx="13716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Darker Grotesque"/>
                  <a:ea typeface="Darker Grotesque"/>
                  <a:cs typeface="Darker Grotesque"/>
                  <a:sym typeface="Darker Grotesque"/>
                </a:rPr>
                <a:t>Saturn is a gas giant with rings</a:t>
              </a:r>
              <a:endParaRPr sz="1600">
                <a:solidFill>
                  <a:schemeClr val="lt1"/>
                </a:solidFill>
                <a:latin typeface="Darker Grotesque"/>
                <a:ea typeface="Darker Grotesque"/>
                <a:cs typeface="Darker Grotesque"/>
                <a:sym typeface="Darker Grotesque"/>
              </a:endParaRPr>
            </a:p>
          </p:txBody>
        </p:sp>
        <p:sp>
          <p:nvSpPr>
            <p:cNvPr id="327" name="Google Shape;327;p23"/>
            <p:cNvSpPr txBox="1"/>
            <p:nvPr/>
          </p:nvSpPr>
          <p:spPr>
            <a:xfrm>
              <a:off x="2436358" y="2789238"/>
              <a:ext cx="1371600" cy="457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200">
                  <a:solidFill>
                    <a:schemeClr val="lt2"/>
                  </a:solidFill>
                  <a:latin typeface="Rubik"/>
                  <a:ea typeface="Rubik"/>
                  <a:cs typeface="Rubik"/>
                  <a:sym typeface="Rubik"/>
                </a:rPr>
                <a:t>75%</a:t>
              </a:r>
              <a:endParaRPr b="1" sz="2200">
                <a:solidFill>
                  <a:schemeClr val="lt2"/>
                </a:solidFill>
                <a:latin typeface="Rubik"/>
                <a:ea typeface="Rubik"/>
                <a:cs typeface="Rubik"/>
                <a:sym typeface="Rubik"/>
              </a:endParaRPr>
            </a:p>
          </p:txBody>
        </p:sp>
      </p:grpSp>
      <p:sp>
        <p:nvSpPr>
          <p:cNvPr id="328" name="Google Shape;328;p23"/>
          <p:cNvSpPr txBox="1"/>
          <p:nvPr/>
        </p:nvSpPr>
        <p:spPr>
          <a:xfrm>
            <a:off x="708900" y="4329800"/>
            <a:ext cx="7715400" cy="274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Darker Grotesque"/>
                <a:ea typeface="Darker Grotesque"/>
                <a:cs typeface="Darker Grotesque"/>
                <a:sym typeface="Darker Grotesque"/>
              </a:rPr>
              <a:t>Follow the link in the graph to modify its data and then paste the new one here. </a:t>
            </a:r>
            <a:r>
              <a:rPr b="1" lang="en" sz="1200">
                <a:solidFill>
                  <a:schemeClr val="lt1"/>
                </a:solidFill>
                <a:uFill>
                  <a:noFill/>
                </a:uFill>
                <a:latin typeface="Darker Grotesque"/>
                <a:ea typeface="Darker Grotesque"/>
                <a:cs typeface="Darker Grotesque"/>
                <a:sym typeface="Darker Grotesque"/>
                <a:hlinkClick r:id="rId3">
                  <a:extLst>
                    <a:ext uri="{A12FA001-AC4F-418D-AE19-62706E023703}">
                      <ahyp:hlinkClr val="tx"/>
                    </a:ext>
                  </a:extLst>
                </a:hlinkClick>
              </a:rPr>
              <a:t>For more info, </a:t>
            </a:r>
            <a:r>
              <a:rPr b="1" lang="en" sz="1200" u="sng">
                <a:solidFill>
                  <a:schemeClr val="lt1"/>
                </a:solidFill>
                <a:latin typeface="Darker Grotesque"/>
                <a:ea typeface="Darker Grotesque"/>
                <a:cs typeface="Darker Grotesque"/>
                <a:sym typeface="Darker Grotesque"/>
                <a:hlinkClick r:id="rId4">
                  <a:extLst>
                    <a:ext uri="{A12FA001-AC4F-418D-AE19-62706E023703}">
                      <ahyp:hlinkClr val="tx"/>
                    </a:ext>
                  </a:extLst>
                </a:hlinkClick>
              </a:rPr>
              <a:t>click here</a:t>
            </a:r>
            <a:endParaRPr b="1" sz="1200" u="sng">
              <a:solidFill>
                <a:schemeClr val="lt1"/>
              </a:solidFill>
              <a:latin typeface="Darker Grotesque"/>
              <a:ea typeface="Darker Grotesque"/>
              <a:cs typeface="Darker Grotesque"/>
              <a:sym typeface="Darker Grotesque"/>
            </a:endParaRPr>
          </a:p>
        </p:txBody>
      </p:sp>
      <p:pic>
        <p:nvPicPr>
          <p:cNvPr id="329" name="Google Shape;329;p23" title="Chart">
            <a:hlinkClick r:id="rId5"/>
          </p:cNvPr>
          <p:cNvPicPr preferRelativeResize="0"/>
          <p:nvPr/>
        </p:nvPicPr>
        <p:blipFill>
          <a:blip r:embed="rId6">
            <a:alphaModFix/>
          </a:blip>
          <a:stretch>
            <a:fillRect/>
          </a:stretch>
        </p:blipFill>
        <p:spPr>
          <a:xfrm>
            <a:off x="4227603" y="1251200"/>
            <a:ext cx="4196694" cy="28900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arning Yellow Tape Crime Scene Investigation for College Infographics by Slidesgo">
  <a:themeElements>
    <a:clrScheme name="Simple Light">
      <a:dk1>
        <a:srgbClr val="252525"/>
      </a:dk1>
      <a:lt1>
        <a:srgbClr val="FFFFFF"/>
      </a:lt1>
      <a:dk2>
        <a:srgbClr val="E94003"/>
      </a:dk2>
      <a:lt2>
        <a:srgbClr val="FDE300"/>
      </a:lt2>
      <a:accent1>
        <a:srgbClr val="FFFFFF"/>
      </a:accent1>
      <a:accent2>
        <a:srgbClr val="FFFF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