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10287000" cx="18288000"/>
  <p:notesSz cx="6858000" cy="9144000"/>
  <p:embeddedFontLst>
    <p:embeddedFont>
      <p:font typeface="Anton"/>
      <p:regular r:id="rId26"/>
    </p:embeddedFont>
    <p:embeddedFont>
      <p:font typeface="Montserrat"/>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nton-regular.fntdata"/><Relationship Id="rId25" Type="http://schemas.openxmlformats.org/officeDocument/2006/relationships/slide" Target="slides/slide20.xml"/><Relationship Id="rId28" Type="http://schemas.openxmlformats.org/officeDocument/2006/relationships/font" Target="fonts/Montserrat-bold.fntdata"/><Relationship Id="rId27" Type="http://schemas.openxmlformats.org/officeDocument/2006/relationships/font" Target="fonts/Montserrat-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Montserrat-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pic>
        <p:nvPicPr>
          <p:cNvPr id="10" name="Google Shape;10;p3"/>
          <p:cNvPicPr preferRelativeResize="0"/>
          <p:nvPr/>
        </p:nvPicPr>
        <p:blipFill>
          <a:blip r:embed="rId2">
            <a:alphaModFix/>
          </a:blip>
          <a:stretch>
            <a:fillRect/>
          </a:stretch>
        </p:blipFill>
        <p:spPr>
          <a:xfrm>
            <a:off x="14565550" y="3196450"/>
            <a:ext cx="7596199" cy="7596199"/>
          </a:xfrm>
          <a:prstGeom prst="rect">
            <a:avLst/>
          </a:prstGeom>
          <a:noFill/>
          <a:ln>
            <a:noFill/>
          </a:ln>
        </p:spPr>
      </p:pic>
      <p:sp>
        <p:nvSpPr>
          <p:cNvPr id="11" name="Google Shape;11;p3"/>
          <p:cNvSpPr txBox="1"/>
          <p:nvPr>
            <p:ph type="ctrTitle"/>
          </p:nvPr>
        </p:nvSpPr>
        <p:spPr>
          <a:xfrm>
            <a:off x="914400" y="2282825"/>
            <a:ext cx="16201800" cy="1470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 name="Google Shape;12;p3"/>
          <p:cNvSpPr txBox="1"/>
          <p:nvPr>
            <p:ph idx="1" type="subTitle"/>
          </p:nvPr>
        </p:nvSpPr>
        <p:spPr>
          <a:xfrm>
            <a:off x="5586300" y="5781175"/>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SzPts val="3200"/>
              <a:buNone/>
              <a:defRPr/>
            </a:lvl1pPr>
            <a:lvl2pPr lvl="1" algn="ctr">
              <a:spcBef>
                <a:spcPts val="560"/>
              </a:spcBef>
              <a:spcAft>
                <a:spcPts val="0"/>
              </a:spcAft>
              <a:buSzPts val="2800"/>
              <a:buNone/>
              <a:defRPr/>
            </a:lvl2pPr>
            <a:lvl3pPr lvl="2" algn="ctr">
              <a:spcBef>
                <a:spcPts val="480"/>
              </a:spcBef>
              <a:spcAft>
                <a:spcPts val="0"/>
              </a:spcAft>
              <a:buSzPts val="2400"/>
              <a:buNone/>
              <a:defRPr/>
            </a:lvl3pPr>
            <a:lvl4pPr lvl="3" algn="ctr">
              <a:spcBef>
                <a:spcPts val="400"/>
              </a:spcBef>
              <a:spcAft>
                <a:spcPts val="0"/>
              </a:spcAft>
              <a:buSzPts val="2000"/>
              <a:buNone/>
              <a:defRPr/>
            </a:lvl4pPr>
            <a:lvl5pPr lvl="4" algn="ctr">
              <a:spcBef>
                <a:spcPts val="400"/>
              </a:spcBef>
              <a:spcAft>
                <a:spcPts val="0"/>
              </a:spcAft>
              <a:buSzPts val="2000"/>
              <a:buNone/>
              <a:defRPr/>
            </a:lvl5pPr>
            <a:lvl6pPr lvl="5" algn="ctr">
              <a:spcBef>
                <a:spcPts val="400"/>
              </a:spcBef>
              <a:spcAft>
                <a:spcPts val="0"/>
              </a:spcAft>
              <a:buSzPts val="2000"/>
              <a:buNone/>
              <a:defRPr/>
            </a:lvl6pPr>
            <a:lvl7pPr lvl="6" algn="ctr">
              <a:spcBef>
                <a:spcPts val="400"/>
              </a:spcBef>
              <a:spcAft>
                <a:spcPts val="0"/>
              </a:spcAft>
              <a:buSzPts val="2000"/>
              <a:buNone/>
              <a:defRPr/>
            </a:lvl7pPr>
            <a:lvl8pPr lvl="7" algn="ctr">
              <a:spcBef>
                <a:spcPts val="400"/>
              </a:spcBef>
              <a:spcAft>
                <a:spcPts val="0"/>
              </a:spcAft>
              <a:buSzPts val="2000"/>
              <a:buNone/>
              <a:defRPr/>
            </a:lvl8pPr>
            <a:lvl9pPr lvl="8" algn="ctr">
              <a:spcBef>
                <a:spcPts val="400"/>
              </a:spcBef>
              <a:spcAft>
                <a:spcPts val="0"/>
              </a:spcAft>
              <a:buSzPts val="2000"/>
              <a:buNone/>
              <a:defRPr/>
            </a:lvl9pPr>
          </a:lstStyle>
          <a:p/>
        </p:txBody>
      </p:sp>
      <p:grpSp>
        <p:nvGrpSpPr>
          <p:cNvPr id="13" name="Google Shape;13;p3"/>
          <p:cNvGrpSpPr/>
          <p:nvPr/>
        </p:nvGrpSpPr>
        <p:grpSpPr>
          <a:xfrm>
            <a:off x="866592" y="652943"/>
            <a:ext cx="2453000" cy="498830"/>
            <a:chOff x="0" y="0"/>
            <a:chExt cx="3270666" cy="665106"/>
          </a:xfrm>
        </p:grpSpPr>
        <p:sp>
          <p:nvSpPr>
            <p:cNvPr id="14" name="Google Shape;14;p3"/>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3">
                <a:alphaModFix/>
              </a:blip>
              <a:stretch>
                <a:fillRect b="0" l="0" r="0" t="0"/>
              </a:stretch>
            </a:blipFill>
            <a:ln>
              <a:noFill/>
            </a:ln>
          </p:spPr>
        </p:sp>
        <p:sp>
          <p:nvSpPr>
            <p:cNvPr id="15" name="Google Shape;15;p3"/>
            <p:cNvSpPr txBox="1"/>
            <p:nvPr/>
          </p:nvSpPr>
          <p:spPr>
            <a:xfrm>
              <a:off x="880566" y="131312"/>
              <a:ext cx="2390100" cy="408000"/>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sp>
        <p:nvSpPr>
          <p:cNvPr id="16" name="Google Shape;16;p3"/>
          <p:cNvSpPr txBox="1"/>
          <p:nvPr/>
        </p:nvSpPr>
        <p:spPr>
          <a:xfrm>
            <a:off x="16779634" y="9113254"/>
            <a:ext cx="959400" cy="522000"/>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01/20</a:t>
            </a:r>
            <a:endParaRPr/>
          </a:p>
        </p:txBody>
      </p:sp>
      <p:pic>
        <p:nvPicPr>
          <p:cNvPr id="17" name="Google Shape;17;p3"/>
          <p:cNvPicPr preferRelativeResize="0"/>
          <p:nvPr/>
        </p:nvPicPr>
        <p:blipFill>
          <a:blip r:embed="rId4">
            <a:alphaModFix/>
          </a:blip>
          <a:stretch>
            <a:fillRect/>
          </a:stretch>
        </p:blipFill>
        <p:spPr>
          <a:xfrm>
            <a:off x="553063" y="8076142"/>
            <a:ext cx="1442400" cy="136905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pic>
        <p:nvPicPr>
          <p:cNvPr id="19" name="Google Shape;19;p4"/>
          <p:cNvPicPr preferRelativeResize="0"/>
          <p:nvPr/>
        </p:nvPicPr>
        <p:blipFill>
          <a:blip r:embed="rId2">
            <a:alphaModFix/>
          </a:blip>
          <a:stretch>
            <a:fillRect/>
          </a:stretch>
        </p:blipFill>
        <p:spPr>
          <a:xfrm>
            <a:off x="16460825" y="-289800"/>
            <a:ext cx="7596199" cy="7596199"/>
          </a:xfrm>
          <a:prstGeom prst="rect">
            <a:avLst/>
          </a:prstGeom>
          <a:noFill/>
          <a:ln>
            <a:noFill/>
          </a:ln>
        </p:spPr>
      </p:pic>
      <p:sp>
        <p:nvSpPr>
          <p:cNvPr id="20" name="Google Shape;20;p4"/>
          <p:cNvSpPr txBox="1"/>
          <p:nvPr>
            <p:ph type="title"/>
          </p:nvPr>
        </p:nvSpPr>
        <p:spPr>
          <a:xfrm>
            <a:off x="897100" y="2414625"/>
            <a:ext cx="163287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4"/>
          <p:cNvSpPr txBox="1"/>
          <p:nvPr>
            <p:ph idx="1" type="body"/>
          </p:nvPr>
        </p:nvSpPr>
        <p:spPr>
          <a:xfrm>
            <a:off x="6101650" y="5491675"/>
            <a:ext cx="5919600" cy="3832800"/>
          </a:xfrm>
          <a:prstGeom prst="rect">
            <a:avLst/>
          </a:prstGeom>
          <a:noFill/>
          <a:ln>
            <a:noFill/>
          </a:ln>
        </p:spPr>
        <p:txBody>
          <a:bodyPr anchorCtr="0" anchor="t" bIns="45700" lIns="91425" spcFirstLastPara="1" rIns="91425" wrap="square" tIns="45700">
            <a:norm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grpSp>
        <p:nvGrpSpPr>
          <p:cNvPr id="22" name="Google Shape;22;p4"/>
          <p:cNvGrpSpPr/>
          <p:nvPr/>
        </p:nvGrpSpPr>
        <p:grpSpPr>
          <a:xfrm>
            <a:off x="866592" y="652943"/>
            <a:ext cx="2453000" cy="498830"/>
            <a:chOff x="0" y="0"/>
            <a:chExt cx="3270666" cy="665106"/>
          </a:xfrm>
        </p:grpSpPr>
        <p:sp>
          <p:nvSpPr>
            <p:cNvPr id="23" name="Google Shape;23;p4"/>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3">
                <a:alphaModFix/>
              </a:blip>
              <a:stretch>
                <a:fillRect b="0" l="0" r="0" t="0"/>
              </a:stretch>
            </a:blipFill>
            <a:ln>
              <a:noFill/>
            </a:ln>
          </p:spPr>
        </p:sp>
        <p:sp>
          <p:nvSpPr>
            <p:cNvPr id="24" name="Google Shape;24;p4"/>
            <p:cNvSpPr txBox="1"/>
            <p:nvPr/>
          </p:nvSpPr>
          <p:spPr>
            <a:xfrm>
              <a:off x="880566" y="131312"/>
              <a:ext cx="2390100" cy="408000"/>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sp>
        <p:nvSpPr>
          <p:cNvPr id="25" name="Google Shape;25;p4"/>
          <p:cNvSpPr txBox="1"/>
          <p:nvPr/>
        </p:nvSpPr>
        <p:spPr>
          <a:xfrm>
            <a:off x="16779634" y="9113254"/>
            <a:ext cx="959400" cy="522000"/>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01/20</a:t>
            </a:r>
            <a:endParaRPr/>
          </a:p>
        </p:txBody>
      </p:sp>
      <p:pic>
        <p:nvPicPr>
          <p:cNvPr id="26" name="Google Shape;26;p4"/>
          <p:cNvPicPr preferRelativeResize="0"/>
          <p:nvPr/>
        </p:nvPicPr>
        <p:blipFill>
          <a:blip r:embed="rId4">
            <a:alphaModFix/>
          </a:blip>
          <a:stretch>
            <a:fillRect/>
          </a:stretch>
        </p:blipFill>
        <p:spPr>
          <a:xfrm>
            <a:off x="3627113" y="6426567"/>
            <a:ext cx="1442400" cy="136905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pic>
        <p:nvPicPr>
          <p:cNvPr id="28" name="Google Shape;28;p5"/>
          <p:cNvPicPr preferRelativeResize="0"/>
          <p:nvPr/>
        </p:nvPicPr>
        <p:blipFill>
          <a:blip r:embed="rId2">
            <a:alphaModFix/>
          </a:blip>
          <a:stretch>
            <a:fillRect/>
          </a:stretch>
        </p:blipFill>
        <p:spPr>
          <a:xfrm>
            <a:off x="11698125" y="6537750"/>
            <a:ext cx="7596199" cy="7596199"/>
          </a:xfrm>
          <a:prstGeom prst="rect">
            <a:avLst/>
          </a:prstGeom>
          <a:noFill/>
          <a:ln>
            <a:noFill/>
          </a:ln>
        </p:spPr>
      </p:pic>
      <p:sp>
        <p:nvSpPr>
          <p:cNvPr id="29" name="Google Shape;29;p5"/>
          <p:cNvSpPr txBox="1"/>
          <p:nvPr>
            <p:ph type="title"/>
          </p:nvPr>
        </p:nvSpPr>
        <p:spPr>
          <a:xfrm>
            <a:off x="866600" y="1140700"/>
            <a:ext cx="16131300" cy="1362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12000"/>
              <a:buFont typeface="Calibri"/>
              <a:buNone/>
              <a:defRPr cap="none"/>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p:txBody>
      </p:sp>
      <p:sp>
        <p:nvSpPr>
          <p:cNvPr id="30" name="Google Shape;30;p5"/>
          <p:cNvSpPr txBox="1"/>
          <p:nvPr>
            <p:ph idx="1" type="body"/>
          </p:nvPr>
        </p:nvSpPr>
        <p:spPr>
          <a:xfrm>
            <a:off x="4613788" y="70181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SzPts val="2100"/>
              <a:buNone/>
              <a:defRPr/>
            </a:lvl1pPr>
            <a:lvl2pPr indent="-228600" lvl="1" marL="914400" algn="l">
              <a:spcBef>
                <a:spcPts val="360"/>
              </a:spcBef>
              <a:spcAft>
                <a:spcPts val="0"/>
              </a:spcAft>
              <a:buSzPts val="2100"/>
              <a:buNone/>
              <a:defRPr/>
            </a:lvl2pPr>
            <a:lvl3pPr indent="-228600" lvl="2" marL="1371600" algn="l">
              <a:spcBef>
                <a:spcPts val="320"/>
              </a:spcBef>
              <a:spcAft>
                <a:spcPts val="0"/>
              </a:spcAft>
              <a:buSzPts val="2100"/>
              <a:buNone/>
              <a:defRPr/>
            </a:lvl3pPr>
            <a:lvl4pPr indent="-228600" lvl="3" marL="1828800" algn="l">
              <a:spcBef>
                <a:spcPts val="280"/>
              </a:spcBef>
              <a:spcAft>
                <a:spcPts val="0"/>
              </a:spcAft>
              <a:buSzPts val="2100"/>
              <a:buNone/>
              <a:defRPr/>
            </a:lvl4pPr>
            <a:lvl5pPr indent="-228600" lvl="4" marL="2286000" algn="l">
              <a:spcBef>
                <a:spcPts val="280"/>
              </a:spcBef>
              <a:spcAft>
                <a:spcPts val="0"/>
              </a:spcAft>
              <a:buSzPts val="2100"/>
              <a:buNone/>
              <a:defRPr/>
            </a:lvl5pPr>
            <a:lvl6pPr indent="-228600" lvl="5" marL="2743200" algn="l">
              <a:spcBef>
                <a:spcPts val="280"/>
              </a:spcBef>
              <a:spcAft>
                <a:spcPts val="0"/>
              </a:spcAft>
              <a:buSzPts val="2100"/>
              <a:buNone/>
              <a:defRPr/>
            </a:lvl6pPr>
            <a:lvl7pPr indent="-228600" lvl="6" marL="3200400" algn="l">
              <a:spcBef>
                <a:spcPts val="280"/>
              </a:spcBef>
              <a:spcAft>
                <a:spcPts val="0"/>
              </a:spcAft>
              <a:buSzPts val="2100"/>
              <a:buNone/>
              <a:defRPr/>
            </a:lvl7pPr>
            <a:lvl8pPr indent="-228600" lvl="7" marL="3657600" algn="l">
              <a:spcBef>
                <a:spcPts val="280"/>
              </a:spcBef>
              <a:spcAft>
                <a:spcPts val="0"/>
              </a:spcAft>
              <a:buSzPts val="2100"/>
              <a:buNone/>
              <a:defRPr/>
            </a:lvl8pPr>
            <a:lvl9pPr indent="-228600" lvl="8" marL="4114800" algn="l">
              <a:spcBef>
                <a:spcPts val="280"/>
              </a:spcBef>
              <a:spcAft>
                <a:spcPts val="0"/>
              </a:spcAft>
              <a:buSzPts val="2100"/>
              <a:buNone/>
              <a:defRPr/>
            </a:lvl9pPr>
          </a:lstStyle>
          <a:p/>
        </p:txBody>
      </p:sp>
      <p:grpSp>
        <p:nvGrpSpPr>
          <p:cNvPr id="31" name="Google Shape;31;p5"/>
          <p:cNvGrpSpPr/>
          <p:nvPr/>
        </p:nvGrpSpPr>
        <p:grpSpPr>
          <a:xfrm>
            <a:off x="866592" y="652943"/>
            <a:ext cx="2453000" cy="498830"/>
            <a:chOff x="0" y="0"/>
            <a:chExt cx="3270666" cy="665106"/>
          </a:xfrm>
        </p:grpSpPr>
        <p:sp>
          <p:nvSpPr>
            <p:cNvPr id="32" name="Google Shape;32;p5"/>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3">
                <a:alphaModFix/>
              </a:blip>
              <a:stretch>
                <a:fillRect b="0" l="0" r="0" t="0"/>
              </a:stretch>
            </a:blipFill>
            <a:ln>
              <a:noFill/>
            </a:ln>
          </p:spPr>
        </p:sp>
        <p:sp>
          <p:nvSpPr>
            <p:cNvPr id="33" name="Google Shape;33;p5"/>
            <p:cNvSpPr txBox="1"/>
            <p:nvPr/>
          </p:nvSpPr>
          <p:spPr>
            <a:xfrm>
              <a:off x="880566" y="131312"/>
              <a:ext cx="2390100" cy="408000"/>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sp>
        <p:nvSpPr>
          <p:cNvPr id="34" name="Google Shape;34;p5"/>
          <p:cNvSpPr txBox="1"/>
          <p:nvPr/>
        </p:nvSpPr>
        <p:spPr>
          <a:xfrm>
            <a:off x="16779634" y="9113254"/>
            <a:ext cx="959400" cy="522000"/>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01/20</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5" name="Shape 35"/>
        <p:cNvGrpSpPr/>
        <p:nvPr/>
      </p:nvGrpSpPr>
      <p:grpSpPr>
        <a:xfrm>
          <a:off x="0" y="0"/>
          <a:ext cx="0" cy="0"/>
          <a:chOff x="0" y="0"/>
          <a:chExt cx="0" cy="0"/>
        </a:xfrm>
      </p:grpSpPr>
      <p:sp>
        <p:nvSpPr>
          <p:cNvPr id="36" name="Google Shape;36;p6"/>
          <p:cNvSpPr txBox="1"/>
          <p:nvPr>
            <p:ph type="title"/>
          </p:nvPr>
        </p:nvSpPr>
        <p:spPr>
          <a:xfrm>
            <a:off x="897100" y="2414625"/>
            <a:ext cx="163287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6"/>
          <p:cNvSpPr txBox="1"/>
          <p:nvPr>
            <p:ph idx="1" type="body"/>
          </p:nvPr>
        </p:nvSpPr>
        <p:spPr>
          <a:xfrm>
            <a:off x="3528738" y="5001000"/>
            <a:ext cx="5430300" cy="4526100"/>
          </a:xfrm>
          <a:prstGeom prst="rect">
            <a:avLst/>
          </a:prstGeom>
          <a:noFill/>
          <a:ln>
            <a:noFill/>
          </a:ln>
        </p:spPr>
        <p:txBody>
          <a:bodyPr anchorCtr="0" anchor="t" bIns="45700" lIns="91425" spcFirstLastPara="1" rIns="91425" wrap="square" tIns="45700">
            <a:normAutofit/>
          </a:bodyPr>
          <a:lstStyle>
            <a:lvl1pPr indent="-361950" lvl="0" marL="457200" algn="l">
              <a:spcBef>
                <a:spcPts val="560"/>
              </a:spcBef>
              <a:spcAft>
                <a:spcPts val="0"/>
              </a:spcAft>
              <a:buClr>
                <a:schemeClr val="dk1"/>
              </a:buClr>
              <a:buSzPts val="2100"/>
              <a:buFont typeface="Anton"/>
              <a:buChar char="•"/>
              <a:defRPr>
                <a:latin typeface="Anton"/>
                <a:ea typeface="Anton"/>
                <a:cs typeface="Anton"/>
                <a:sym typeface="Anton"/>
              </a:defRPr>
            </a:lvl1pPr>
            <a:lvl2pPr indent="-361950" lvl="1" marL="914400" algn="l">
              <a:spcBef>
                <a:spcPts val="480"/>
              </a:spcBef>
              <a:spcAft>
                <a:spcPts val="0"/>
              </a:spcAft>
              <a:buClr>
                <a:schemeClr val="dk1"/>
              </a:buClr>
              <a:buSzPts val="2100"/>
              <a:buFont typeface="Anton"/>
              <a:buChar char="–"/>
              <a:defRPr>
                <a:latin typeface="Anton"/>
                <a:ea typeface="Anton"/>
                <a:cs typeface="Anton"/>
                <a:sym typeface="Anton"/>
              </a:defRPr>
            </a:lvl2pPr>
            <a:lvl3pPr indent="-361950" lvl="2" marL="1371600" algn="l">
              <a:spcBef>
                <a:spcPts val="400"/>
              </a:spcBef>
              <a:spcAft>
                <a:spcPts val="0"/>
              </a:spcAft>
              <a:buClr>
                <a:schemeClr val="dk1"/>
              </a:buClr>
              <a:buSzPts val="2100"/>
              <a:buFont typeface="Anton"/>
              <a:buChar char="•"/>
              <a:defRPr>
                <a:latin typeface="Anton"/>
                <a:ea typeface="Anton"/>
                <a:cs typeface="Anton"/>
                <a:sym typeface="Anton"/>
              </a:defRPr>
            </a:lvl3pPr>
            <a:lvl4pPr indent="-361950" lvl="3" marL="1828800" algn="l">
              <a:spcBef>
                <a:spcPts val="360"/>
              </a:spcBef>
              <a:spcAft>
                <a:spcPts val="0"/>
              </a:spcAft>
              <a:buClr>
                <a:schemeClr val="dk1"/>
              </a:buClr>
              <a:buSzPts val="2100"/>
              <a:buFont typeface="Anton"/>
              <a:buChar char="–"/>
              <a:defRPr>
                <a:latin typeface="Anton"/>
                <a:ea typeface="Anton"/>
                <a:cs typeface="Anton"/>
                <a:sym typeface="Anton"/>
              </a:defRPr>
            </a:lvl4pPr>
            <a:lvl5pPr indent="-361950" lvl="4" marL="2286000" algn="l">
              <a:spcBef>
                <a:spcPts val="360"/>
              </a:spcBef>
              <a:spcAft>
                <a:spcPts val="0"/>
              </a:spcAft>
              <a:buClr>
                <a:schemeClr val="dk1"/>
              </a:buClr>
              <a:buSzPts val="2100"/>
              <a:buFont typeface="Anton"/>
              <a:buChar char="»"/>
              <a:defRPr>
                <a:latin typeface="Anton"/>
                <a:ea typeface="Anton"/>
                <a:cs typeface="Anton"/>
                <a:sym typeface="Anton"/>
              </a:defRPr>
            </a:lvl5pPr>
            <a:lvl6pPr indent="-361950" lvl="5" marL="2743200" algn="l">
              <a:spcBef>
                <a:spcPts val="360"/>
              </a:spcBef>
              <a:spcAft>
                <a:spcPts val="0"/>
              </a:spcAft>
              <a:buClr>
                <a:schemeClr val="dk1"/>
              </a:buClr>
              <a:buSzPts val="2100"/>
              <a:buFont typeface="Anton"/>
              <a:buChar char="•"/>
              <a:defRPr>
                <a:latin typeface="Anton"/>
                <a:ea typeface="Anton"/>
                <a:cs typeface="Anton"/>
                <a:sym typeface="Anton"/>
              </a:defRPr>
            </a:lvl6pPr>
            <a:lvl7pPr indent="-361950" lvl="6" marL="3200400" algn="l">
              <a:spcBef>
                <a:spcPts val="360"/>
              </a:spcBef>
              <a:spcAft>
                <a:spcPts val="0"/>
              </a:spcAft>
              <a:buClr>
                <a:schemeClr val="dk1"/>
              </a:buClr>
              <a:buSzPts val="2100"/>
              <a:buFont typeface="Anton"/>
              <a:buChar char="•"/>
              <a:defRPr>
                <a:latin typeface="Anton"/>
                <a:ea typeface="Anton"/>
                <a:cs typeface="Anton"/>
                <a:sym typeface="Anton"/>
              </a:defRPr>
            </a:lvl7pPr>
            <a:lvl8pPr indent="-361950" lvl="7" marL="3657600" algn="l">
              <a:spcBef>
                <a:spcPts val="360"/>
              </a:spcBef>
              <a:spcAft>
                <a:spcPts val="0"/>
              </a:spcAft>
              <a:buClr>
                <a:schemeClr val="dk1"/>
              </a:buClr>
              <a:buSzPts val="2100"/>
              <a:buFont typeface="Anton"/>
              <a:buChar char="•"/>
              <a:defRPr>
                <a:latin typeface="Anton"/>
                <a:ea typeface="Anton"/>
                <a:cs typeface="Anton"/>
                <a:sym typeface="Anton"/>
              </a:defRPr>
            </a:lvl8pPr>
            <a:lvl9pPr indent="-361950" lvl="8" marL="4114800" algn="l">
              <a:spcBef>
                <a:spcPts val="360"/>
              </a:spcBef>
              <a:spcAft>
                <a:spcPts val="0"/>
              </a:spcAft>
              <a:buClr>
                <a:schemeClr val="dk1"/>
              </a:buClr>
              <a:buSzPts val="2100"/>
              <a:buFont typeface="Anton"/>
              <a:buChar char="•"/>
              <a:defRPr>
                <a:latin typeface="Anton"/>
                <a:ea typeface="Anton"/>
                <a:cs typeface="Anton"/>
                <a:sym typeface="Anton"/>
              </a:defRPr>
            </a:lvl9pPr>
          </a:lstStyle>
          <a:p/>
        </p:txBody>
      </p:sp>
      <p:sp>
        <p:nvSpPr>
          <p:cNvPr id="38" name="Google Shape;38;p6"/>
          <p:cNvSpPr txBox="1"/>
          <p:nvPr>
            <p:ph idx="2" type="body"/>
          </p:nvPr>
        </p:nvSpPr>
        <p:spPr>
          <a:xfrm>
            <a:off x="9163862" y="5001000"/>
            <a:ext cx="5430300" cy="4526100"/>
          </a:xfrm>
          <a:prstGeom prst="rect">
            <a:avLst/>
          </a:prstGeom>
          <a:noFill/>
          <a:ln>
            <a:noFill/>
          </a:ln>
        </p:spPr>
        <p:txBody>
          <a:bodyPr anchorCtr="0" anchor="t" bIns="45700" lIns="91425" spcFirstLastPara="1" rIns="91425" wrap="square" tIns="45700">
            <a:normAutofit/>
          </a:bodyPr>
          <a:lstStyle>
            <a:lvl1pPr indent="-361950" lvl="0" marL="457200" algn="l">
              <a:spcBef>
                <a:spcPts val="560"/>
              </a:spcBef>
              <a:spcAft>
                <a:spcPts val="0"/>
              </a:spcAft>
              <a:buClr>
                <a:schemeClr val="dk1"/>
              </a:buClr>
              <a:buSzPts val="2100"/>
              <a:buFont typeface="Anton"/>
              <a:buChar char="•"/>
              <a:defRPr>
                <a:latin typeface="Anton"/>
                <a:ea typeface="Anton"/>
                <a:cs typeface="Anton"/>
                <a:sym typeface="Anton"/>
              </a:defRPr>
            </a:lvl1pPr>
            <a:lvl2pPr indent="-361950" lvl="1" marL="914400" algn="l">
              <a:spcBef>
                <a:spcPts val="480"/>
              </a:spcBef>
              <a:spcAft>
                <a:spcPts val="0"/>
              </a:spcAft>
              <a:buClr>
                <a:schemeClr val="dk1"/>
              </a:buClr>
              <a:buSzPts val="2100"/>
              <a:buFont typeface="Anton"/>
              <a:buChar char="–"/>
              <a:defRPr>
                <a:latin typeface="Anton"/>
                <a:ea typeface="Anton"/>
                <a:cs typeface="Anton"/>
                <a:sym typeface="Anton"/>
              </a:defRPr>
            </a:lvl2pPr>
            <a:lvl3pPr indent="-361950" lvl="2" marL="1371600" algn="l">
              <a:spcBef>
                <a:spcPts val="400"/>
              </a:spcBef>
              <a:spcAft>
                <a:spcPts val="0"/>
              </a:spcAft>
              <a:buClr>
                <a:schemeClr val="dk1"/>
              </a:buClr>
              <a:buSzPts val="2100"/>
              <a:buFont typeface="Anton"/>
              <a:buChar char="•"/>
              <a:defRPr>
                <a:latin typeface="Anton"/>
                <a:ea typeface="Anton"/>
                <a:cs typeface="Anton"/>
                <a:sym typeface="Anton"/>
              </a:defRPr>
            </a:lvl3pPr>
            <a:lvl4pPr indent="-361950" lvl="3" marL="1828800" algn="l">
              <a:spcBef>
                <a:spcPts val="360"/>
              </a:spcBef>
              <a:spcAft>
                <a:spcPts val="0"/>
              </a:spcAft>
              <a:buClr>
                <a:schemeClr val="dk1"/>
              </a:buClr>
              <a:buSzPts val="2100"/>
              <a:buFont typeface="Anton"/>
              <a:buChar char="–"/>
              <a:defRPr>
                <a:latin typeface="Anton"/>
                <a:ea typeface="Anton"/>
                <a:cs typeface="Anton"/>
                <a:sym typeface="Anton"/>
              </a:defRPr>
            </a:lvl4pPr>
            <a:lvl5pPr indent="-361950" lvl="4" marL="2286000" algn="l">
              <a:spcBef>
                <a:spcPts val="360"/>
              </a:spcBef>
              <a:spcAft>
                <a:spcPts val="0"/>
              </a:spcAft>
              <a:buClr>
                <a:schemeClr val="dk1"/>
              </a:buClr>
              <a:buSzPts val="2100"/>
              <a:buFont typeface="Anton"/>
              <a:buChar char="»"/>
              <a:defRPr>
                <a:latin typeface="Anton"/>
                <a:ea typeface="Anton"/>
                <a:cs typeface="Anton"/>
                <a:sym typeface="Anton"/>
              </a:defRPr>
            </a:lvl5pPr>
            <a:lvl6pPr indent="-361950" lvl="5" marL="2743200" algn="l">
              <a:spcBef>
                <a:spcPts val="360"/>
              </a:spcBef>
              <a:spcAft>
                <a:spcPts val="0"/>
              </a:spcAft>
              <a:buClr>
                <a:schemeClr val="dk1"/>
              </a:buClr>
              <a:buSzPts val="2100"/>
              <a:buFont typeface="Anton"/>
              <a:buChar char="•"/>
              <a:defRPr>
                <a:latin typeface="Anton"/>
                <a:ea typeface="Anton"/>
                <a:cs typeface="Anton"/>
                <a:sym typeface="Anton"/>
              </a:defRPr>
            </a:lvl6pPr>
            <a:lvl7pPr indent="-361950" lvl="6" marL="3200400" algn="l">
              <a:spcBef>
                <a:spcPts val="360"/>
              </a:spcBef>
              <a:spcAft>
                <a:spcPts val="0"/>
              </a:spcAft>
              <a:buClr>
                <a:schemeClr val="dk1"/>
              </a:buClr>
              <a:buSzPts val="2100"/>
              <a:buFont typeface="Anton"/>
              <a:buChar char="•"/>
              <a:defRPr>
                <a:latin typeface="Anton"/>
                <a:ea typeface="Anton"/>
                <a:cs typeface="Anton"/>
                <a:sym typeface="Anton"/>
              </a:defRPr>
            </a:lvl7pPr>
            <a:lvl8pPr indent="-361950" lvl="7" marL="3657600" algn="l">
              <a:spcBef>
                <a:spcPts val="360"/>
              </a:spcBef>
              <a:spcAft>
                <a:spcPts val="0"/>
              </a:spcAft>
              <a:buClr>
                <a:schemeClr val="dk1"/>
              </a:buClr>
              <a:buSzPts val="2100"/>
              <a:buFont typeface="Anton"/>
              <a:buChar char="•"/>
              <a:defRPr>
                <a:latin typeface="Anton"/>
                <a:ea typeface="Anton"/>
                <a:cs typeface="Anton"/>
                <a:sym typeface="Anton"/>
              </a:defRPr>
            </a:lvl8pPr>
            <a:lvl9pPr indent="-361950" lvl="8" marL="4114800" algn="l">
              <a:spcBef>
                <a:spcPts val="360"/>
              </a:spcBef>
              <a:spcAft>
                <a:spcPts val="0"/>
              </a:spcAft>
              <a:buClr>
                <a:schemeClr val="dk1"/>
              </a:buClr>
              <a:buSzPts val="2100"/>
              <a:buFont typeface="Anton"/>
              <a:buChar char="•"/>
              <a:defRPr>
                <a:latin typeface="Anton"/>
                <a:ea typeface="Anton"/>
                <a:cs typeface="Anton"/>
                <a:sym typeface="Anton"/>
              </a:defRPr>
            </a:lvl9pPr>
          </a:lstStyle>
          <a:p/>
        </p:txBody>
      </p:sp>
      <p:grpSp>
        <p:nvGrpSpPr>
          <p:cNvPr id="39" name="Google Shape;39;p6"/>
          <p:cNvGrpSpPr/>
          <p:nvPr/>
        </p:nvGrpSpPr>
        <p:grpSpPr>
          <a:xfrm>
            <a:off x="866592" y="652943"/>
            <a:ext cx="2453000" cy="498830"/>
            <a:chOff x="0" y="0"/>
            <a:chExt cx="3270666" cy="665106"/>
          </a:xfrm>
        </p:grpSpPr>
        <p:sp>
          <p:nvSpPr>
            <p:cNvPr id="40" name="Google Shape;40;p6"/>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2">
                <a:alphaModFix/>
              </a:blip>
              <a:stretch>
                <a:fillRect b="0" l="0" r="0" t="0"/>
              </a:stretch>
            </a:blipFill>
            <a:ln>
              <a:noFill/>
            </a:ln>
          </p:spPr>
        </p:sp>
        <p:sp>
          <p:nvSpPr>
            <p:cNvPr id="41" name="Google Shape;41;p6"/>
            <p:cNvSpPr txBox="1"/>
            <p:nvPr/>
          </p:nvSpPr>
          <p:spPr>
            <a:xfrm>
              <a:off x="880566" y="131312"/>
              <a:ext cx="2390100" cy="408000"/>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sp>
        <p:nvSpPr>
          <p:cNvPr id="42" name="Google Shape;42;p6"/>
          <p:cNvSpPr txBox="1"/>
          <p:nvPr/>
        </p:nvSpPr>
        <p:spPr>
          <a:xfrm>
            <a:off x="16779634" y="9113254"/>
            <a:ext cx="959400" cy="522000"/>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01/20</a:t>
            </a:r>
            <a:endParaRPr/>
          </a:p>
        </p:txBody>
      </p:sp>
      <p:pic>
        <p:nvPicPr>
          <p:cNvPr id="43" name="Google Shape;43;p6"/>
          <p:cNvPicPr preferRelativeResize="0"/>
          <p:nvPr/>
        </p:nvPicPr>
        <p:blipFill>
          <a:blip r:embed="rId3">
            <a:alphaModFix/>
          </a:blip>
          <a:stretch>
            <a:fillRect/>
          </a:stretch>
        </p:blipFill>
        <p:spPr>
          <a:xfrm>
            <a:off x="-6729600" y="4228950"/>
            <a:ext cx="7596199" cy="7596199"/>
          </a:xfrm>
          <a:prstGeom prst="rect">
            <a:avLst/>
          </a:prstGeom>
          <a:noFill/>
          <a:ln>
            <a:noFill/>
          </a:ln>
        </p:spPr>
      </p:pic>
      <p:pic>
        <p:nvPicPr>
          <p:cNvPr id="44" name="Google Shape;44;p6"/>
          <p:cNvPicPr preferRelativeResize="0"/>
          <p:nvPr/>
        </p:nvPicPr>
        <p:blipFill>
          <a:blip r:embed="rId3">
            <a:alphaModFix/>
          </a:blip>
          <a:stretch>
            <a:fillRect/>
          </a:stretch>
        </p:blipFill>
        <p:spPr>
          <a:xfrm>
            <a:off x="16937800" y="510950"/>
            <a:ext cx="7596199" cy="7596199"/>
          </a:xfrm>
          <a:prstGeom prst="rect">
            <a:avLst/>
          </a:prstGeom>
          <a:noFill/>
          <a:ln>
            <a:noFill/>
          </a:ln>
        </p:spPr>
      </p:pic>
      <p:pic>
        <p:nvPicPr>
          <p:cNvPr id="45" name="Google Shape;45;p6"/>
          <p:cNvPicPr preferRelativeResize="0"/>
          <p:nvPr/>
        </p:nvPicPr>
        <p:blipFill>
          <a:blip r:embed="rId4">
            <a:alphaModFix/>
          </a:blip>
          <a:stretch>
            <a:fillRect/>
          </a:stretch>
        </p:blipFill>
        <p:spPr>
          <a:xfrm>
            <a:off x="13505425" y="202792"/>
            <a:ext cx="1442400" cy="136905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p7"/>
          <p:cNvSpPr txBox="1"/>
          <p:nvPr>
            <p:ph type="title"/>
          </p:nvPr>
        </p:nvSpPr>
        <p:spPr>
          <a:xfrm>
            <a:off x="897100" y="2414625"/>
            <a:ext cx="163287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7"/>
          <p:cNvSpPr txBox="1"/>
          <p:nvPr>
            <p:ph idx="1" type="body"/>
          </p:nvPr>
        </p:nvSpPr>
        <p:spPr>
          <a:xfrm>
            <a:off x="3679000" y="5880225"/>
            <a:ext cx="5365800" cy="3951300"/>
          </a:xfrm>
          <a:prstGeom prst="rect">
            <a:avLst/>
          </a:prstGeom>
          <a:noFill/>
          <a:ln>
            <a:noFill/>
          </a:ln>
        </p:spPr>
        <p:txBody>
          <a:bodyPr anchorCtr="0" anchor="t" bIns="45700" lIns="91425" spcFirstLastPara="1" rIns="91425" wrap="square" tIns="45700">
            <a:normAutofit/>
          </a:bodyPr>
          <a:lstStyle>
            <a:lvl1pPr indent="-361950" lvl="0" marL="457200" algn="l">
              <a:spcBef>
                <a:spcPts val="480"/>
              </a:spcBef>
              <a:spcAft>
                <a:spcPts val="0"/>
              </a:spcAft>
              <a:buClr>
                <a:schemeClr val="dk1"/>
              </a:buClr>
              <a:buSzPts val="2100"/>
              <a:buChar char="•"/>
              <a:defRPr/>
            </a:lvl1pPr>
            <a:lvl2pPr indent="-361950" lvl="1" marL="914400" algn="l">
              <a:spcBef>
                <a:spcPts val="400"/>
              </a:spcBef>
              <a:spcAft>
                <a:spcPts val="0"/>
              </a:spcAft>
              <a:buClr>
                <a:schemeClr val="dk1"/>
              </a:buClr>
              <a:buSzPts val="2100"/>
              <a:buChar char="–"/>
              <a:defRPr/>
            </a:lvl2pPr>
            <a:lvl3pPr indent="-361950" lvl="2" marL="1371600" algn="l">
              <a:spcBef>
                <a:spcPts val="360"/>
              </a:spcBef>
              <a:spcAft>
                <a:spcPts val="0"/>
              </a:spcAft>
              <a:buClr>
                <a:schemeClr val="dk1"/>
              </a:buClr>
              <a:buSzPts val="2100"/>
              <a:buChar char="•"/>
              <a:defRPr/>
            </a:lvl3pPr>
            <a:lvl4pPr indent="-361950" lvl="3" marL="1828800" algn="l">
              <a:spcBef>
                <a:spcPts val="320"/>
              </a:spcBef>
              <a:spcAft>
                <a:spcPts val="0"/>
              </a:spcAft>
              <a:buClr>
                <a:schemeClr val="dk1"/>
              </a:buClr>
              <a:buSzPts val="2100"/>
              <a:buChar char="–"/>
              <a:defRPr/>
            </a:lvl4pPr>
            <a:lvl5pPr indent="-361950" lvl="4" marL="2286000" algn="l">
              <a:spcBef>
                <a:spcPts val="320"/>
              </a:spcBef>
              <a:spcAft>
                <a:spcPts val="0"/>
              </a:spcAft>
              <a:buClr>
                <a:schemeClr val="dk1"/>
              </a:buClr>
              <a:buSzPts val="2100"/>
              <a:buChar char="»"/>
              <a:defRPr/>
            </a:lvl5pPr>
            <a:lvl6pPr indent="-361950" lvl="5" marL="2743200" algn="l">
              <a:spcBef>
                <a:spcPts val="320"/>
              </a:spcBef>
              <a:spcAft>
                <a:spcPts val="0"/>
              </a:spcAft>
              <a:buClr>
                <a:schemeClr val="dk1"/>
              </a:buClr>
              <a:buSzPts val="2100"/>
              <a:buChar char="•"/>
              <a:defRPr/>
            </a:lvl6pPr>
            <a:lvl7pPr indent="-361950" lvl="6" marL="3200400" algn="l">
              <a:spcBef>
                <a:spcPts val="320"/>
              </a:spcBef>
              <a:spcAft>
                <a:spcPts val="0"/>
              </a:spcAft>
              <a:buClr>
                <a:schemeClr val="dk1"/>
              </a:buClr>
              <a:buSzPts val="2100"/>
              <a:buChar char="•"/>
              <a:defRPr/>
            </a:lvl7pPr>
            <a:lvl8pPr indent="-361950" lvl="7" marL="3657600" algn="l">
              <a:spcBef>
                <a:spcPts val="320"/>
              </a:spcBef>
              <a:spcAft>
                <a:spcPts val="0"/>
              </a:spcAft>
              <a:buClr>
                <a:schemeClr val="dk1"/>
              </a:buClr>
              <a:buSzPts val="2100"/>
              <a:buChar char="•"/>
              <a:defRPr/>
            </a:lvl8pPr>
            <a:lvl9pPr indent="-361950" lvl="8" marL="4114800" algn="l">
              <a:spcBef>
                <a:spcPts val="320"/>
              </a:spcBef>
              <a:spcAft>
                <a:spcPts val="0"/>
              </a:spcAft>
              <a:buClr>
                <a:schemeClr val="dk1"/>
              </a:buClr>
              <a:buSzPts val="2100"/>
              <a:buChar char="•"/>
              <a:defRPr/>
            </a:lvl9pPr>
          </a:lstStyle>
          <a:p/>
        </p:txBody>
      </p:sp>
      <p:sp>
        <p:nvSpPr>
          <p:cNvPr id="49" name="Google Shape;49;p7"/>
          <p:cNvSpPr txBox="1"/>
          <p:nvPr>
            <p:ph idx="2" type="body"/>
          </p:nvPr>
        </p:nvSpPr>
        <p:spPr>
          <a:xfrm>
            <a:off x="9240790" y="5880225"/>
            <a:ext cx="5368200" cy="3951300"/>
          </a:xfrm>
          <a:prstGeom prst="rect">
            <a:avLst/>
          </a:prstGeom>
          <a:noFill/>
          <a:ln>
            <a:noFill/>
          </a:ln>
        </p:spPr>
        <p:txBody>
          <a:bodyPr anchorCtr="0" anchor="t" bIns="45700" lIns="91425" spcFirstLastPara="1" rIns="91425" wrap="square" tIns="45700">
            <a:normAutofit/>
          </a:bodyPr>
          <a:lstStyle>
            <a:lvl1pPr indent="-361950" lvl="0" marL="457200" algn="l">
              <a:spcBef>
                <a:spcPts val="480"/>
              </a:spcBef>
              <a:spcAft>
                <a:spcPts val="0"/>
              </a:spcAft>
              <a:buClr>
                <a:schemeClr val="dk1"/>
              </a:buClr>
              <a:buSzPts val="2100"/>
              <a:buChar char="•"/>
              <a:defRPr/>
            </a:lvl1pPr>
            <a:lvl2pPr indent="-361950" lvl="1" marL="914400" algn="l">
              <a:spcBef>
                <a:spcPts val="400"/>
              </a:spcBef>
              <a:spcAft>
                <a:spcPts val="0"/>
              </a:spcAft>
              <a:buClr>
                <a:schemeClr val="dk1"/>
              </a:buClr>
              <a:buSzPts val="2100"/>
              <a:buChar char="–"/>
              <a:defRPr/>
            </a:lvl2pPr>
            <a:lvl3pPr indent="-361950" lvl="2" marL="1371600" algn="l">
              <a:spcBef>
                <a:spcPts val="360"/>
              </a:spcBef>
              <a:spcAft>
                <a:spcPts val="0"/>
              </a:spcAft>
              <a:buClr>
                <a:schemeClr val="dk1"/>
              </a:buClr>
              <a:buSzPts val="2100"/>
              <a:buChar char="•"/>
              <a:defRPr/>
            </a:lvl3pPr>
            <a:lvl4pPr indent="-361950" lvl="3" marL="1828800" algn="l">
              <a:spcBef>
                <a:spcPts val="320"/>
              </a:spcBef>
              <a:spcAft>
                <a:spcPts val="0"/>
              </a:spcAft>
              <a:buClr>
                <a:schemeClr val="dk1"/>
              </a:buClr>
              <a:buSzPts val="2100"/>
              <a:buChar char="–"/>
              <a:defRPr/>
            </a:lvl4pPr>
            <a:lvl5pPr indent="-361950" lvl="4" marL="2286000" algn="l">
              <a:spcBef>
                <a:spcPts val="320"/>
              </a:spcBef>
              <a:spcAft>
                <a:spcPts val="0"/>
              </a:spcAft>
              <a:buClr>
                <a:schemeClr val="dk1"/>
              </a:buClr>
              <a:buSzPts val="2100"/>
              <a:buChar char="»"/>
              <a:defRPr/>
            </a:lvl5pPr>
            <a:lvl6pPr indent="-361950" lvl="5" marL="2743200" algn="l">
              <a:spcBef>
                <a:spcPts val="320"/>
              </a:spcBef>
              <a:spcAft>
                <a:spcPts val="0"/>
              </a:spcAft>
              <a:buClr>
                <a:schemeClr val="dk1"/>
              </a:buClr>
              <a:buSzPts val="2100"/>
              <a:buChar char="•"/>
              <a:defRPr/>
            </a:lvl6pPr>
            <a:lvl7pPr indent="-361950" lvl="6" marL="3200400" algn="l">
              <a:spcBef>
                <a:spcPts val="320"/>
              </a:spcBef>
              <a:spcAft>
                <a:spcPts val="0"/>
              </a:spcAft>
              <a:buClr>
                <a:schemeClr val="dk1"/>
              </a:buClr>
              <a:buSzPts val="2100"/>
              <a:buChar char="•"/>
              <a:defRPr/>
            </a:lvl7pPr>
            <a:lvl8pPr indent="-361950" lvl="7" marL="3657600" algn="l">
              <a:spcBef>
                <a:spcPts val="320"/>
              </a:spcBef>
              <a:spcAft>
                <a:spcPts val="0"/>
              </a:spcAft>
              <a:buClr>
                <a:schemeClr val="dk1"/>
              </a:buClr>
              <a:buSzPts val="2100"/>
              <a:buChar char="•"/>
              <a:defRPr/>
            </a:lvl8pPr>
            <a:lvl9pPr indent="-361950" lvl="8" marL="4114800" algn="l">
              <a:spcBef>
                <a:spcPts val="320"/>
              </a:spcBef>
              <a:spcAft>
                <a:spcPts val="0"/>
              </a:spcAft>
              <a:buClr>
                <a:schemeClr val="dk1"/>
              </a:buClr>
              <a:buSzPts val="2100"/>
              <a:buChar char="•"/>
              <a:defRPr/>
            </a:lvl9pPr>
          </a:lstStyle>
          <a:p/>
        </p:txBody>
      </p:sp>
      <p:grpSp>
        <p:nvGrpSpPr>
          <p:cNvPr id="50" name="Google Shape;50;p7"/>
          <p:cNvGrpSpPr/>
          <p:nvPr/>
        </p:nvGrpSpPr>
        <p:grpSpPr>
          <a:xfrm>
            <a:off x="866592" y="652943"/>
            <a:ext cx="2453000" cy="498830"/>
            <a:chOff x="0" y="0"/>
            <a:chExt cx="3270666" cy="665106"/>
          </a:xfrm>
        </p:grpSpPr>
        <p:sp>
          <p:nvSpPr>
            <p:cNvPr id="51" name="Google Shape;51;p7"/>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2">
                <a:alphaModFix/>
              </a:blip>
              <a:stretch>
                <a:fillRect b="0" l="0" r="0" t="0"/>
              </a:stretch>
            </a:blipFill>
            <a:ln>
              <a:noFill/>
            </a:ln>
          </p:spPr>
        </p:sp>
        <p:sp>
          <p:nvSpPr>
            <p:cNvPr id="52" name="Google Shape;52;p7"/>
            <p:cNvSpPr txBox="1"/>
            <p:nvPr/>
          </p:nvSpPr>
          <p:spPr>
            <a:xfrm>
              <a:off x="880566" y="131312"/>
              <a:ext cx="2390100" cy="408000"/>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sp>
        <p:nvSpPr>
          <p:cNvPr id="53" name="Google Shape;53;p7"/>
          <p:cNvSpPr txBox="1"/>
          <p:nvPr/>
        </p:nvSpPr>
        <p:spPr>
          <a:xfrm>
            <a:off x="16779634" y="9113254"/>
            <a:ext cx="959400" cy="522000"/>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01/20</a:t>
            </a:r>
            <a:endParaRPr/>
          </a:p>
        </p:txBody>
      </p:sp>
      <p:pic>
        <p:nvPicPr>
          <p:cNvPr id="54" name="Google Shape;54;p7"/>
          <p:cNvPicPr preferRelativeResize="0"/>
          <p:nvPr/>
        </p:nvPicPr>
        <p:blipFill>
          <a:blip r:embed="rId3">
            <a:alphaModFix/>
          </a:blip>
          <a:stretch>
            <a:fillRect/>
          </a:stretch>
        </p:blipFill>
        <p:spPr>
          <a:xfrm>
            <a:off x="-3181525" y="7496563"/>
            <a:ext cx="7596199" cy="7596199"/>
          </a:xfrm>
          <a:prstGeom prst="rect">
            <a:avLst/>
          </a:prstGeom>
          <a:noFill/>
          <a:ln>
            <a:noFill/>
          </a:ln>
        </p:spPr>
      </p:pic>
      <p:pic>
        <p:nvPicPr>
          <p:cNvPr id="55" name="Google Shape;55;p7"/>
          <p:cNvPicPr preferRelativeResize="0"/>
          <p:nvPr/>
        </p:nvPicPr>
        <p:blipFill>
          <a:blip r:embed="rId4">
            <a:alphaModFix/>
          </a:blip>
          <a:stretch>
            <a:fillRect/>
          </a:stretch>
        </p:blipFill>
        <p:spPr>
          <a:xfrm>
            <a:off x="13978575" y="7171342"/>
            <a:ext cx="1442400" cy="136905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8"/>
          <p:cNvSpPr txBox="1"/>
          <p:nvPr>
            <p:ph type="title"/>
          </p:nvPr>
        </p:nvSpPr>
        <p:spPr>
          <a:xfrm>
            <a:off x="897100" y="2414625"/>
            <a:ext cx="163287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58" name="Google Shape;58;p8"/>
          <p:cNvGrpSpPr/>
          <p:nvPr/>
        </p:nvGrpSpPr>
        <p:grpSpPr>
          <a:xfrm>
            <a:off x="866592" y="652943"/>
            <a:ext cx="2453000" cy="498830"/>
            <a:chOff x="0" y="0"/>
            <a:chExt cx="3270666" cy="665106"/>
          </a:xfrm>
        </p:grpSpPr>
        <p:sp>
          <p:nvSpPr>
            <p:cNvPr id="59" name="Google Shape;59;p8"/>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2">
                <a:alphaModFix/>
              </a:blip>
              <a:stretch>
                <a:fillRect b="0" l="0" r="0" t="0"/>
              </a:stretch>
            </a:blipFill>
            <a:ln>
              <a:noFill/>
            </a:ln>
          </p:spPr>
        </p:sp>
        <p:sp>
          <p:nvSpPr>
            <p:cNvPr id="60" name="Google Shape;60;p8"/>
            <p:cNvSpPr txBox="1"/>
            <p:nvPr/>
          </p:nvSpPr>
          <p:spPr>
            <a:xfrm>
              <a:off x="880566" y="131312"/>
              <a:ext cx="2390100" cy="408000"/>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sp>
        <p:nvSpPr>
          <p:cNvPr id="61" name="Google Shape;61;p8"/>
          <p:cNvSpPr txBox="1"/>
          <p:nvPr/>
        </p:nvSpPr>
        <p:spPr>
          <a:xfrm>
            <a:off x="16779634" y="9113254"/>
            <a:ext cx="959400" cy="522000"/>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01/20</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2" name="Shape 62"/>
        <p:cNvGrpSpPr/>
        <p:nvPr/>
      </p:nvGrpSpPr>
      <p:grpSpPr>
        <a:xfrm>
          <a:off x="0" y="0"/>
          <a:ext cx="0" cy="0"/>
          <a:chOff x="0" y="0"/>
          <a:chExt cx="0" cy="0"/>
        </a:xfrm>
      </p:grpSpPr>
      <p:pic>
        <p:nvPicPr>
          <p:cNvPr id="63" name="Google Shape;63;p9"/>
          <p:cNvPicPr preferRelativeResize="0"/>
          <p:nvPr/>
        </p:nvPicPr>
        <p:blipFill>
          <a:blip r:embed="rId2">
            <a:alphaModFix/>
          </a:blip>
          <a:stretch>
            <a:fillRect/>
          </a:stretch>
        </p:blipFill>
        <p:spPr>
          <a:xfrm>
            <a:off x="14675238" y="4411350"/>
            <a:ext cx="7596199" cy="7596199"/>
          </a:xfrm>
          <a:prstGeom prst="rect">
            <a:avLst/>
          </a:prstGeom>
          <a:noFill/>
          <a:ln>
            <a:noFill/>
          </a:ln>
        </p:spPr>
      </p:pic>
      <p:sp>
        <p:nvSpPr>
          <p:cNvPr id="64" name="Google Shape;64;p9"/>
          <p:cNvSpPr txBox="1"/>
          <p:nvPr>
            <p:ph type="title"/>
          </p:nvPr>
        </p:nvSpPr>
        <p:spPr>
          <a:xfrm>
            <a:off x="914400" y="3702050"/>
            <a:ext cx="16701000" cy="11619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12000"/>
              <a:buNone/>
              <a:defRPr/>
            </a:lvl1pPr>
            <a:lvl2pPr lvl="1">
              <a:spcBef>
                <a:spcPts val="0"/>
              </a:spcBef>
              <a:spcAft>
                <a:spcPts val="0"/>
              </a:spcAft>
              <a:buSzPts val="12000"/>
              <a:buFont typeface="Anton"/>
              <a:buNone/>
              <a:defRPr sz="12000">
                <a:latin typeface="Anton"/>
                <a:ea typeface="Anton"/>
                <a:cs typeface="Anton"/>
                <a:sym typeface="Anton"/>
              </a:defRPr>
            </a:lvl2pPr>
            <a:lvl3pPr lvl="2">
              <a:spcBef>
                <a:spcPts val="0"/>
              </a:spcBef>
              <a:spcAft>
                <a:spcPts val="0"/>
              </a:spcAft>
              <a:buSzPts val="12000"/>
              <a:buFont typeface="Anton"/>
              <a:buNone/>
              <a:defRPr sz="12000">
                <a:latin typeface="Anton"/>
                <a:ea typeface="Anton"/>
                <a:cs typeface="Anton"/>
                <a:sym typeface="Anton"/>
              </a:defRPr>
            </a:lvl3pPr>
            <a:lvl4pPr lvl="3">
              <a:spcBef>
                <a:spcPts val="0"/>
              </a:spcBef>
              <a:spcAft>
                <a:spcPts val="0"/>
              </a:spcAft>
              <a:buSzPts val="12000"/>
              <a:buFont typeface="Anton"/>
              <a:buNone/>
              <a:defRPr sz="12000">
                <a:latin typeface="Anton"/>
                <a:ea typeface="Anton"/>
                <a:cs typeface="Anton"/>
                <a:sym typeface="Anton"/>
              </a:defRPr>
            </a:lvl4pPr>
            <a:lvl5pPr lvl="4">
              <a:spcBef>
                <a:spcPts val="0"/>
              </a:spcBef>
              <a:spcAft>
                <a:spcPts val="0"/>
              </a:spcAft>
              <a:buSzPts val="12000"/>
              <a:buFont typeface="Anton"/>
              <a:buNone/>
              <a:defRPr sz="12000">
                <a:latin typeface="Anton"/>
                <a:ea typeface="Anton"/>
                <a:cs typeface="Anton"/>
                <a:sym typeface="Anton"/>
              </a:defRPr>
            </a:lvl5pPr>
            <a:lvl6pPr lvl="5">
              <a:spcBef>
                <a:spcPts val="0"/>
              </a:spcBef>
              <a:spcAft>
                <a:spcPts val="0"/>
              </a:spcAft>
              <a:buSzPts val="12000"/>
              <a:buFont typeface="Anton"/>
              <a:buNone/>
              <a:defRPr sz="12000">
                <a:latin typeface="Anton"/>
                <a:ea typeface="Anton"/>
                <a:cs typeface="Anton"/>
                <a:sym typeface="Anton"/>
              </a:defRPr>
            </a:lvl6pPr>
            <a:lvl7pPr lvl="6">
              <a:spcBef>
                <a:spcPts val="0"/>
              </a:spcBef>
              <a:spcAft>
                <a:spcPts val="0"/>
              </a:spcAft>
              <a:buSzPts val="12000"/>
              <a:buFont typeface="Anton"/>
              <a:buNone/>
              <a:defRPr sz="12000">
                <a:latin typeface="Anton"/>
                <a:ea typeface="Anton"/>
                <a:cs typeface="Anton"/>
                <a:sym typeface="Anton"/>
              </a:defRPr>
            </a:lvl7pPr>
            <a:lvl8pPr lvl="7">
              <a:spcBef>
                <a:spcPts val="0"/>
              </a:spcBef>
              <a:spcAft>
                <a:spcPts val="0"/>
              </a:spcAft>
              <a:buSzPts val="12000"/>
              <a:buFont typeface="Anton"/>
              <a:buNone/>
              <a:defRPr sz="12000">
                <a:latin typeface="Anton"/>
                <a:ea typeface="Anton"/>
                <a:cs typeface="Anton"/>
                <a:sym typeface="Anton"/>
              </a:defRPr>
            </a:lvl8pPr>
            <a:lvl9pPr lvl="8">
              <a:spcBef>
                <a:spcPts val="0"/>
              </a:spcBef>
              <a:spcAft>
                <a:spcPts val="0"/>
              </a:spcAft>
              <a:buSzPts val="12000"/>
              <a:buFont typeface="Anton"/>
              <a:buNone/>
              <a:defRPr sz="12000">
                <a:latin typeface="Anton"/>
                <a:ea typeface="Anton"/>
                <a:cs typeface="Anton"/>
                <a:sym typeface="Anton"/>
              </a:defRPr>
            </a:lvl9pPr>
          </a:lstStyle>
          <a:p/>
        </p:txBody>
      </p:sp>
      <p:sp>
        <p:nvSpPr>
          <p:cNvPr id="65" name="Google Shape;65;p9"/>
          <p:cNvSpPr txBox="1"/>
          <p:nvPr>
            <p:ph idx="1" type="body"/>
          </p:nvPr>
        </p:nvSpPr>
        <p:spPr>
          <a:xfrm>
            <a:off x="9563550" y="5467025"/>
            <a:ext cx="5111700" cy="3668100"/>
          </a:xfrm>
          <a:prstGeom prst="rect">
            <a:avLst/>
          </a:prstGeom>
          <a:noFill/>
          <a:ln>
            <a:noFill/>
          </a:ln>
        </p:spPr>
        <p:txBody>
          <a:bodyPr anchorCtr="0" anchor="t" bIns="45700" lIns="91425" spcFirstLastPara="1" rIns="91425" wrap="square" tIns="45700">
            <a:normAutofit/>
          </a:bodyPr>
          <a:lstStyle>
            <a:lvl1pPr indent="-361950" lvl="0" marL="457200" algn="l">
              <a:spcBef>
                <a:spcPts val="640"/>
              </a:spcBef>
              <a:spcAft>
                <a:spcPts val="0"/>
              </a:spcAft>
              <a:buClr>
                <a:schemeClr val="dk1"/>
              </a:buClr>
              <a:buSzPts val="2100"/>
              <a:buChar char="•"/>
              <a:defRPr/>
            </a:lvl1pPr>
            <a:lvl2pPr indent="-361950" lvl="1" marL="914400" algn="l">
              <a:spcBef>
                <a:spcPts val="560"/>
              </a:spcBef>
              <a:spcAft>
                <a:spcPts val="0"/>
              </a:spcAft>
              <a:buClr>
                <a:schemeClr val="dk1"/>
              </a:buClr>
              <a:buSzPts val="2100"/>
              <a:buChar char="–"/>
              <a:defRPr/>
            </a:lvl2pPr>
            <a:lvl3pPr indent="-361950" lvl="2" marL="1371600" algn="l">
              <a:spcBef>
                <a:spcPts val="480"/>
              </a:spcBef>
              <a:spcAft>
                <a:spcPts val="0"/>
              </a:spcAft>
              <a:buClr>
                <a:schemeClr val="dk1"/>
              </a:buClr>
              <a:buSzPts val="2100"/>
              <a:buChar char="•"/>
              <a:defRPr/>
            </a:lvl3pPr>
            <a:lvl4pPr indent="-361950" lvl="3" marL="1828800" algn="l">
              <a:spcBef>
                <a:spcPts val="400"/>
              </a:spcBef>
              <a:spcAft>
                <a:spcPts val="0"/>
              </a:spcAft>
              <a:buClr>
                <a:schemeClr val="dk1"/>
              </a:buClr>
              <a:buSzPts val="2100"/>
              <a:buChar char="–"/>
              <a:defRPr/>
            </a:lvl4pPr>
            <a:lvl5pPr indent="-361950" lvl="4" marL="2286000" algn="l">
              <a:spcBef>
                <a:spcPts val="400"/>
              </a:spcBef>
              <a:spcAft>
                <a:spcPts val="0"/>
              </a:spcAft>
              <a:buClr>
                <a:schemeClr val="dk1"/>
              </a:buClr>
              <a:buSzPts val="2100"/>
              <a:buChar char="»"/>
              <a:defRPr/>
            </a:lvl5pPr>
            <a:lvl6pPr indent="-361950" lvl="5" marL="2743200" algn="l">
              <a:spcBef>
                <a:spcPts val="400"/>
              </a:spcBef>
              <a:spcAft>
                <a:spcPts val="0"/>
              </a:spcAft>
              <a:buClr>
                <a:schemeClr val="dk1"/>
              </a:buClr>
              <a:buSzPts val="2100"/>
              <a:buChar char="•"/>
              <a:defRPr/>
            </a:lvl6pPr>
            <a:lvl7pPr indent="-361950" lvl="6" marL="3200400" algn="l">
              <a:spcBef>
                <a:spcPts val="400"/>
              </a:spcBef>
              <a:spcAft>
                <a:spcPts val="0"/>
              </a:spcAft>
              <a:buClr>
                <a:schemeClr val="dk1"/>
              </a:buClr>
              <a:buSzPts val="2100"/>
              <a:buChar char="•"/>
              <a:defRPr/>
            </a:lvl7pPr>
            <a:lvl8pPr indent="-361950" lvl="7" marL="3657600" algn="l">
              <a:spcBef>
                <a:spcPts val="400"/>
              </a:spcBef>
              <a:spcAft>
                <a:spcPts val="0"/>
              </a:spcAft>
              <a:buClr>
                <a:schemeClr val="dk1"/>
              </a:buClr>
              <a:buSzPts val="2100"/>
              <a:buChar char="•"/>
              <a:defRPr/>
            </a:lvl8pPr>
            <a:lvl9pPr indent="-361950" lvl="8" marL="4114800" algn="l">
              <a:spcBef>
                <a:spcPts val="400"/>
              </a:spcBef>
              <a:spcAft>
                <a:spcPts val="0"/>
              </a:spcAft>
              <a:buClr>
                <a:schemeClr val="dk1"/>
              </a:buClr>
              <a:buSzPts val="2100"/>
              <a:buChar char="•"/>
              <a:defRPr/>
            </a:lvl9pPr>
          </a:lstStyle>
          <a:p/>
        </p:txBody>
      </p:sp>
      <p:sp>
        <p:nvSpPr>
          <p:cNvPr id="66" name="Google Shape;66;p9"/>
          <p:cNvSpPr txBox="1"/>
          <p:nvPr>
            <p:ph idx="2" type="body"/>
          </p:nvPr>
        </p:nvSpPr>
        <p:spPr>
          <a:xfrm>
            <a:off x="3612750" y="5467025"/>
            <a:ext cx="5950800" cy="3668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100"/>
              <a:buNone/>
              <a:defRPr/>
            </a:lvl1pPr>
            <a:lvl2pPr indent="-228600" lvl="1" marL="914400" algn="l">
              <a:spcBef>
                <a:spcPts val="240"/>
              </a:spcBef>
              <a:spcAft>
                <a:spcPts val="0"/>
              </a:spcAft>
              <a:buClr>
                <a:schemeClr val="dk1"/>
              </a:buClr>
              <a:buSzPts val="2100"/>
              <a:buNone/>
              <a:defRPr/>
            </a:lvl2pPr>
            <a:lvl3pPr indent="-228600" lvl="2" marL="1371600" algn="l">
              <a:spcBef>
                <a:spcPts val="200"/>
              </a:spcBef>
              <a:spcAft>
                <a:spcPts val="0"/>
              </a:spcAft>
              <a:buClr>
                <a:schemeClr val="dk1"/>
              </a:buClr>
              <a:buSzPts val="2100"/>
              <a:buNone/>
              <a:defRPr/>
            </a:lvl3pPr>
            <a:lvl4pPr indent="-228600" lvl="3" marL="1828800" algn="l">
              <a:spcBef>
                <a:spcPts val="180"/>
              </a:spcBef>
              <a:spcAft>
                <a:spcPts val="0"/>
              </a:spcAft>
              <a:buClr>
                <a:schemeClr val="dk1"/>
              </a:buClr>
              <a:buSzPts val="2100"/>
              <a:buNone/>
              <a:defRPr/>
            </a:lvl4pPr>
            <a:lvl5pPr indent="-228600" lvl="4" marL="2286000" algn="l">
              <a:spcBef>
                <a:spcPts val="180"/>
              </a:spcBef>
              <a:spcAft>
                <a:spcPts val="0"/>
              </a:spcAft>
              <a:buClr>
                <a:schemeClr val="dk1"/>
              </a:buClr>
              <a:buSzPts val="2100"/>
              <a:buNone/>
              <a:defRPr/>
            </a:lvl5pPr>
            <a:lvl6pPr indent="-228600" lvl="5" marL="2743200" algn="l">
              <a:spcBef>
                <a:spcPts val="180"/>
              </a:spcBef>
              <a:spcAft>
                <a:spcPts val="0"/>
              </a:spcAft>
              <a:buClr>
                <a:schemeClr val="dk1"/>
              </a:buClr>
              <a:buSzPts val="2100"/>
              <a:buNone/>
              <a:defRPr/>
            </a:lvl6pPr>
            <a:lvl7pPr indent="-228600" lvl="6" marL="3200400" algn="l">
              <a:spcBef>
                <a:spcPts val="180"/>
              </a:spcBef>
              <a:spcAft>
                <a:spcPts val="0"/>
              </a:spcAft>
              <a:buClr>
                <a:schemeClr val="dk1"/>
              </a:buClr>
              <a:buSzPts val="2100"/>
              <a:buNone/>
              <a:defRPr/>
            </a:lvl7pPr>
            <a:lvl8pPr indent="-228600" lvl="7" marL="3657600" algn="l">
              <a:spcBef>
                <a:spcPts val="180"/>
              </a:spcBef>
              <a:spcAft>
                <a:spcPts val="0"/>
              </a:spcAft>
              <a:buClr>
                <a:schemeClr val="dk1"/>
              </a:buClr>
              <a:buSzPts val="2100"/>
              <a:buNone/>
              <a:defRPr/>
            </a:lvl8pPr>
            <a:lvl9pPr indent="-228600" lvl="8" marL="4114800" algn="l">
              <a:spcBef>
                <a:spcPts val="180"/>
              </a:spcBef>
              <a:spcAft>
                <a:spcPts val="0"/>
              </a:spcAft>
              <a:buClr>
                <a:schemeClr val="dk1"/>
              </a:buClr>
              <a:buSzPts val="2100"/>
              <a:buNone/>
              <a:defRPr/>
            </a:lvl9pPr>
          </a:lstStyle>
          <a:p/>
        </p:txBody>
      </p:sp>
      <p:grpSp>
        <p:nvGrpSpPr>
          <p:cNvPr id="67" name="Google Shape;67;p9"/>
          <p:cNvGrpSpPr/>
          <p:nvPr/>
        </p:nvGrpSpPr>
        <p:grpSpPr>
          <a:xfrm>
            <a:off x="866592" y="652943"/>
            <a:ext cx="2453000" cy="498830"/>
            <a:chOff x="0" y="0"/>
            <a:chExt cx="3270666" cy="665106"/>
          </a:xfrm>
        </p:grpSpPr>
        <p:sp>
          <p:nvSpPr>
            <p:cNvPr id="68" name="Google Shape;68;p9"/>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3">
                <a:alphaModFix/>
              </a:blip>
              <a:stretch>
                <a:fillRect b="0" l="0" r="0" t="0"/>
              </a:stretch>
            </a:blipFill>
            <a:ln>
              <a:noFill/>
            </a:ln>
          </p:spPr>
        </p:sp>
        <p:sp>
          <p:nvSpPr>
            <p:cNvPr id="69" name="Google Shape;69;p9"/>
            <p:cNvSpPr txBox="1"/>
            <p:nvPr/>
          </p:nvSpPr>
          <p:spPr>
            <a:xfrm>
              <a:off x="880566" y="131312"/>
              <a:ext cx="2390100" cy="408000"/>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sp>
        <p:nvSpPr>
          <p:cNvPr id="70" name="Google Shape;70;p9"/>
          <p:cNvSpPr txBox="1"/>
          <p:nvPr/>
        </p:nvSpPr>
        <p:spPr>
          <a:xfrm>
            <a:off x="16779634" y="9113254"/>
            <a:ext cx="959400" cy="522000"/>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01/20</a:t>
            </a:r>
            <a:endParaRPr/>
          </a:p>
        </p:txBody>
      </p:sp>
      <p:pic>
        <p:nvPicPr>
          <p:cNvPr id="71" name="Google Shape;71;p9"/>
          <p:cNvPicPr preferRelativeResize="0"/>
          <p:nvPr/>
        </p:nvPicPr>
        <p:blipFill>
          <a:blip r:embed="rId4">
            <a:alphaModFix/>
          </a:blip>
          <a:stretch>
            <a:fillRect/>
          </a:stretch>
        </p:blipFill>
        <p:spPr>
          <a:xfrm>
            <a:off x="2126875" y="6872449"/>
            <a:ext cx="1339275" cy="127117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2" name="Shape 72"/>
        <p:cNvGrpSpPr/>
        <p:nvPr/>
      </p:nvGrpSpPr>
      <p:grpSpPr>
        <a:xfrm>
          <a:off x="0" y="0"/>
          <a:ext cx="0" cy="0"/>
          <a:chOff x="0" y="0"/>
          <a:chExt cx="0" cy="0"/>
        </a:xfrm>
      </p:grpSpPr>
      <p:pic>
        <p:nvPicPr>
          <p:cNvPr id="73" name="Google Shape;73;p10"/>
          <p:cNvPicPr preferRelativeResize="0"/>
          <p:nvPr/>
        </p:nvPicPr>
        <p:blipFill>
          <a:blip r:embed="rId2">
            <a:alphaModFix/>
          </a:blip>
          <a:stretch>
            <a:fillRect/>
          </a:stretch>
        </p:blipFill>
        <p:spPr>
          <a:xfrm>
            <a:off x="10760675" y="5163525"/>
            <a:ext cx="7855700" cy="7855700"/>
          </a:xfrm>
          <a:prstGeom prst="rect">
            <a:avLst/>
          </a:prstGeom>
          <a:noFill/>
          <a:ln>
            <a:noFill/>
          </a:ln>
        </p:spPr>
      </p:pic>
      <p:sp>
        <p:nvSpPr>
          <p:cNvPr id="74" name="Google Shape;74;p10"/>
          <p:cNvSpPr txBox="1"/>
          <p:nvPr>
            <p:ph type="title"/>
          </p:nvPr>
        </p:nvSpPr>
        <p:spPr>
          <a:xfrm>
            <a:off x="894725" y="4315775"/>
            <a:ext cx="15653400" cy="5667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12000"/>
              <a:buNone/>
              <a:defRPr/>
            </a:lvl1pPr>
            <a:lvl2pPr lvl="1">
              <a:spcBef>
                <a:spcPts val="0"/>
              </a:spcBef>
              <a:spcAft>
                <a:spcPts val="0"/>
              </a:spcAft>
              <a:buSzPts val="12000"/>
              <a:buFont typeface="Anton"/>
              <a:buNone/>
              <a:defRPr sz="12000">
                <a:latin typeface="Anton"/>
                <a:ea typeface="Anton"/>
                <a:cs typeface="Anton"/>
                <a:sym typeface="Anton"/>
              </a:defRPr>
            </a:lvl2pPr>
            <a:lvl3pPr lvl="2">
              <a:spcBef>
                <a:spcPts val="0"/>
              </a:spcBef>
              <a:spcAft>
                <a:spcPts val="0"/>
              </a:spcAft>
              <a:buSzPts val="12000"/>
              <a:buFont typeface="Anton"/>
              <a:buNone/>
              <a:defRPr sz="12000">
                <a:latin typeface="Anton"/>
                <a:ea typeface="Anton"/>
                <a:cs typeface="Anton"/>
                <a:sym typeface="Anton"/>
              </a:defRPr>
            </a:lvl3pPr>
            <a:lvl4pPr lvl="3">
              <a:spcBef>
                <a:spcPts val="0"/>
              </a:spcBef>
              <a:spcAft>
                <a:spcPts val="0"/>
              </a:spcAft>
              <a:buSzPts val="12000"/>
              <a:buFont typeface="Anton"/>
              <a:buNone/>
              <a:defRPr sz="12000">
                <a:latin typeface="Anton"/>
                <a:ea typeface="Anton"/>
                <a:cs typeface="Anton"/>
                <a:sym typeface="Anton"/>
              </a:defRPr>
            </a:lvl4pPr>
            <a:lvl5pPr lvl="4">
              <a:spcBef>
                <a:spcPts val="0"/>
              </a:spcBef>
              <a:spcAft>
                <a:spcPts val="0"/>
              </a:spcAft>
              <a:buSzPts val="12000"/>
              <a:buFont typeface="Anton"/>
              <a:buNone/>
              <a:defRPr sz="12000">
                <a:latin typeface="Anton"/>
                <a:ea typeface="Anton"/>
                <a:cs typeface="Anton"/>
                <a:sym typeface="Anton"/>
              </a:defRPr>
            </a:lvl5pPr>
            <a:lvl6pPr lvl="5">
              <a:spcBef>
                <a:spcPts val="0"/>
              </a:spcBef>
              <a:spcAft>
                <a:spcPts val="0"/>
              </a:spcAft>
              <a:buSzPts val="12000"/>
              <a:buFont typeface="Anton"/>
              <a:buNone/>
              <a:defRPr sz="12000">
                <a:latin typeface="Anton"/>
                <a:ea typeface="Anton"/>
                <a:cs typeface="Anton"/>
                <a:sym typeface="Anton"/>
              </a:defRPr>
            </a:lvl6pPr>
            <a:lvl7pPr lvl="6">
              <a:spcBef>
                <a:spcPts val="0"/>
              </a:spcBef>
              <a:spcAft>
                <a:spcPts val="0"/>
              </a:spcAft>
              <a:buSzPts val="12000"/>
              <a:buFont typeface="Anton"/>
              <a:buNone/>
              <a:defRPr sz="12000">
                <a:latin typeface="Anton"/>
                <a:ea typeface="Anton"/>
                <a:cs typeface="Anton"/>
                <a:sym typeface="Anton"/>
              </a:defRPr>
            </a:lvl7pPr>
            <a:lvl8pPr lvl="7">
              <a:spcBef>
                <a:spcPts val="0"/>
              </a:spcBef>
              <a:spcAft>
                <a:spcPts val="0"/>
              </a:spcAft>
              <a:buSzPts val="12000"/>
              <a:buFont typeface="Anton"/>
              <a:buNone/>
              <a:defRPr sz="12000">
                <a:latin typeface="Anton"/>
                <a:ea typeface="Anton"/>
                <a:cs typeface="Anton"/>
                <a:sym typeface="Anton"/>
              </a:defRPr>
            </a:lvl8pPr>
            <a:lvl9pPr lvl="8">
              <a:spcBef>
                <a:spcPts val="0"/>
              </a:spcBef>
              <a:spcAft>
                <a:spcPts val="0"/>
              </a:spcAft>
              <a:buSzPts val="12000"/>
              <a:buFont typeface="Anton"/>
              <a:buNone/>
              <a:defRPr sz="12000">
                <a:latin typeface="Anton"/>
                <a:ea typeface="Anton"/>
                <a:cs typeface="Anton"/>
                <a:sym typeface="Anton"/>
              </a:defRPr>
            </a:lvl9pPr>
          </a:lstStyle>
          <a:p/>
        </p:txBody>
      </p:sp>
      <p:sp>
        <p:nvSpPr>
          <p:cNvPr id="75" name="Google Shape;75;p10"/>
          <p:cNvSpPr/>
          <p:nvPr>
            <p:ph idx="2" type="pic"/>
          </p:nvPr>
        </p:nvSpPr>
        <p:spPr>
          <a:xfrm>
            <a:off x="11744332" y="5428650"/>
            <a:ext cx="4457400" cy="3342600"/>
          </a:xfrm>
          <a:prstGeom prst="rect">
            <a:avLst/>
          </a:prstGeom>
          <a:noFill/>
          <a:ln>
            <a:noFill/>
          </a:ln>
        </p:spPr>
      </p:sp>
      <p:sp>
        <p:nvSpPr>
          <p:cNvPr id="76" name="Google Shape;76;p10"/>
          <p:cNvSpPr txBox="1"/>
          <p:nvPr>
            <p:ph idx="1" type="body"/>
          </p:nvPr>
        </p:nvSpPr>
        <p:spPr>
          <a:xfrm>
            <a:off x="3547963" y="5874888"/>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100"/>
              <a:buNone/>
              <a:defRPr/>
            </a:lvl1pPr>
            <a:lvl2pPr indent="-228600" lvl="1" marL="914400" algn="l">
              <a:spcBef>
                <a:spcPts val="240"/>
              </a:spcBef>
              <a:spcAft>
                <a:spcPts val="0"/>
              </a:spcAft>
              <a:buClr>
                <a:schemeClr val="dk1"/>
              </a:buClr>
              <a:buSzPts val="2100"/>
              <a:buNone/>
              <a:defRPr/>
            </a:lvl2pPr>
            <a:lvl3pPr indent="-228600" lvl="2" marL="1371600" algn="l">
              <a:spcBef>
                <a:spcPts val="200"/>
              </a:spcBef>
              <a:spcAft>
                <a:spcPts val="0"/>
              </a:spcAft>
              <a:buClr>
                <a:schemeClr val="dk1"/>
              </a:buClr>
              <a:buSzPts val="2100"/>
              <a:buNone/>
              <a:defRPr/>
            </a:lvl3pPr>
            <a:lvl4pPr indent="-228600" lvl="3" marL="1828800" algn="l">
              <a:spcBef>
                <a:spcPts val="180"/>
              </a:spcBef>
              <a:spcAft>
                <a:spcPts val="0"/>
              </a:spcAft>
              <a:buClr>
                <a:schemeClr val="dk1"/>
              </a:buClr>
              <a:buSzPts val="2100"/>
              <a:buNone/>
              <a:defRPr/>
            </a:lvl4pPr>
            <a:lvl5pPr indent="-228600" lvl="4" marL="2286000" algn="l">
              <a:spcBef>
                <a:spcPts val="180"/>
              </a:spcBef>
              <a:spcAft>
                <a:spcPts val="0"/>
              </a:spcAft>
              <a:buClr>
                <a:schemeClr val="dk1"/>
              </a:buClr>
              <a:buSzPts val="2100"/>
              <a:buNone/>
              <a:defRPr/>
            </a:lvl5pPr>
            <a:lvl6pPr indent="-228600" lvl="5" marL="2743200" algn="l">
              <a:spcBef>
                <a:spcPts val="180"/>
              </a:spcBef>
              <a:spcAft>
                <a:spcPts val="0"/>
              </a:spcAft>
              <a:buClr>
                <a:schemeClr val="dk1"/>
              </a:buClr>
              <a:buSzPts val="2100"/>
              <a:buNone/>
              <a:defRPr/>
            </a:lvl6pPr>
            <a:lvl7pPr indent="-228600" lvl="6" marL="3200400" algn="l">
              <a:spcBef>
                <a:spcPts val="180"/>
              </a:spcBef>
              <a:spcAft>
                <a:spcPts val="0"/>
              </a:spcAft>
              <a:buClr>
                <a:schemeClr val="dk1"/>
              </a:buClr>
              <a:buSzPts val="2100"/>
              <a:buNone/>
              <a:defRPr/>
            </a:lvl7pPr>
            <a:lvl8pPr indent="-228600" lvl="7" marL="3657600" algn="l">
              <a:spcBef>
                <a:spcPts val="180"/>
              </a:spcBef>
              <a:spcAft>
                <a:spcPts val="0"/>
              </a:spcAft>
              <a:buClr>
                <a:schemeClr val="dk1"/>
              </a:buClr>
              <a:buSzPts val="2100"/>
              <a:buNone/>
              <a:defRPr/>
            </a:lvl8pPr>
            <a:lvl9pPr indent="-228600" lvl="8" marL="4114800" algn="l">
              <a:spcBef>
                <a:spcPts val="180"/>
              </a:spcBef>
              <a:spcAft>
                <a:spcPts val="0"/>
              </a:spcAft>
              <a:buClr>
                <a:schemeClr val="dk1"/>
              </a:buClr>
              <a:buSzPts val="2100"/>
              <a:buNone/>
              <a:defRPr/>
            </a:lvl9pPr>
          </a:lstStyle>
          <a:p/>
        </p:txBody>
      </p:sp>
      <p:grpSp>
        <p:nvGrpSpPr>
          <p:cNvPr id="77" name="Google Shape;77;p10"/>
          <p:cNvGrpSpPr/>
          <p:nvPr/>
        </p:nvGrpSpPr>
        <p:grpSpPr>
          <a:xfrm>
            <a:off x="866592" y="652943"/>
            <a:ext cx="2453000" cy="498830"/>
            <a:chOff x="0" y="0"/>
            <a:chExt cx="3270666" cy="665106"/>
          </a:xfrm>
        </p:grpSpPr>
        <p:sp>
          <p:nvSpPr>
            <p:cNvPr id="78" name="Google Shape;78;p10"/>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3">
                <a:alphaModFix/>
              </a:blip>
              <a:stretch>
                <a:fillRect b="0" l="0" r="0" t="0"/>
              </a:stretch>
            </a:blipFill>
            <a:ln>
              <a:noFill/>
            </a:ln>
          </p:spPr>
        </p:sp>
        <p:sp>
          <p:nvSpPr>
            <p:cNvPr id="79" name="Google Shape;79;p10"/>
            <p:cNvSpPr txBox="1"/>
            <p:nvPr/>
          </p:nvSpPr>
          <p:spPr>
            <a:xfrm>
              <a:off x="880566" y="131312"/>
              <a:ext cx="2390100" cy="408000"/>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sp>
        <p:nvSpPr>
          <p:cNvPr id="80" name="Google Shape;80;p10"/>
          <p:cNvSpPr txBox="1"/>
          <p:nvPr/>
        </p:nvSpPr>
        <p:spPr>
          <a:xfrm>
            <a:off x="16779634" y="9113254"/>
            <a:ext cx="959400" cy="522000"/>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01/20</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97100" y="2414625"/>
            <a:ext cx="16328700" cy="1143000"/>
          </a:xfrm>
          <a:prstGeom prst="rect">
            <a:avLst/>
          </a:prstGeom>
          <a:noFill/>
          <a:ln>
            <a:noFill/>
          </a:ln>
        </p:spPr>
        <p:txBody>
          <a:bodyPr anchorCtr="0" anchor="ctr" bIns="45700" lIns="91425" spcFirstLastPara="1" rIns="91425" wrap="square" tIns="45700">
            <a:normAutofit/>
          </a:bodyPr>
          <a:lstStyle>
            <a:lvl1pPr lvl="0" marR="0" rtl="0">
              <a:spcBef>
                <a:spcPts val="0"/>
              </a:spcBef>
              <a:spcAft>
                <a:spcPts val="0"/>
              </a:spcAft>
              <a:buClr>
                <a:schemeClr val="accent2"/>
              </a:buClr>
              <a:buSzPts val="12000"/>
              <a:buFont typeface="Anton"/>
              <a:buNone/>
              <a:defRPr i="0" sz="12000" u="none" cap="none" strike="noStrike">
                <a:solidFill>
                  <a:schemeClr val="accent2"/>
                </a:solidFill>
                <a:latin typeface="Anton"/>
                <a:ea typeface="Anton"/>
                <a:cs typeface="Anton"/>
                <a:sym typeface="Anto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6101650" y="5491675"/>
            <a:ext cx="5919600" cy="3832800"/>
          </a:xfrm>
          <a:prstGeom prst="rect">
            <a:avLst/>
          </a:prstGeom>
          <a:noFill/>
          <a:ln>
            <a:noFill/>
          </a:ln>
        </p:spPr>
        <p:txBody>
          <a:bodyPr anchorCtr="0" anchor="t" bIns="45700" lIns="91425" spcFirstLastPara="1" rIns="91425" wrap="square" tIns="45700">
            <a:normAutofit/>
          </a:bodyPr>
          <a:lstStyle>
            <a:lvl1pPr indent="-361950" lvl="0" marL="457200" marR="0" rtl="0" algn="l">
              <a:spcBef>
                <a:spcPts val="640"/>
              </a:spcBef>
              <a:spcAft>
                <a:spcPts val="0"/>
              </a:spcAft>
              <a:buClr>
                <a:schemeClr val="dk1"/>
              </a:buClr>
              <a:buSzPts val="2100"/>
              <a:buFont typeface="Anton"/>
              <a:buChar char="•"/>
              <a:defRPr i="0" sz="2100" u="none" cap="none" strike="noStrike">
                <a:solidFill>
                  <a:schemeClr val="dk1"/>
                </a:solidFill>
                <a:latin typeface="Anton"/>
                <a:ea typeface="Anton"/>
                <a:cs typeface="Anton"/>
                <a:sym typeface="Anton"/>
              </a:defRPr>
            </a:lvl1pPr>
            <a:lvl2pPr indent="-361950" lvl="1" marL="914400" marR="0" rtl="0" algn="l">
              <a:spcBef>
                <a:spcPts val="560"/>
              </a:spcBef>
              <a:spcAft>
                <a:spcPts val="0"/>
              </a:spcAft>
              <a:buClr>
                <a:schemeClr val="dk1"/>
              </a:buClr>
              <a:buSzPts val="2100"/>
              <a:buFont typeface="Anton"/>
              <a:buChar char="–"/>
              <a:defRPr i="0" sz="2100" u="none" cap="none" strike="noStrike">
                <a:solidFill>
                  <a:schemeClr val="dk1"/>
                </a:solidFill>
                <a:latin typeface="Anton"/>
                <a:ea typeface="Anton"/>
                <a:cs typeface="Anton"/>
                <a:sym typeface="Anton"/>
              </a:defRPr>
            </a:lvl2pPr>
            <a:lvl3pPr indent="-361950" lvl="2" marL="1371600" marR="0" rtl="0" algn="l">
              <a:spcBef>
                <a:spcPts val="480"/>
              </a:spcBef>
              <a:spcAft>
                <a:spcPts val="0"/>
              </a:spcAft>
              <a:buClr>
                <a:schemeClr val="dk1"/>
              </a:buClr>
              <a:buSzPts val="2100"/>
              <a:buFont typeface="Anton"/>
              <a:buChar char="•"/>
              <a:defRPr i="0" sz="2100" u="none" cap="none" strike="noStrike">
                <a:solidFill>
                  <a:schemeClr val="dk1"/>
                </a:solidFill>
                <a:latin typeface="Anton"/>
                <a:ea typeface="Anton"/>
                <a:cs typeface="Anton"/>
                <a:sym typeface="Anton"/>
              </a:defRPr>
            </a:lvl3pPr>
            <a:lvl4pPr indent="-361950" lvl="3" marL="1828800" marR="0" rtl="0" algn="l">
              <a:spcBef>
                <a:spcPts val="400"/>
              </a:spcBef>
              <a:spcAft>
                <a:spcPts val="0"/>
              </a:spcAft>
              <a:buClr>
                <a:schemeClr val="dk1"/>
              </a:buClr>
              <a:buSzPts val="2100"/>
              <a:buFont typeface="Anton"/>
              <a:buChar char="–"/>
              <a:defRPr i="0" sz="2100" u="none" cap="none" strike="noStrike">
                <a:solidFill>
                  <a:schemeClr val="dk1"/>
                </a:solidFill>
                <a:latin typeface="Anton"/>
                <a:ea typeface="Anton"/>
                <a:cs typeface="Anton"/>
                <a:sym typeface="Anton"/>
              </a:defRPr>
            </a:lvl4pPr>
            <a:lvl5pPr indent="-361950" lvl="4" marL="2286000" marR="0" rtl="0" algn="l">
              <a:spcBef>
                <a:spcPts val="400"/>
              </a:spcBef>
              <a:spcAft>
                <a:spcPts val="0"/>
              </a:spcAft>
              <a:buClr>
                <a:schemeClr val="dk1"/>
              </a:buClr>
              <a:buSzPts val="2100"/>
              <a:buFont typeface="Anton"/>
              <a:buChar char="»"/>
              <a:defRPr i="0" sz="2100" u="none" cap="none" strike="noStrike">
                <a:solidFill>
                  <a:schemeClr val="dk1"/>
                </a:solidFill>
                <a:latin typeface="Anton"/>
                <a:ea typeface="Anton"/>
                <a:cs typeface="Anton"/>
                <a:sym typeface="Anton"/>
              </a:defRPr>
            </a:lvl5pPr>
            <a:lvl6pPr indent="-361950" lvl="5" marL="2743200" marR="0" rtl="0" algn="l">
              <a:spcBef>
                <a:spcPts val="400"/>
              </a:spcBef>
              <a:spcAft>
                <a:spcPts val="0"/>
              </a:spcAft>
              <a:buClr>
                <a:schemeClr val="dk1"/>
              </a:buClr>
              <a:buSzPts val="2100"/>
              <a:buFont typeface="Anton"/>
              <a:buChar char="•"/>
              <a:defRPr i="0" sz="2100" u="none" cap="none" strike="noStrike">
                <a:solidFill>
                  <a:schemeClr val="dk1"/>
                </a:solidFill>
                <a:latin typeface="Anton"/>
                <a:ea typeface="Anton"/>
                <a:cs typeface="Anton"/>
                <a:sym typeface="Anton"/>
              </a:defRPr>
            </a:lvl6pPr>
            <a:lvl7pPr indent="-361950" lvl="6" marL="3200400" marR="0" rtl="0" algn="l">
              <a:spcBef>
                <a:spcPts val="400"/>
              </a:spcBef>
              <a:spcAft>
                <a:spcPts val="0"/>
              </a:spcAft>
              <a:buClr>
                <a:schemeClr val="dk1"/>
              </a:buClr>
              <a:buSzPts val="2100"/>
              <a:buFont typeface="Anton"/>
              <a:buChar char="•"/>
              <a:defRPr i="0" sz="2100" u="none" cap="none" strike="noStrike">
                <a:solidFill>
                  <a:schemeClr val="dk1"/>
                </a:solidFill>
                <a:latin typeface="Anton"/>
                <a:ea typeface="Anton"/>
                <a:cs typeface="Anton"/>
                <a:sym typeface="Anton"/>
              </a:defRPr>
            </a:lvl7pPr>
            <a:lvl8pPr indent="-361950" lvl="7" marL="3657600" marR="0" rtl="0" algn="l">
              <a:spcBef>
                <a:spcPts val="400"/>
              </a:spcBef>
              <a:spcAft>
                <a:spcPts val="0"/>
              </a:spcAft>
              <a:buClr>
                <a:schemeClr val="dk1"/>
              </a:buClr>
              <a:buSzPts val="2100"/>
              <a:buFont typeface="Anton"/>
              <a:buChar char="•"/>
              <a:defRPr i="0" sz="2100" u="none" cap="none" strike="noStrike">
                <a:solidFill>
                  <a:schemeClr val="dk1"/>
                </a:solidFill>
                <a:latin typeface="Anton"/>
                <a:ea typeface="Anton"/>
                <a:cs typeface="Anton"/>
                <a:sym typeface="Anton"/>
              </a:defRPr>
            </a:lvl8pPr>
            <a:lvl9pPr indent="-361950" lvl="8" marL="4114800" marR="0" rtl="0" algn="l">
              <a:spcBef>
                <a:spcPts val="400"/>
              </a:spcBef>
              <a:spcAft>
                <a:spcPts val="0"/>
              </a:spcAft>
              <a:buClr>
                <a:schemeClr val="dk1"/>
              </a:buClr>
              <a:buSzPts val="2100"/>
              <a:buFont typeface="Anton"/>
              <a:buChar char="•"/>
              <a:defRPr i="0" sz="2100" u="none" cap="none" strike="noStrike">
                <a:solidFill>
                  <a:schemeClr val="dk1"/>
                </a:solidFill>
                <a:latin typeface="Anton"/>
                <a:ea typeface="Anton"/>
                <a:cs typeface="Anton"/>
                <a:sym typeface="Anton"/>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png"/><Relationship Id="rId4"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9.png"/><Relationship Id="rId7" Type="http://schemas.openxmlformats.org/officeDocument/2006/relationships/image" Target="../media/image3.png"/><Relationship Id="rId8"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2.png"/><Relationship Id="rId9" Type="http://schemas.openxmlformats.org/officeDocument/2006/relationships/image" Target="../media/image1.png"/><Relationship Id="rId5" Type="http://schemas.openxmlformats.org/officeDocument/2006/relationships/image" Target="../media/image23.png"/><Relationship Id="rId6" Type="http://schemas.openxmlformats.org/officeDocument/2006/relationships/image" Target="../media/image22.png"/><Relationship Id="rId7" Type="http://schemas.openxmlformats.org/officeDocument/2006/relationships/image" Target="../media/image3.png"/><Relationship Id="rId8"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36.png"/><Relationship Id="rId9" Type="http://schemas.openxmlformats.org/officeDocument/2006/relationships/image" Target="../media/image1.png"/><Relationship Id="rId5" Type="http://schemas.openxmlformats.org/officeDocument/2006/relationships/image" Target="../media/image42.png"/><Relationship Id="rId6" Type="http://schemas.openxmlformats.org/officeDocument/2006/relationships/image" Target="../media/image38.png"/><Relationship Id="rId7" Type="http://schemas.openxmlformats.org/officeDocument/2006/relationships/image" Target="../media/image2.png"/><Relationship Id="rId8"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1.png"/><Relationship Id="rId4" Type="http://schemas.openxmlformats.org/officeDocument/2006/relationships/image" Target="../media/image2.png"/><Relationship Id="rId5" Type="http://schemas.openxmlformats.org/officeDocument/2006/relationships/image" Target="../media/image32.png"/><Relationship Id="rId6" Type="http://schemas.openxmlformats.org/officeDocument/2006/relationships/image" Target="../media/image3.png"/><Relationship Id="rId7"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4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1.png"/><Relationship Id="rId4" Type="http://schemas.openxmlformats.org/officeDocument/2006/relationships/image" Target="../media/image2.png"/><Relationship Id="rId9"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31.png"/><Relationship Id="rId7" Type="http://schemas.openxmlformats.org/officeDocument/2006/relationships/image" Target="../media/image29.png"/><Relationship Id="rId8" Type="http://schemas.openxmlformats.org/officeDocument/2006/relationships/image" Target="../media/image3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7.png"/><Relationship Id="rId4" Type="http://schemas.openxmlformats.org/officeDocument/2006/relationships/image" Target="../media/image21.png"/><Relationship Id="rId5"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1.png"/><Relationship Id="rId4" Type="http://schemas.openxmlformats.org/officeDocument/2006/relationships/image" Target="../media/image2.png"/><Relationship Id="rId5" Type="http://schemas.openxmlformats.org/officeDocument/2006/relationships/image" Target="../media/image43.png"/><Relationship Id="rId6" Type="http://schemas.openxmlformats.org/officeDocument/2006/relationships/image" Target="../media/image3.png"/><Relationship Id="rId7"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1.png"/><Relationship Id="rId4" Type="http://schemas.openxmlformats.org/officeDocument/2006/relationships/image" Target="../media/image2.png"/><Relationship Id="rId11" Type="http://schemas.openxmlformats.org/officeDocument/2006/relationships/image" Target="../media/image3.png"/><Relationship Id="rId10" Type="http://schemas.openxmlformats.org/officeDocument/2006/relationships/image" Target="../media/image27.png"/><Relationship Id="rId12" Type="http://schemas.openxmlformats.org/officeDocument/2006/relationships/image" Target="../media/image39.png"/><Relationship Id="rId9" Type="http://schemas.openxmlformats.org/officeDocument/2006/relationships/image" Target="../media/image26.png"/><Relationship Id="rId5" Type="http://schemas.openxmlformats.org/officeDocument/2006/relationships/image" Target="../media/image28.png"/><Relationship Id="rId6" Type="http://schemas.openxmlformats.org/officeDocument/2006/relationships/image" Target="../media/image44.png"/><Relationship Id="rId7" Type="http://schemas.openxmlformats.org/officeDocument/2006/relationships/image" Target="../media/image34.png"/><Relationship Id="rId8" Type="http://schemas.openxmlformats.org/officeDocument/2006/relationships/image" Target="../media/image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1.png"/><Relationship Id="rId4" Type="http://schemas.openxmlformats.org/officeDocument/2006/relationships/image" Target="../media/image46.png"/><Relationship Id="rId5" Type="http://schemas.openxmlformats.org/officeDocument/2006/relationships/image" Target="../media/image2.png"/><Relationship Id="rId6"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1.png"/><Relationship Id="rId4" Type="http://schemas.openxmlformats.org/officeDocument/2006/relationships/image" Target="../media/image2.png"/><Relationship Id="rId5" Type="http://schemas.openxmlformats.org/officeDocument/2006/relationships/image" Target="../media/image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1.png"/><Relationship Id="rId4" Type="http://schemas.openxmlformats.org/officeDocument/2006/relationships/image" Target="../media/image15.png"/><Relationship Id="rId5" Type="http://schemas.openxmlformats.org/officeDocument/2006/relationships/image" Target="../media/image3.png"/><Relationship Id="rId6"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1.png"/><Relationship Id="rId4" Type="http://schemas.openxmlformats.org/officeDocument/2006/relationships/image" Target="../media/image2.png"/><Relationship Id="rId5" Type="http://schemas.openxmlformats.org/officeDocument/2006/relationships/image" Target="../media/image16.png"/><Relationship Id="rId6" Type="http://schemas.openxmlformats.org/officeDocument/2006/relationships/image" Target="../media/image3.png"/><Relationship Id="rId7" Type="http://schemas.openxmlformats.org/officeDocument/2006/relationships/image" Target="../media/image14.png"/><Relationship Id="rId8"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18.png"/><Relationship Id="rId7" Type="http://schemas.openxmlformats.org/officeDocument/2006/relationships/image" Target="../media/image13.png"/><Relationship Id="rId8"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1.png"/><Relationship Id="rId4" Type="http://schemas.openxmlformats.org/officeDocument/2006/relationships/image" Target="../media/image2.png"/><Relationship Id="rId5" Type="http://schemas.openxmlformats.org/officeDocument/2006/relationships/image" Target="../media/image17.png"/><Relationship Id="rId6" Type="http://schemas.openxmlformats.org/officeDocument/2006/relationships/image" Target="../media/image3.png"/><Relationship Id="rId7"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1.png"/><Relationship Id="rId4" Type="http://schemas.openxmlformats.org/officeDocument/2006/relationships/image" Target="../media/image2.png"/><Relationship Id="rId10" Type="http://schemas.openxmlformats.org/officeDocument/2006/relationships/image" Target="../media/image1.png"/><Relationship Id="rId9" Type="http://schemas.openxmlformats.org/officeDocument/2006/relationships/image" Target="../media/image33.png"/><Relationship Id="rId5" Type="http://schemas.openxmlformats.org/officeDocument/2006/relationships/image" Target="../media/image3.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2.png"/><Relationship Id="rId9" Type="http://schemas.openxmlformats.org/officeDocument/2006/relationships/image" Target="../media/image1.png"/><Relationship Id="rId5" Type="http://schemas.openxmlformats.org/officeDocument/2006/relationships/image" Target="../media/image30.png"/><Relationship Id="rId6" Type="http://schemas.openxmlformats.org/officeDocument/2006/relationships/image" Target="../media/image25.png"/><Relationship Id="rId7" Type="http://schemas.openxmlformats.org/officeDocument/2006/relationships/image" Target="../media/image24.png"/><Relationship Id="rId8"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84" name="Shape 84"/>
        <p:cNvGrpSpPr/>
        <p:nvPr/>
      </p:nvGrpSpPr>
      <p:grpSpPr>
        <a:xfrm>
          <a:off x="0" y="0"/>
          <a:ext cx="0" cy="0"/>
          <a:chOff x="0" y="0"/>
          <a:chExt cx="0" cy="0"/>
        </a:xfrm>
      </p:grpSpPr>
      <p:pic>
        <p:nvPicPr>
          <p:cNvPr id="85" name="Google Shape;85;p11"/>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86" name="Google Shape;86;p11"/>
          <p:cNvPicPr preferRelativeResize="0"/>
          <p:nvPr/>
        </p:nvPicPr>
        <p:blipFill>
          <a:blip r:embed="rId4">
            <a:alphaModFix/>
          </a:blip>
          <a:stretch>
            <a:fillRect/>
          </a:stretch>
        </p:blipFill>
        <p:spPr>
          <a:xfrm>
            <a:off x="8450638" y="786163"/>
            <a:ext cx="7319175" cy="7319175"/>
          </a:xfrm>
          <a:prstGeom prst="rect">
            <a:avLst/>
          </a:prstGeom>
          <a:noFill/>
          <a:ln>
            <a:noFill/>
          </a:ln>
        </p:spPr>
      </p:pic>
      <p:pic>
        <p:nvPicPr>
          <p:cNvPr id="87" name="Google Shape;87;p11"/>
          <p:cNvPicPr preferRelativeResize="0"/>
          <p:nvPr/>
        </p:nvPicPr>
        <p:blipFill>
          <a:blip r:embed="rId5">
            <a:alphaModFix/>
          </a:blip>
          <a:stretch>
            <a:fillRect/>
          </a:stretch>
        </p:blipFill>
        <p:spPr>
          <a:xfrm>
            <a:off x="13969025" y="44199"/>
            <a:ext cx="3566975" cy="6602821"/>
          </a:xfrm>
          <a:prstGeom prst="rect">
            <a:avLst/>
          </a:prstGeom>
          <a:noFill/>
          <a:ln>
            <a:noFill/>
          </a:ln>
        </p:spPr>
      </p:pic>
      <p:pic>
        <p:nvPicPr>
          <p:cNvPr id="88" name="Google Shape;88;p11"/>
          <p:cNvPicPr preferRelativeResize="0"/>
          <p:nvPr/>
        </p:nvPicPr>
        <p:blipFill>
          <a:blip r:embed="rId6">
            <a:alphaModFix/>
          </a:blip>
          <a:stretch>
            <a:fillRect/>
          </a:stretch>
        </p:blipFill>
        <p:spPr>
          <a:xfrm>
            <a:off x="9611164" y="3620009"/>
            <a:ext cx="3638751" cy="6655965"/>
          </a:xfrm>
          <a:prstGeom prst="rect">
            <a:avLst/>
          </a:prstGeom>
          <a:noFill/>
          <a:ln>
            <a:noFill/>
          </a:ln>
        </p:spPr>
      </p:pic>
      <p:grpSp>
        <p:nvGrpSpPr>
          <p:cNvPr id="89" name="Google Shape;89;p11"/>
          <p:cNvGrpSpPr/>
          <p:nvPr/>
        </p:nvGrpSpPr>
        <p:grpSpPr>
          <a:xfrm>
            <a:off x="797052" y="1763907"/>
            <a:ext cx="8094913" cy="4156760"/>
            <a:chOff x="0" y="-47625"/>
            <a:chExt cx="2412249" cy="1238697"/>
          </a:xfrm>
        </p:grpSpPr>
        <p:sp>
          <p:nvSpPr>
            <p:cNvPr id="90" name="Google Shape;90;p11"/>
            <p:cNvSpPr/>
            <p:nvPr/>
          </p:nvSpPr>
          <p:spPr>
            <a:xfrm>
              <a:off x="0" y="0"/>
              <a:ext cx="2412249" cy="1191072"/>
            </a:xfrm>
            <a:custGeom>
              <a:rect b="b" l="l" r="r" t="t"/>
              <a:pathLst>
                <a:path extrusionOk="0" h="1191072" w="2412249">
                  <a:moveTo>
                    <a:pt x="0" y="0"/>
                  </a:moveTo>
                  <a:lnTo>
                    <a:pt x="2412249" y="0"/>
                  </a:lnTo>
                  <a:lnTo>
                    <a:pt x="2412249" y="1191072"/>
                  </a:lnTo>
                  <a:lnTo>
                    <a:pt x="0" y="1191072"/>
                  </a:lnTo>
                  <a:close/>
                </a:path>
              </a:pathLst>
            </a:custGeom>
            <a:solidFill>
              <a:srgbClr val="FFD13A"/>
            </a:solidFill>
            <a:ln cap="sq" cmpd="sng" w="38100">
              <a:solidFill>
                <a:srgbClr val="FFFFFF"/>
              </a:solidFill>
              <a:prstDash val="solid"/>
              <a:miter lim="8000"/>
              <a:headEnd len="sm" w="sm" type="none"/>
              <a:tailEnd len="sm" w="sm" type="none"/>
            </a:ln>
          </p:spPr>
        </p:sp>
        <p:sp>
          <p:nvSpPr>
            <p:cNvPr id="91" name="Google Shape;91;p11"/>
            <p:cNvSpPr txBox="1"/>
            <p:nvPr/>
          </p:nvSpPr>
          <p:spPr>
            <a:xfrm>
              <a:off x="0" y="-47625"/>
              <a:ext cx="2412249"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2" name="Google Shape;92;p11"/>
          <p:cNvGrpSpPr/>
          <p:nvPr/>
        </p:nvGrpSpPr>
        <p:grpSpPr>
          <a:xfrm>
            <a:off x="797052" y="6240517"/>
            <a:ext cx="2522496" cy="1255113"/>
            <a:chOff x="0" y="-47625"/>
            <a:chExt cx="751693" cy="374018"/>
          </a:xfrm>
        </p:grpSpPr>
        <p:sp>
          <p:nvSpPr>
            <p:cNvPr id="93" name="Google Shape;93;p11"/>
            <p:cNvSpPr/>
            <p:nvPr/>
          </p:nvSpPr>
          <p:spPr>
            <a:xfrm>
              <a:off x="0" y="0"/>
              <a:ext cx="751693" cy="326393"/>
            </a:xfrm>
            <a:custGeom>
              <a:rect b="b" l="l" r="r" t="t"/>
              <a:pathLst>
                <a:path extrusionOk="0" h="326393" w="751693">
                  <a:moveTo>
                    <a:pt x="0" y="0"/>
                  </a:moveTo>
                  <a:lnTo>
                    <a:pt x="751693" y="0"/>
                  </a:lnTo>
                  <a:lnTo>
                    <a:pt x="751693" y="326393"/>
                  </a:lnTo>
                  <a:lnTo>
                    <a:pt x="0" y="326393"/>
                  </a:lnTo>
                  <a:close/>
                </a:path>
              </a:pathLst>
            </a:custGeom>
            <a:solidFill>
              <a:srgbClr val="000000"/>
            </a:solidFill>
            <a:ln cap="sq" cmpd="sng" w="38100">
              <a:solidFill>
                <a:srgbClr val="FFFFFF"/>
              </a:solidFill>
              <a:prstDash val="solid"/>
              <a:miter lim="8000"/>
              <a:headEnd len="sm" w="sm" type="none"/>
              <a:tailEnd len="sm" w="sm" type="none"/>
            </a:ln>
          </p:spPr>
        </p:sp>
        <p:sp>
          <p:nvSpPr>
            <p:cNvPr id="94" name="Google Shape;94;p11"/>
            <p:cNvSpPr txBox="1"/>
            <p:nvPr/>
          </p:nvSpPr>
          <p:spPr>
            <a:xfrm>
              <a:off x="0" y="-47625"/>
              <a:ext cx="751693" cy="37401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5" name="Google Shape;95;p11"/>
          <p:cNvGrpSpPr/>
          <p:nvPr/>
        </p:nvGrpSpPr>
        <p:grpSpPr>
          <a:xfrm>
            <a:off x="16821624" y="5244639"/>
            <a:ext cx="1950545" cy="1840159"/>
            <a:chOff x="0" y="-47625"/>
            <a:chExt cx="513724" cy="484651"/>
          </a:xfrm>
        </p:grpSpPr>
        <p:sp>
          <p:nvSpPr>
            <p:cNvPr id="96" name="Google Shape;96;p11"/>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97" name="Google Shape;97;p11"/>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8" name="Google Shape;98;p11"/>
          <p:cNvGrpSpPr/>
          <p:nvPr/>
        </p:nvGrpSpPr>
        <p:grpSpPr>
          <a:xfrm>
            <a:off x="10699100" y="-2445632"/>
            <a:ext cx="1223458" cy="4156760"/>
            <a:chOff x="0" y="-213090"/>
            <a:chExt cx="1631277" cy="5542346"/>
          </a:xfrm>
        </p:grpSpPr>
        <p:grpSp>
          <p:nvGrpSpPr>
            <p:cNvPr id="99" name="Google Shape;99;p11"/>
            <p:cNvGrpSpPr/>
            <p:nvPr/>
          </p:nvGrpSpPr>
          <p:grpSpPr>
            <a:xfrm>
              <a:off x="0" y="-213090"/>
              <a:ext cx="63500" cy="5542346"/>
              <a:chOff x="0" y="-47625"/>
              <a:chExt cx="14192" cy="1238697"/>
            </a:xfrm>
          </p:grpSpPr>
          <p:sp>
            <p:nvSpPr>
              <p:cNvPr id="100" name="Google Shape;100;p11"/>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101" name="Google Shape;101;p11"/>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2" name="Google Shape;102;p11"/>
            <p:cNvGrpSpPr/>
            <p:nvPr/>
          </p:nvGrpSpPr>
          <p:grpSpPr>
            <a:xfrm>
              <a:off x="783889" y="-213090"/>
              <a:ext cx="63500" cy="5542346"/>
              <a:chOff x="0" y="-47625"/>
              <a:chExt cx="14192" cy="1238697"/>
            </a:xfrm>
          </p:grpSpPr>
          <p:sp>
            <p:nvSpPr>
              <p:cNvPr id="103" name="Google Shape;103;p11"/>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104" name="Google Shape;104;p11"/>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5" name="Google Shape;105;p11"/>
            <p:cNvGrpSpPr/>
            <p:nvPr/>
          </p:nvGrpSpPr>
          <p:grpSpPr>
            <a:xfrm>
              <a:off x="1567777" y="-213090"/>
              <a:ext cx="63500" cy="5542346"/>
              <a:chOff x="0" y="-47625"/>
              <a:chExt cx="14192" cy="1238697"/>
            </a:xfrm>
          </p:grpSpPr>
          <p:sp>
            <p:nvSpPr>
              <p:cNvPr id="106" name="Google Shape;106;p11"/>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107" name="Google Shape;107;p11"/>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108" name="Google Shape;108;p11"/>
          <p:cNvGrpSpPr/>
          <p:nvPr/>
        </p:nvGrpSpPr>
        <p:grpSpPr>
          <a:xfrm>
            <a:off x="15272815" y="7962660"/>
            <a:ext cx="959331" cy="839415"/>
            <a:chOff x="0" y="0"/>
            <a:chExt cx="812800" cy="711200"/>
          </a:xfrm>
        </p:grpSpPr>
        <p:sp>
          <p:nvSpPr>
            <p:cNvPr id="109" name="Google Shape;109;p11"/>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110" name="Google Shape;110;p11"/>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1" name="Google Shape;111;p11"/>
          <p:cNvGrpSpPr/>
          <p:nvPr/>
        </p:nvGrpSpPr>
        <p:grpSpPr>
          <a:xfrm>
            <a:off x="3652203" y="6574342"/>
            <a:ext cx="747280" cy="747280"/>
            <a:chOff x="0" y="0"/>
            <a:chExt cx="812800" cy="812800"/>
          </a:xfrm>
        </p:grpSpPr>
        <p:sp>
          <p:nvSpPr>
            <p:cNvPr id="112" name="Google Shape;112;p11"/>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FD13A"/>
            </a:solidFill>
            <a:ln cap="sq" cmpd="sng" w="38100">
              <a:solidFill>
                <a:srgbClr val="FFFFFF"/>
              </a:solidFill>
              <a:prstDash val="solid"/>
              <a:miter lim="8000"/>
              <a:headEnd len="sm" w="sm" type="none"/>
              <a:tailEnd len="sm" w="sm" type="none"/>
            </a:ln>
          </p:spPr>
        </p:sp>
        <p:sp>
          <p:nvSpPr>
            <p:cNvPr id="113" name="Google Shape;113;p11"/>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4" name="Google Shape;114;p11"/>
          <p:cNvSpPr txBox="1"/>
          <p:nvPr/>
        </p:nvSpPr>
        <p:spPr>
          <a:xfrm>
            <a:off x="1131465" y="2083871"/>
            <a:ext cx="7319100" cy="3703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2030" u="none" cap="none" strike="noStrike">
                <a:solidFill>
                  <a:srgbClr val="292929"/>
                </a:solidFill>
                <a:latin typeface="Anton"/>
                <a:ea typeface="Anton"/>
                <a:cs typeface="Anton"/>
                <a:sym typeface="Anton"/>
              </a:rPr>
              <a:t>B2B MARKET RESEARCH </a:t>
            </a:r>
            <a:endParaRPr/>
          </a:p>
        </p:txBody>
      </p:sp>
      <p:sp>
        <p:nvSpPr>
          <p:cNvPr id="115" name="Google Shape;115;p11"/>
          <p:cNvSpPr txBox="1"/>
          <p:nvPr/>
        </p:nvSpPr>
        <p:spPr>
          <a:xfrm>
            <a:off x="16779634" y="9113254"/>
            <a:ext cx="959331"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01/20</a:t>
            </a:r>
            <a:endParaRPr/>
          </a:p>
        </p:txBody>
      </p:sp>
      <p:sp>
        <p:nvSpPr>
          <p:cNvPr id="116" name="Google Shape;116;p11"/>
          <p:cNvSpPr txBox="1"/>
          <p:nvPr/>
        </p:nvSpPr>
        <p:spPr>
          <a:xfrm>
            <a:off x="1131465" y="6472812"/>
            <a:ext cx="2188082" cy="95034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0" i="0" lang="en-US" sz="6259" u="none" cap="none" strike="noStrike">
                <a:solidFill>
                  <a:srgbClr val="FFFFFF"/>
                </a:solidFill>
                <a:latin typeface="Anton"/>
                <a:ea typeface="Anton"/>
                <a:cs typeface="Anton"/>
                <a:sym typeface="Anton"/>
              </a:rPr>
              <a:t>SLIDES</a:t>
            </a:r>
            <a:endParaRPr/>
          </a:p>
        </p:txBody>
      </p:sp>
      <p:grpSp>
        <p:nvGrpSpPr>
          <p:cNvPr id="117" name="Google Shape;117;p11"/>
          <p:cNvGrpSpPr/>
          <p:nvPr/>
        </p:nvGrpSpPr>
        <p:grpSpPr>
          <a:xfrm>
            <a:off x="866592" y="652943"/>
            <a:ext cx="2452957" cy="498829"/>
            <a:chOff x="0" y="0"/>
            <a:chExt cx="3270608" cy="665106"/>
          </a:xfrm>
        </p:grpSpPr>
        <p:sp>
          <p:nvSpPr>
            <p:cNvPr id="118" name="Google Shape;118;p11"/>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7">
                <a:alphaModFix/>
              </a:blip>
              <a:stretch>
                <a:fillRect b="0" l="0" r="0" t="0"/>
              </a:stretch>
            </a:blipFill>
            <a:ln>
              <a:noFill/>
            </a:ln>
          </p:spPr>
        </p:sp>
        <p:sp>
          <p:nvSpPr>
            <p:cNvPr id="119" name="Google Shape;119;p11"/>
            <p:cNvSpPr txBox="1"/>
            <p:nvPr/>
          </p:nvSpPr>
          <p:spPr>
            <a:xfrm>
              <a:off x="880566" y="131312"/>
              <a:ext cx="2390042" cy="402481"/>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sp>
        <p:nvSpPr>
          <p:cNvPr id="120" name="Google Shape;120;p11"/>
          <p:cNvSpPr txBox="1"/>
          <p:nvPr/>
        </p:nvSpPr>
        <p:spPr>
          <a:xfrm>
            <a:off x="866592" y="7934960"/>
            <a:ext cx="6165505" cy="132334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Customize each slide with specific data and examples relevant to your market.</a:t>
            </a:r>
            <a:endParaRPr/>
          </a:p>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Use visuals effectively to support your points and make the presentation more engaging.</a:t>
            </a:r>
            <a:endParaRPr/>
          </a:p>
        </p:txBody>
      </p:sp>
      <p:pic>
        <p:nvPicPr>
          <p:cNvPr id="121" name="Google Shape;121;p11"/>
          <p:cNvPicPr preferRelativeResize="0"/>
          <p:nvPr/>
        </p:nvPicPr>
        <p:blipFill>
          <a:blip r:embed="rId8">
            <a:alphaModFix/>
          </a:blip>
          <a:stretch>
            <a:fillRect/>
          </a:stretch>
        </p:blipFill>
        <p:spPr>
          <a:xfrm>
            <a:off x="7056213" y="9368930"/>
            <a:ext cx="1442400" cy="1369058"/>
          </a:xfrm>
          <a:prstGeom prst="rect">
            <a:avLst/>
          </a:prstGeom>
          <a:noFill/>
          <a:ln>
            <a:noFill/>
          </a:ln>
        </p:spPr>
      </p:pic>
      <p:pic>
        <p:nvPicPr>
          <p:cNvPr id="122" name="Google Shape;122;p11"/>
          <p:cNvPicPr preferRelativeResize="0"/>
          <p:nvPr/>
        </p:nvPicPr>
        <p:blipFill>
          <a:blip r:embed="rId8">
            <a:alphaModFix/>
          </a:blip>
          <a:stretch>
            <a:fillRect/>
          </a:stretch>
        </p:blipFill>
        <p:spPr>
          <a:xfrm>
            <a:off x="16523098" y="177125"/>
            <a:ext cx="1616152" cy="15339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420" name="Shape 420"/>
        <p:cNvGrpSpPr/>
        <p:nvPr/>
      </p:nvGrpSpPr>
      <p:grpSpPr>
        <a:xfrm>
          <a:off x="0" y="0"/>
          <a:ext cx="0" cy="0"/>
          <a:chOff x="0" y="0"/>
          <a:chExt cx="0" cy="0"/>
        </a:xfrm>
      </p:grpSpPr>
      <p:pic>
        <p:nvPicPr>
          <p:cNvPr id="421" name="Google Shape;421;p20"/>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422" name="Google Shape;422;p20"/>
          <p:cNvPicPr preferRelativeResize="0"/>
          <p:nvPr/>
        </p:nvPicPr>
        <p:blipFill>
          <a:blip r:embed="rId4">
            <a:alphaModFix/>
          </a:blip>
          <a:stretch>
            <a:fillRect/>
          </a:stretch>
        </p:blipFill>
        <p:spPr>
          <a:xfrm>
            <a:off x="12321050" y="-3949800"/>
            <a:ext cx="7596199" cy="7596199"/>
          </a:xfrm>
          <a:prstGeom prst="rect">
            <a:avLst/>
          </a:prstGeom>
          <a:noFill/>
          <a:ln>
            <a:noFill/>
          </a:ln>
        </p:spPr>
      </p:pic>
      <p:grpSp>
        <p:nvGrpSpPr>
          <p:cNvPr id="423" name="Google Shape;423;p20"/>
          <p:cNvGrpSpPr/>
          <p:nvPr/>
        </p:nvGrpSpPr>
        <p:grpSpPr>
          <a:xfrm>
            <a:off x="647655" y="4562991"/>
            <a:ext cx="3499553" cy="3401412"/>
            <a:chOff x="0" y="-47625"/>
            <a:chExt cx="1042852" cy="1013606"/>
          </a:xfrm>
        </p:grpSpPr>
        <p:sp>
          <p:nvSpPr>
            <p:cNvPr id="424" name="Google Shape;424;p20"/>
            <p:cNvSpPr/>
            <p:nvPr/>
          </p:nvSpPr>
          <p:spPr>
            <a:xfrm>
              <a:off x="0" y="0"/>
              <a:ext cx="1042852" cy="965981"/>
            </a:xfrm>
            <a:custGeom>
              <a:rect b="b" l="l" r="r" t="t"/>
              <a:pathLst>
                <a:path extrusionOk="0" h="965981" w="1042852">
                  <a:moveTo>
                    <a:pt x="0" y="0"/>
                  </a:moveTo>
                  <a:lnTo>
                    <a:pt x="1042852" y="0"/>
                  </a:lnTo>
                  <a:lnTo>
                    <a:pt x="1042852" y="965981"/>
                  </a:lnTo>
                  <a:lnTo>
                    <a:pt x="0" y="965981"/>
                  </a:lnTo>
                  <a:close/>
                </a:path>
              </a:pathLst>
            </a:custGeom>
            <a:solidFill>
              <a:srgbClr val="FFD13A"/>
            </a:solidFill>
            <a:ln cap="sq" cmpd="sng" w="38100">
              <a:solidFill>
                <a:srgbClr val="FFFFFF"/>
              </a:solidFill>
              <a:prstDash val="solid"/>
              <a:miter lim="8000"/>
              <a:headEnd len="sm" w="sm" type="none"/>
              <a:tailEnd len="sm" w="sm" type="none"/>
            </a:ln>
          </p:spPr>
        </p:sp>
        <p:sp>
          <p:nvSpPr>
            <p:cNvPr id="425" name="Google Shape;425;p20"/>
            <p:cNvSpPr txBox="1"/>
            <p:nvPr/>
          </p:nvSpPr>
          <p:spPr>
            <a:xfrm>
              <a:off x="0" y="-47625"/>
              <a:ext cx="1042852" cy="101360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6" name="Google Shape;426;p20"/>
          <p:cNvGrpSpPr/>
          <p:nvPr/>
        </p:nvGrpSpPr>
        <p:grpSpPr>
          <a:xfrm>
            <a:off x="6112433" y="4562991"/>
            <a:ext cx="3499553" cy="3401412"/>
            <a:chOff x="0" y="-47625"/>
            <a:chExt cx="1042852" cy="1013606"/>
          </a:xfrm>
        </p:grpSpPr>
        <p:sp>
          <p:nvSpPr>
            <p:cNvPr id="427" name="Google Shape;427;p20"/>
            <p:cNvSpPr/>
            <p:nvPr/>
          </p:nvSpPr>
          <p:spPr>
            <a:xfrm>
              <a:off x="0" y="0"/>
              <a:ext cx="1042852" cy="965981"/>
            </a:xfrm>
            <a:custGeom>
              <a:rect b="b" l="l" r="r" t="t"/>
              <a:pathLst>
                <a:path extrusionOk="0" h="965981" w="1042852">
                  <a:moveTo>
                    <a:pt x="0" y="0"/>
                  </a:moveTo>
                  <a:lnTo>
                    <a:pt x="1042852" y="0"/>
                  </a:lnTo>
                  <a:lnTo>
                    <a:pt x="1042852" y="965981"/>
                  </a:lnTo>
                  <a:lnTo>
                    <a:pt x="0" y="965981"/>
                  </a:lnTo>
                  <a:close/>
                </a:path>
              </a:pathLst>
            </a:custGeom>
            <a:solidFill>
              <a:srgbClr val="FFD13A"/>
            </a:solidFill>
            <a:ln cap="sq" cmpd="sng" w="38100">
              <a:solidFill>
                <a:srgbClr val="FFFFFF"/>
              </a:solidFill>
              <a:prstDash val="solid"/>
              <a:miter lim="8000"/>
              <a:headEnd len="sm" w="sm" type="none"/>
              <a:tailEnd len="sm" w="sm" type="none"/>
            </a:ln>
          </p:spPr>
        </p:sp>
        <p:sp>
          <p:nvSpPr>
            <p:cNvPr id="428" name="Google Shape;428;p20"/>
            <p:cNvSpPr txBox="1"/>
            <p:nvPr/>
          </p:nvSpPr>
          <p:spPr>
            <a:xfrm>
              <a:off x="0" y="-47625"/>
              <a:ext cx="1042852" cy="101360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9" name="Google Shape;429;p20"/>
          <p:cNvGrpSpPr/>
          <p:nvPr/>
        </p:nvGrpSpPr>
        <p:grpSpPr>
          <a:xfrm>
            <a:off x="11881572" y="4562991"/>
            <a:ext cx="3499553" cy="3401412"/>
            <a:chOff x="0" y="-47625"/>
            <a:chExt cx="1042852" cy="1013606"/>
          </a:xfrm>
        </p:grpSpPr>
        <p:sp>
          <p:nvSpPr>
            <p:cNvPr id="430" name="Google Shape;430;p20"/>
            <p:cNvSpPr/>
            <p:nvPr/>
          </p:nvSpPr>
          <p:spPr>
            <a:xfrm>
              <a:off x="0" y="0"/>
              <a:ext cx="1042852" cy="965981"/>
            </a:xfrm>
            <a:custGeom>
              <a:rect b="b" l="l" r="r" t="t"/>
              <a:pathLst>
                <a:path extrusionOk="0" h="965981" w="1042852">
                  <a:moveTo>
                    <a:pt x="0" y="0"/>
                  </a:moveTo>
                  <a:lnTo>
                    <a:pt x="1042852" y="0"/>
                  </a:lnTo>
                  <a:lnTo>
                    <a:pt x="1042852" y="965981"/>
                  </a:lnTo>
                  <a:lnTo>
                    <a:pt x="0" y="965981"/>
                  </a:lnTo>
                  <a:close/>
                </a:path>
              </a:pathLst>
            </a:custGeom>
            <a:solidFill>
              <a:srgbClr val="FFD13A"/>
            </a:solidFill>
            <a:ln cap="sq" cmpd="sng" w="38100">
              <a:solidFill>
                <a:srgbClr val="FFFFFF"/>
              </a:solidFill>
              <a:prstDash val="solid"/>
              <a:miter lim="8000"/>
              <a:headEnd len="sm" w="sm" type="none"/>
              <a:tailEnd len="sm" w="sm" type="none"/>
            </a:ln>
          </p:spPr>
        </p:sp>
        <p:sp>
          <p:nvSpPr>
            <p:cNvPr id="431" name="Google Shape;431;p20"/>
            <p:cNvSpPr txBox="1"/>
            <p:nvPr/>
          </p:nvSpPr>
          <p:spPr>
            <a:xfrm>
              <a:off x="0" y="-47625"/>
              <a:ext cx="1042852" cy="101360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32" name="Google Shape;432;p20"/>
          <p:cNvPicPr preferRelativeResize="0"/>
          <p:nvPr/>
        </p:nvPicPr>
        <p:blipFill rotWithShape="1">
          <a:blip r:embed="rId5">
            <a:alphaModFix/>
          </a:blip>
          <a:srcRect b="0" l="0" r="0" t="0"/>
          <a:stretch/>
        </p:blipFill>
        <p:spPr>
          <a:xfrm>
            <a:off x="766641" y="4771251"/>
            <a:ext cx="3144710" cy="3144710"/>
          </a:xfrm>
          <a:prstGeom prst="rect">
            <a:avLst/>
          </a:prstGeom>
          <a:noFill/>
          <a:ln>
            <a:noFill/>
          </a:ln>
        </p:spPr>
      </p:pic>
      <p:pic>
        <p:nvPicPr>
          <p:cNvPr id="433" name="Google Shape;433;p20"/>
          <p:cNvPicPr preferRelativeResize="0"/>
          <p:nvPr/>
        </p:nvPicPr>
        <p:blipFill rotWithShape="1">
          <a:blip r:embed="rId6">
            <a:alphaModFix/>
          </a:blip>
          <a:srcRect b="0" l="0" r="0" t="0"/>
          <a:stretch/>
        </p:blipFill>
        <p:spPr>
          <a:xfrm>
            <a:off x="6289854" y="4771251"/>
            <a:ext cx="3144710" cy="3144710"/>
          </a:xfrm>
          <a:prstGeom prst="rect">
            <a:avLst/>
          </a:prstGeom>
          <a:noFill/>
          <a:ln>
            <a:noFill/>
          </a:ln>
        </p:spPr>
      </p:pic>
      <p:sp>
        <p:nvSpPr>
          <p:cNvPr id="434" name="Google Shape;434;p20"/>
          <p:cNvSpPr txBox="1"/>
          <p:nvPr/>
        </p:nvSpPr>
        <p:spPr>
          <a:xfrm>
            <a:off x="952017" y="8339222"/>
            <a:ext cx="2890829" cy="65659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Elaborate on the featured statistic.</a:t>
            </a:r>
            <a:endParaRPr/>
          </a:p>
        </p:txBody>
      </p:sp>
      <p:sp>
        <p:nvSpPr>
          <p:cNvPr id="435" name="Google Shape;435;p20"/>
          <p:cNvSpPr txBox="1"/>
          <p:nvPr/>
        </p:nvSpPr>
        <p:spPr>
          <a:xfrm>
            <a:off x="6309675" y="8339222"/>
            <a:ext cx="2890829" cy="65659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Elaborate on the featured statistic.</a:t>
            </a:r>
            <a:endParaRPr/>
          </a:p>
        </p:txBody>
      </p:sp>
      <p:sp>
        <p:nvSpPr>
          <p:cNvPr id="436" name="Google Shape;436;p20"/>
          <p:cNvSpPr txBox="1"/>
          <p:nvPr/>
        </p:nvSpPr>
        <p:spPr>
          <a:xfrm>
            <a:off x="782774" y="1723069"/>
            <a:ext cx="11098798" cy="1838325"/>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MARKET RESEARCH</a:t>
            </a:r>
            <a:endParaRPr/>
          </a:p>
        </p:txBody>
      </p:sp>
      <p:sp>
        <p:nvSpPr>
          <p:cNvPr id="437" name="Google Shape;437;p20"/>
          <p:cNvSpPr txBox="1"/>
          <p:nvPr/>
        </p:nvSpPr>
        <p:spPr>
          <a:xfrm>
            <a:off x="647655" y="3608295"/>
            <a:ext cx="5550203" cy="32321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Elaborate on the featured statistic.</a:t>
            </a:r>
            <a:endParaRPr/>
          </a:p>
        </p:txBody>
      </p:sp>
      <p:grpSp>
        <p:nvGrpSpPr>
          <p:cNvPr id="438" name="Google Shape;438;p20"/>
          <p:cNvGrpSpPr/>
          <p:nvPr/>
        </p:nvGrpSpPr>
        <p:grpSpPr>
          <a:xfrm>
            <a:off x="866592" y="652943"/>
            <a:ext cx="2452957" cy="498829"/>
            <a:chOff x="0" y="0"/>
            <a:chExt cx="3270608" cy="665106"/>
          </a:xfrm>
        </p:grpSpPr>
        <p:sp>
          <p:nvSpPr>
            <p:cNvPr id="439" name="Google Shape;439;p20"/>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7">
                <a:alphaModFix/>
              </a:blip>
              <a:stretch>
                <a:fillRect b="0" l="0" r="0" t="0"/>
              </a:stretch>
            </a:blipFill>
            <a:ln>
              <a:noFill/>
            </a:ln>
          </p:spPr>
        </p:sp>
        <p:sp>
          <p:nvSpPr>
            <p:cNvPr id="440" name="Google Shape;440;p20"/>
            <p:cNvSpPr txBox="1"/>
            <p:nvPr/>
          </p:nvSpPr>
          <p:spPr>
            <a:xfrm>
              <a:off x="880566" y="131312"/>
              <a:ext cx="2390042" cy="402481"/>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pic>
        <p:nvPicPr>
          <p:cNvPr id="441" name="Google Shape;441;p20"/>
          <p:cNvPicPr preferRelativeResize="0"/>
          <p:nvPr/>
        </p:nvPicPr>
        <p:blipFill rotWithShape="1">
          <a:blip r:embed="rId8">
            <a:alphaModFix/>
          </a:blip>
          <a:srcRect b="0" l="0" r="0" t="0"/>
          <a:stretch/>
        </p:blipFill>
        <p:spPr>
          <a:xfrm>
            <a:off x="12058994" y="4771251"/>
            <a:ext cx="3144710" cy="3144710"/>
          </a:xfrm>
          <a:prstGeom prst="rect">
            <a:avLst/>
          </a:prstGeom>
          <a:noFill/>
          <a:ln>
            <a:noFill/>
          </a:ln>
        </p:spPr>
      </p:pic>
      <p:sp>
        <p:nvSpPr>
          <p:cNvPr id="442" name="Google Shape;442;p20"/>
          <p:cNvSpPr txBox="1"/>
          <p:nvPr/>
        </p:nvSpPr>
        <p:spPr>
          <a:xfrm>
            <a:off x="12185934" y="8339222"/>
            <a:ext cx="2890829" cy="65659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Elaborate on the featured statistic.</a:t>
            </a:r>
            <a:endParaRPr/>
          </a:p>
        </p:txBody>
      </p:sp>
      <p:grpSp>
        <p:nvGrpSpPr>
          <p:cNvPr id="443" name="Google Shape;443;p20"/>
          <p:cNvGrpSpPr/>
          <p:nvPr/>
        </p:nvGrpSpPr>
        <p:grpSpPr>
          <a:xfrm rot="5400000">
            <a:off x="9552028" y="482651"/>
            <a:ext cx="959331" cy="839415"/>
            <a:chOff x="0" y="0"/>
            <a:chExt cx="812800" cy="711200"/>
          </a:xfrm>
        </p:grpSpPr>
        <p:sp>
          <p:nvSpPr>
            <p:cNvPr id="444" name="Google Shape;444;p20"/>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445" name="Google Shape;445;p20"/>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6" name="Google Shape;446;p20"/>
          <p:cNvGrpSpPr/>
          <p:nvPr/>
        </p:nvGrpSpPr>
        <p:grpSpPr>
          <a:xfrm rot="10800000">
            <a:off x="4767777" y="8838593"/>
            <a:ext cx="959331" cy="839415"/>
            <a:chOff x="0" y="0"/>
            <a:chExt cx="812800" cy="711200"/>
          </a:xfrm>
        </p:grpSpPr>
        <p:sp>
          <p:nvSpPr>
            <p:cNvPr id="447" name="Google Shape;447;p20"/>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448" name="Google Shape;448;p20"/>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9" name="Google Shape;449;p20"/>
          <p:cNvGrpSpPr/>
          <p:nvPr/>
        </p:nvGrpSpPr>
        <p:grpSpPr>
          <a:xfrm>
            <a:off x="17009779" y="6413402"/>
            <a:ext cx="1950545" cy="1840159"/>
            <a:chOff x="0" y="-47625"/>
            <a:chExt cx="513724" cy="484651"/>
          </a:xfrm>
        </p:grpSpPr>
        <p:sp>
          <p:nvSpPr>
            <p:cNvPr id="450" name="Google Shape;450;p20"/>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451" name="Google Shape;451;p20"/>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52" name="Google Shape;452;p20"/>
          <p:cNvSpPr txBox="1"/>
          <p:nvPr/>
        </p:nvSpPr>
        <p:spPr>
          <a:xfrm>
            <a:off x="16649213" y="9000519"/>
            <a:ext cx="1220175"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10/20</a:t>
            </a:r>
            <a:endParaRPr/>
          </a:p>
        </p:txBody>
      </p:sp>
      <p:pic>
        <p:nvPicPr>
          <p:cNvPr id="453" name="Google Shape;453;p20"/>
          <p:cNvPicPr preferRelativeResize="0"/>
          <p:nvPr/>
        </p:nvPicPr>
        <p:blipFill>
          <a:blip r:embed="rId9">
            <a:alphaModFix/>
          </a:blip>
          <a:stretch>
            <a:fillRect/>
          </a:stretch>
        </p:blipFill>
        <p:spPr>
          <a:xfrm>
            <a:off x="16140625" y="4345367"/>
            <a:ext cx="1442400" cy="136905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457" name="Shape 457"/>
        <p:cNvGrpSpPr/>
        <p:nvPr/>
      </p:nvGrpSpPr>
      <p:grpSpPr>
        <a:xfrm>
          <a:off x="0" y="0"/>
          <a:ext cx="0" cy="0"/>
          <a:chOff x="0" y="0"/>
          <a:chExt cx="0" cy="0"/>
        </a:xfrm>
      </p:grpSpPr>
      <p:pic>
        <p:nvPicPr>
          <p:cNvPr id="458" name="Google Shape;458;p21"/>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459" name="Google Shape;459;p21"/>
          <p:cNvPicPr preferRelativeResize="0"/>
          <p:nvPr/>
        </p:nvPicPr>
        <p:blipFill>
          <a:blip r:embed="rId4">
            <a:alphaModFix/>
          </a:blip>
          <a:stretch>
            <a:fillRect/>
          </a:stretch>
        </p:blipFill>
        <p:spPr>
          <a:xfrm>
            <a:off x="-5019700" y="3417850"/>
            <a:ext cx="7596199" cy="7596199"/>
          </a:xfrm>
          <a:prstGeom prst="rect">
            <a:avLst/>
          </a:prstGeom>
          <a:noFill/>
          <a:ln>
            <a:noFill/>
          </a:ln>
        </p:spPr>
      </p:pic>
      <p:pic>
        <p:nvPicPr>
          <p:cNvPr id="460" name="Google Shape;460;p21"/>
          <p:cNvPicPr preferRelativeResize="0"/>
          <p:nvPr/>
        </p:nvPicPr>
        <p:blipFill>
          <a:blip r:embed="rId4">
            <a:alphaModFix/>
          </a:blip>
          <a:stretch>
            <a:fillRect/>
          </a:stretch>
        </p:blipFill>
        <p:spPr>
          <a:xfrm>
            <a:off x="11508763" y="4540500"/>
            <a:ext cx="7596199" cy="7596199"/>
          </a:xfrm>
          <a:prstGeom prst="rect">
            <a:avLst/>
          </a:prstGeom>
          <a:noFill/>
          <a:ln>
            <a:noFill/>
          </a:ln>
        </p:spPr>
      </p:pic>
      <p:grpSp>
        <p:nvGrpSpPr>
          <p:cNvPr id="461" name="Google Shape;461;p21"/>
          <p:cNvGrpSpPr/>
          <p:nvPr/>
        </p:nvGrpSpPr>
        <p:grpSpPr>
          <a:xfrm>
            <a:off x="866592" y="652943"/>
            <a:ext cx="2452957" cy="498829"/>
            <a:chOff x="0" y="0"/>
            <a:chExt cx="3270608" cy="665106"/>
          </a:xfrm>
        </p:grpSpPr>
        <p:sp>
          <p:nvSpPr>
            <p:cNvPr id="462" name="Google Shape;462;p21"/>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5">
                <a:alphaModFix/>
              </a:blip>
              <a:stretch>
                <a:fillRect b="0" l="0" r="0" t="0"/>
              </a:stretch>
            </a:blipFill>
            <a:ln>
              <a:noFill/>
            </a:ln>
          </p:spPr>
        </p:sp>
        <p:sp>
          <p:nvSpPr>
            <p:cNvPr id="463" name="Google Shape;463;p21"/>
            <p:cNvSpPr txBox="1"/>
            <p:nvPr/>
          </p:nvSpPr>
          <p:spPr>
            <a:xfrm>
              <a:off x="880566" y="131312"/>
              <a:ext cx="2390042" cy="402481"/>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grpSp>
        <p:nvGrpSpPr>
          <p:cNvPr id="464" name="Google Shape;464;p21"/>
          <p:cNvGrpSpPr/>
          <p:nvPr/>
        </p:nvGrpSpPr>
        <p:grpSpPr>
          <a:xfrm rot="5400000">
            <a:off x="15268826" y="437189"/>
            <a:ext cx="959331" cy="839415"/>
            <a:chOff x="0" y="0"/>
            <a:chExt cx="812800" cy="711200"/>
          </a:xfrm>
        </p:grpSpPr>
        <p:sp>
          <p:nvSpPr>
            <p:cNvPr id="465" name="Google Shape;465;p21"/>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466" name="Google Shape;466;p21"/>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67" name="Google Shape;467;p21"/>
          <p:cNvGrpSpPr/>
          <p:nvPr/>
        </p:nvGrpSpPr>
        <p:grpSpPr>
          <a:xfrm>
            <a:off x="866592" y="1876683"/>
            <a:ext cx="3878895" cy="6961910"/>
            <a:chOff x="0" y="-47625"/>
            <a:chExt cx="1155894" cy="2074619"/>
          </a:xfrm>
        </p:grpSpPr>
        <p:sp>
          <p:nvSpPr>
            <p:cNvPr id="468" name="Google Shape;468;p21"/>
            <p:cNvSpPr/>
            <p:nvPr/>
          </p:nvSpPr>
          <p:spPr>
            <a:xfrm>
              <a:off x="0" y="0"/>
              <a:ext cx="1155894" cy="2026994"/>
            </a:xfrm>
            <a:custGeom>
              <a:rect b="b" l="l" r="r" t="t"/>
              <a:pathLst>
                <a:path extrusionOk="0" h="2026994" w="1155894">
                  <a:moveTo>
                    <a:pt x="0" y="0"/>
                  </a:moveTo>
                  <a:lnTo>
                    <a:pt x="1155894" y="0"/>
                  </a:lnTo>
                  <a:lnTo>
                    <a:pt x="1155894" y="2026994"/>
                  </a:lnTo>
                  <a:lnTo>
                    <a:pt x="0" y="2026994"/>
                  </a:lnTo>
                  <a:close/>
                </a:path>
              </a:pathLst>
            </a:custGeom>
            <a:solidFill>
              <a:srgbClr val="FFD13A"/>
            </a:solidFill>
            <a:ln cap="sq" cmpd="sng" w="38100">
              <a:solidFill>
                <a:srgbClr val="FFFFFF"/>
              </a:solidFill>
              <a:prstDash val="solid"/>
              <a:miter lim="8000"/>
              <a:headEnd len="sm" w="sm" type="none"/>
              <a:tailEnd len="sm" w="sm" type="none"/>
            </a:ln>
          </p:spPr>
        </p:sp>
        <p:sp>
          <p:nvSpPr>
            <p:cNvPr id="469" name="Google Shape;469;p21"/>
            <p:cNvSpPr txBox="1"/>
            <p:nvPr/>
          </p:nvSpPr>
          <p:spPr>
            <a:xfrm>
              <a:off x="0" y="-47625"/>
              <a:ext cx="1155894" cy="207461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70" name="Google Shape;470;p21"/>
          <p:cNvGrpSpPr/>
          <p:nvPr/>
        </p:nvGrpSpPr>
        <p:grpSpPr>
          <a:xfrm>
            <a:off x="5181942" y="1876683"/>
            <a:ext cx="3878895" cy="6961910"/>
            <a:chOff x="0" y="-47625"/>
            <a:chExt cx="1155894" cy="2074619"/>
          </a:xfrm>
        </p:grpSpPr>
        <p:sp>
          <p:nvSpPr>
            <p:cNvPr id="471" name="Google Shape;471;p21"/>
            <p:cNvSpPr/>
            <p:nvPr/>
          </p:nvSpPr>
          <p:spPr>
            <a:xfrm>
              <a:off x="0" y="0"/>
              <a:ext cx="1155894" cy="2026994"/>
            </a:xfrm>
            <a:custGeom>
              <a:rect b="b" l="l" r="r" t="t"/>
              <a:pathLst>
                <a:path extrusionOk="0" h="2026994" w="1155894">
                  <a:moveTo>
                    <a:pt x="0" y="0"/>
                  </a:moveTo>
                  <a:lnTo>
                    <a:pt x="1155894" y="0"/>
                  </a:lnTo>
                  <a:lnTo>
                    <a:pt x="1155894" y="2026994"/>
                  </a:lnTo>
                  <a:lnTo>
                    <a:pt x="0" y="2026994"/>
                  </a:lnTo>
                  <a:close/>
                </a:path>
              </a:pathLst>
            </a:custGeom>
            <a:solidFill>
              <a:srgbClr val="FFD13A"/>
            </a:solidFill>
            <a:ln cap="sq" cmpd="sng" w="38100">
              <a:solidFill>
                <a:srgbClr val="FFFFFF"/>
              </a:solidFill>
              <a:prstDash val="solid"/>
              <a:miter lim="8000"/>
              <a:headEnd len="sm" w="sm" type="none"/>
              <a:tailEnd len="sm" w="sm" type="none"/>
            </a:ln>
          </p:spPr>
        </p:sp>
        <p:sp>
          <p:nvSpPr>
            <p:cNvPr id="472" name="Google Shape;472;p21"/>
            <p:cNvSpPr txBox="1"/>
            <p:nvPr/>
          </p:nvSpPr>
          <p:spPr>
            <a:xfrm>
              <a:off x="0" y="-47625"/>
              <a:ext cx="1155894" cy="207461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73" name="Google Shape;473;p21"/>
          <p:cNvGrpSpPr/>
          <p:nvPr/>
        </p:nvGrpSpPr>
        <p:grpSpPr>
          <a:xfrm>
            <a:off x="9493694" y="1876683"/>
            <a:ext cx="3878895" cy="6961910"/>
            <a:chOff x="0" y="-47625"/>
            <a:chExt cx="1155894" cy="2074619"/>
          </a:xfrm>
        </p:grpSpPr>
        <p:sp>
          <p:nvSpPr>
            <p:cNvPr id="474" name="Google Shape;474;p21"/>
            <p:cNvSpPr/>
            <p:nvPr/>
          </p:nvSpPr>
          <p:spPr>
            <a:xfrm>
              <a:off x="0" y="0"/>
              <a:ext cx="1155894" cy="2026994"/>
            </a:xfrm>
            <a:custGeom>
              <a:rect b="b" l="l" r="r" t="t"/>
              <a:pathLst>
                <a:path extrusionOk="0" h="2026994" w="1155894">
                  <a:moveTo>
                    <a:pt x="0" y="0"/>
                  </a:moveTo>
                  <a:lnTo>
                    <a:pt x="1155894" y="0"/>
                  </a:lnTo>
                  <a:lnTo>
                    <a:pt x="1155894" y="2026994"/>
                  </a:lnTo>
                  <a:lnTo>
                    <a:pt x="0" y="2026994"/>
                  </a:lnTo>
                  <a:close/>
                </a:path>
              </a:pathLst>
            </a:custGeom>
            <a:solidFill>
              <a:srgbClr val="FFD13A"/>
            </a:solidFill>
            <a:ln cap="sq" cmpd="sng" w="38100">
              <a:solidFill>
                <a:srgbClr val="FFFFFF"/>
              </a:solidFill>
              <a:prstDash val="solid"/>
              <a:miter lim="8000"/>
              <a:headEnd len="sm" w="sm" type="none"/>
              <a:tailEnd len="sm" w="sm" type="none"/>
            </a:ln>
          </p:spPr>
        </p:sp>
        <p:sp>
          <p:nvSpPr>
            <p:cNvPr id="475" name="Google Shape;475;p21"/>
            <p:cNvSpPr txBox="1"/>
            <p:nvPr/>
          </p:nvSpPr>
          <p:spPr>
            <a:xfrm>
              <a:off x="0" y="-47625"/>
              <a:ext cx="1155894" cy="207461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76" name="Google Shape;476;p21"/>
          <p:cNvGrpSpPr/>
          <p:nvPr/>
        </p:nvGrpSpPr>
        <p:grpSpPr>
          <a:xfrm>
            <a:off x="13809044" y="1876683"/>
            <a:ext cx="3878895" cy="6961910"/>
            <a:chOff x="0" y="-47625"/>
            <a:chExt cx="1155894" cy="2074619"/>
          </a:xfrm>
        </p:grpSpPr>
        <p:sp>
          <p:nvSpPr>
            <p:cNvPr id="477" name="Google Shape;477;p21"/>
            <p:cNvSpPr/>
            <p:nvPr/>
          </p:nvSpPr>
          <p:spPr>
            <a:xfrm>
              <a:off x="0" y="0"/>
              <a:ext cx="1155894" cy="2026994"/>
            </a:xfrm>
            <a:custGeom>
              <a:rect b="b" l="l" r="r" t="t"/>
              <a:pathLst>
                <a:path extrusionOk="0" h="2026994" w="1155894">
                  <a:moveTo>
                    <a:pt x="0" y="0"/>
                  </a:moveTo>
                  <a:lnTo>
                    <a:pt x="1155894" y="0"/>
                  </a:lnTo>
                  <a:lnTo>
                    <a:pt x="1155894" y="2026994"/>
                  </a:lnTo>
                  <a:lnTo>
                    <a:pt x="0" y="2026994"/>
                  </a:lnTo>
                  <a:close/>
                </a:path>
              </a:pathLst>
            </a:custGeom>
            <a:solidFill>
              <a:srgbClr val="FFD13A"/>
            </a:solidFill>
            <a:ln cap="sq" cmpd="sng" w="38100">
              <a:solidFill>
                <a:srgbClr val="FFFFFF"/>
              </a:solidFill>
              <a:prstDash val="solid"/>
              <a:miter lim="8000"/>
              <a:headEnd len="sm" w="sm" type="none"/>
              <a:tailEnd len="sm" w="sm" type="none"/>
            </a:ln>
          </p:spPr>
        </p:sp>
        <p:sp>
          <p:nvSpPr>
            <p:cNvPr id="478" name="Google Shape;478;p21"/>
            <p:cNvSpPr txBox="1"/>
            <p:nvPr/>
          </p:nvSpPr>
          <p:spPr>
            <a:xfrm>
              <a:off x="0" y="-47625"/>
              <a:ext cx="1155894" cy="207461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79" name="Google Shape;479;p21"/>
          <p:cNvSpPr txBox="1"/>
          <p:nvPr/>
        </p:nvSpPr>
        <p:spPr>
          <a:xfrm>
            <a:off x="1686338" y="2303201"/>
            <a:ext cx="2143054" cy="291934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9205" u="none" cap="none" strike="noStrike">
                <a:solidFill>
                  <a:srgbClr val="292929"/>
                </a:solidFill>
                <a:latin typeface="Anton"/>
                <a:ea typeface="Anton"/>
                <a:cs typeface="Anton"/>
                <a:sym typeface="Anton"/>
              </a:rPr>
              <a:t>S</a:t>
            </a:r>
            <a:endParaRPr/>
          </a:p>
        </p:txBody>
      </p:sp>
      <p:sp>
        <p:nvSpPr>
          <p:cNvPr id="480" name="Google Shape;480;p21"/>
          <p:cNvSpPr txBox="1"/>
          <p:nvPr/>
        </p:nvSpPr>
        <p:spPr>
          <a:xfrm>
            <a:off x="6281906" y="2218139"/>
            <a:ext cx="1342499" cy="29241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9205" u="none" cap="none" strike="noStrike">
                <a:solidFill>
                  <a:srgbClr val="292929"/>
                </a:solidFill>
                <a:latin typeface="Anton"/>
                <a:ea typeface="Anton"/>
                <a:cs typeface="Anton"/>
                <a:sym typeface="Anton"/>
              </a:rPr>
              <a:t>W</a:t>
            </a:r>
            <a:endParaRPr/>
          </a:p>
        </p:txBody>
      </p:sp>
      <p:sp>
        <p:nvSpPr>
          <p:cNvPr id="481" name="Google Shape;481;p21"/>
          <p:cNvSpPr txBox="1"/>
          <p:nvPr/>
        </p:nvSpPr>
        <p:spPr>
          <a:xfrm>
            <a:off x="10594362" y="2218139"/>
            <a:ext cx="1342499" cy="29241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9205" u="none" cap="none" strike="noStrike">
                <a:solidFill>
                  <a:srgbClr val="292929"/>
                </a:solidFill>
                <a:latin typeface="Anton"/>
                <a:ea typeface="Anton"/>
                <a:cs typeface="Anton"/>
                <a:sym typeface="Anton"/>
              </a:rPr>
              <a:t>O</a:t>
            </a:r>
            <a:endParaRPr/>
          </a:p>
        </p:txBody>
      </p:sp>
      <p:sp>
        <p:nvSpPr>
          <p:cNvPr id="482" name="Google Shape;482;p21"/>
          <p:cNvSpPr txBox="1"/>
          <p:nvPr/>
        </p:nvSpPr>
        <p:spPr>
          <a:xfrm>
            <a:off x="14946087" y="2036501"/>
            <a:ext cx="1342499" cy="29241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9205" u="none" cap="none" strike="noStrike">
                <a:solidFill>
                  <a:srgbClr val="292929"/>
                </a:solidFill>
                <a:latin typeface="Anton"/>
                <a:ea typeface="Anton"/>
                <a:cs typeface="Anton"/>
                <a:sym typeface="Anton"/>
              </a:rPr>
              <a:t>T</a:t>
            </a:r>
            <a:endParaRPr/>
          </a:p>
        </p:txBody>
      </p:sp>
      <p:sp>
        <p:nvSpPr>
          <p:cNvPr id="483" name="Google Shape;483;p21"/>
          <p:cNvSpPr txBox="1"/>
          <p:nvPr/>
        </p:nvSpPr>
        <p:spPr>
          <a:xfrm>
            <a:off x="1491912" y="6124988"/>
            <a:ext cx="2491800" cy="21819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What are you doing well? </a:t>
            </a:r>
            <a:endParaRPr/>
          </a:p>
          <a:p>
            <a:pPr indent="0" lvl="0" marL="0" marR="0" rtl="0" algn="ctr">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What sets </a:t>
            </a:r>
            <a:endParaRPr/>
          </a:p>
          <a:p>
            <a:pPr indent="0" lvl="0" marL="0" marR="0" rtl="0" algn="ctr">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you apart? </a:t>
            </a:r>
            <a:endParaRPr/>
          </a:p>
          <a:p>
            <a:pPr indent="0" lvl="0" marL="0" marR="0" rtl="0" algn="ctr">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What are your good qualities?</a:t>
            </a:r>
            <a:endParaRPr/>
          </a:p>
        </p:txBody>
      </p:sp>
      <p:sp>
        <p:nvSpPr>
          <p:cNvPr id="484" name="Google Shape;484;p21"/>
          <p:cNvSpPr txBox="1"/>
          <p:nvPr/>
        </p:nvSpPr>
        <p:spPr>
          <a:xfrm>
            <a:off x="5873710" y="6124988"/>
            <a:ext cx="2491800" cy="21819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What are you doing well? </a:t>
            </a:r>
            <a:endParaRPr/>
          </a:p>
          <a:p>
            <a:pPr indent="0" lvl="0" marL="0" marR="0" rtl="0" algn="ctr">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What sets </a:t>
            </a:r>
            <a:endParaRPr/>
          </a:p>
          <a:p>
            <a:pPr indent="0" lvl="0" marL="0" marR="0" rtl="0" algn="ctr">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you apart? </a:t>
            </a:r>
            <a:endParaRPr/>
          </a:p>
          <a:p>
            <a:pPr indent="0" lvl="0" marL="0" marR="0" rtl="0" algn="ctr">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What are your good qualities?</a:t>
            </a:r>
            <a:endParaRPr/>
          </a:p>
        </p:txBody>
      </p:sp>
      <p:sp>
        <p:nvSpPr>
          <p:cNvPr id="485" name="Google Shape;485;p21"/>
          <p:cNvSpPr txBox="1"/>
          <p:nvPr/>
        </p:nvSpPr>
        <p:spPr>
          <a:xfrm>
            <a:off x="10187261" y="6124988"/>
            <a:ext cx="2491800" cy="21819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What are you doing well? </a:t>
            </a:r>
            <a:endParaRPr/>
          </a:p>
          <a:p>
            <a:pPr indent="0" lvl="0" marL="0" marR="0" rtl="0" algn="ctr">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What sets </a:t>
            </a:r>
            <a:endParaRPr/>
          </a:p>
          <a:p>
            <a:pPr indent="0" lvl="0" marL="0" marR="0" rtl="0" algn="ctr">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you apart? </a:t>
            </a:r>
            <a:endParaRPr/>
          </a:p>
          <a:p>
            <a:pPr indent="0" lvl="0" marL="0" marR="0" rtl="0" algn="ctr">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What are your good qualities?</a:t>
            </a:r>
            <a:endParaRPr/>
          </a:p>
        </p:txBody>
      </p:sp>
      <p:sp>
        <p:nvSpPr>
          <p:cNvPr id="486" name="Google Shape;486;p21"/>
          <p:cNvSpPr txBox="1"/>
          <p:nvPr/>
        </p:nvSpPr>
        <p:spPr>
          <a:xfrm>
            <a:off x="14454053" y="6124988"/>
            <a:ext cx="2491800" cy="21819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What are you doing well? </a:t>
            </a:r>
            <a:endParaRPr/>
          </a:p>
          <a:p>
            <a:pPr indent="0" lvl="0" marL="0" marR="0" rtl="0" algn="ctr">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What sets </a:t>
            </a:r>
            <a:endParaRPr/>
          </a:p>
          <a:p>
            <a:pPr indent="0" lvl="0" marL="0" marR="0" rtl="0" algn="ctr">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you apart? </a:t>
            </a:r>
            <a:endParaRPr/>
          </a:p>
          <a:p>
            <a:pPr indent="0" lvl="0" marL="0" marR="0" rtl="0" algn="ctr">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What are your good qualities?</a:t>
            </a:r>
            <a:endParaRPr/>
          </a:p>
        </p:txBody>
      </p:sp>
      <p:sp>
        <p:nvSpPr>
          <p:cNvPr id="487" name="Google Shape;487;p21"/>
          <p:cNvSpPr txBox="1"/>
          <p:nvPr/>
        </p:nvSpPr>
        <p:spPr>
          <a:xfrm>
            <a:off x="1463950" y="5222546"/>
            <a:ext cx="2547685" cy="747259"/>
          </a:xfrm>
          <a:prstGeom prst="rect">
            <a:avLst/>
          </a:prstGeom>
          <a:noFill/>
          <a:ln>
            <a:noFill/>
          </a:ln>
        </p:spPr>
        <p:txBody>
          <a:bodyPr anchorCtr="0" anchor="t" bIns="0" lIns="0" spcFirstLastPara="1" rIns="0" wrap="square" tIns="0">
            <a:spAutoFit/>
          </a:bodyPr>
          <a:lstStyle/>
          <a:p>
            <a:pPr indent="0" lvl="0" marL="0" marR="0" rtl="0" algn="l">
              <a:lnSpc>
                <a:spcPct val="120020"/>
              </a:lnSpc>
              <a:spcBef>
                <a:spcPts val="0"/>
              </a:spcBef>
              <a:spcAft>
                <a:spcPts val="0"/>
              </a:spcAft>
              <a:buNone/>
            </a:pPr>
            <a:r>
              <a:rPr b="0" i="0" lang="en-US" sz="4910" u="none" cap="none" strike="noStrike">
                <a:solidFill>
                  <a:srgbClr val="292929"/>
                </a:solidFill>
                <a:latin typeface="Anton"/>
                <a:ea typeface="Anton"/>
                <a:cs typeface="Anton"/>
                <a:sym typeface="Anton"/>
              </a:rPr>
              <a:t>STRENGTHS</a:t>
            </a:r>
            <a:endParaRPr/>
          </a:p>
        </p:txBody>
      </p:sp>
      <p:sp>
        <p:nvSpPr>
          <p:cNvPr id="488" name="Google Shape;488;p21"/>
          <p:cNvSpPr txBox="1"/>
          <p:nvPr/>
        </p:nvSpPr>
        <p:spPr>
          <a:xfrm>
            <a:off x="5627172" y="5222546"/>
            <a:ext cx="2984837" cy="742950"/>
          </a:xfrm>
          <a:prstGeom prst="rect">
            <a:avLst/>
          </a:prstGeom>
          <a:noFill/>
          <a:ln>
            <a:noFill/>
          </a:ln>
        </p:spPr>
        <p:txBody>
          <a:bodyPr anchorCtr="0" anchor="t" bIns="0" lIns="0" spcFirstLastPara="1" rIns="0" wrap="square" tIns="0">
            <a:spAutoFit/>
          </a:bodyPr>
          <a:lstStyle/>
          <a:p>
            <a:pPr indent="0" lvl="0" marL="0" marR="0" rtl="0" algn="l">
              <a:lnSpc>
                <a:spcPct val="120020"/>
              </a:lnSpc>
              <a:spcBef>
                <a:spcPts val="0"/>
              </a:spcBef>
              <a:spcAft>
                <a:spcPts val="0"/>
              </a:spcAft>
              <a:buNone/>
            </a:pPr>
            <a:r>
              <a:rPr b="0" i="0" lang="en-US" sz="4910" u="none" cap="none" strike="noStrike">
                <a:solidFill>
                  <a:srgbClr val="292929"/>
                </a:solidFill>
                <a:latin typeface="Anton"/>
                <a:ea typeface="Anton"/>
                <a:cs typeface="Anton"/>
                <a:sym typeface="Anton"/>
              </a:rPr>
              <a:t>WEAKNESSES</a:t>
            </a:r>
            <a:endParaRPr/>
          </a:p>
        </p:txBody>
      </p:sp>
      <p:sp>
        <p:nvSpPr>
          <p:cNvPr id="489" name="Google Shape;489;p21"/>
          <p:cNvSpPr txBox="1"/>
          <p:nvPr/>
        </p:nvSpPr>
        <p:spPr>
          <a:xfrm>
            <a:off x="9723047" y="5222546"/>
            <a:ext cx="3420189" cy="742950"/>
          </a:xfrm>
          <a:prstGeom prst="rect">
            <a:avLst/>
          </a:prstGeom>
          <a:noFill/>
          <a:ln>
            <a:noFill/>
          </a:ln>
        </p:spPr>
        <p:txBody>
          <a:bodyPr anchorCtr="0" anchor="t" bIns="0" lIns="0" spcFirstLastPara="1" rIns="0" wrap="square" tIns="0">
            <a:spAutoFit/>
          </a:bodyPr>
          <a:lstStyle/>
          <a:p>
            <a:pPr indent="0" lvl="0" marL="0" marR="0" rtl="0" algn="l">
              <a:lnSpc>
                <a:spcPct val="120020"/>
              </a:lnSpc>
              <a:spcBef>
                <a:spcPts val="0"/>
              </a:spcBef>
              <a:spcAft>
                <a:spcPts val="0"/>
              </a:spcAft>
              <a:buNone/>
            </a:pPr>
            <a:r>
              <a:rPr b="0" i="0" lang="en-US" sz="4910" u="none" cap="none" strike="noStrike">
                <a:solidFill>
                  <a:srgbClr val="292929"/>
                </a:solidFill>
                <a:latin typeface="Anton"/>
                <a:ea typeface="Anton"/>
                <a:cs typeface="Anton"/>
                <a:sym typeface="Anton"/>
              </a:rPr>
              <a:t>OPPORTUNITIES</a:t>
            </a:r>
            <a:endParaRPr/>
          </a:p>
        </p:txBody>
      </p:sp>
      <p:sp>
        <p:nvSpPr>
          <p:cNvPr id="490" name="Google Shape;490;p21"/>
          <p:cNvSpPr txBox="1"/>
          <p:nvPr/>
        </p:nvSpPr>
        <p:spPr>
          <a:xfrm>
            <a:off x="14725139" y="5190407"/>
            <a:ext cx="1949589" cy="742950"/>
          </a:xfrm>
          <a:prstGeom prst="rect">
            <a:avLst/>
          </a:prstGeom>
          <a:noFill/>
          <a:ln>
            <a:noFill/>
          </a:ln>
        </p:spPr>
        <p:txBody>
          <a:bodyPr anchorCtr="0" anchor="t" bIns="0" lIns="0" spcFirstLastPara="1" rIns="0" wrap="square" tIns="0">
            <a:spAutoFit/>
          </a:bodyPr>
          <a:lstStyle/>
          <a:p>
            <a:pPr indent="0" lvl="0" marL="0" marR="0" rtl="0" algn="l">
              <a:lnSpc>
                <a:spcPct val="120020"/>
              </a:lnSpc>
              <a:spcBef>
                <a:spcPts val="0"/>
              </a:spcBef>
              <a:spcAft>
                <a:spcPts val="0"/>
              </a:spcAft>
              <a:buNone/>
            </a:pPr>
            <a:r>
              <a:rPr b="0" i="0" lang="en-US" sz="4910" u="none" cap="none" strike="noStrike">
                <a:solidFill>
                  <a:srgbClr val="292929"/>
                </a:solidFill>
                <a:latin typeface="Anton"/>
                <a:ea typeface="Anton"/>
                <a:cs typeface="Anton"/>
                <a:sym typeface="Anton"/>
              </a:rPr>
              <a:t>THREATS</a:t>
            </a:r>
            <a:endParaRPr/>
          </a:p>
        </p:txBody>
      </p:sp>
      <p:grpSp>
        <p:nvGrpSpPr>
          <p:cNvPr id="491" name="Google Shape;491;p21"/>
          <p:cNvGrpSpPr/>
          <p:nvPr/>
        </p:nvGrpSpPr>
        <p:grpSpPr>
          <a:xfrm>
            <a:off x="8636714" y="-503597"/>
            <a:ext cx="1950545" cy="1840159"/>
            <a:chOff x="0" y="-47625"/>
            <a:chExt cx="513724" cy="484651"/>
          </a:xfrm>
        </p:grpSpPr>
        <p:sp>
          <p:nvSpPr>
            <p:cNvPr id="492" name="Google Shape;492;p21"/>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493" name="Google Shape;493;p21"/>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94" name="Google Shape;494;p21"/>
          <p:cNvSpPr txBox="1"/>
          <p:nvPr/>
        </p:nvSpPr>
        <p:spPr>
          <a:xfrm>
            <a:off x="16649213" y="535931"/>
            <a:ext cx="1220175"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11/20</a:t>
            </a:r>
            <a:endParaRPr/>
          </a:p>
        </p:txBody>
      </p:sp>
      <p:grpSp>
        <p:nvGrpSpPr>
          <p:cNvPr id="495" name="Google Shape;495;p21"/>
          <p:cNvGrpSpPr/>
          <p:nvPr/>
        </p:nvGrpSpPr>
        <p:grpSpPr>
          <a:xfrm>
            <a:off x="6945958" y="8959788"/>
            <a:ext cx="1223458" cy="4156760"/>
            <a:chOff x="0" y="-213090"/>
            <a:chExt cx="1631277" cy="5542346"/>
          </a:xfrm>
        </p:grpSpPr>
        <p:grpSp>
          <p:nvGrpSpPr>
            <p:cNvPr id="496" name="Google Shape;496;p21"/>
            <p:cNvGrpSpPr/>
            <p:nvPr/>
          </p:nvGrpSpPr>
          <p:grpSpPr>
            <a:xfrm>
              <a:off x="0" y="-213090"/>
              <a:ext cx="63500" cy="5542346"/>
              <a:chOff x="0" y="-47625"/>
              <a:chExt cx="14192" cy="1238697"/>
            </a:xfrm>
          </p:grpSpPr>
          <p:sp>
            <p:nvSpPr>
              <p:cNvPr id="497" name="Google Shape;497;p21"/>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498" name="Google Shape;498;p21"/>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9" name="Google Shape;499;p21"/>
            <p:cNvGrpSpPr/>
            <p:nvPr/>
          </p:nvGrpSpPr>
          <p:grpSpPr>
            <a:xfrm>
              <a:off x="783889" y="-213090"/>
              <a:ext cx="63500" cy="5542346"/>
              <a:chOff x="0" y="-47625"/>
              <a:chExt cx="14192" cy="1238697"/>
            </a:xfrm>
          </p:grpSpPr>
          <p:sp>
            <p:nvSpPr>
              <p:cNvPr id="500" name="Google Shape;500;p21"/>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501" name="Google Shape;501;p21"/>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02" name="Google Shape;502;p21"/>
            <p:cNvGrpSpPr/>
            <p:nvPr/>
          </p:nvGrpSpPr>
          <p:grpSpPr>
            <a:xfrm>
              <a:off x="1567777" y="-213090"/>
              <a:ext cx="63500" cy="5542346"/>
              <a:chOff x="0" y="-47625"/>
              <a:chExt cx="14192" cy="1238697"/>
            </a:xfrm>
          </p:grpSpPr>
          <p:sp>
            <p:nvSpPr>
              <p:cNvPr id="503" name="Google Shape;503;p21"/>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504" name="Google Shape;504;p21"/>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pic>
        <p:nvPicPr>
          <p:cNvPr id="505" name="Google Shape;505;p21"/>
          <p:cNvPicPr preferRelativeResize="0"/>
          <p:nvPr/>
        </p:nvPicPr>
        <p:blipFill>
          <a:blip r:embed="rId6">
            <a:alphaModFix/>
          </a:blip>
          <a:stretch>
            <a:fillRect/>
          </a:stretch>
        </p:blipFill>
        <p:spPr>
          <a:xfrm>
            <a:off x="13143225" y="217830"/>
            <a:ext cx="1442400" cy="136905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509" name="Shape 509"/>
        <p:cNvGrpSpPr/>
        <p:nvPr/>
      </p:nvGrpSpPr>
      <p:grpSpPr>
        <a:xfrm>
          <a:off x="0" y="0"/>
          <a:ext cx="0" cy="0"/>
          <a:chOff x="0" y="0"/>
          <a:chExt cx="0" cy="0"/>
        </a:xfrm>
      </p:grpSpPr>
      <p:pic>
        <p:nvPicPr>
          <p:cNvPr id="510" name="Google Shape;510;p22"/>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511" name="Google Shape;511;p22"/>
          <p:cNvPicPr preferRelativeResize="0"/>
          <p:nvPr/>
        </p:nvPicPr>
        <p:blipFill>
          <a:blip r:embed="rId4">
            <a:alphaModFix/>
          </a:blip>
          <a:stretch>
            <a:fillRect/>
          </a:stretch>
        </p:blipFill>
        <p:spPr>
          <a:xfrm>
            <a:off x="1049075" y="3979400"/>
            <a:ext cx="2926200" cy="2926200"/>
          </a:xfrm>
          <a:prstGeom prst="rect">
            <a:avLst/>
          </a:prstGeom>
          <a:noFill/>
          <a:ln>
            <a:noFill/>
          </a:ln>
        </p:spPr>
      </p:pic>
      <p:pic>
        <p:nvPicPr>
          <p:cNvPr id="512" name="Google Shape;512;p22"/>
          <p:cNvPicPr preferRelativeResize="0"/>
          <p:nvPr/>
        </p:nvPicPr>
        <p:blipFill>
          <a:blip r:embed="rId5">
            <a:alphaModFix/>
          </a:blip>
          <a:stretch>
            <a:fillRect/>
          </a:stretch>
        </p:blipFill>
        <p:spPr>
          <a:xfrm>
            <a:off x="6889975" y="3959425"/>
            <a:ext cx="2926200" cy="2926200"/>
          </a:xfrm>
          <a:prstGeom prst="rect">
            <a:avLst/>
          </a:prstGeom>
          <a:noFill/>
          <a:ln>
            <a:noFill/>
          </a:ln>
        </p:spPr>
      </p:pic>
      <p:pic>
        <p:nvPicPr>
          <p:cNvPr id="513" name="Google Shape;513;p22"/>
          <p:cNvPicPr preferRelativeResize="0"/>
          <p:nvPr/>
        </p:nvPicPr>
        <p:blipFill>
          <a:blip r:embed="rId6">
            <a:alphaModFix/>
          </a:blip>
          <a:stretch>
            <a:fillRect/>
          </a:stretch>
        </p:blipFill>
        <p:spPr>
          <a:xfrm>
            <a:off x="12763675" y="4026538"/>
            <a:ext cx="2845576" cy="2845574"/>
          </a:xfrm>
          <a:prstGeom prst="rect">
            <a:avLst/>
          </a:prstGeom>
          <a:noFill/>
          <a:ln>
            <a:noFill/>
          </a:ln>
        </p:spPr>
      </p:pic>
      <p:pic>
        <p:nvPicPr>
          <p:cNvPr id="514" name="Google Shape;514;p22"/>
          <p:cNvPicPr preferRelativeResize="0"/>
          <p:nvPr/>
        </p:nvPicPr>
        <p:blipFill>
          <a:blip r:embed="rId7">
            <a:alphaModFix/>
          </a:blip>
          <a:stretch>
            <a:fillRect/>
          </a:stretch>
        </p:blipFill>
        <p:spPr>
          <a:xfrm>
            <a:off x="9663100" y="-4639575"/>
            <a:ext cx="7596199" cy="7596199"/>
          </a:xfrm>
          <a:prstGeom prst="rect">
            <a:avLst/>
          </a:prstGeom>
          <a:noFill/>
          <a:ln>
            <a:noFill/>
          </a:ln>
        </p:spPr>
      </p:pic>
      <p:sp>
        <p:nvSpPr>
          <p:cNvPr id="515" name="Google Shape;515;p22"/>
          <p:cNvSpPr txBox="1"/>
          <p:nvPr/>
        </p:nvSpPr>
        <p:spPr>
          <a:xfrm>
            <a:off x="866592" y="7807768"/>
            <a:ext cx="5089725" cy="6953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4500" u="none" cap="none" strike="noStrike">
                <a:solidFill>
                  <a:srgbClr val="292929"/>
                </a:solidFill>
                <a:latin typeface="Anton"/>
                <a:ea typeface="Anton"/>
                <a:cs typeface="Anton"/>
                <a:sym typeface="Anton"/>
              </a:rPr>
              <a:t>CLIENT NAME</a:t>
            </a:r>
            <a:endParaRPr/>
          </a:p>
        </p:txBody>
      </p:sp>
      <p:sp>
        <p:nvSpPr>
          <p:cNvPr id="516" name="Google Shape;516;p22"/>
          <p:cNvSpPr txBox="1"/>
          <p:nvPr/>
        </p:nvSpPr>
        <p:spPr>
          <a:xfrm>
            <a:off x="6934189" y="7807768"/>
            <a:ext cx="5089725" cy="6953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4500" u="none" cap="none" strike="noStrike">
                <a:solidFill>
                  <a:srgbClr val="292929"/>
                </a:solidFill>
                <a:latin typeface="Anton"/>
                <a:ea typeface="Anton"/>
                <a:cs typeface="Anton"/>
                <a:sym typeface="Anton"/>
              </a:rPr>
              <a:t>CLIENT NAME</a:t>
            </a:r>
            <a:endParaRPr/>
          </a:p>
        </p:txBody>
      </p:sp>
      <p:sp>
        <p:nvSpPr>
          <p:cNvPr id="517" name="Google Shape;517;p22"/>
          <p:cNvSpPr txBox="1"/>
          <p:nvPr/>
        </p:nvSpPr>
        <p:spPr>
          <a:xfrm>
            <a:off x="12811854" y="7807768"/>
            <a:ext cx="5089725" cy="6953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4500" u="none" cap="none" strike="noStrike">
                <a:solidFill>
                  <a:srgbClr val="292929"/>
                </a:solidFill>
                <a:latin typeface="Anton"/>
                <a:ea typeface="Anton"/>
                <a:cs typeface="Anton"/>
                <a:sym typeface="Anton"/>
              </a:rPr>
              <a:t>CLIENT NAME</a:t>
            </a:r>
            <a:endParaRPr/>
          </a:p>
        </p:txBody>
      </p:sp>
      <p:sp>
        <p:nvSpPr>
          <p:cNvPr id="518" name="Google Shape;518;p22"/>
          <p:cNvSpPr txBox="1"/>
          <p:nvPr/>
        </p:nvSpPr>
        <p:spPr>
          <a:xfrm>
            <a:off x="866592" y="8717500"/>
            <a:ext cx="3306074" cy="6565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Elaborate on what you want to discuss. </a:t>
            </a:r>
            <a:endParaRPr/>
          </a:p>
        </p:txBody>
      </p:sp>
      <p:sp>
        <p:nvSpPr>
          <p:cNvPr id="519" name="Google Shape;519;p22"/>
          <p:cNvSpPr txBox="1"/>
          <p:nvPr/>
        </p:nvSpPr>
        <p:spPr>
          <a:xfrm>
            <a:off x="6934189" y="8717500"/>
            <a:ext cx="3306074" cy="6565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Elaborate on what you want to discuss. </a:t>
            </a:r>
            <a:endParaRPr/>
          </a:p>
        </p:txBody>
      </p:sp>
      <p:sp>
        <p:nvSpPr>
          <p:cNvPr id="520" name="Google Shape;520;p22"/>
          <p:cNvSpPr txBox="1"/>
          <p:nvPr/>
        </p:nvSpPr>
        <p:spPr>
          <a:xfrm>
            <a:off x="12811854" y="8717500"/>
            <a:ext cx="3306074" cy="6565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Elaborate on what you want to discuss. </a:t>
            </a:r>
            <a:endParaRPr/>
          </a:p>
        </p:txBody>
      </p:sp>
      <p:sp>
        <p:nvSpPr>
          <p:cNvPr id="521" name="Google Shape;521;p22"/>
          <p:cNvSpPr txBox="1"/>
          <p:nvPr/>
        </p:nvSpPr>
        <p:spPr>
          <a:xfrm>
            <a:off x="866592" y="1492162"/>
            <a:ext cx="8985196" cy="1838325"/>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TESTIMONIALS</a:t>
            </a:r>
            <a:endParaRPr/>
          </a:p>
        </p:txBody>
      </p:sp>
      <p:grpSp>
        <p:nvGrpSpPr>
          <p:cNvPr id="522" name="Google Shape;522;p22"/>
          <p:cNvGrpSpPr/>
          <p:nvPr/>
        </p:nvGrpSpPr>
        <p:grpSpPr>
          <a:xfrm rot="10800000">
            <a:off x="4923077" y="3726941"/>
            <a:ext cx="959331" cy="839415"/>
            <a:chOff x="0" y="0"/>
            <a:chExt cx="812800" cy="711200"/>
          </a:xfrm>
        </p:grpSpPr>
        <p:sp>
          <p:nvSpPr>
            <p:cNvPr id="523" name="Google Shape;523;p22"/>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524" name="Google Shape;524;p22"/>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25" name="Google Shape;525;p22"/>
          <p:cNvGrpSpPr/>
          <p:nvPr/>
        </p:nvGrpSpPr>
        <p:grpSpPr>
          <a:xfrm rot="5400000">
            <a:off x="16779634" y="5707225"/>
            <a:ext cx="959331" cy="839415"/>
            <a:chOff x="0" y="0"/>
            <a:chExt cx="812800" cy="711200"/>
          </a:xfrm>
        </p:grpSpPr>
        <p:sp>
          <p:nvSpPr>
            <p:cNvPr id="526" name="Google Shape;526;p22"/>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527" name="Google Shape;527;p22"/>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28" name="Google Shape;528;p22"/>
          <p:cNvSpPr txBox="1"/>
          <p:nvPr/>
        </p:nvSpPr>
        <p:spPr>
          <a:xfrm>
            <a:off x="16649213" y="9000519"/>
            <a:ext cx="1220175"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12/20</a:t>
            </a:r>
            <a:endParaRPr/>
          </a:p>
        </p:txBody>
      </p:sp>
      <p:grpSp>
        <p:nvGrpSpPr>
          <p:cNvPr id="529" name="Google Shape;529;p22"/>
          <p:cNvGrpSpPr/>
          <p:nvPr/>
        </p:nvGrpSpPr>
        <p:grpSpPr>
          <a:xfrm>
            <a:off x="866592" y="652943"/>
            <a:ext cx="2452957" cy="498829"/>
            <a:chOff x="0" y="0"/>
            <a:chExt cx="3270608" cy="665106"/>
          </a:xfrm>
        </p:grpSpPr>
        <p:sp>
          <p:nvSpPr>
            <p:cNvPr id="530" name="Google Shape;530;p22"/>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8">
                <a:alphaModFix/>
              </a:blip>
              <a:stretch>
                <a:fillRect b="0" l="0" r="0" t="0"/>
              </a:stretch>
            </a:blipFill>
            <a:ln>
              <a:noFill/>
            </a:ln>
          </p:spPr>
        </p:sp>
        <p:sp>
          <p:nvSpPr>
            <p:cNvPr id="531" name="Google Shape;531;p22"/>
            <p:cNvSpPr txBox="1"/>
            <p:nvPr/>
          </p:nvSpPr>
          <p:spPr>
            <a:xfrm>
              <a:off x="880566" y="131312"/>
              <a:ext cx="2390042" cy="402481"/>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grpSp>
        <p:nvGrpSpPr>
          <p:cNvPr id="532" name="Google Shape;532;p22"/>
          <p:cNvGrpSpPr/>
          <p:nvPr/>
        </p:nvGrpSpPr>
        <p:grpSpPr>
          <a:xfrm>
            <a:off x="3931863" y="9112842"/>
            <a:ext cx="1950545" cy="1840159"/>
            <a:chOff x="0" y="-47625"/>
            <a:chExt cx="513724" cy="484651"/>
          </a:xfrm>
        </p:grpSpPr>
        <p:sp>
          <p:nvSpPr>
            <p:cNvPr id="533" name="Google Shape;533;p22"/>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534" name="Google Shape;534;p22"/>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535" name="Google Shape;535;p22"/>
          <p:cNvPicPr preferRelativeResize="0"/>
          <p:nvPr/>
        </p:nvPicPr>
        <p:blipFill>
          <a:blip r:embed="rId9">
            <a:alphaModFix/>
          </a:blip>
          <a:stretch>
            <a:fillRect/>
          </a:stretch>
        </p:blipFill>
        <p:spPr>
          <a:xfrm>
            <a:off x="10743150" y="4141230"/>
            <a:ext cx="1442400" cy="136905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539" name="Shape 539"/>
        <p:cNvGrpSpPr/>
        <p:nvPr/>
      </p:nvGrpSpPr>
      <p:grpSpPr>
        <a:xfrm>
          <a:off x="0" y="0"/>
          <a:ext cx="0" cy="0"/>
          <a:chOff x="0" y="0"/>
          <a:chExt cx="0" cy="0"/>
        </a:xfrm>
      </p:grpSpPr>
      <p:pic>
        <p:nvPicPr>
          <p:cNvPr id="540" name="Google Shape;540;p23"/>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541" name="Google Shape;541;p23"/>
          <p:cNvPicPr preferRelativeResize="0"/>
          <p:nvPr/>
        </p:nvPicPr>
        <p:blipFill>
          <a:blip r:embed="rId4">
            <a:alphaModFix/>
          </a:blip>
          <a:stretch>
            <a:fillRect/>
          </a:stretch>
        </p:blipFill>
        <p:spPr>
          <a:xfrm>
            <a:off x="9599225" y="5012525"/>
            <a:ext cx="7855700" cy="7855700"/>
          </a:xfrm>
          <a:prstGeom prst="rect">
            <a:avLst/>
          </a:prstGeom>
          <a:noFill/>
          <a:ln>
            <a:noFill/>
          </a:ln>
        </p:spPr>
      </p:pic>
      <p:pic>
        <p:nvPicPr>
          <p:cNvPr id="542" name="Google Shape;542;p23"/>
          <p:cNvPicPr preferRelativeResize="0"/>
          <p:nvPr/>
        </p:nvPicPr>
        <p:blipFill>
          <a:blip r:embed="rId5">
            <a:alphaModFix/>
          </a:blip>
          <a:stretch>
            <a:fillRect/>
          </a:stretch>
        </p:blipFill>
        <p:spPr>
          <a:xfrm>
            <a:off x="10003225" y="1711925"/>
            <a:ext cx="9535450" cy="6365075"/>
          </a:xfrm>
          <a:prstGeom prst="rect">
            <a:avLst/>
          </a:prstGeom>
          <a:noFill/>
          <a:ln>
            <a:noFill/>
          </a:ln>
        </p:spPr>
      </p:pic>
      <p:grpSp>
        <p:nvGrpSpPr>
          <p:cNvPr id="543" name="Google Shape;543;p23"/>
          <p:cNvGrpSpPr/>
          <p:nvPr/>
        </p:nvGrpSpPr>
        <p:grpSpPr>
          <a:xfrm>
            <a:off x="866592" y="1545051"/>
            <a:ext cx="1984234" cy="1997790"/>
            <a:chOff x="0" y="-47625"/>
            <a:chExt cx="591293" cy="595333"/>
          </a:xfrm>
        </p:grpSpPr>
        <p:sp>
          <p:nvSpPr>
            <p:cNvPr id="544" name="Google Shape;544;p23"/>
            <p:cNvSpPr/>
            <p:nvPr/>
          </p:nvSpPr>
          <p:spPr>
            <a:xfrm>
              <a:off x="0" y="0"/>
              <a:ext cx="591293" cy="547708"/>
            </a:xfrm>
            <a:custGeom>
              <a:rect b="b" l="l" r="r" t="t"/>
              <a:pathLst>
                <a:path extrusionOk="0" h="547708" w="591293">
                  <a:moveTo>
                    <a:pt x="0" y="0"/>
                  </a:moveTo>
                  <a:lnTo>
                    <a:pt x="591293" y="0"/>
                  </a:lnTo>
                  <a:lnTo>
                    <a:pt x="591293" y="547708"/>
                  </a:lnTo>
                  <a:lnTo>
                    <a:pt x="0" y="547708"/>
                  </a:lnTo>
                  <a:close/>
                </a:path>
              </a:pathLst>
            </a:custGeom>
            <a:solidFill>
              <a:srgbClr val="FFD13A"/>
            </a:solidFill>
            <a:ln cap="sq" cmpd="sng" w="38100">
              <a:solidFill>
                <a:srgbClr val="FFFFFF"/>
              </a:solidFill>
              <a:prstDash val="solid"/>
              <a:miter lim="8000"/>
              <a:headEnd len="sm" w="sm" type="none"/>
              <a:tailEnd len="sm" w="sm" type="none"/>
            </a:ln>
          </p:spPr>
        </p:sp>
        <p:sp>
          <p:nvSpPr>
            <p:cNvPr id="545" name="Google Shape;545;p23"/>
            <p:cNvSpPr txBox="1"/>
            <p:nvPr/>
          </p:nvSpPr>
          <p:spPr>
            <a:xfrm>
              <a:off x="0" y="-47625"/>
              <a:ext cx="591293" cy="59533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46" name="Google Shape;546;p23"/>
          <p:cNvGrpSpPr/>
          <p:nvPr/>
        </p:nvGrpSpPr>
        <p:grpSpPr>
          <a:xfrm>
            <a:off x="-445469" y="4648739"/>
            <a:ext cx="1950545" cy="1840159"/>
            <a:chOff x="0" y="-47625"/>
            <a:chExt cx="513724" cy="484651"/>
          </a:xfrm>
        </p:grpSpPr>
        <p:sp>
          <p:nvSpPr>
            <p:cNvPr id="547" name="Google Shape;547;p23"/>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548" name="Google Shape;548;p23"/>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49" name="Google Shape;549;p23"/>
          <p:cNvSpPr txBox="1"/>
          <p:nvPr/>
        </p:nvSpPr>
        <p:spPr>
          <a:xfrm>
            <a:off x="3319547" y="1704516"/>
            <a:ext cx="7378075" cy="1838325"/>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ABOUT US</a:t>
            </a:r>
            <a:endParaRPr/>
          </a:p>
        </p:txBody>
      </p:sp>
      <p:sp>
        <p:nvSpPr>
          <p:cNvPr id="550" name="Google Shape;550;p23"/>
          <p:cNvSpPr txBox="1"/>
          <p:nvPr/>
        </p:nvSpPr>
        <p:spPr>
          <a:xfrm>
            <a:off x="3247646" y="3701415"/>
            <a:ext cx="5734200" cy="6206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Span a diverse array of initiatives designed to make a positive impact in various communities. From educational programs that empower underprivileged students to environmental conservation efforts aimed at preserving our natural resources, we are committed to creating meaningful change.</a:t>
            </a:r>
            <a:endParaRPr/>
          </a:p>
          <a:p>
            <a:pPr indent="0" lvl="0" marL="0" marR="0" rtl="0" algn="l">
              <a:lnSpc>
                <a:spcPct val="140000"/>
              </a:lnSpc>
              <a:spcBef>
                <a:spcPts val="0"/>
              </a:spcBef>
              <a:spcAft>
                <a:spcPts val="0"/>
              </a:spcAft>
              <a:buNone/>
            </a:pPr>
            <a:r>
              <a:t/>
            </a:r>
            <a:endParaRPr b="0" i="0" sz="2100" u="none" cap="none" strike="noStrike">
              <a:solidFill>
                <a:srgbClr val="292929"/>
              </a:solidFill>
              <a:latin typeface="Montserrat"/>
              <a:ea typeface="Montserrat"/>
              <a:cs typeface="Montserrat"/>
              <a:sym typeface="Montserrat"/>
            </a:endParaRPr>
          </a:p>
          <a:p>
            <a:pPr indent="0" lvl="0" marL="0" marR="0" rtl="0" algn="l">
              <a:lnSpc>
                <a:spcPct val="140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One of our flagship projects focuses on providing clean drinking water to rural areas, ensuring that everyone has access to this basic </a:t>
            </a:r>
            <a:r>
              <a:rPr lang="en-US" sz="2100">
                <a:solidFill>
                  <a:srgbClr val="292929"/>
                </a:solidFill>
                <a:latin typeface="Montserrat"/>
                <a:ea typeface="Montserrat"/>
                <a:cs typeface="Montserrat"/>
                <a:sym typeface="Montserrat"/>
              </a:rPr>
              <a:t>necessity</a:t>
            </a:r>
            <a:r>
              <a:rPr b="0" i="0" lang="en-US" sz="2100" u="none" cap="none" strike="noStrike">
                <a:solidFill>
                  <a:srgbClr val="292929"/>
                </a:solidFill>
                <a:latin typeface="Montserrat"/>
                <a:ea typeface="Montserrat"/>
                <a:cs typeface="Montserrat"/>
                <a:sym typeface="Montserrat"/>
              </a:rPr>
              <a:t> personal development.</a:t>
            </a:r>
            <a:endParaRPr/>
          </a:p>
        </p:txBody>
      </p:sp>
      <p:grpSp>
        <p:nvGrpSpPr>
          <p:cNvPr id="551" name="Google Shape;551;p23"/>
          <p:cNvGrpSpPr/>
          <p:nvPr/>
        </p:nvGrpSpPr>
        <p:grpSpPr>
          <a:xfrm rot="5400000">
            <a:off x="11544249" y="472401"/>
            <a:ext cx="959331" cy="839415"/>
            <a:chOff x="0" y="0"/>
            <a:chExt cx="812800" cy="711200"/>
          </a:xfrm>
        </p:grpSpPr>
        <p:sp>
          <p:nvSpPr>
            <p:cNvPr id="552" name="Google Shape;552;p23"/>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553" name="Google Shape;553;p23"/>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54" name="Google Shape;554;p23"/>
          <p:cNvSpPr txBox="1"/>
          <p:nvPr/>
        </p:nvSpPr>
        <p:spPr>
          <a:xfrm>
            <a:off x="16649213" y="513139"/>
            <a:ext cx="1220175"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13/20</a:t>
            </a:r>
            <a:endParaRPr/>
          </a:p>
        </p:txBody>
      </p:sp>
      <p:grpSp>
        <p:nvGrpSpPr>
          <p:cNvPr id="555" name="Google Shape;555;p23"/>
          <p:cNvGrpSpPr/>
          <p:nvPr/>
        </p:nvGrpSpPr>
        <p:grpSpPr>
          <a:xfrm rot="10800000">
            <a:off x="7689750" y="8886825"/>
            <a:ext cx="959331" cy="839415"/>
            <a:chOff x="0" y="0"/>
            <a:chExt cx="812800" cy="711200"/>
          </a:xfrm>
        </p:grpSpPr>
        <p:sp>
          <p:nvSpPr>
            <p:cNvPr id="556" name="Google Shape;556;p23"/>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557" name="Google Shape;557;p23"/>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58" name="Google Shape;558;p23"/>
          <p:cNvSpPr txBox="1"/>
          <p:nvPr/>
        </p:nvSpPr>
        <p:spPr>
          <a:xfrm>
            <a:off x="866592" y="1695344"/>
            <a:ext cx="1949817" cy="1838325"/>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03</a:t>
            </a:r>
            <a:endParaRPr/>
          </a:p>
        </p:txBody>
      </p:sp>
      <p:grpSp>
        <p:nvGrpSpPr>
          <p:cNvPr id="559" name="Google Shape;559;p23"/>
          <p:cNvGrpSpPr/>
          <p:nvPr/>
        </p:nvGrpSpPr>
        <p:grpSpPr>
          <a:xfrm>
            <a:off x="866592" y="652943"/>
            <a:ext cx="2452957" cy="498829"/>
            <a:chOff x="0" y="0"/>
            <a:chExt cx="3270608" cy="665106"/>
          </a:xfrm>
        </p:grpSpPr>
        <p:sp>
          <p:nvSpPr>
            <p:cNvPr id="560" name="Google Shape;560;p23"/>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6">
                <a:alphaModFix/>
              </a:blip>
              <a:stretch>
                <a:fillRect b="0" l="0" r="0" t="0"/>
              </a:stretch>
            </a:blipFill>
            <a:ln>
              <a:noFill/>
            </a:ln>
          </p:spPr>
        </p:sp>
        <p:sp>
          <p:nvSpPr>
            <p:cNvPr id="561" name="Google Shape;561;p23"/>
            <p:cNvSpPr txBox="1"/>
            <p:nvPr/>
          </p:nvSpPr>
          <p:spPr>
            <a:xfrm>
              <a:off x="880566" y="131312"/>
              <a:ext cx="2390042" cy="402481"/>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grpSp>
        <p:nvGrpSpPr>
          <p:cNvPr id="562" name="Google Shape;562;p23"/>
          <p:cNvGrpSpPr/>
          <p:nvPr/>
        </p:nvGrpSpPr>
        <p:grpSpPr>
          <a:xfrm>
            <a:off x="5785127" y="-3004988"/>
            <a:ext cx="1223458" cy="4156760"/>
            <a:chOff x="0" y="-213090"/>
            <a:chExt cx="1631277" cy="5542346"/>
          </a:xfrm>
        </p:grpSpPr>
        <p:grpSp>
          <p:nvGrpSpPr>
            <p:cNvPr id="563" name="Google Shape;563;p23"/>
            <p:cNvGrpSpPr/>
            <p:nvPr/>
          </p:nvGrpSpPr>
          <p:grpSpPr>
            <a:xfrm>
              <a:off x="0" y="-213090"/>
              <a:ext cx="63500" cy="5542346"/>
              <a:chOff x="0" y="-47625"/>
              <a:chExt cx="14192" cy="1238697"/>
            </a:xfrm>
          </p:grpSpPr>
          <p:sp>
            <p:nvSpPr>
              <p:cNvPr id="564" name="Google Shape;564;p23"/>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565" name="Google Shape;565;p23"/>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66" name="Google Shape;566;p23"/>
            <p:cNvGrpSpPr/>
            <p:nvPr/>
          </p:nvGrpSpPr>
          <p:grpSpPr>
            <a:xfrm>
              <a:off x="783889" y="-213090"/>
              <a:ext cx="63500" cy="5542346"/>
              <a:chOff x="0" y="-47625"/>
              <a:chExt cx="14192" cy="1238697"/>
            </a:xfrm>
          </p:grpSpPr>
          <p:sp>
            <p:nvSpPr>
              <p:cNvPr id="567" name="Google Shape;567;p23"/>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568" name="Google Shape;568;p23"/>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69" name="Google Shape;569;p23"/>
            <p:cNvGrpSpPr/>
            <p:nvPr/>
          </p:nvGrpSpPr>
          <p:grpSpPr>
            <a:xfrm>
              <a:off x="1567777" y="-213090"/>
              <a:ext cx="63500" cy="5542346"/>
              <a:chOff x="0" y="-47625"/>
              <a:chExt cx="14192" cy="1238697"/>
            </a:xfrm>
          </p:grpSpPr>
          <p:sp>
            <p:nvSpPr>
              <p:cNvPr id="570" name="Google Shape;570;p23"/>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571" name="Google Shape;571;p23"/>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pic>
        <p:nvPicPr>
          <p:cNvPr id="572" name="Google Shape;572;p23"/>
          <p:cNvPicPr preferRelativeResize="0"/>
          <p:nvPr/>
        </p:nvPicPr>
        <p:blipFill>
          <a:blip r:embed="rId7">
            <a:alphaModFix/>
          </a:blip>
          <a:stretch>
            <a:fillRect/>
          </a:stretch>
        </p:blipFill>
        <p:spPr>
          <a:xfrm>
            <a:off x="866600" y="7338905"/>
            <a:ext cx="1442400" cy="136905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576" name="Shape 576"/>
        <p:cNvGrpSpPr/>
        <p:nvPr/>
      </p:nvGrpSpPr>
      <p:grpSpPr>
        <a:xfrm>
          <a:off x="0" y="0"/>
          <a:ext cx="0" cy="0"/>
          <a:chOff x="0" y="0"/>
          <a:chExt cx="0" cy="0"/>
        </a:xfrm>
      </p:grpSpPr>
      <p:pic>
        <p:nvPicPr>
          <p:cNvPr id="577" name="Google Shape;577;p24"/>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578" name="Google Shape;578;p24"/>
          <p:cNvPicPr preferRelativeResize="0"/>
          <p:nvPr/>
        </p:nvPicPr>
        <p:blipFill>
          <a:blip r:embed="rId4">
            <a:alphaModFix/>
          </a:blip>
          <a:stretch>
            <a:fillRect/>
          </a:stretch>
        </p:blipFill>
        <p:spPr>
          <a:xfrm>
            <a:off x="17009900" y="-3775900"/>
            <a:ext cx="7855700" cy="7855700"/>
          </a:xfrm>
          <a:prstGeom prst="rect">
            <a:avLst/>
          </a:prstGeom>
          <a:noFill/>
          <a:ln>
            <a:noFill/>
          </a:ln>
        </p:spPr>
      </p:pic>
      <p:pic>
        <p:nvPicPr>
          <p:cNvPr id="579" name="Google Shape;579;p24"/>
          <p:cNvPicPr preferRelativeResize="0"/>
          <p:nvPr/>
        </p:nvPicPr>
        <p:blipFill>
          <a:blip r:embed="rId4">
            <a:alphaModFix/>
          </a:blip>
          <a:stretch>
            <a:fillRect/>
          </a:stretch>
        </p:blipFill>
        <p:spPr>
          <a:xfrm>
            <a:off x="-4767675" y="6238975"/>
            <a:ext cx="7855700" cy="7855700"/>
          </a:xfrm>
          <a:prstGeom prst="rect">
            <a:avLst/>
          </a:prstGeom>
          <a:noFill/>
          <a:ln>
            <a:noFill/>
          </a:ln>
        </p:spPr>
      </p:pic>
      <p:sp>
        <p:nvSpPr>
          <p:cNvPr id="580" name="Google Shape;580;p24"/>
          <p:cNvSpPr txBox="1"/>
          <p:nvPr/>
        </p:nvSpPr>
        <p:spPr>
          <a:xfrm>
            <a:off x="8872290" y="1808246"/>
            <a:ext cx="7505213" cy="1838325"/>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OUR HISTORY</a:t>
            </a:r>
            <a:endParaRPr/>
          </a:p>
        </p:txBody>
      </p:sp>
      <p:sp>
        <p:nvSpPr>
          <p:cNvPr id="581" name="Google Shape;581;p24"/>
          <p:cNvSpPr txBox="1"/>
          <p:nvPr/>
        </p:nvSpPr>
        <p:spPr>
          <a:xfrm>
            <a:off x="8726821" y="3891978"/>
            <a:ext cx="7436400" cy="4412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Is a rich tapestry woven from countless stories, each thread representing a unique moment in time. From the earliest civilizations that emerged along fertile river valleys to the modern metropolises that define our current era, humanity's journey has been marked by incredible achievements and</a:t>
            </a:r>
            <a:endParaRPr/>
          </a:p>
          <a:p>
            <a:pPr indent="0" lvl="0" marL="0" marR="0" rtl="0" algn="l">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 profound challenges.</a:t>
            </a:r>
            <a:endParaRPr/>
          </a:p>
          <a:p>
            <a:pPr indent="0" lvl="0" marL="0" marR="0" rtl="0" algn="l">
              <a:lnSpc>
                <a:spcPct val="115000"/>
              </a:lnSpc>
              <a:spcBef>
                <a:spcPts val="0"/>
              </a:spcBef>
              <a:spcAft>
                <a:spcPts val="0"/>
              </a:spcAft>
              <a:buNone/>
            </a:pPr>
            <a:r>
              <a:t/>
            </a:r>
            <a:endParaRPr b="0" i="0" sz="2100" u="none" cap="none" strike="noStrike">
              <a:solidFill>
                <a:srgbClr val="292929"/>
              </a:solidFill>
              <a:latin typeface="Montserrat"/>
              <a:ea typeface="Montserrat"/>
              <a:cs typeface="Montserrat"/>
              <a:sym typeface="Montserrat"/>
            </a:endParaRPr>
          </a:p>
          <a:p>
            <a:pPr indent="0" lvl="0" marL="0" marR="0" rtl="0" algn="l">
              <a:lnSpc>
                <a:spcPct val="115000"/>
              </a:lnSpc>
              <a:spcBef>
                <a:spcPts val="0"/>
              </a:spcBef>
              <a:spcAft>
                <a:spcPts val="0"/>
              </a:spcAft>
              <a:buNone/>
            </a:pPr>
            <a:r>
              <a:rPr b="0" i="0" lang="en-US" sz="2100" u="none" cap="none" strike="noStrike">
                <a:solidFill>
                  <a:srgbClr val="292929"/>
                </a:solidFill>
                <a:latin typeface="Montserrat"/>
                <a:ea typeface="Montserrat"/>
                <a:cs typeface="Montserrat"/>
                <a:sym typeface="Montserrat"/>
              </a:rPr>
              <a:t>Ancient empires rose and fell, leaving behind ruins that whisper tales of glory and innovation. Philosophers and scholars pondered life's mysteries, laying the foundations for science, art, and literature. </a:t>
            </a:r>
            <a:endParaRPr/>
          </a:p>
        </p:txBody>
      </p:sp>
      <p:sp>
        <p:nvSpPr>
          <p:cNvPr id="582" name="Google Shape;582;p24"/>
          <p:cNvSpPr txBox="1"/>
          <p:nvPr/>
        </p:nvSpPr>
        <p:spPr>
          <a:xfrm>
            <a:off x="16649213" y="9000519"/>
            <a:ext cx="1220175"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14/20</a:t>
            </a:r>
            <a:endParaRPr/>
          </a:p>
        </p:txBody>
      </p:sp>
      <p:grpSp>
        <p:nvGrpSpPr>
          <p:cNvPr id="583" name="Google Shape;583;p24"/>
          <p:cNvGrpSpPr/>
          <p:nvPr/>
        </p:nvGrpSpPr>
        <p:grpSpPr>
          <a:xfrm>
            <a:off x="866592" y="652943"/>
            <a:ext cx="2452957" cy="498829"/>
            <a:chOff x="0" y="0"/>
            <a:chExt cx="3270608" cy="665106"/>
          </a:xfrm>
        </p:grpSpPr>
        <p:sp>
          <p:nvSpPr>
            <p:cNvPr id="584" name="Google Shape;584;p24"/>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5">
                <a:alphaModFix/>
              </a:blip>
              <a:stretch>
                <a:fillRect b="0" l="0" r="0" t="0"/>
              </a:stretch>
            </a:blipFill>
            <a:ln>
              <a:noFill/>
            </a:ln>
          </p:spPr>
        </p:sp>
        <p:sp>
          <p:nvSpPr>
            <p:cNvPr id="585" name="Google Shape;585;p24"/>
            <p:cNvSpPr txBox="1"/>
            <p:nvPr/>
          </p:nvSpPr>
          <p:spPr>
            <a:xfrm>
              <a:off x="880566" y="131312"/>
              <a:ext cx="2390042" cy="402481"/>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grpSp>
        <p:nvGrpSpPr>
          <p:cNvPr id="586" name="Google Shape;586;p24"/>
          <p:cNvGrpSpPr/>
          <p:nvPr/>
        </p:nvGrpSpPr>
        <p:grpSpPr>
          <a:xfrm>
            <a:off x="7648685" y="-620787"/>
            <a:ext cx="1950545" cy="1840159"/>
            <a:chOff x="0" y="-47625"/>
            <a:chExt cx="513724" cy="484651"/>
          </a:xfrm>
        </p:grpSpPr>
        <p:sp>
          <p:nvSpPr>
            <p:cNvPr id="587" name="Google Shape;587;p24"/>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588" name="Google Shape;588;p24"/>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89" name="Google Shape;589;p24"/>
          <p:cNvGrpSpPr/>
          <p:nvPr/>
        </p:nvGrpSpPr>
        <p:grpSpPr>
          <a:xfrm rot="10800000">
            <a:off x="16530237" y="5862272"/>
            <a:ext cx="959331" cy="839415"/>
            <a:chOff x="0" y="0"/>
            <a:chExt cx="812800" cy="711200"/>
          </a:xfrm>
        </p:grpSpPr>
        <p:sp>
          <p:nvSpPr>
            <p:cNvPr id="590" name="Google Shape;590;p24"/>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591" name="Google Shape;591;p24"/>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92" name="Google Shape;592;p24"/>
          <p:cNvGrpSpPr/>
          <p:nvPr/>
        </p:nvGrpSpPr>
        <p:grpSpPr>
          <a:xfrm rot="5400000">
            <a:off x="11544249" y="572596"/>
            <a:ext cx="959331" cy="839415"/>
            <a:chOff x="0" y="0"/>
            <a:chExt cx="812800" cy="711200"/>
          </a:xfrm>
        </p:grpSpPr>
        <p:sp>
          <p:nvSpPr>
            <p:cNvPr id="593" name="Google Shape;593;p24"/>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594" name="Google Shape;594;p24"/>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595" name="Google Shape;595;p24"/>
          <p:cNvPicPr preferRelativeResize="0"/>
          <p:nvPr/>
        </p:nvPicPr>
        <p:blipFill>
          <a:blip r:embed="rId6">
            <a:alphaModFix/>
          </a:blip>
          <a:stretch>
            <a:fillRect/>
          </a:stretch>
        </p:blipFill>
        <p:spPr>
          <a:xfrm>
            <a:off x="14020175" y="8549467"/>
            <a:ext cx="1442400" cy="1369058"/>
          </a:xfrm>
          <a:prstGeom prst="rect">
            <a:avLst/>
          </a:prstGeom>
          <a:noFill/>
          <a:ln>
            <a:noFill/>
          </a:ln>
        </p:spPr>
      </p:pic>
      <p:pic>
        <p:nvPicPr>
          <p:cNvPr id="596" name="Google Shape;596;p24"/>
          <p:cNvPicPr preferRelativeResize="0"/>
          <p:nvPr/>
        </p:nvPicPr>
        <p:blipFill>
          <a:blip r:embed="rId7">
            <a:alphaModFix/>
          </a:blip>
          <a:stretch>
            <a:fillRect/>
          </a:stretch>
        </p:blipFill>
        <p:spPr>
          <a:xfrm>
            <a:off x="866598" y="1808250"/>
            <a:ext cx="7236699" cy="74075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600" name="Shape 600"/>
        <p:cNvGrpSpPr/>
        <p:nvPr/>
      </p:nvGrpSpPr>
      <p:grpSpPr>
        <a:xfrm>
          <a:off x="0" y="0"/>
          <a:ext cx="0" cy="0"/>
          <a:chOff x="0" y="0"/>
          <a:chExt cx="0" cy="0"/>
        </a:xfrm>
      </p:grpSpPr>
      <p:pic>
        <p:nvPicPr>
          <p:cNvPr id="601" name="Google Shape;601;p25"/>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602" name="Google Shape;602;p25"/>
          <p:cNvPicPr preferRelativeResize="0"/>
          <p:nvPr/>
        </p:nvPicPr>
        <p:blipFill>
          <a:blip r:embed="rId4">
            <a:alphaModFix/>
          </a:blip>
          <a:stretch>
            <a:fillRect/>
          </a:stretch>
        </p:blipFill>
        <p:spPr>
          <a:xfrm>
            <a:off x="8462375" y="-4091825"/>
            <a:ext cx="7855700" cy="7855700"/>
          </a:xfrm>
          <a:prstGeom prst="rect">
            <a:avLst/>
          </a:prstGeom>
          <a:noFill/>
          <a:ln>
            <a:noFill/>
          </a:ln>
        </p:spPr>
      </p:pic>
      <p:sp>
        <p:nvSpPr>
          <p:cNvPr id="603" name="Google Shape;603;p25"/>
          <p:cNvSpPr txBox="1"/>
          <p:nvPr/>
        </p:nvSpPr>
        <p:spPr>
          <a:xfrm>
            <a:off x="866592" y="2030037"/>
            <a:ext cx="7815591" cy="1838325"/>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OUR HISTORY</a:t>
            </a:r>
            <a:endParaRPr/>
          </a:p>
        </p:txBody>
      </p:sp>
      <p:grpSp>
        <p:nvGrpSpPr>
          <p:cNvPr id="604" name="Google Shape;604;p25"/>
          <p:cNvGrpSpPr/>
          <p:nvPr/>
        </p:nvGrpSpPr>
        <p:grpSpPr>
          <a:xfrm>
            <a:off x="866592" y="652943"/>
            <a:ext cx="2452957" cy="498829"/>
            <a:chOff x="0" y="0"/>
            <a:chExt cx="3270608" cy="665106"/>
          </a:xfrm>
        </p:grpSpPr>
        <p:sp>
          <p:nvSpPr>
            <p:cNvPr id="605" name="Google Shape;605;p25"/>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5">
                <a:alphaModFix/>
              </a:blip>
              <a:stretch>
                <a:fillRect b="0" l="0" r="0" t="0"/>
              </a:stretch>
            </a:blipFill>
            <a:ln>
              <a:noFill/>
            </a:ln>
          </p:spPr>
        </p:sp>
        <p:sp>
          <p:nvSpPr>
            <p:cNvPr id="606" name="Google Shape;606;p25"/>
            <p:cNvSpPr txBox="1"/>
            <p:nvPr/>
          </p:nvSpPr>
          <p:spPr>
            <a:xfrm>
              <a:off x="880566" y="131312"/>
              <a:ext cx="2390042" cy="402481"/>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grpSp>
        <p:nvGrpSpPr>
          <p:cNvPr id="607" name="Google Shape;607;p25"/>
          <p:cNvGrpSpPr/>
          <p:nvPr/>
        </p:nvGrpSpPr>
        <p:grpSpPr>
          <a:xfrm>
            <a:off x="866592" y="4596334"/>
            <a:ext cx="1984234" cy="1997790"/>
            <a:chOff x="0" y="-47625"/>
            <a:chExt cx="591293" cy="595333"/>
          </a:xfrm>
        </p:grpSpPr>
        <p:sp>
          <p:nvSpPr>
            <p:cNvPr id="608" name="Google Shape;608;p25"/>
            <p:cNvSpPr/>
            <p:nvPr/>
          </p:nvSpPr>
          <p:spPr>
            <a:xfrm>
              <a:off x="0" y="0"/>
              <a:ext cx="591293" cy="547708"/>
            </a:xfrm>
            <a:custGeom>
              <a:rect b="b" l="l" r="r" t="t"/>
              <a:pathLst>
                <a:path extrusionOk="0" h="547708" w="591293">
                  <a:moveTo>
                    <a:pt x="0" y="0"/>
                  </a:moveTo>
                  <a:lnTo>
                    <a:pt x="591293" y="0"/>
                  </a:lnTo>
                  <a:lnTo>
                    <a:pt x="591293" y="547708"/>
                  </a:lnTo>
                  <a:lnTo>
                    <a:pt x="0" y="547708"/>
                  </a:lnTo>
                  <a:close/>
                </a:path>
              </a:pathLst>
            </a:custGeom>
            <a:solidFill>
              <a:srgbClr val="FFD13A"/>
            </a:solidFill>
            <a:ln cap="sq" cmpd="sng" w="38100">
              <a:solidFill>
                <a:srgbClr val="FFFFFF"/>
              </a:solidFill>
              <a:prstDash val="solid"/>
              <a:miter lim="8000"/>
              <a:headEnd len="sm" w="sm" type="none"/>
              <a:tailEnd len="sm" w="sm" type="none"/>
            </a:ln>
          </p:spPr>
        </p:sp>
        <p:sp>
          <p:nvSpPr>
            <p:cNvPr id="609" name="Google Shape;609;p25"/>
            <p:cNvSpPr txBox="1"/>
            <p:nvPr/>
          </p:nvSpPr>
          <p:spPr>
            <a:xfrm>
              <a:off x="0" y="-47625"/>
              <a:ext cx="591293" cy="59533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10" name="Google Shape;610;p25"/>
          <p:cNvGrpSpPr/>
          <p:nvPr/>
        </p:nvGrpSpPr>
        <p:grpSpPr>
          <a:xfrm>
            <a:off x="6809339" y="4596334"/>
            <a:ext cx="1984234" cy="1997790"/>
            <a:chOff x="0" y="-47625"/>
            <a:chExt cx="591293" cy="595333"/>
          </a:xfrm>
        </p:grpSpPr>
        <p:sp>
          <p:nvSpPr>
            <p:cNvPr id="611" name="Google Shape;611;p25"/>
            <p:cNvSpPr/>
            <p:nvPr/>
          </p:nvSpPr>
          <p:spPr>
            <a:xfrm>
              <a:off x="0" y="0"/>
              <a:ext cx="591293" cy="547708"/>
            </a:xfrm>
            <a:custGeom>
              <a:rect b="b" l="l" r="r" t="t"/>
              <a:pathLst>
                <a:path extrusionOk="0" h="547708" w="591293">
                  <a:moveTo>
                    <a:pt x="0" y="0"/>
                  </a:moveTo>
                  <a:lnTo>
                    <a:pt x="591293" y="0"/>
                  </a:lnTo>
                  <a:lnTo>
                    <a:pt x="591293" y="547708"/>
                  </a:lnTo>
                  <a:lnTo>
                    <a:pt x="0" y="547708"/>
                  </a:lnTo>
                  <a:close/>
                </a:path>
              </a:pathLst>
            </a:custGeom>
            <a:solidFill>
              <a:srgbClr val="FFD13A"/>
            </a:solidFill>
            <a:ln cap="sq" cmpd="sng" w="38100">
              <a:solidFill>
                <a:srgbClr val="FFFFFF"/>
              </a:solidFill>
              <a:prstDash val="solid"/>
              <a:miter lim="8000"/>
              <a:headEnd len="sm" w="sm" type="none"/>
              <a:tailEnd len="sm" w="sm" type="none"/>
            </a:ln>
          </p:spPr>
        </p:sp>
        <p:sp>
          <p:nvSpPr>
            <p:cNvPr id="612" name="Google Shape;612;p25"/>
            <p:cNvSpPr txBox="1"/>
            <p:nvPr/>
          </p:nvSpPr>
          <p:spPr>
            <a:xfrm>
              <a:off x="0" y="-47625"/>
              <a:ext cx="591293" cy="59533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13" name="Google Shape;613;p25"/>
          <p:cNvGrpSpPr/>
          <p:nvPr/>
        </p:nvGrpSpPr>
        <p:grpSpPr>
          <a:xfrm>
            <a:off x="16822813" y="-735365"/>
            <a:ext cx="1223458" cy="4156760"/>
            <a:chOff x="0" y="-213090"/>
            <a:chExt cx="1631277" cy="5542346"/>
          </a:xfrm>
        </p:grpSpPr>
        <p:grpSp>
          <p:nvGrpSpPr>
            <p:cNvPr id="614" name="Google Shape;614;p25"/>
            <p:cNvGrpSpPr/>
            <p:nvPr/>
          </p:nvGrpSpPr>
          <p:grpSpPr>
            <a:xfrm>
              <a:off x="0" y="-213090"/>
              <a:ext cx="63500" cy="5542346"/>
              <a:chOff x="0" y="-47625"/>
              <a:chExt cx="14192" cy="1238697"/>
            </a:xfrm>
          </p:grpSpPr>
          <p:sp>
            <p:nvSpPr>
              <p:cNvPr id="615" name="Google Shape;615;p25"/>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616" name="Google Shape;616;p25"/>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17" name="Google Shape;617;p25"/>
            <p:cNvGrpSpPr/>
            <p:nvPr/>
          </p:nvGrpSpPr>
          <p:grpSpPr>
            <a:xfrm>
              <a:off x="783889" y="-213090"/>
              <a:ext cx="63500" cy="5542346"/>
              <a:chOff x="0" y="-47625"/>
              <a:chExt cx="14192" cy="1238697"/>
            </a:xfrm>
          </p:grpSpPr>
          <p:sp>
            <p:nvSpPr>
              <p:cNvPr id="618" name="Google Shape;618;p25"/>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619" name="Google Shape;619;p25"/>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20" name="Google Shape;620;p25"/>
            <p:cNvGrpSpPr/>
            <p:nvPr/>
          </p:nvGrpSpPr>
          <p:grpSpPr>
            <a:xfrm>
              <a:off x="1567777" y="-213090"/>
              <a:ext cx="63500" cy="5542346"/>
              <a:chOff x="0" y="-47625"/>
              <a:chExt cx="14192" cy="1238697"/>
            </a:xfrm>
          </p:grpSpPr>
          <p:sp>
            <p:nvSpPr>
              <p:cNvPr id="621" name="Google Shape;621;p25"/>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622" name="Google Shape;622;p25"/>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623" name="Google Shape;623;p25"/>
          <p:cNvGrpSpPr/>
          <p:nvPr/>
        </p:nvGrpSpPr>
        <p:grpSpPr>
          <a:xfrm>
            <a:off x="12752087" y="4596334"/>
            <a:ext cx="1984234" cy="1997790"/>
            <a:chOff x="0" y="-47625"/>
            <a:chExt cx="591293" cy="595333"/>
          </a:xfrm>
        </p:grpSpPr>
        <p:sp>
          <p:nvSpPr>
            <p:cNvPr id="624" name="Google Shape;624;p25"/>
            <p:cNvSpPr/>
            <p:nvPr/>
          </p:nvSpPr>
          <p:spPr>
            <a:xfrm>
              <a:off x="0" y="0"/>
              <a:ext cx="591293" cy="547708"/>
            </a:xfrm>
            <a:custGeom>
              <a:rect b="b" l="l" r="r" t="t"/>
              <a:pathLst>
                <a:path extrusionOk="0" h="547708" w="591293">
                  <a:moveTo>
                    <a:pt x="0" y="0"/>
                  </a:moveTo>
                  <a:lnTo>
                    <a:pt x="591293" y="0"/>
                  </a:lnTo>
                  <a:lnTo>
                    <a:pt x="591293" y="547708"/>
                  </a:lnTo>
                  <a:lnTo>
                    <a:pt x="0" y="547708"/>
                  </a:lnTo>
                  <a:close/>
                </a:path>
              </a:pathLst>
            </a:custGeom>
            <a:solidFill>
              <a:srgbClr val="FFD13A"/>
            </a:solidFill>
            <a:ln cap="sq" cmpd="sng" w="38100">
              <a:solidFill>
                <a:srgbClr val="FFFFFF"/>
              </a:solidFill>
              <a:prstDash val="solid"/>
              <a:miter lim="8000"/>
              <a:headEnd len="sm" w="sm" type="none"/>
              <a:tailEnd len="sm" w="sm" type="none"/>
            </a:ln>
          </p:spPr>
        </p:sp>
        <p:sp>
          <p:nvSpPr>
            <p:cNvPr id="625" name="Google Shape;625;p25"/>
            <p:cNvSpPr txBox="1"/>
            <p:nvPr/>
          </p:nvSpPr>
          <p:spPr>
            <a:xfrm>
              <a:off x="0" y="-47625"/>
              <a:ext cx="591293" cy="59533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26" name="Google Shape;626;p25"/>
          <p:cNvGrpSpPr/>
          <p:nvPr/>
        </p:nvGrpSpPr>
        <p:grpSpPr>
          <a:xfrm>
            <a:off x="17070999" y="4575326"/>
            <a:ext cx="1950545" cy="1840159"/>
            <a:chOff x="0" y="-47625"/>
            <a:chExt cx="513724" cy="484651"/>
          </a:xfrm>
        </p:grpSpPr>
        <p:sp>
          <p:nvSpPr>
            <p:cNvPr id="627" name="Google Shape;627;p25"/>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628" name="Google Shape;628;p25"/>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29" name="Google Shape;629;p25"/>
          <p:cNvGrpSpPr/>
          <p:nvPr/>
        </p:nvGrpSpPr>
        <p:grpSpPr>
          <a:xfrm rot="5400000">
            <a:off x="5101071" y="482651"/>
            <a:ext cx="959331" cy="839415"/>
            <a:chOff x="0" y="0"/>
            <a:chExt cx="812800" cy="711200"/>
          </a:xfrm>
        </p:grpSpPr>
        <p:sp>
          <p:nvSpPr>
            <p:cNvPr id="630" name="Google Shape;630;p25"/>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631" name="Google Shape;631;p25"/>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32" name="Google Shape;632;p25"/>
          <p:cNvGrpSpPr/>
          <p:nvPr/>
        </p:nvGrpSpPr>
        <p:grpSpPr>
          <a:xfrm rot="5400000">
            <a:off x="10776551" y="5516112"/>
            <a:ext cx="959331" cy="839415"/>
            <a:chOff x="0" y="0"/>
            <a:chExt cx="812800" cy="711200"/>
          </a:xfrm>
        </p:grpSpPr>
        <p:sp>
          <p:nvSpPr>
            <p:cNvPr id="633" name="Google Shape;633;p25"/>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634" name="Google Shape;634;p25"/>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35" name="Google Shape;635;p25"/>
          <p:cNvSpPr txBox="1"/>
          <p:nvPr/>
        </p:nvSpPr>
        <p:spPr>
          <a:xfrm>
            <a:off x="866592" y="7426608"/>
            <a:ext cx="3745687" cy="6953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4500" u="none" cap="none" strike="noStrike">
                <a:solidFill>
                  <a:srgbClr val="292929"/>
                </a:solidFill>
                <a:latin typeface="Anton"/>
                <a:ea typeface="Anton"/>
                <a:cs typeface="Anton"/>
                <a:sym typeface="Anton"/>
              </a:rPr>
              <a:t>MAIN POINT</a:t>
            </a:r>
            <a:endParaRPr/>
          </a:p>
        </p:txBody>
      </p:sp>
      <p:sp>
        <p:nvSpPr>
          <p:cNvPr id="636" name="Google Shape;636;p25"/>
          <p:cNvSpPr txBox="1"/>
          <p:nvPr/>
        </p:nvSpPr>
        <p:spPr>
          <a:xfrm>
            <a:off x="6809339" y="7426608"/>
            <a:ext cx="3745687" cy="6953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4500" u="none" cap="none" strike="noStrike">
                <a:solidFill>
                  <a:srgbClr val="292929"/>
                </a:solidFill>
                <a:latin typeface="Anton"/>
                <a:ea typeface="Anton"/>
                <a:cs typeface="Anton"/>
                <a:sym typeface="Anton"/>
              </a:rPr>
              <a:t>MAIN POINT</a:t>
            </a:r>
            <a:endParaRPr/>
          </a:p>
        </p:txBody>
      </p:sp>
      <p:sp>
        <p:nvSpPr>
          <p:cNvPr id="637" name="Google Shape;637;p25"/>
          <p:cNvSpPr txBox="1"/>
          <p:nvPr/>
        </p:nvSpPr>
        <p:spPr>
          <a:xfrm>
            <a:off x="12752087" y="7426608"/>
            <a:ext cx="3745687" cy="6953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4500" u="none" cap="none" strike="noStrike">
                <a:solidFill>
                  <a:srgbClr val="292929"/>
                </a:solidFill>
                <a:latin typeface="Anton"/>
                <a:ea typeface="Anton"/>
                <a:cs typeface="Anton"/>
                <a:sym typeface="Anton"/>
              </a:rPr>
              <a:t>MAIN POINT</a:t>
            </a:r>
            <a:endParaRPr/>
          </a:p>
        </p:txBody>
      </p:sp>
      <p:sp>
        <p:nvSpPr>
          <p:cNvPr id="638" name="Google Shape;638;p25"/>
          <p:cNvSpPr txBox="1"/>
          <p:nvPr/>
        </p:nvSpPr>
        <p:spPr>
          <a:xfrm>
            <a:off x="866592" y="8415905"/>
            <a:ext cx="3306074" cy="6565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Elaborate on what you want to discuss. </a:t>
            </a:r>
            <a:endParaRPr/>
          </a:p>
        </p:txBody>
      </p:sp>
      <p:sp>
        <p:nvSpPr>
          <p:cNvPr id="639" name="Google Shape;639;p25"/>
          <p:cNvSpPr txBox="1"/>
          <p:nvPr/>
        </p:nvSpPr>
        <p:spPr>
          <a:xfrm>
            <a:off x="6809339" y="8415905"/>
            <a:ext cx="3306074" cy="6565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Elaborate on what you want to discuss. </a:t>
            </a:r>
            <a:endParaRPr/>
          </a:p>
        </p:txBody>
      </p:sp>
      <p:sp>
        <p:nvSpPr>
          <p:cNvPr id="640" name="Google Shape;640;p25"/>
          <p:cNvSpPr txBox="1"/>
          <p:nvPr/>
        </p:nvSpPr>
        <p:spPr>
          <a:xfrm>
            <a:off x="12752087" y="8415905"/>
            <a:ext cx="3306074" cy="6565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Elaborate on what you want to discuss. </a:t>
            </a:r>
            <a:endParaRPr/>
          </a:p>
        </p:txBody>
      </p:sp>
      <p:sp>
        <p:nvSpPr>
          <p:cNvPr id="641" name="Google Shape;641;p25"/>
          <p:cNvSpPr txBox="1"/>
          <p:nvPr/>
        </p:nvSpPr>
        <p:spPr>
          <a:xfrm>
            <a:off x="16649213" y="9000519"/>
            <a:ext cx="1220175"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15/20</a:t>
            </a:r>
            <a:endParaRPr/>
          </a:p>
        </p:txBody>
      </p:sp>
      <p:pic>
        <p:nvPicPr>
          <p:cNvPr id="642" name="Google Shape;642;p25"/>
          <p:cNvPicPr preferRelativeResize="0"/>
          <p:nvPr/>
        </p:nvPicPr>
        <p:blipFill>
          <a:blip r:embed="rId6">
            <a:alphaModFix/>
          </a:blip>
          <a:stretch>
            <a:fillRect/>
          </a:stretch>
        </p:blipFill>
        <p:spPr>
          <a:xfrm>
            <a:off x="1238525" y="4976643"/>
            <a:ext cx="1240400" cy="1341657"/>
          </a:xfrm>
          <a:prstGeom prst="rect">
            <a:avLst/>
          </a:prstGeom>
          <a:noFill/>
          <a:ln>
            <a:noFill/>
          </a:ln>
        </p:spPr>
      </p:pic>
      <p:pic>
        <p:nvPicPr>
          <p:cNvPr id="643" name="Google Shape;643;p25"/>
          <p:cNvPicPr preferRelativeResize="0"/>
          <p:nvPr/>
        </p:nvPicPr>
        <p:blipFill>
          <a:blip r:embed="rId7">
            <a:alphaModFix/>
          </a:blip>
          <a:stretch>
            <a:fillRect/>
          </a:stretch>
        </p:blipFill>
        <p:spPr>
          <a:xfrm>
            <a:off x="7187125" y="4951075"/>
            <a:ext cx="1220175" cy="1428812"/>
          </a:xfrm>
          <a:prstGeom prst="rect">
            <a:avLst/>
          </a:prstGeom>
          <a:noFill/>
          <a:ln>
            <a:noFill/>
          </a:ln>
        </p:spPr>
      </p:pic>
      <p:pic>
        <p:nvPicPr>
          <p:cNvPr id="644" name="Google Shape;644;p25"/>
          <p:cNvPicPr preferRelativeResize="0"/>
          <p:nvPr/>
        </p:nvPicPr>
        <p:blipFill>
          <a:blip r:embed="rId8">
            <a:alphaModFix/>
          </a:blip>
          <a:stretch>
            <a:fillRect/>
          </a:stretch>
        </p:blipFill>
        <p:spPr>
          <a:xfrm>
            <a:off x="13124025" y="5100414"/>
            <a:ext cx="1240400" cy="1246524"/>
          </a:xfrm>
          <a:prstGeom prst="rect">
            <a:avLst/>
          </a:prstGeom>
          <a:noFill/>
          <a:ln>
            <a:noFill/>
          </a:ln>
        </p:spPr>
      </p:pic>
      <p:pic>
        <p:nvPicPr>
          <p:cNvPr id="645" name="Google Shape;645;p25"/>
          <p:cNvPicPr preferRelativeResize="0"/>
          <p:nvPr/>
        </p:nvPicPr>
        <p:blipFill>
          <a:blip r:embed="rId9">
            <a:alphaModFix/>
          </a:blip>
          <a:stretch>
            <a:fillRect/>
          </a:stretch>
        </p:blipFill>
        <p:spPr>
          <a:xfrm>
            <a:off x="4571988" y="8415892"/>
            <a:ext cx="1442400" cy="136905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pic>
        <p:nvPicPr>
          <p:cNvPr id="650" name="Google Shape;650;p26"/>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651" name="Google Shape;651;p26"/>
          <p:cNvPicPr preferRelativeResize="0"/>
          <p:nvPr/>
        </p:nvPicPr>
        <p:blipFill>
          <a:blip r:embed="rId4">
            <a:alphaModFix/>
          </a:blip>
          <a:stretch>
            <a:fillRect/>
          </a:stretch>
        </p:blipFill>
        <p:spPr>
          <a:xfrm>
            <a:off x="0" y="44205"/>
            <a:ext cx="18288000" cy="10269141"/>
          </a:xfrm>
          <a:prstGeom prst="rect">
            <a:avLst/>
          </a:prstGeom>
          <a:noFill/>
          <a:ln>
            <a:noFill/>
          </a:ln>
        </p:spPr>
      </p:pic>
      <p:sp>
        <p:nvSpPr>
          <p:cNvPr id="652" name="Google Shape;652;p26"/>
          <p:cNvSpPr txBox="1"/>
          <p:nvPr/>
        </p:nvSpPr>
        <p:spPr>
          <a:xfrm>
            <a:off x="1028700" y="1476375"/>
            <a:ext cx="10138500" cy="7324800"/>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0" i="0" lang="en-US" sz="12030" u="none" cap="none" strike="noStrike">
                <a:solidFill>
                  <a:srgbClr val="FFFFFF"/>
                </a:solidFill>
                <a:latin typeface="Anton"/>
                <a:ea typeface="Anton"/>
                <a:cs typeface="Anton"/>
                <a:sym typeface="Anton"/>
              </a:rPr>
              <a:t>A PICTURE IS WORTH A THOUSAND WORDS</a:t>
            </a:r>
            <a:endParaRPr/>
          </a:p>
        </p:txBody>
      </p:sp>
      <p:grpSp>
        <p:nvGrpSpPr>
          <p:cNvPr id="653" name="Google Shape;653;p26"/>
          <p:cNvGrpSpPr/>
          <p:nvPr/>
        </p:nvGrpSpPr>
        <p:grpSpPr>
          <a:xfrm>
            <a:off x="8462376" y="9100372"/>
            <a:ext cx="1950545" cy="1840159"/>
            <a:chOff x="0" y="-47625"/>
            <a:chExt cx="513724" cy="484651"/>
          </a:xfrm>
        </p:grpSpPr>
        <p:sp>
          <p:nvSpPr>
            <p:cNvPr id="654" name="Google Shape;654;p26"/>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655" name="Google Shape;655;p26"/>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56" name="Google Shape;656;p26"/>
          <p:cNvGrpSpPr/>
          <p:nvPr/>
        </p:nvGrpSpPr>
        <p:grpSpPr>
          <a:xfrm rot="5400000">
            <a:off x="12511889" y="5504480"/>
            <a:ext cx="959331" cy="839415"/>
            <a:chOff x="0" y="0"/>
            <a:chExt cx="812800" cy="711200"/>
          </a:xfrm>
        </p:grpSpPr>
        <p:sp>
          <p:nvSpPr>
            <p:cNvPr id="657" name="Google Shape;657;p26"/>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658" name="Google Shape;658;p26"/>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59" name="Google Shape;659;p26"/>
          <p:cNvGrpSpPr/>
          <p:nvPr/>
        </p:nvGrpSpPr>
        <p:grpSpPr>
          <a:xfrm rot="10800000">
            <a:off x="5673229" y="294177"/>
            <a:ext cx="959331" cy="839415"/>
            <a:chOff x="0" y="0"/>
            <a:chExt cx="812800" cy="711200"/>
          </a:xfrm>
        </p:grpSpPr>
        <p:sp>
          <p:nvSpPr>
            <p:cNvPr id="660" name="Google Shape;660;p26"/>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661" name="Google Shape;661;p26"/>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62" name="Google Shape;662;p26"/>
          <p:cNvSpPr txBox="1"/>
          <p:nvPr/>
        </p:nvSpPr>
        <p:spPr>
          <a:xfrm>
            <a:off x="16649213" y="9000519"/>
            <a:ext cx="1220175"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16/20</a:t>
            </a:r>
            <a:endParaRPr/>
          </a:p>
        </p:txBody>
      </p:sp>
      <p:pic>
        <p:nvPicPr>
          <p:cNvPr id="663" name="Google Shape;663;p26"/>
          <p:cNvPicPr preferRelativeResize="0"/>
          <p:nvPr/>
        </p:nvPicPr>
        <p:blipFill>
          <a:blip r:embed="rId5">
            <a:alphaModFix/>
          </a:blip>
          <a:stretch>
            <a:fillRect/>
          </a:stretch>
        </p:blipFill>
        <p:spPr>
          <a:xfrm>
            <a:off x="15689925" y="713888"/>
            <a:ext cx="7855700" cy="78557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667" name="Shape 667"/>
        <p:cNvGrpSpPr/>
        <p:nvPr/>
      </p:nvGrpSpPr>
      <p:grpSpPr>
        <a:xfrm>
          <a:off x="0" y="0"/>
          <a:ext cx="0" cy="0"/>
          <a:chOff x="0" y="0"/>
          <a:chExt cx="0" cy="0"/>
        </a:xfrm>
      </p:grpSpPr>
      <p:pic>
        <p:nvPicPr>
          <p:cNvPr id="668" name="Google Shape;668;p27"/>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669" name="Google Shape;669;p27"/>
          <p:cNvPicPr preferRelativeResize="0"/>
          <p:nvPr/>
        </p:nvPicPr>
        <p:blipFill>
          <a:blip r:embed="rId4">
            <a:alphaModFix/>
          </a:blip>
          <a:stretch>
            <a:fillRect/>
          </a:stretch>
        </p:blipFill>
        <p:spPr>
          <a:xfrm>
            <a:off x="12512100" y="379850"/>
            <a:ext cx="7855700" cy="7855700"/>
          </a:xfrm>
          <a:prstGeom prst="rect">
            <a:avLst/>
          </a:prstGeom>
          <a:noFill/>
          <a:ln>
            <a:noFill/>
          </a:ln>
        </p:spPr>
      </p:pic>
      <p:pic>
        <p:nvPicPr>
          <p:cNvPr id="670" name="Google Shape;670;p27"/>
          <p:cNvPicPr preferRelativeResize="0"/>
          <p:nvPr/>
        </p:nvPicPr>
        <p:blipFill>
          <a:blip r:embed="rId5">
            <a:alphaModFix/>
          </a:blip>
          <a:stretch>
            <a:fillRect/>
          </a:stretch>
        </p:blipFill>
        <p:spPr>
          <a:xfrm>
            <a:off x="13189175" y="44200"/>
            <a:ext cx="4776075" cy="7530408"/>
          </a:xfrm>
          <a:prstGeom prst="rect">
            <a:avLst/>
          </a:prstGeom>
          <a:noFill/>
          <a:ln>
            <a:noFill/>
          </a:ln>
        </p:spPr>
      </p:pic>
      <p:sp>
        <p:nvSpPr>
          <p:cNvPr id="671" name="Google Shape;671;p27"/>
          <p:cNvSpPr txBox="1"/>
          <p:nvPr/>
        </p:nvSpPr>
        <p:spPr>
          <a:xfrm>
            <a:off x="866592" y="1971752"/>
            <a:ext cx="12804900" cy="5555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2030" u="none" cap="none" strike="noStrike">
                <a:solidFill>
                  <a:srgbClr val="292929"/>
                </a:solidFill>
                <a:latin typeface="Anton"/>
                <a:ea typeface="Anton"/>
                <a:cs typeface="Anton"/>
                <a:sym typeface="Anton"/>
              </a:rPr>
              <a:t>WRITE AN ORIGINAL STATEMENT OR INSPIRING QUOTE</a:t>
            </a:r>
            <a:endParaRPr/>
          </a:p>
        </p:txBody>
      </p:sp>
      <p:grpSp>
        <p:nvGrpSpPr>
          <p:cNvPr id="672" name="Google Shape;672;p27"/>
          <p:cNvGrpSpPr/>
          <p:nvPr/>
        </p:nvGrpSpPr>
        <p:grpSpPr>
          <a:xfrm>
            <a:off x="866592" y="652943"/>
            <a:ext cx="2452957" cy="498829"/>
            <a:chOff x="0" y="0"/>
            <a:chExt cx="3270608" cy="665106"/>
          </a:xfrm>
        </p:grpSpPr>
        <p:sp>
          <p:nvSpPr>
            <p:cNvPr id="673" name="Google Shape;673;p27"/>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6">
                <a:alphaModFix/>
              </a:blip>
              <a:stretch>
                <a:fillRect b="0" l="0" r="0" t="0"/>
              </a:stretch>
            </a:blipFill>
            <a:ln>
              <a:noFill/>
            </a:ln>
          </p:spPr>
        </p:sp>
        <p:sp>
          <p:nvSpPr>
            <p:cNvPr id="674" name="Google Shape;674;p27"/>
            <p:cNvSpPr txBox="1"/>
            <p:nvPr/>
          </p:nvSpPr>
          <p:spPr>
            <a:xfrm>
              <a:off x="880566" y="131312"/>
              <a:ext cx="2390042" cy="402481"/>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grpSp>
        <p:nvGrpSpPr>
          <p:cNvPr id="675" name="Google Shape;675;p27"/>
          <p:cNvGrpSpPr/>
          <p:nvPr/>
        </p:nvGrpSpPr>
        <p:grpSpPr>
          <a:xfrm rot="5400000">
            <a:off x="9582715" y="608993"/>
            <a:ext cx="959331" cy="839415"/>
            <a:chOff x="0" y="0"/>
            <a:chExt cx="812800" cy="711200"/>
          </a:xfrm>
        </p:grpSpPr>
        <p:sp>
          <p:nvSpPr>
            <p:cNvPr id="676" name="Google Shape;676;p27"/>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677" name="Google Shape;677;p27"/>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78" name="Google Shape;678;p27"/>
          <p:cNvGrpSpPr/>
          <p:nvPr/>
        </p:nvGrpSpPr>
        <p:grpSpPr>
          <a:xfrm>
            <a:off x="9506815" y="8695063"/>
            <a:ext cx="1950545" cy="1840159"/>
            <a:chOff x="0" y="-47625"/>
            <a:chExt cx="513724" cy="484651"/>
          </a:xfrm>
        </p:grpSpPr>
        <p:sp>
          <p:nvSpPr>
            <p:cNvPr id="679" name="Google Shape;679;p27"/>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680" name="Google Shape;680;p27"/>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81" name="Google Shape;681;p27"/>
          <p:cNvGrpSpPr/>
          <p:nvPr/>
        </p:nvGrpSpPr>
        <p:grpSpPr>
          <a:xfrm rot="10800000">
            <a:off x="1028700" y="9096373"/>
            <a:ext cx="959331" cy="839415"/>
            <a:chOff x="0" y="0"/>
            <a:chExt cx="812800" cy="711200"/>
          </a:xfrm>
        </p:grpSpPr>
        <p:sp>
          <p:nvSpPr>
            <p:cNvPr id="682" name="Google Shape;682;p27"/>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683" name="Google Shape;683;p27"/>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84" name="Google Shape;684;p27"/>
          <p:cNvSpPr txBox="1"/>
          <p:nvPr/>
        </p:nvSpPr>
        <p:spPr>
          <a:xfrm>
            <a:off x="866592" y="7914031"/>
            <a:ext cx="7225200" cy="2925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 Include a credit, citation, or supporting message</a:t>
            </a:r>
            <a:endParaRPr/>
          </a:p>
        </p:txBody>
      </p:sp>
      <p:sp>
        <p:nvSpPr>
          <p:cNvPr id="685" name="Google Shape;685;p27"/>
          <p:cNvSpPr txBox="1"/>
          <p:nvPr/>
        </p:nvSpPr>
        <p:spPr>
          <a:xfrm>
            <a:off x="16649213" y="9000519"/>
            <a:ext cx="1220175"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17/20</a:t>
            </a:r>
            <a:endParaRPr/>
          </a:p>
        </p:txBody>
      </p:sp>
      <p:grpSp>
        <p:nvGrpSpPr>
          <p:cNvPr id="686" name="Google Shape;686;p27"/>
          <p:cNvGrpSpPr/>
          <p:nvPr/>
        </p:nvGrpSpPr>
        <p:grpSpPr>
          <a:xfrm>
            <a:off x="4479245" y="-2648395"/>
            <a:ext cx="1223458" cy="4156760"/>
            <a:chOff x="0" y="-213090"/>
            <a:chExt cx="1631277" cy="5542346"/>
          </a:xfrm>
        </p:grpSpPr>
        <p:grpSp>
          <p:nvGrpSpPr>
            <p:cNvPr id="687" name="Google Shape;687;p27"/>
            <p:cNvGrpSpPr/>
            <p:nvPr/>
          </p:nvGrpSpPr>
          <p:grpSpPr>
            <a:xfrm>
              <a:off x="0" y="-213090"/>
              <a:ext cx="63500" cy="5542346"/>
              <a:chOff x="0" y="-47625"/>
              <a:chExt cx="14192" cy="1238697"/>
            </a:xfrm>
          </p:grpSpPr>
          <p:sp>
            <p:nvSpPr>
              <p:cNvPr id="688" name="Google Shape;688;p27"/>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689" name="Google Shape;689;p27"/>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90" name="Google Shape;690;p27"/>
            <p:cNvGrpSpPr/>
            <p:nvPr/>
          </p:nvGrpSpPr>
          <p:grpSpPr>
            <a:xfrm>
              <a:off x="783889" y="-213090"/>
              <a:ext cx="63500" cy="5542346"/>
              <a:chOff x="0" y="-47625"/>
              <a:chExt cx="14192" cy="1238697"/>
            </a:xfrm>
          </p:grpSpPr>
          <p:sp>
            <p:nvSpPr>
              <p:cNvPr id="691" name="Google Shape;691;p27"/>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692" name="Google Shape;692;p27"/>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93" name="Google Shape;693;p27"/>
            <p:cNvGrpSpPr/>
            <p:nvPr/>
          </p:nvGrpSpPr>
          <p:grpSpPr>
            <a:xfrm>
              <a:off x="1567777" y="-213090"/>
              <a:ext cx="63500" cy="5542346"/>
              <a:chOff x="0" y="-47625"/>
              <a:chExt cx="14192" cy="1238697"/>
            </a:xfrm>
          </p:grpSpPr>
          <p:sp>
            <p:nvSpPr>
              <p:cNvPr id="694" name="Google Shape;694;p27"/>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695" name="Google Shape;695;p27"/>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pic>
        <p:nvPicPr>
          <p:cNvPr id="696" name="Google Shape;696;p27"/>
          <p:cNvPicPr preferRelativeResize="0"/>
          <p:nvPr/>
        </p:nvPicPr>
        <p:blipFill>
          <a:blip r:embed="rId7">
            <a:alphaModFix/>
          </a:blip>
          <a:stretch>
            <a:fillRect/>
          </a:stretch>
        </p:blipFill>
        <p:spPr>
          <a:xfrm>
            <a:off x="6408963" y="8438567"/>
            <a:ext cx="1442400" cy="136905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700" name="Shape 700"/>
        <p:cNvGrpSpPr/>
        <p:nvPr/>
      </p:nvGrpSpPr>
      <p:grpSpPr>
        <a:xfrm>
          <a:off x="0" y="0"/>
          <a:ext cx="0" cy="0"/>
          <a:chOff x="0" y="0"/>
          <a:chExt cx="0" cy="0"/>
        </a:xfrm>
      </p:grpSpPr>
      <p:pic>
        <p:nvPicPr>
          <p:cNvPr id="701" name="Google Shape;701;p28"/>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702" name="Google Shape;702;p28"/>
          <p:cNvPicPr preferRelativeResize="0"/>
          <p:nvPr/>
        </p:nvPicPr>
        <p:blipFill>
          <a:blip r:embed="rId4">
            <a:alphaModFix/>
          </a:blip>
          <a:stretch>
            <a:fillRect/>
          </a:stretch>
        </p:blipFill>
        <p:spPr>
          <a:xfrm>
            <a:off x="8271175" y="2197775"/>
            <a:ext cx="7855700" cy="7855700"/>
          </a:xfrm>
          <a:prstGeom prst="rect">
            <a:avLst/>
          </a:prstGeom>
          <a:noFill/>
          <a:ln>
            <a:noFill/>
          </a:ln>
        </p:spPr>
      </p:pic>
      <p:sp>
        <p:nvSpPr>
          <p:cNvPr id="703" name="Google Shape;703;p28"/>
          <p:cNvSpPr/>
          <p:nvPr/>
        </p:nvSpPr>
        <p:spPr>
          <a:xfrm>
            <a:off x="978732" y="3959457"/>
            <a:ext cx="477811" cy="682587"/>
          </a:xfrm>
          <a:custGeom>
            <a:rect b="b" l="l" r="r" t="t"/>
            <a:pathLst>
              <a:path extrusionOk="0" h="682587" w="477811">
                <a:moveTo>
                  <a:pt x="0" y="0"/>
                </a:moveTo>
                <a:lnTo>
                  <a:pt x="477810" y="0"/>
                </a:lnTo>
                <a:lnTo>
                  <a:pt x="477810" y="682586"/>
                </a:lnTo>
                <a:lnTo>
                  <a:pt x="0" y="682586"/>
                </a:lnTo>
                <a:lnTo>
                  <a:pt x="0" y="0"/>
                </a:lnTo>
                <a:close/>
              </a:path>
            </a:pathLst>
          </a:custGeom>
          <a:blipFill rotWithShape="1">
            <a:blip r:embed="rId5">
              <a:alphaModFix/>
            </a:blip>
            <a:stretch>
              <a:fillRect b="0" l="0" r="0" t="0"/>
            </a:stretch>
          </a:blipFill>
          <a:ln>
            <a:noFill/>
          </a:ln>
        </p:spPr>
      </p:sp>
      <p:pic>
        <p:nvPicPr>
          <p:cNvPr id="704" name="Google Shape;704;p28"/>
          <p:cNvPicPr preferRelativeResize="0"/>
          <p:nvPr/>
        </p:nvPicPr>
        <p:blipFill rotWithShape="1">
          <a:blip r:embed="rId6">
            <a:alphaModFix/>
          </a:blip>
          <a:srcRect b="5282" l="0" r="0" t="5283"/>
          <a:stretch/>
        </p:blipFill>
        <p:spPr>
          <a:xfrm>
            <a:off x="10564397" y="-288420"/>
            <a:ext cx="6694903" cy="8981200"/>
          </a:xfrm>
          <a:prstGeom prst="rect">
            <a:avLst/>
          </a:prstGeom>
          <a:noFill/>
          <a:ln>
            <a:noFill/>
          </a:ln>
        </p:spPr>
      </p:pic>
      <p:sp>
        <p:nvSpPr>
          <p:cNvPr id="705" name="Google Shape;705;p28"/>
          <p:cNvSpPr/>
          <p:nvPr/>
        </p:nvSpPr>
        <p:spPr>
          <a:xfrm>
            <a:off x="918192" y="5172554"/>
            <a:ext cx="598891" cy="598891"/>
          </a:xfrm>
          <a:custGeom>
            <a:rect b="b" l="l" r="r" t="t"/>
            <a:pathLst>
              <a:path extrusionOk="0" h="598891" w="598891">
                <a:moveTo>
                  <a:pt x="0" y="0"/>
                </a:moveTo>
                <a:lnTo>
                  <a:pt x="598890" y="0"/>
                </a:lnTo>
                <a:lnTo>
                  <a:pt x="598890" y="598890"/>
                </a:lnTo>
                <a:lnTo>
                  <a:pt x="0" y="598890"/>
                </a:lnTo>
                <a:lnTo>
                  <a:pt x="0" y="0"/>
                </a:lnTo>
                <a:close/>
              </a:path>
            </a:pathLst>
          </a:custGeom>
          <a:blipFill rotWithShape="1">
            <a:blip r:embed="rId7">
              <a:alphaModFix/>
            </a:blip>
            <a:stretch>
              <a:fillRect b="0" l="0" r="0" t="0"/>
            </a:stretch>
          </a:blipFill>
          <a:ln>
            <a:noFill/>
          </a:ln>
        </p:spPr>
      </p:sp>
      <p:sp>
        <p:nvSpPr>
          <p:cNvPr id="706" name="Google Shape;706;p28"/>
          <p:cNvSpPr/>
          <p:nvPr/>
        </p:nvSpPr>
        <p:spPr>
          <a:xfrm>
            <a:off x="937791" y="6301955"/>
            <a:ext cx="559692" cy="384788"/>
          </a:xfrm>
          <a:custGeom>
            <a:rect b="b" l="l" r="r" t="t"/>
            <a:pathLst>
              <a:path extrusionOk="0" h="384788" w="559692">
                <a:moveTo>
                  <a:pt x="0" y="0"/>
                </a:moveTo>
                <a:lnTo>
                  <a:pt x="559692" y="0"/>
                </a:lnTo>
                <a:lnTo>
                  <a:pt x="559692" y="384788"/>
                </a:lnTo>
                <a:lnTo>
                  <a:pt x="0" y="384788"/>
                </a:lnTo>
                <a:lnTo>
                  <a:pt x="0" y="0"/>
                </a:lnTo>
                <a:close/>
              </a:path>
            </a:pathLst>
          </a:custGeom>
          <a:blipFill rotWithShape="1">
            <a:blip r:embed="rId8">
              <a:alphaModFix/>
            </a:blip>
            <a:stretch>
              <a:fillRect b="0" l="0" r="0" t="0"/>
            </a:stretch>
          </a:blipFill>
          <a:ln>
            <a:noFill/>
          </a:ln>
        </p:spPr>
      </p:sp>
      <p:sp>
        <p:nvSpPr>
          <p:cNvPr id="707" name="Google Shape;707;p28"/>
          <p:cNvSpPr/>
          <p:nvPr/>
        </p:nvSpPr>
        <p:spPr>
          <a:xfrm>
            <a:off x="907199" y="8379644"/>
            <a:ext cx="620875" cy="620875"/>
          </a:xfrm>
          <a:custGeom>
            <a:rect b="b" l="l" r="r" t="t"/>
            <a:pathLst>
              <a:path extrusionOk="0" h="620875" w="620875">
                <a:moveTo>
                  <a:pt x="0" y="0"/>
                </a:moveTo>
                <a:lnTo>
                  <a:pt x="620875" y="0"/>
                </a:lnTo>
                <a:lnTo>
                  <a:pt x="620875" y="620875"/>
                </a:lnTo>
                <a:lnTo>
                  <a:pt x="0" y="620875"/>
                </a:lnTo>
                <a:lnTo>
                  <a:pt x="0" y="0"/>
                </a:lnTo>
                <a:close/>
              </a:path>
            </a:pathLst>
          </a:custGeom>
          <a:blipFill rotWithShape="1">
            <a:blip r:embed="rId9">
              <a:alphaModFix/>
            </a:blip>
            <a:stretch>
              <a:fillRect b="0" l="0" r="0" t="0"/>
            </a:stretch>
          </a:blipFill>
          <a:ln>
            <a:noFill/>
          </a:ln>
        </p:spPr>
      </p:sp>
      <p:sp>
        <p:nvSpPr>
          <p:cNvPr id="708" name="Google Shape;708;p28"/>
          <p:cNvSpPr/>
          <p:nvPr/>
        </p:nvSpPr>
        <p:spPr>
          <a:xfrm>
            <a:off x="866592" y="7217253"/>
            <a:ext cx="702090" cy="631881"/>
          </a:xfrm>
          <a:custGeom>
            <a:rect b="b" l="l" r="r" t="t"/>
            <a:pathLst>
              <a:path extrusionOk="0" h="631881" w="702090">
                <a:moveTo>
                  <a:pt x="0" y="0"/>
                </a:moveTo>
                <a:lnTo>
                  <a:pt x="702090" y="0"/>
                </a:lnTo>
                <a:lnTo>
                  <a:pt x="702090" y="631881"/>
                </a:lnTo>
                <a:lnTo>
                  <a:pt x="0" y="631881"/>
                </a:lnTo>
                <a:lnTo>
                  <a:pt x="0" y="0"/>
                </a:lnTo>
                <a:close/>
              </a:path>
            </a:pathLst>
          </a:custGeom>
          <a:blipFill rotWithShape="1">
            <a:blip r:embed="rId10">
              <a:alphaModFix/>
            </a:blip>
            <a:stretch>
              <a:fillRect b="0" l="0" r="0" t="0"/>
            </a:stretch>
          </a:blipFill>
          <a:ln>
            <a:noFill/>
          </a:ln>
        </p:spPr>
      </p:sp>
      <p:sp>
        <p:nvSpPr>
          <p:cNvPr id="709" name="Google Shape;709;p28"/>
          <p:cNvSpPr txBox="1"/>
          <p:nvPr/>
        </p:nvSpPr>
        <p:spPr>
          <a:xfrm>
            <a:off x="917230" y="1629633"/>
            <a:ext cx="8115300" cy="1838325"/>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CONTACT US</a:t>
            </a:r>
            <a:endParaRPr/>
          </a:p>
        </p:txBody>
      </p:sp>
      <p:sp>
        <p:nvSpPr>
          <p:cNvPr id="710" name="Google Shape;710;p28"/>
          <p:cNvSpPr txBox="1"/>
          <p:nvPr/>
        </p:nvSpPr>
        <p:spPr>
          <a:xfrm>
            <a:off x="1947365" y="4074088"/>
            <a:ext cx="5801458" cy="405699"/>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123 Anywhere St., Any City,ST 12345</a:t>
            </a:r>
            <a:endParaRPr/>
          </a:p>
        </p:txBody>
      </p:sp>
      <p:sp>
        <p:nvSpPr>
          <p:cNvPr id="711" name="Google Shape;711;p28"/>
          <p:cNvSpPr txBox="1"/>
          <p:nvPr/>
        </p:nvSpPr>
        <p:spPr>
          <a:xfrm>
            <a:off x="1947365" y="5245337"/>
            <a:ext cx="4892954" cy="405699"/>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123-456-7890</a:t>
            </a:r>
            <a:endParaRPr/>
          </a:p>
        </p:txBody>
      </p:sp>
      <p:sp>
        <p:nvSpPr>
          <p:cNvPr id="712" name="Google Shape;712;p28"/>
          <p:cNvSpPr txBox="1"/>
          <p:nvPr/>
        </p:nvSpPr>
        <p:spPr>
          <a:xfrm>
            <a:off x="1947365" y="6254330"/>
            <a:ext cx="4892954" cy="405699"/>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hello@reallygreatsite.com</a:t>
            </a:r>
            <a:endParaRPr/>
          </a:p>
        </p:txBody>
      </p:sp>
      <p:sp>
        <p:nvSpPr>
          <p:cNvPr id="713" name="Google Shape;713;p28"/>
          <p:cNvSpPr txBox="1"/>
          <p:nvPr/>
        </p:nvSpPr>
        <p:spPr>
          <a:xfrm>
            <a:off x="1947365" y="8463420"/>
            <a:ext cx="4892954" cy="405699"/>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reallygreatsite.com</a:t>
            </a:r>
            <a:endParaRPr/>
          </a:p>
        </p:txBody>
      </p:sp>
      <p:sp>
        <p:nvSpPr>
          <p:cNvPr id="714" name="Google Shape;714;p28"/>
          <p:cNvSpPr txBox="1"/>
          <p:nvPr/>
        </p:nvSpPr>
        <p:spPr>
          <a:xfrm>
            <a:off x="1947365" y="7306531"/>
            <a:ext cx="4892954" cy="405699"/>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@reallygreatsite</a:t>
            </a:r>
            <a:endParaRPr/>
          </a:p>
        </p:txBody>
      </p:sp>
      <p:grpSp>
        <p:nvGrpSpPr>
          <p:cNvPr id="715" name="Google Shape;715;p28"/>
          <p:cNvGrpSpPr/>
          <p:nvPr/>
        </p:nvGrpSpPr>
        <p:grpSpPr>
          <a:xfrm>
            <a:off x="5976517" y="-811459"/>
            <a:ext cx="1950545" cy="1840159"/>
            <a:chOff x="0" y="-47625"/>
            <a:chExt cx="513724" cy="484651"/>
          </a:xfrm>
        </p:grpSpPr>
        <p:sp>
          <p:nvSpPr>
            <p:cNvPr id="716" name="Google Shape;716;p28"/>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717" name="Google Shape;717;p28"/>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18" name="Google Shape;718;p28"/>
          <p:cNvGrpSpPr/>
          <p:nvPr/>
        </p:nvGrpSpPr>
        <p:grpSpPr>
          <a:xfrm rot="10800000">
            <a:off x="5992458" y="8094035"/>
            <a:ext cx="959331" cy="839415"/>
            <a:chOff x="0" y="0"/>
            <a:chExt cx="812800" cy="711200"/>
          </a:xfrm>
        </p:grpSpPr>
        <p:sp>
          <p:nvSpPr>
            <p:cNvPr id="719" name="Google Shape;719;p28"/>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720" name="Google Shape;720;p28"/>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21" name="Google Shape;721;p28"/>
          <p:cNvGrpSpPr/>
          <p:nvPr/>
        </p:nvGrpSpPr>
        <p:grpSpPr>
          <a:xfrm rot="5400000">
            <a:off x="8766064" y="608993"/>
            <a:ext cx="959331" cy="839415"/>
            <a:chOff x="0" y="0"/>
            <a:chExt cx="812800" cy="711200"/>
          </a:xfrm>
        </p:grpSpPr>
        <p:sp>
          <p:nvSpPr>
            <p:cNvPr id="722" name="Google Shape;722;p28"/>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723" name="Google Shape;723;p28"/>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24" name="Google Shape;724;p28"/>
          <p:cNvSpPr txBox="1"/>
          <p:nvPr/>
        </p:nvSpPr>
        <p:spPr>
          <a:xfrm>
            <a:off x="16649213" y="9000519"/>
            <a:ext cx="1220175"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18/20</a:t>
            </a:r>
            <a:endParaRPr/>
          </a:p>
        </p:txBody>
      </p:sp>
      <p:grpSp>
        <p:nvGrpSpPr>
          <p:cNvPr id="725" name="Google Shape;725;p28"/>
          <p:cNvGrpSpPr/>
          <p:nvPr/>
        </p:nvGrpSpPr>
        <p:grpSpPr>
          <a:xfrm>
            <a:off x="866592" y="652943"/>
            <a:ext cx="2452957" cy="498829"/>
            <a:chOff x="0" y="0"/>
            <a:chExt cx="3270608" cy="665106"/>
          </a:xfrm>
        </p:grpSpPr>
        <p:sp>
          <p:nvSpPr>
            <p:cNvPr id="726" name="Google Shape;726;p28"/>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11">
                <a:alphaModFix/>
              </a:blip>
              <a:stretch>
                <a:fillRect b="0" l="0" r="0" t="0"/>
              </a:stretch>
            </a:blipFill>
            <a:ln>
              <a:noFill/>
            </a:ln>
          </p:spPr>
        </p:sp>
        <p:sp>
          <p:nvSpPr>
            <p:cNvPr id="727" name="Google Shape;727;p28"/>
            <p:cNvSpPr txBox="1"/>
            <p:nvPr/>
          </p:nvSpPr>
          <p:spPr>
            <a:xfrm>
              <a:off x="880566" y="131312"/>
              <a:ext cx="2390042" cy="402481"/>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pic>
        <p:nvPicPr>
          <p:cNvPr id="728" name="Google Shape;728;p28"/>
          <p:cNvPicPr preferRelativeResize="0"/>
          <p:nvPr/>
        </p:nvPicPr>
        <p:blipFill>
          <a:blip r:embed="rId12">
            <a:alphaModFix/>
          </a:blip>
          <a:stretch>
            <a:fillRect/>
          </a:stretch>
        </p:blipFill>
        <p:spPr>
          <a:xfrm>
            <a:off x="10608424" y="-288425"/>
            <a:ext cx="6694901" cy="8981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732" name="Shape 732"/>
        <p:cNvGrpSpPr/>
        <p:nvPr/>
      </p:nvGrpSpPr>
      <p:grpSpPr>
        <a:xfrm>
          <a:off x="0" y="0"/>
          <a:ext cx="0" cy="0"/>
          <a:chOff x="0" y="0"/>
          <a:chExt cx="0" cy="0"/>
        </a:xfrm>
      </p:grpSpPr>
      <p:pic>
        <p:nvPicPr>
          <p:cNvPr id="733" name="Google Shape;733;p29"/>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734" name="Google Shape;734;p29"/>
          <p:cNvPicPr preferRelativeResize="0"/>
          <p:nvPr/>
        </p:nvPicPr>
        <p:blipFill>
          <a:blip r:embed="rId4">
            <a:alphaModFix/>
          </a:blip>
          <a:stretch>
            <a:fillRect/>
          </a:stretch>
        </p:blipFill>
        <p:spPr>
          <a:xfrm>
            <a:off x="10048625" y="740773"/>
            <a:ext cx="6637825" cy="8789552"/>
          </a:xfrm>
          <a:prstGeom prst="rect">
            <a:avLst/>
          </a:prstGeom>
          <a:noFill/>
          <a:ln>
            <a:noFill/>
          </a:ln>
        </p:spPr>
      </p:pic>
      <p:pic>
        <p:nvPicPr>
          <p:cNvPr id="735" name="Google Shape;735;p29"/>
          <p:cNvPicPr preferRelativeResize="0"/>
          <p:nvPr/>
        </p:nvPicPr>
        <p:blipFill>
          <a:blip r:embed="rId5">
            <a:alphaModFix/>
          </a:blip>
          <a:stretch>
            <a:fillRect/>
          </a:stretch>
        </p:blipFill>
        <p:spPr>
          <a:xfrm>
            <a:off x="17506200" y="1184100"/>
            <a:ext cx="7855700" cy="7855700"/>
          </a:xfrm>
          <a:prstGeom prst="rect">
            <a:avLst/>
          </a:prstGeom>
          <a:noFill/>
          <a:ln>
            <a:noFill/>
          </a:ln>
        </p:spPr>
      </p:pic>
      <p:sp>
        <p:nvSpPr>
          <p:cNvPr id="736" name="Google Shape;736;p29"/>
          <p:cNvSpPr txBox="1"/>
          <p:nvPr/>
        </p:nvSpPr>
        <p:spPr>
          <a:xfrm>
            <a:off x="1028700" y="969826"/>
            <a:ext cx="6203100" cy="3703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2030" u="none" cap="none" strike="noStrike">
                <a:solidFill>
                  <a:srgbClr val="292929"/>
                </a:solidFill>
                <a:latin typeface="Anton"/>
                <a:ea typeface="Anton"/>
                <a:cs typeface="Anton"/>
                <a:sym typeface="Anton"/>
              </a:rPr>
              <a:t>RESOURCE PAGE</a:t>
            </a:r>
            <a:endParaRPr/>
          </a:p>
        </p:txBody>
      </p:sp>
      <p:sp>
        <p:nvSpPr>
          <p:cNvPr id="737" name="Google Shape;737;p29"/>
          <p:cNvSpPr txBox="1"/>
          <p:nvPr/>
        </p:nvSpPr>
        <p:spPr>
          <a:xfrm>
            <a:off x="1028700" y="5861596"/>
            <a:ext cx="6533100" cy="3332700"/>
          </a:xfrm>
          <a:prstGeom prst="rect">
            <a:avLst/>
          </a:prstGeom>
          <a:noFill/>
          <a:ln>
            <a:noFill/>
          </a:ln>
        </p:spPr>
        <p:txBody>
          <a:bodyPr anchorCtr="0" anchor="t" bIns="0" lIns="0" spcFirstLastPara="1" rIns="0" wrap="square" tIns="0">
            <a:spAutoFit/>
          </a:bodyPr>
          <a:lstStyle/>
          <a:p>
            <a:pPr indent="0" lvl="0" marL="0" marR="0" rtl="0" algn="l">
              <a:lnSpc>
                <a:spcPct val="130015"/>
              </a:lnSpc>
              <a:spcBef>
                <a:spcPts val="0"/>
              </a:spcBef>
              <a:spcAft>
                <a:spcPts val="0"/>
              </a:spcAft>
              <a:buNone/>
            </a:pPr>
            <a:r>
              <a:rPr b="0" i="0" lang="en-US" sz="1899" u="none" cap="none" strike="noStrike">
                <a:solidFill>
                  <a:srgbClr val="000000"/>
                </a:solidFill>
                <a:latin typeface="Montserrat"/>
                <a:ea typeface="Montserrat"/>
                <a:cs typeface="Montserrat"/>
                <a:sym typeface="Montserrat"/>
              </a:rPr>
              <a:t>Use these design resources in your Canva Presentation.</a:t>
            </a:r>
            <a:endParaRPr/>
          </a:p>
          <a:p>
            <a:pPr indent="0" lvl="0" marL="0" marR="0" rtl="0" algn="l">
              <a:lnSpc>
                <a:spcPct val="130015"/>
              </a:lnSpc>
              <a:spcBef>
                <a:spcPts val="0"/>
              </a:spcBef>
              <a:spcAft>
                <a:spcPts val="0"/>
              </a:spcAft>
              <a:buNone/>
            </a:pPr>
            <a:r>
              <a:t/>
            </a:r>
            <a:endParaRPr b="0" i="0" sz="1899" u="none" cap="none" strike="noStrike">
              <a:solidFill>
                <a:srgbClr val="000000"/>
              </a:solidFill>
              <a:latin typeface="Montserrat"/>
              <a:ea typeface="Montserrat"/>
              <a:cs typeface="Montserrat"/>
              <a:sym typeface="Montserrat"/>
            </a:endParaRPr>
          </a:p>
          <a:p>
            <a:pPr indent="0" lvl="0" marL="0" marR="0" rtl="0" algn="l">
              <a:lnSpc>
                <a:spcPct val="130015"/>
              </a:lnSpc>
              <a:spcBef>
                <a:spcPts val="0"/>
              </a:spcBef>
              <a:spcAft>
                <a:spcPts val="0"/>
              </a:spcAft>
              <a:buNone/>
            </a:pPr>
            <a:r>
              <a:t/>
            </a:r>
            <a:endParaRPr b="0" i="0" sz="1899" u="none" cap="none" strike="noStrike">
              <a:solidFill>
                <a:srgbClr val="000000"/>
              </a:solidFill>
              <a:latin typeface="Montserrat"/>
              <a:ea typeface="Montserrat"/>
              <a:cs typeface="Montserrat"/>
              <a:sym typeface="Montserrat"/>
            </a:endParaRPr>
          </a:p>
          <a:p>
            <a:pPr indent="0" lvl="0" marL="0" marR="0" rtl="0" algn="l">
              <a:lnSpc>
                <a:spcPct val="130015"/>
              </a:lnSpc>
              <a:spcBef>
                <a:spcPts val="0"/>
              </a:spcBef>
              <a:spcAft>
                <a:spcPts val="0"/>
              </a:spcAft>
              <a:buNone/>
            </a:pPr>
            <a:r>
              <a:t/>
            </a:r>
            <a:endParaRPr b="0" i="0" sz="1899" u="none" cap="none" strike="noStrike">
              <a:solidFill>
                <a:srgbClr val="000000"/>
              </a:solidFill>
              <a:latin typeface="Montserrat"/>
              <a:ea typeface="Montserrat"/>
              <a:cs typeface="Montserrat"/>
              <a:sym typeface="Montserrat"/>
            </a:endParaRPr>
          </a:p>
          <a:p>
            <a:pPr indent="0" lvl="0" marL="0" marR="0" rtl="0" algn="l">
              <a:lnSpc>
                <a:spcPct val="130015"/>
              </a:lnSpc>
              <a:spcBef>
                <a:spcPts val="0"/>
              </a:spcBef>
              <a:spcAft>
                <a:spcPts val="0"/>
              </a:spcAft>
              <a:buNone/>
            </a:pPr>
            <a:r>
              <a:t/>
            </a:r>
            <a:endParaRPr b="0" i="0" sz="1899" u="none" cap="none" strike="noStrike">
              <a:solidFill>
                <a:srgbClr val="000000"/>
              </a:solidFill>
              <a:latin typeface="Montserrat"/>
              <a:ea typeface="Montserrat"/>
              <a:cs typeface="Montserrat"/>
              <a:sym typeface="Montserrat"/>
            </a:endParaRPr>
          </a:p>
          <a:p>
            <a:pPr indent="0" lvl="0" marL="0" marR="0" rtl="0" algn="l">
              <a:lnSpc>
                <a:spcPct val="130015"/>
              </a:lnSpc>
              <a:spcBef>
                <a:spcPts val="0"/>
              </a:spcBef>
              <a:spcAft>
                <a:spcPts val="0"/>
              </a:spcAft>
              <a:buNone/>
            </a:pPr>
            <a:r>
              <a:rPr b="0" i="0" lang="en-US" sz="1899" u="none" cap="none" strike="noStrike">
                <a:solidFill>
                  <a:srgbClr val="000000"/>
                </a:solidFill>
                <a:latin typeface="Montserrat"/>
                <a:ea typeface="Montserrat"/>
                <a:cs typeface="Montserrat"/>
                <a:sym typeface="Montserrat"/>
              </a:rPr>
              <a:t>You can find these fonts online too. Happy designing! </a:t>
            </a:r>
            <a:endParaRPr/>
          </a:p>
          <a:p>
            <a:pPr indent="0" lvl="0" marL="0" marR="0" rtl="0" algn="l">
              <a:lnSpc>
                <a:spcPct val="130015"/>
              </a:lnSpc>
              <a:spcBef>
                <a:spcPts val="0"/>
              </a:spcBef>
              <a:spcAft>
                <a:spcPts val="0"/>
              </a:spcAft>
              <a:buNone/>
            </a:pPr>
            <a:r>
              <a:t/>
            </a:r>
            <a:endParaRPr b="0" i="0" sz="1899" u="none" cap="none" strike="noStrike">
              <a:solidFill>
                <a:srgbClr val="000000"/>
              </a:solidFill>
              <a:latin typeface="Montserrat"/>
              <a:ea typeface="Montserrat"/>
              <a:cs typeface="Montserrat"/>
              <a:sym typeface="Montserrat"/>
            </a:endParaRPr>
          </a:p>
          <a:p>
            <a:pPr indent="0" lvl="0" marL="0" marR="0" rtl="0" algn="l">
              <a:lnSpc>
                <a:spcPct val="130015"/>
              </a:lnSpc>
              <a:spcBef>
                <a:spcPts val="0"/>
              </a:spcBef>
              <a:spcAft>
                <a:spcPts val="0"/>
              </a:spcAft>
              <a:buNone/>
            </a:pPr>
            <a:r>
              <a:rPr b="0" i="0" lang="en-US" sz="1899" u="none" cap="none" strike="noStrike">
                <a:solidFill>
                  <a:srgbClr val="000000"/>
                </a:solidFill>
                <a:latin typeface="Montserrat"/>
                <a:ea typeface="Montserrat"/>
                <a:cs typeface="Montserrat"/>
                <a:sym typeface="Montserrat"/>
              </a:rPr>
              <a:t>Don't forget to delete this page before presenting. </a:t>
            </a:r>
            <a:endParaRPr/>
          </a:p>
        </p:txBody>
      </p:sp>
      <p:sp>
        <p:nvSpPr>
          <p:cNvPr id="738" name="Google Shape;738;p29"/>
          <p:cNvSpPr txBox="1"/>
          <p:nvPr/>
        </p:nvSpPr>
        <p:spPr>
          <a:xfrm>
            <a:off x="1028700" y="4870434"/>
            <a:ext cx="4676765" cy="604520"/>
          </a:xfrm>
          <a:prstGeom prst="rect">
            <a:avLst/>
          </a:prstGeom>
          <a:noFill/>
          <a:ln>
            <a:noFill/>
          </a:ln>
        </p:spPr>
        <p:txBody>
          <a:bodyPr anchorCtr="0" anchor="t" bIns="0" lIns="0" spcFirstLastPara="1" rIns="0" wrap="square" tIns="0">
            <a:spAutoFit/>
          </a:bodyPr>
          <a:lstStyle/>
          <a:p>
            <a:pPr indent="0" lvl="0" marL="0" marR="0" rtl="0" algn="l">
              <a:lnSpc>
                <a:spcPct val="130015"/>
              </a:lnSpc>
              <a:spcBef>
                <a:spcPts val="0"/>
              </a:spcBef>
              <a:spcAft>
                <a:spcPts val="0"/>
              </a:spcAft>
              <a:buNone/>
            </a:pPr>
            <a:r>
              <a:rPr b="0" i="0" lang="en-US" sz="1899" u="none" cap="none" strike="noStrike">
                <a:solidFill>
                  <a:srgbClr val="000000"/>
                </a:solidFill>
                <a:latin typeface="Montserrat"/>
                <a:ea typeface="Montserrat"/>
                <a:cs typeface="Montserrat"/>
                <a:sym typeface="Montserrat"/>
              </a:rPr>
              <a:t>This presentation template uses the following free fonts:</a:t>
            </a:r>
            <a:endParaRPr/>
          </a:p>
        </p:txBody>
      </p:sp>
      <p:sp>
        <p:nvSpPr>
          <p:cNvPr id="739" name="Google Shape;739;p29"/>
          <p:cNvSpPr txBox="1"/>
          <p:nvPr/>
        </p:nvSpPr>
        <p:spPr>
          <a:xfrm>
            <a:off x="1028700" y="6803033"/>
            <a:ext cx="5991300" cy="103770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292929"/>
              </a:buClr>
              <a:buSzPts val="1899"/>
              <a:buFont typeface="Montserrat"/>
              <a:buAutoNum type="arabicPeriod"/>
            </a:pPr>
            <a:r>
              <a:rPr b="0" i="0" lang="en-US" sz="1899" u="none" cap="none" strike="noStrike">
                <a:solidFill>
                  <a:srgbClr val="292929"/>
                </a:solidFill>
                <a:latin typeface="Montserrat"/>
                <a:ea typeface="Montserrat"/>
                <a:cs typeface="Montserrat"/>
                <a:sym typeface="Montserrat"/>
              </a:rPr>
              <a:t>Titles: Anton</a:t>
            </a:r>
            <a:endParaRPr/>
          </a:p>
          <a:p>
            <a:pPr indent="-205105" lvl="1" marL="410209" marR="0" rtl="0" algn="l">
              <a:lnSpc>
                <a:spcPct val="115000"/>
              </a:lnSpc>
              <a:spcBef>
                <a:spcPts val="0"/>
              </a:spcBef>
              <a:spcAft>
                <a:spcPts val="0"/>
              </a:spcAft>
              <a:buClr>
                <a:srgbClr val="292929"/>
              </a:buClr>
              <a:buSzPts val="1899"/>
              <a:buFont typeface="Montserrat"/>
              <a:buAutoNum type="arabicPeriod"/>
            </a:pPr>
            <a:r>
              <a:rPr b="0" i="0" lang="en-US" sz="1899" u="none" cap="none" strike="noStrike">
                <a:solidFill>
                  <a:srgbClr val="292929"/>
                </a:solidFill>
                <a:latin typeface="Montserrat"/>
                <a:ea typeface="Montserrat"/>
                <a:cs typeface="Montserrat"/>
                <a:sym typeface="Montserrat"/>
              </a:rPr>
              <a:t>Headers: Anton</a:t>
            </a:r>
            <a:endParaRPr/>
          </a:p>
          <a:p>
            <a:pPr indent="-205105" lvl="1" marL="410209" marR="0" rtl="0" algn="l">
              <a:lnSpc>
                <a:spcPct val="140021"/>
              </a:lnSpc>
              <a:spcBef>
                <a:spcPts val="0"/>
              </a:spcBef>
              <a:spcAft>
                <a:spcPts val="0"/>
              </a:spcAft>
              <a:buClr>
                <a:srgbClr val="292929"/>
              </a:buClr>
              <a:buSzPts val="1899"/>
              <a:buFont typeface="Montserrat"/>
              <a:buAutoNum type="arabicPeriod"/>
            </a:pPr>
            <a:r>
              <a:rPr b="0" i="0" lang="en-US" sz="1899" u="none" cap="none" strike="noStrike">
                <a:solidFill>
                  <a:srgbClr val="292929"/>
                </a:solidFill>
                <a:latin typeface="Montserrat"/>
                <a:ea typeface="Montserrat"/>
                <a:cs typeface="Montserrat"/>
                <a:sym typeface="Montserrat"/>
              </a:rPr>
              <a:t>Body Copy: Montserrat</a:t>
            </a:r>
            <a:endParaRPr/>
          </a:p>
        </p:txBody>
      </p:sp>
      <p:grpSp>
        <p:nvGrpSpPr>
          <p:cNvPr id="740" name="Google Shape;740;p29"/>
          <p:cNvGrpSpPr/>
          <p:nvPr/>
        </p:nvGrpSpPr>
        <p:grpSpPr>
          <a:xfrm rot="10800000">
            <a:off x="8346356" y="2925324"/>
            <a:ext cx="959331" cy="839415"/>
            <a:chOff x="0" y="0"/>
            <a:chExt cx="812800" cy="711200"/>
          </a:xfrm>
        </p:grpSpPr>
        <p:sp>
          <p:nvSpPr>
            <p:cNvPr id="741" name="Google Shape;741;p29"/>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742" name="Google Shape;742;p29"/>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43" name="Google Shape;743;p29"/>
          <p:cNvGrpSpPr/>
          <p:nvPr/>
        </p:nvGrpSpPr>
        <p:grpSpPr>
          <a:xfrm>
            <a:off x="6445261" y="9276508"/>
            <a:ext cx="1950545" cy="1840159"/>
            <a:chOff x="0" y="-47625"/>
            <a:chExt cx="513724" cy="484651"/>
          </a:xfrm>
        </p:grpSpPr>
        <p:sp>
          <p:nvSpPr>
            <p:cNvPr id="744" name="Google Shape;744;p29"/>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745" name="Google Shape;745;p29"/>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746" name="Google Shape;746;p29"/>
          <p:cNvPicPr preferRelativeResize="0"/>
          <p:nvPr/>
        </p:nvPicPr>
        <p:blipFill>
          <a:blip r:embed="rId6">
            <a:alphaModFix/>
          </a:blip>
          <a:stretch>
            <a:fillRect/>
          </a:stretch>
        </p:blipFill>
        <p:spPr>
          <a:xfrm>
            <a:off x="6739288" y="4963430"/>
            <a:ext cx="1442400" cy="1369058"/>
          </a:xfrm>
          <a:prstGeom prst="rect">
            <a:avLst/>
          </a:prstGeom>
          <a:noFill/>
          <a:ln>
            <a:noFill/>
          </a:ln>
        </p:spPr>
      </p:pic>
      <p:pic>
        <p:nvPicPr>
          <p:cNvPr id="747" name="Google Shape;747;p29"/>
          <p:cNvPicPr preferRelativeResize="0"/>
          <p:nvPr/>
        </p:nvPicPr>
        <p:blipFill>
          <a:blip r:embed="rId6">
            <a:alphaModFix/>
          </a:blip>
          <a:stretch>
            <a:fillRect/>
          </a:stretch>
        </p:blipFill>
        <p:spPr>
          <a:xfrm>
            <a:off x="7405538" y="-301920"/>
            <a:ext cx="1442400" cy="136905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126" name="Shape 126"/>
        <p:cNvGrpSpPr/>
        <p:nvPr/>
      </p:nvGrpSpPr>
      <p:grpSpPr>
        <a:xfrm>
          <a:off x="0" y="0"/>
          <a:ext cx="0" cy="0"/>
          <a:chOff x="0" y="0"/>
          <a:chExt cx="0" cy="0"/>
        </a:xfrm>
      </p:grpSpPr>
      <p:pic>
        <p:nvPicPr>
          <p:cNvPr id="127" name="Google Shape;127;p12"/>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128" name="Google Shape;128;p12"/>
          <p:cNvPicPr preferRelativeResize="0"/>
          <p:nvPr/>
        </p:nvPicPr>
        <p:blipFill>
          <a:blip r:embed="rId4">
            <a:alphaModFix/>
          </a:blip>
          <a:stretch>
            <a:fillRect/>
          </a:stretch>
        </p:blipFill>
        <p:spPr>
          <a:xfrm>
            <a:off x="14764900" y="-2194775"/>
            <a:ext cx="7596199" cy="7596199"/>
          </a:xfrm>
          <a:prstGeom prst="rect">
            <a:avLst/>
          </a:prstGeom>
          <a:noFill/>
          <a:ln>
            <a:noFill/>
          </a:ln>
        </p:spPr>
      </p:pic>
      <p:sp>
        <p:nvSpPr>
          <p:cNvPr id="129" name="Google Shape;129;p12"/>
          <p:cNvSpPr txBox="1"/>
          <p:nvPr/>
        </p:nvSpPr>
        <p:spPr>
          <a:xfrm>
            <a:off x="6362090" y="7363208"/>
            <a:ext cx="4479870" cy="666750"/>
          </a:xfrm>
          <a:prstGeom prst="rect">
            <a:avLst/>
          </a:prstGeom>
          <a:noFill/>
          <a:ln>
            <a:noFill/>
          </a:ln>
        </p:spPr>
        <p:txBody>
          <a:bodyPr anchorCtr="0" anchor="t" bIns="0" lIns="0" spcFirstLastPara="1" rIns="0" wrap="square" tIns="0">
            <a:spAutoFit/>
          </a:bodyPr>
          <a:lstStyle/>
          <a:p>
            <a:pPr indent="0" lvl="0" marL="0" marR="0" rtl="0" algn="l">
              <a:lnSpc>
                <a:spcPct val="120004"/>
              </a:lnSpc>
              <a:spcBef>
                <a:spcPts val="0"/>
              </a:spcBef>
              <a:spcAft>
                <a:spcPts val="0"/>
              </a:spcAft>
              <a:buNone/>
            </a:pPr>
            <a:r>
              <a:rPr b="0" i="0" lang="en-US" sz="4499" u="none" cap="none" strike="noStrike">
                <a:solidFill>
                  <a:srgbClr val="292929"/>
                </a:solidFill>
                <a:latin typeface="Anton"/>
                <a:ea typeface="Anton"/>
                <a:cs typeface="Anton"/>
                <a:sym typeface="Anton"/>
              </a:rPr>
              <a:t>OUR PROJECTS</a:t>
            </a:r>
            <a:endParaRPr/>
          </a:p>
        </p:txBody>
      </p:sp>
      <p:sp>
        <p:nvSpPr>
          <p:cNvPr id="130" name="Google Shape;130;p12"/>
          <p:cNvSpPr txBox="1"/>
          <p:nvPr/>
        </p:nvSpPr>
        <p:spPr>
          <a:xfrm>
            <a:off x="866592" y="7353700"/>
            <a:ext cx="4284238" cy="666750"/>
          </a:xfrm>
          <a:prstGeom prst="rect">
            <a:avLst/>
          </a:prstGeom>
          <a:noFill/>
          <a:ln>
            <a:noFill/>
          </a:ln>
        </p:spPr>
        <p:txBody>
          <a:bodyPr anchorCtr="0" anchor="t" bIns="0" lIns="0" spcFirstLastPara="1" rIns="0" wrap="square" tIns="0">
            <a:spAutoFit/>
          </a:bodyPr>
          <a:lstStyle/>
          <a:p>
            <a:pPr indent="0" lvl="0" marL="0" marR="0" rtl="0" algn="l">
              <a:lnSpc>
                <a:spcPct val="120004"/>
              </a:lnSpc>
              <a:spcBef>
                <a:spcPts val="0"/>
              </a:spcBef>
              <a:spcAft>
                <a:spcPts val="0"/>
              </a:spcAft>
              <a:buNone/>
            </a:pPr>
            <a:r>
              <a:rPr b="0" i="0" lang="en-US" sz="4499" u="none" cap="none" strike="noStrike">
                <a:solidFill>
                  <a:srgbClr val="292929"/>
                </a:solidFill>
                <a:latin typeface="Anton"/>
                <a:ea typeface="Anton"/>
                <a:cs typeface="Anton"/>
                <a:sym typeface="Anton"/>
              </a:rPr>
              <a:t>INTRODUCTION</a:t>
            </a:r>
            <a:endParaRPr/>
          </a:p>
        </p:txBody>
      </p:sp>
      <p:sp>
        <p:nvSpPr>
          <p:cNvPr id="131" name="Google Shape;131;p12"/>
          <p:cNvSpPr txBox="1"/>
          <p:nvPr/>
        </p:nvSpPr>
        <p:spPr>
          <a:xfrm>
            <a:off x="866592" y="8343930"/>
            <a:ext cx="3306074" cy="6565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Elaborate on what you want to discuss. </a:t>
            </a:r>
            <a:endParaRPr/>
          </a:p>
        </p:txBody>
      </p:sp>
      <p:sp>
        <p:nvSpPr>
          <p:cNvPr id="132" name="Google Shape;132;p12"/>
          <p:cNvSpPr txBox="1"/>
          <p:nvPr/>
        </p:nvSpPr>
        <p:spPr>
          <a:xfrm>
            <a:off x="6362090" y="8343930"/>
            <a:ext cx="3306074" cy="6565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Elaborate on what you want to discuss. </a:t>
            </a:r>
            <a:endParaRPr/>
          </a:p>
        </p:txBody>
      </p:sp>
      <p:sp>
        <p:nvSpPr>
          <p:cNvPr id="133" name="Google Shape;133;p12"/>
          <p:cNvSpPr txBox="1"/>
          <p:nvPr/>
        </p:nvSpPr>
        <p:spPr>
          <a:xfrm>
            <a:off x="11858914" y="8343930"/>
            <a:ext cx="3306074" cy="6565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Elaborate on what you want to discuss. </a:t>
            </a:r>
            <a:endParaRPr/>
          </a:p>
        </p:txBody>
      </p:sp>
      <p:sp>
        <p:nvSpPr>
          <p:cNvPr id="134" name="Google Shape;134;p12"/>
          <p:cNvSpPr txBox="1"/>
          <p:nvPr/>
        </p:nvSpPr>
        <p:spPr>
          <a:xfrm>
            <a:off x="11857589" y="7353700"/>
            <a:ext cx="3794478" cy="666750"/>
          </a:xfrm>
          <a:prstGeom prst="rect">
            <a:avLst/>
          </a:prstGeom>
          <a:noFill/>
          <a:ln>
            <a:noFill/>
          </a:ln>
        </p:spPr>
        <p:txBody>
          <a:bodyPr anchorCtr="0" anchor="t" bIns="0" lIns="0" spcFirstLastPara="1" rIns="0" wrap="square" tIns="0">
            <a:spAutoFit/>
          </a:bodyPr>
          <a:lstStyle/>
          <a:p>
            <a:pPr indent="0" lvl="0" marL="0" marR="0" rtl="0" algn="l">
              <a:lnSpc>
                <a:spcPct val="120004"/>
              </a:lnSpc>
              <a:spcBef>
                <a:spcPts val="0"/>
              </a:spcBef>
              <a:spcAft>
                <a:spcPts val="0"/>
              </a:spcAft>
              <a:buNone/>
            </a:pPr>
            <a:r>
              <a:rPr b="0" i="0" lang="en-US" sz="4499" u="none" cap="none" strike="noStrike">
                <a:solidFill>
                  <a:srgbClr val="292929"/>
                </a:solidFill>
                <a:latin typeface="Anton"/>
                <a:ea typeface="Anton"/>
                <a:cs typeface="Anton"/>
                <a:sym typeface="Anton"/>
              </a:rPr>
              <a:t>ABOUT US</a:t>
            </a:r>
            <a:endParaRPr/>
          </a:p>
        </p:txBody>
      </p:sp>
      <p:sp>
        <p:nvSpPr>
          <p:cNvPr id="135" name="Google Shape;135;p12"/>
          <p:cNvSpPr txBox="1"/>
          <p:nvPr/>
        </p:nvSpPr>
        <p:spPr>
          <a:xfrm>
            <a:off x="866592" y="1669524"/>
            <a:ext cx="11616731" cy="1838325"/>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TABLE OF CONTENTS</a:t>
            </a:r>
            <a:endParaRPr/>
          </a:p>
        </p:txBody>
      </p:sp>
      <p:grpSp>
        <p:nvGrpSpPr>
          <p:cNvPr id="136" name="Google Shape;136;p12"/>
          <p:cNvGrpSpPr/>
          <p:nvPr/>
        </p:nvGrpSpPr>
        <p:grpSpPr>
          <a:xfrm>
            <a:off x="866592" y="3938021"/>
            <a:ext cx="2257745" cy="2251140"/>
            <a:chOff x="0" y="-47625"/>
            <a:chExt cx="672798" cy="670830"/>
          </a:xfrm>
        </p:grpSpPr>
        <p:sp>
          <p:nvSpPr>
            <p:cNvPr id="137" name="Google Shape;137;p12"/>
            <p:cNvSpPr/>
            <p:nvPr/>
          </p:nvSpPr>
          <p:spPr>
            <a:xfrm>
              <a:off x="0" y="0"/>
              <a:ext cx="672798" cy="623205"/>
            </a:xfrm>
            <a:custGeom>
              <a:rect b="b" l="l" r="r" t="t"/>
              <a:pathLst>
                <a:path extrusionOk="0" h="623205" w="672798">
                  <a:moveTo>
                    <a:pt x="0" y="0"/>
                  </a:moveTo>
                  <a:lnTo>
                    <a:pt x="672798" y="0"/>
                  </a:lnTo>
                  <a:lnTo>
                    <a:pt x="672798" y="623205"/>
                  </a:lnTo>
                  <a:lnTo>
                    <a:pt x="0" y="623205"/>
                  </a:lnTo>
                  <a:close/>
                </a:path>
              </a:pathLst>
            </a:custGeom>
            <a:solidFill>
              <a:srgbClr val="FFD13A"/>
            </a:solidFill>
            <a:ln cap="sq" cmpd="sng" w="38100">
              <a:solidFill>
                <a:srgbClr val="FFFFFF"/>
              </a:solidFill>
              <a:prstDash val="solid"/>
              <a:miter lim="8000"/>
              <a:headEnd len="sm" w="sm" type="none"/>
              <a:tailEnd len="sm" w="sm" type="none"/>
            </a:ln>
          </p:spPr>
        </p:sp>
        <p:sp>
          <p:nvSpPr>
            <p:cNvPr id="138" name="Google Shape;138;p12"/>
            <p:cNvSpPr txBox="1"/>
            <p:nvPr/>
          </p:nvSpPr>
          <p:spPr>
            <a:xfrm>
              <a:off x="0" y="-47625"/>
              <a:ext cx="672798" cy="6708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9" name="Google Shape;139;p12"/>
          <p:cNvSpPr txBox="1"/>
          <p:nvPr/>
        </p:nvSpPr>
        <p:spPr>
          <a:xfrm>
            <a:off x="1020556" y="4219575"/>
            <a:ext cx="1949817" cy="1838325"/>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01</a:t>
            </a:r>
            <a:endParaRPr/>
          </a:p>
        </p:txBody>
      </p:sp>
      <p:sp>
        <p:nvSpPr>
          <p:cNvPr id="140" name="Google Shape;140;p12"/>
          <p:cNvSpPr txBox="1"/>
          <p:nvPr/>
        </p:nvSpPr>
        <p:spPr>
          <a:xfrm>
            <a:off x="16649213" y="9000519"/>
            <a:ext cx="1220175"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02/20</a:t>
            </a:r>
            <a:endParaRPr/>
          </a:p>
        </p:txBody>
      </p:sp>
      <p:grpSp>
        <p:nvGrpSpPr>
          <p:cNvPr id="141" name="Google Shape;141;p12"/>
          <p:cNvGrpSpPr/>
          <p:nvPr/>
        </p:nvGrpSpPr>
        <p:grpSpPr>
          <a:xfrm>
            <a:off x="866592" y="652943"/>
            <a:ext cx="2452957" cy="498829"/>
            <a:chOff x="0" y="0"/>
            <a:chExt cx="3270608" cy="665106"/>
          </a:xfrm>
        </p:grpSpPr>
        <p:sp>
          <p:nvSpPr>
            <p:cNvPr id="142" name="Google Shape;142;p12"/>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5">
                <a:alphaModFix/>
              </a:blip>
              <a:stretch>
                <a:fillRect b="0" l="0" r="0" t="0"/>
              </a:stretch>
            </a:blipFill>
            <a:ln>
              <a:noFill/>
            </a:ln>
          </p:spPr>
        </p:sp>
        <p:sp>
          <p:nvSpPr>
            <p:cNvPr id="143" name="Google Shape;143;p12"/>
            <p:cNvSpPr txBox="1"/>
            <p:nvPr/>
          </p:nvSpPr>
          <p:spPr>
            <a:xfrm>
              <a:off x="880566" y="131312"/>
              <a:ext cx="2390042" cy="402481"/>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grpSp>
        <p:nvGrpSpPr>
          <p:cNvPr id="144" name="Google Shape;144;p12"/>
          <p:cNvGrpSpPr/>
          <p:nvPr/>
        </p:nvGrpSpPr>
        <p:grpSpPr>
          <a:xfrm>
            <a:off x="6362090" y="3938021"/>
            <a:ext cx="2257745" cy="2251140"/>
            <a:chOff x="0" y="-47625"/>
            <a:chExt cx="672798" cy="670830"/>
          </a:xfrm>
        </p:grpSpPr>
        <p:sp>
          <p:nvSpPr>
            <p:cNvPr id="145" name="Google Shape;145;p12"/>
            <p:cNvSpPr/>
            <p:nvPr/>
          </p:nvSpPr>
          <p:spPr>
            <a:xfrm>
              <a:off x="0" y="0"/>
              <a:ext cx="672798" cy="623205"/>
            </a:xfrm>
            <a:custGeom>
              <a:rect b="b" l="l" r="r" t="t"/>
              <a:pathLst>
                <a:path extrusionOk="0" h="623205" w="672798">
                  <a:moveTo>
                    <a:pt x="0" y="0"/>
                  </a:moveTo>
                  <a:lnTo>
                    <a:pt x="672798" y="0"/>
                  </a:lnTo>
                  <a:lnTo>
                    <a:pt x="672798" y="623205"/>
                  </a:lnTo>
                  <a:lnTo>
                    <a:pt x="0" y="623205"/>
                  </a:lnTo>
                  <a:close/>
                </a:path>
              </a:pathLst>
            </a:custGeom>
            <a:solidFill>
              <a:srgbClr val="FFD13A"/>
            </a:solidFill>
            <a:ln cap="sq" cmpd="sng" w="38100">
              <a:solidFill>
                <a:srgbClr val="FFFFFF"/>
              </a:solidFill>
              <a:prstDash val="solid"/>
              <a:miter lim="8000"/>
              <a:headEnd len="sm" w="sm" type="none"/>
              <a:tailEnd len="sm" w="sm" type="none"/>
            </a:ln>
          </p:spPr>
        </p:sp>
        <p:sp>
          <p:nvSpPr>
            <p:cNvPr id="146" name="Google Shape;146;p12"/>
            <p:cNvSpPr txBox="1"/>
            <p:nvPr/>
          </p:nvSpPr>
          <p:spPr>
            <a:xfrm>
              <a:off x="0" y="-47625"/>
              <a:ext cx="672798" cy="6708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7" name="Google Shape;147;p12"/>
          <p:cNvSpPr txBox="1"/>
          <p:nvPr/>
        </p:nvSpPr>
        <p:spPr>
          <a:xfrm>
            <a:off x="6516055" y="4219575"/>
            <a:ext cx="1949817" cy="1838325"/>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02</a:t>
            </a:r>
            <a:endParaRPr/>
          </a:p>
        </p:txBody>
      </p:sp>
      <p:grpSp>
        <p:nvGrpSpPr>
          <p:cNvPr id="148" name="Google Shape;148;p12"/>
          <p:cNvGrpSpPr/>
          <p:nvPr/>
        </p:nvGrpSpPr>
        <p:grpSpPr>
          <a:xfrm>
            <a:off x="11857589" y="3938021"/>
            <a:ext cx="2257745" cy="2251140"/>
            <a:chOff x="0" y="-47625"/>
            <a:chExt cx="672798" cy="670830"/>
          </a:xfrm>
        </p:grpSpPr>
        <p:sp>
          <p:nvSpPr>
            <p:cNvPr id="149" name="Google Shape;149;p12"/>
            <p:cNvSpPr/>
            <p:nvPr/>
          </p:nvSpPr>
          <p:spPr>
            <a:xfrm>
              <a:off x="0" y="0"/>
              <a:ext cx="672798" cy="623205"/>
            </a:xfrm>
            <a:custGeom>
              <a:rect b="b" l="l" r="r" t="t"/>
              <a:pathLst>
                <a:path extrusionOk="0" h="623205" w="672798">
                  <a:moveTo>
                    <a:pt x="0" y="0"/>
                  </a:moveTo>
                  <a:lnTo>
                    <a:pt x="672798" y="0"/>
                  </a:lnTo>
                  <a:lnTo>
                    <a:pt x="672798" y="623205"/>
                  </a:lnTo>
                  <a:lnTo>
                    <a:pt x="0" y="623205"/>
                  </a:lnTo>
                  <a:close/>
                </a:path>
              </a:pathLst>
            </a:custGeom>
            <a:solidFill>
              <a:srgbClr val="FFD13A"/>
            </a:solidFill>
            <a:ln cap="sq" cmpd="sng" w="38100">
              <a:solidFill>
                <a:srgbClr val="FFFFFF"/>
              </a:solidFill>
              <a:prstDash val="solid"/>
              <a:miter lim="8000"/>
              <a:headEnd len="sm" w="sm" type="none"/>
              <a:tailEnd len="sm" w="sm" type="none"/>
            </a:ln>
          </p:spPr>
        </p:sp>
        <p:sp>
          <p:nvSpPr>
            <p:cNvPr id="150" name="Google Shape;150;p12"/>
            <p:cNvSpPr txBox="1"/>
            <p:nvPr/>
          </p:nvSpPr>
          <p:spPr>
            <a:xfrm>
              <a:off x="0" y="-47625"/>
              <a:ext cx="672798" cy="6708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1" name="Google Shape;151;p12"/>
          <p:cNvSpPr txBox="1"/>
          <p:nvPr/>
        </p:nvSpPr>
        <p:spPr>
          <a:xfrm>
            <a:off x="12011553" y="4219575"/>
            <a:ext cx="1949817" cy="1838325"/>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03</a:t>
            </a:r>
            <a:endParaRPr/>
          </a:p>
        </p:txBody>
      </p:sp>
      <p:grpSp>
        <p:nvGrpSpPr>
          <p:cNvPr id="152" name="Google Shape;152;p12"/>
          <p:cNvGrpSpPr/>
          <p:nvPr/>
        </p:nvGrpSpPr>
        <p:grpSpPr>
          <a:xfrm>
            <a:off x="13801936" y="-1031915"/>
            <a:ext cx="1950545" cy="1840159"/>
            <a:chOff x="0" y="-47625"/>
            <a:chExt cx="513724" cy="484651"/>
          </a:xfrm>
        </p:grpSpPr>
        <p:sp>
          <p:nvSpPr>
            <p:cNvPr id="153" name="Google Shape;153;p12"/>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154" name="Google Shape;154;p12"/>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5" name="Google Shape;155;p12"/>
          <p:cNvGrpSpPr/>
          <p:nvPr/>
        </p:nvGrpSpPr>
        <p:grpSpPr>
          <a:xfrm>
            <a:off x="16299969" y="3088142"/>
            <a:ext cx="959331" cy="839415"/>
            <a:chOff x="0" y="0"/>
            <a:chExt cx="812800" cy="711200"/>
          </a:xfrm>
        </p:grpSpPr>
        <p:sp>
          <p:nvSpPr>
            <p:cNvPr id="156" name="Google Shape;156;p12"/>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157" name="Google Shape;157;p12"/>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8" name="Google Shape;158;p12"/>
          <p:cNvGrpSpPr/>
          <p:nvPr/>
        </p:nvGrpSpPr>
        <p:grpSpPr>
          <a:xfrm rot="5400000">
            <a:off x="4398973" y="9000519"/>
            <a:ext cx="959331" cy="839415"/>
            <a:chOff x="0" y="0"/>
            <a:chExt cx="812800" cy="711200"/>
          </a:xfrm>
        </p:grpSpPr>
        <p:sp>
          <p:nvSpPr>
            <p:cNvPr id="159" name="Google Shape;159;p12"/>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160" name="Google Shape;160;p12"/>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61" name="Google Shape;161;p12"/>
          <p:cNvGrpSpPr/>
          <p:nvPr/>
        </p:nvGrpSpPr>
        <p:grpSpPr>
          <a:xfrm>
            <a:off x="10635456" y="-2696786"/>
            <a:ext cx="1223458" cy="4156760"/>
            <a:chOff x="0" y="-213090"/>
            <a:chExt cx="1631277" cy="5542346"/>
          </a:xfrm>
        </p:grpSpPr>
        <p:grpSp>
          <p:nvGrpSpPr>
            <p:cNvPr id="162" name="Google Shape;162;p12"/>
            <p:cNvGrpSpPr/>
            <p:nvPr/>
          </p:nvGrpSpPr>
          <p:grpSpPr>
            <a:xfrm>
              <a:off x="0" y="-213090"/>
              <a:ext cx="63500" cy="5542346"/>
              <a:chOff x="0" y="-47625"/>
              <a:chExt cx="14192" cy="1238697"/>
            </a:xfrm>
          </p:grpSpPr>
          <p:sp>
            <p:nvSpPr>
              <p:cNvPr id="163" name="Google Shape;163;p12"/>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164" name="Google Shape;164;p12"/>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65" name="Google Shape;165;p12"/>
            <p:cNvGrpSpPr/>
            <p:nvPr/>
          </p:nvGrpSpPr>
          <p:grpSpPr>
            <a:xfrm>
              <a:off x="783889" y="-213090"/>
              <a:ext cx="63500" cy="5542346"/>
              <a:chOff x="0" y="-47625"/>
              <a:chExt cx="14192" cy="1238697"/>
            </a:xfrm>
          </p:grpSpPr>
          <p:sp>
            <p:nvSpPr>
              <p:cNvPr id="166" name="Google Shape;166;p12"/>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167" name="Google Shape;167;p12"/>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68" name="Google Shape;168;p12"/>
            <p:cNvGrpSpPr/>
            <p:nvPr/>
          </p:nvGrpSpPr>
          <p:grpSpPr>
            <a:xfrm>
              <a:off x="1567777" y="-213090"/>
              <a:ext cx="63500" cy="5542346"/>
              <a:chOff x="0" y="-47625"/>
              <a:chExt cx="14192" cy="1238697"/>
            </a:xfrm>
          </p:grpSpPr>
          <p:sp>
            <p:nvSpPr>
              <p:cNvPr id="169" name="Google Shape;169;p12"/>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170" name="Google Shape;170;p12"/>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171" name="Google Shape;171;p12"/>
          <p:cNvGrpSpPr/>
          <p:nvPr/>
        </p:nvGrpSpPr>
        <p:grpSpPr>
          <a:xfrm rot="-5400000">
            <a:off x="17059314" y="5170416"/>
            <a:ext cx="1223458" cy="4156760"/>
            <a:chOff x="0" y="-213090"/>
            <a:chExt cx="1631277" cy="5542346"/>
          </a:xfrm>
        </p:grpSpPr>
        <p:grpSp>
          <p:nvGrpSpPr>
            <p:cNvPr id="172" name="Google Shape;172;p12"/>
            <p:cNvGrpSpPr/>
            <p:nvPr/>
          </p:nvGrpSpPr>
          <p:grpSpPr>
            <a:xfrm>
              <a:off x="0" y="-213090"/>
              <a:ext cx="63500" cy="5542346"/>
              <a:chOff x="0" y="-47625"/>
              <a:chExt cx="14192" cy="1238697"/>
            </a:xfrm>
          </p:grpSpPr>
          <p:sp>
            <p:nvSpPr>
              <p:cNvPr id="173" name="Google Shape;173;p12"/>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FFFF"/>
              </a:solidFill>
              <a:ln>
                <a:noFill/>
              </a:ln>
            </p:spPr>
          </p:sp>
          <p:sp>
            <p:nvSpPr>
              <p:cNvPr id="174" name="Google Shape;174;p12"/>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5" name="Google Shape;175;p12"/>
            <p:cNvGrpSpPr/>
            <p:nvPr/>
          </p:nvGrpSpPr>
          <p:grpSpPr>
            <a:xfrm>
              <a:off x="783889" y="-213090"/>
              <a:ext cx="63500" cy="5542346"/>
              <a:chOff x="0" y="-47625"/>
              <a:chExt cx="14192" cy="1238697"/>
            </a:xfrm>
          </p:grpSpPr>
          <p:sp>
            <p:nvSpPr>
              <p:cNvPr id="176" name="Google Shape;176;p12"/>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FFFF"/>
              </a:solidFill>
              <a:ln>
                <a:noFill/>
              </a:ln>
            </p:spPr>
          </p:sp>
          <p:sp>
            <p:nvSpPr>
              <p:cNvPr id="177" name="Google Shape;177;p12"/>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8" name="Google Shape;178;p12"/>
            <p:cNvGrpSpPr/>
            <p:nvPr/>
          </p:nvGrpSpPr>
          <p:grpSpPr>
            <a:xfrm>
              <a:off x="1567777" y="-213090"/>
              <a:ext cx="63500" cy="5542346"/>
              <a:chOff x="0" y="-47625"/>
              <a:chExt cx="14192" cy="1238697"/>
            </a:xfrm>
          </p:grpSpPr>
          <p:sp>
            <p:nvSpPr>
              <p:cNvPr id="179" name="Google Shape;179;p12"/>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FFFF"/>
              </a:solidFill>
              <a:ln>
                <a:noFill/>
              </a:ln>
            </p:spPr>
          </p:sp>
          <p:sp>
            <p:nvSpPr>
              <p:cNvPr id="180" name="Google Shape;180;p12"/>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pic>
        <p:nvPicPr>
          <p:cNvPr id="181" name="Google Shape;181;p12"/>
          <p:cNvPicPr preferRelativeResize="0"/>
          <p:nvPr/>
        </p:nvPicPr>
        <p:blipFill>
          <a:blip r:embed="rId6">
            <a:alphaModFix/>
          </a:blip>
          <a:stretch>
            <a:fillRect/>
          </a:stretch>
        </p:blipFill>
        <p:spPr>
          <a:xfrm>
            <a:off x="4022038" y="4219567"/>
            <a:ext cx="1442400" cy="136905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751" name="Shape 751"/>
        <p:cNvGrpSpPr/>
        <p:nvPr/>
      </p:nvGrpSpPr>
      <p:grpSpPr>
        <a:xfrm>
          <a:off x="0" y="0"/>
          <a:ext cx="0" cy="0"/>
          <a:chOff x="0" y="0"/>
          <a:chExt cx="0" cy="0"/>
        </a:xfrm>
      </p:grpSpPr>
      <p:pic>
        <p:nvPicPr>
          <p:cNvPr id="752" name="Google Shape;752;p30"/>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753" name="Google Shape;753;p30"/>
          <p:cNvPicPr preferRelativeResize="0"/>
          <p:nvPr/>
        </p:nvPicPr>
        <p:blipFill>
          <a:blip r:embed="rId4">
            <a:alphaModFix/>
          </a:blip>
          <a:stretch>
            <a:fillRect/>
          </a:stretch>
        </p:blipFill>
        <p:spPr>
          <a:xfrm>
            <a:off x="14954075" y="847700"/>
            <a:ext cx="7855700" cy="7855700"/>
          </a:xfrm>
          <a:prstGeom prst="rect">
            <a:avLst/>
          </a:prstGeom>
          <a:noFill/>
          <a:ln>
            <a:noFill/>
          </a:ln>
        </p:spPr>
      </p:pic>
      <p:sp>
        <p:nvSpPr>
          <p:cNvPr id="754" name="Google Shape;754;p30"/>
          <p:cNvSpPr txBox="1"/>
          <p:nvPr/>
        </p:nvSpPr>
        <p:spPr>
          <a:xfrm>
            <a:off x="5280936" y="1129924"/>
            <a:ext cx="7726128" cy="1838325"/>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CREDITS</a:t>
            </a:r>
            <a:endParaRPr/>
          </a:p>
        </p:txBody>
      </p:sp>
      <p:sp>
        <p:nvSpPr>
          <p:cNvPr id="755" name="Google Shape;755;p30"/>
          <p:cNvSpPr txBox="1"/>
          <p:nvPr/>
        </p:nvSpPr>
        <p:spPr>
          <a:xfrm>
            <a:off x="3143698" y="5461349"/>
            <a:ext cx="11810379" cy="29972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This presentation template is free for everyone to use thanks to the following:</a:t>
            </a:r>
            <a:endParaRPr/>
          </a:p>
        </p:txBody>
      </p:sp>
      <p:sp>
        <p:nvSpPr>
          <p:cNvPr id="756" name="Google Shape;756;p30"/>
          <p:cNvSpPr txBox="1"/>
          <p:nvPr/>
        </p:nvSpPr>
        <p:spPr>
          <a:xfrm>
            <a:off x="2818025" y="6249035"/>
            <a:ext cx="12651949" cy="65659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SlidesCarnival for the presentation template</a:t>
            </a:r>
            <a:endParaRPr/>
          </a:p>
          <a:p>
            <a:pPr indent="0" lvl="0" marL="0" marR="0" rtl="0" algn="ctr">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Pexels for the photos</a:t>
            </a:r>
            <a:endParaRPr/>
          </a:p>
        </p:txBody>
      </p:sp>
      <p:sp>
        <p:nvSpPr>
          <p:cNvPr id="757" name="Google Shape;757;p30"/>
          <p:cNvSpPr txBox="1"/>
          <p:nvPr/>
        </p:nvSpPr>
        <p:spPr>
          <a:xfrm>
            <a:off x="2818025" y="7419975"/>
            <a:ext cx="12651949" cy="1838325"/>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HAPPY DESIGNING! </a:t>
            </a:r>
            <a:endParaRPr/>
          </a:p>
        </p:txBody>
      </p:sp>
      <p:grpSp>
        <p:nvGrpSpPr>
          <p:cNvPr id="758" name="Google Shape;758;p30"/>
          <p:cNvGrpSpPr/>
          <p:nvPr/>
        </p:nvGrpSpPr>
        <p:grpSpPr>
          <a:xfrm>
            <a:off x="2168426" y="-700710"/>
            <a:ext cx="1950545" cy="1840159"/>
            <a:chOff x="0" y="-47625"/>
            <a:chExt cx="513724" cy="484651"/>
          </a:xfrm>
        </p:grpSpPr>
        <p:sp>
          <p:nvSpPr>
            <p:cNvPr id="759" name="Google Shape;759;p30"/>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760" name="Google Shape;760;p30"/>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61" name="Google Shape;761;p30"/>
          <p:cNvGrpSpPr/>
          <p:nvPr/>
        </p:nvGrpSpPr>
        <p:grpSpPr>
          <a:xfrm rot="10800000">
            <a:off x="1028700" y="5761069"/>
            <a:ext cx="959331" cy="839415"/>
            <a:chOff x="0" y="0"/>
            <a:chExt cx="812800" cy="711200"/>
          </a:xfrm>
        </p:grpSpPr>
        <p:sp>
          <p:nvSpPr>
            <p:cNvPr id="762" name="Google Shape;762;p30"/>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763" name="Google Shape;763;p30"/>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64" name="Google Shape;764;p30"/>
          <p:cNvGrpSpPr/>
          <p:nvPr/>
        </p:nvGrpSpPr>
        <p:grpSpPr>
          <a:xfrm rot="5400000">
            <a:off x="12947106" y="1424129"/>
            <a:ext cx="959331" cy="839415"/>
            <a:chOff x="0" y="0"/>
            <a:chExt cx="812800" cy="711200"/>
          </a:xfrm>
        </p:grpSpPr>
        <p:sp>
          <p:nvSpPr>
            <p:cNvPr id="765" name="Google Shape;765;p30"/>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766" name="Google Shape;766;p30"/>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767" name="Google Shape;767;p30"/>
          <p:cNvPicPr preferRelativeResize="0"/>
          <p:nvPr/>
        </p:nvPicPr>
        <p:blipFill>
          <a:blip r:embed="rId5">
            <a:alphaModFix/>
          </a:blip>
          <a:stretch>
            <a:fillRect/>
          </a:stretch>
        </p:blipFill>
        <p:spPr>
          <a:xfrm>
            <a:off x="6131250" y="3276700"/>
            <a:ext cx="6025501" cy="1506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185" name="Shape 185"/>
        <p:cNvGrpSpPr/>
        <p:nvPr/>
      </p:nvGrpSpPr>
      <p:grpSpPr>
        <a:xfrm>
          <a:off x="0" y="0"/>
          <a:ext cx="0" cy="0"/>
          <a:chOff x="0" y="0"/>
          <a:chExt cx="0" cy="0"/>
        </a:xfrm>
      </p:grpSpPr>
      <p:pic>
        <p:nvPicPr>
          <p:cNvPr id="186" name="Google Shape;186;p13"/>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187" name="Google Shape;187;p13"/>
          <p:cNvPicPr preferRelativeResize="0"/>
          <p:nvPr/>
        </p:nvPicPr>
        <p:blipFill>
          <a:blip r:embed="rId4">
            <a:alphaModFix/>
          </a:blip>
          <a:stretch>
            <a:fillRect/>
          </a:stretch>
        </p:blipFill>
        <p:spPr>
          <a:xfrm>
            <a:off x="13672625" y="652950"/>
            <a:ext cx="7596199" cy="7596199"/>
          </a:xfrm>
          <a:prstGeom prst="rect">
            <a:avLst/>
          </a:prstGeom>
          <a:noFill/>
          <a:ln>
            <a:noFill/>
          </a:ln>
        </p:spPr>
      </p:pic>
      <p:grpSp>
        <p:nvGrpSpPr>
          <p:cNvPr id="188" name="Google Shape;188;p13"/>
          <p:cNvGrpSpPr/>
          <p:nvPr/>
        </p:nvGrpSpPr>
        <p:grpSpPr>
          <a:xfrm>
            <a:off x="866592" y="1593347"/>
            <a:ext cx="2257745" cy="2251140"/>
            <a:chOff x="0" y="-47625"/>
            <a:chExt cx="672798" cy="670830"/>
          </a:xfrm>
        </p:grpSpPr>
        <p:sp>
          <p:nvSpPr>
            <p:cNvPr id="189" name="Google Shape;189;p13"/>
            <p:cNvSpPr/>
            <p:nvPr/>
          </p:nvSpPr>
          <p:spPr>
            <a:xfrm>
              <a:off x="0" y="0"/>
              <a:ext cx="672798" cy="623205"/>
            </a:xfrm>
            <a:custGeom>
              <a:rect b="b" l="l" r="r" t="t"/>
              <a:pathLst>
                <a:path extrusionOk="0" h="623205" w="672798">
                  <a:moveTo>
                    <a:pt x="0" y="0"/>
                  </a:moveTo>
                  <a:lnTo>
                    <a:pt x="672798" y="0"/>
                  </a:lnTo>
                  <a:lnTo>
                    <a:pt x="672798" y="623205"/>
                  </a:lnTo>
                  <a:lnTo>
                    <a:pt x="0" y="623205"/>
                  </a:lnTo>
                  <a:close/>
                </a:path>
              </a:pathLst>
            </a:custGeom>
            <a:solidFill>
              <a:srgbClr val="FFD13A"/>
            </a:solidFill>
            <a:ln cap="sq" cmpd="sng" w="38100">
              <a:solidFill>
                <a:srgbClr val="FFFFFF"/>
              </a:solidFill>
              <a:prstDash val="solid"/>
              <a:miter lim="8000"/>
              <a:headEnd len="sm" w="sm" type="none"/>
              <a:tailEnd len="sm" w="sm" type="none"/>
            </a:ln>
          </p:spPr>
        </p:sp>
        <p:sp>
          <p:nvSpPr>
            <p:cNvPr id="190" name="Google Shape;190;p13"/>
            <p:cNvSpPr txBox="1"/>
            <p:nvPr/>
          </p:nvSpPr>
          <p:spPr>
            <a:xfrm>
              <a:off x="0" y="-47625"/>
              <a:ext cx="672798" cy="6708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1" name="Google Shape;191;p13"/>
          <p:cNvGrpSpPr/>
          <p:nvPr/>
        </p:nvGrpSpPr>
        <p:grpSpPr>
          <a:xfrm>
            <a:off x="866592" y="652943"/>
            <a:ext cx="2452957" cy="498829"/>
            <a:chOff x="0" y="0"/>
            <a:chExt cx="3270608" cy="665106"/>
          </a:xfrm>
        </p:grpSpPr>
        <p:sp>
          <p:nvSpPr>
            <p:cNvPr id="192" name="Google Shape;192;p13"/>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5">
                <a:alphaModFix/>
              </a:blip>
              <a:stretch>
                <a:fillRect b="0" l="0" r="0" t="0"/>
              </a:stretch>
            </a:blipFill>
            <a:ln>
              <a:noFill/>
            </a:ln>
          </p:spPr>
        </p:sp>
        <p:sp>
          <p:nvSpPr>
            <p:cNvPr id="193" name="Google Shape;193;p13"/>
            <p:cNvSpPr txBox="1"/>
            <p:nvPr/>
          </p:nvSpPr>
          <p:spPr>
            <a:xfrm>
              <a:off x="880566" y="131312"/>
              <a:ext cx="2390042" cy="402481"/>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sp>
        <p:nvSpPr>
          <p:cNvPr id="194" name="Google Shape;194;p13"/>
          <p:cNvSpPr txBox="1"/>
          <p:nvPr/>
        </p:nvSpPr>
        <p:spPr>
          <a:xfrm>
            <a:off x="3670598" y="1874901"/>
            <a:ext cx="9301797" cy="1838325"/>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INTRODUCTION</a:t>
            </a:r>
            <a:endParaRPr/>
          </a:p>
        </p:txBody>
      </p:sp>
      <p:sp>
        <p:nvSpPr>
          <p:cNvPr id="195" name="Google Shape;195;p13"/>
          <p:cNvSpPr txBox="1"/>
          <p:nvPr/>
        </p:nvSpPr>
        <p:spPr>
          <a:xfrm>
            <a:off x="1020556" y="1874901"/>
            <a:ext cx="1949817" cy="1838325"/>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01</a:t>
            </a:r>
            <a:endParaRPr/>
          </a:p>
        </p:txBody>
      </p:sp>
      <p:sp>
        <p:nvSpPr>
          <p:cNvPr id="196" name="Google Shape;196;p13"/>
          <p:cNvSpPr txBox="1"/>
          <p:nvPr/>
        </p:nvSpPr>
        <p:spPr>
          <a:xfrm>
            <a:off x="3670598" y="4085816"/>
            <a:ext cx="6374738" cy="399034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To the world of creative writing! Here, your imagination knows no bounds, and the only limit is the sky—or perhaps, not even that. Whether you're penning a heartfelt poem, crafting an epic novel, or simply jotting down your thoughts, the act of writing allows you to explore new realms and express your deepest emotions.</a:t>
            </a:r>
            <a:endParaRPr/>
          </a:p>
          <a:p>
            <a:pPr indent="0" lvl="0" marL="0" marR="0" rtl="0" algn="l">
              <a:lnSpc>
                <a:spcPct val="140000"/>
              </a:lnSpc>
              <a:spcBef>
                <a:spcPts val="0"/>
              </a:spcBef>
              <a:spcAft>
                <a:spcPts val="0"/>
              </a:spcAft>
              <a:buNone/>
            </a:pPr>
            <a:r>
              <a:t/>
            </a:r>
            <a:endParaRPr b="0" i="0" sz="1900" u="none" cap="none" strike="noStrike">
              <a:solidFill>
                <a:srgbClr val="000000"/>
              </a:solidFill>
              <a:latin typeface="Montserrat"/>
              <a:ea typeface="Montserrat"/>
              <a:cs typeface="Montserrat"/>
              <a:sym typeface="Montserrat"/>
            </a:endParaRPr>
          </a:p>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In this guide, we'll journey through the essential elements of storytelling, delve into character development, and uncover the secrets to creating compelling plots. </a:t>
            </a:r>
            <a:endParaRPr/>
          </a:p>
        </p:txBody>
      </p:sp>
      <p:sp>
        <p:nvSpPr>
          <p:cNvPr id="197" name="Google Shape;197;p13"/>
          <p:cNvSpPr txBox="1"/>
          <p:nvPr/>
        </p:nvSpPr>
        <p:spPr>
          <a:xfrm>
            <a:off x="16649213" y="9000519"/>
            <a:ext cx="1220175"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03/20</a:t>
            </a:r>
            <a:endParaRPr/>
          </a:p>
        </p:txBody>
      </p:sp>
      <p:grpSp>
        <p:nvGrpSpPr>
          <p:cNvPr id="198" name="Google Shape;198;p13"/>
          <p:cNvGrpSpPr/>
          <p:nvPr/>
        </p:nvGrpSpPr>
        <p:grpSpPr>
          <a:xfrm>
            <a:off x="10045337" y="8076155"/>
            <a:ext cx="959331" cy="839415"/>
            <a:chOff x="0" y="0"/>
            <a:chExt cx="812800" cy="711200"/>
          </a:xfrm>
        </p:grpSpPr>
        <p:sp>
          <p:nvSpPr>
            <p:cNvPr id="199" name="Google Shape;199;p13"/>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200" name="Google Shape;200;p13"/>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1" name="Google Shape;201;p13"/>
          <p:cNvGrpSpPr/>
          <p:nvPr/>
        </p:nvGrpSpPr>
        <p:grpSpPr>
          <a:xfrm>
            <a:off x="1274272" y="8734744"/>
            <a:ext cx="1950545" cy="1840159"/>
            <a:chOff x="0" y="-47625"/>
            <a:chExt cx="513724" cy="484651"/>
          </a:xfrm>
        </p:grpSpPr>
        <p:sp>
          <p:nvSpPr>
            <p:cNvPr id="202" name="Google Shape;202;p13"/>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203" name="Google Shape;203;p13"/>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4" name="Google Shape;204;p13"/>
          <p:cNvGrpSpPr/>
          <p:nvPr/>
        </p:nvGrpSpPr>
        <p:grpSpPr>
          <a:xfrm rot="5400000">
            <a:off x="1096092" y="4973744"/>
            <a:ext cx="959331" cy="839415"/>
            <a:chOff x="0" y="0"/>
            <a:chExt cx="812800" cy="711200"/>
          </a:xfrm>
        </p:grpSpPr>
        <p:sp>
          <p:nvSpPr>
            <p:cNvPr id="205" name="Google Shape;205;p13"/>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206" name="Google Shape;206;p13"/>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07" name="Google Shape;207;p13"/>
          <p:cNvPicPr preferRelativeResize="0"/>
          <p:nvPr/>
        </p:nvPicPr>
        <p:blipFill>
          <a:blip r:embed="rId6">
            <a:alphaModFix/>
          </a:blip>
          <a:stretch>
            <a:fillRect/>
          </a:stretch>
        </p:blipFill>
        <p:spPr>
          <a:xfrm>
            <a:off x="553063" y="8076142"/>
            <a:ext cx="1442400" cy="1369058"/>
          </a:xfrm>
          <a:prstGeom prst="rect">
            <a:avLst/>
          </a:prstGeom>
          <a:noFill/>
          <a:ln>
            <a:noFill/>
          </a:ln>
        </p:spPr>
      </p:pic>
      <p:pic>
        <p:nvPicPr>
          <p:cNvPr id="208" name="Google Shape;208;p13"/>
          <p:cNvPicPr preferRelativeResize="0"/>
          <p:nvPr/>
        </p:nvPicPr>
        <p:blipFill>
          <a:blip r:embed="rId7">
            <a:alphaModFix/>
          </a:blip>
          <a:stretch>
            <a:fillRect/>
          </a:stretch>
        </p:blipFill>
        <p:spPr>
          <a:xfrm>
            <a:off x="12257775" y="-51750"/>
            <a:ext cx="5001525" cy="870723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212" name="Shape 212"/>
        <p:cNvGrpSpPr/>
        <p:nvPr/>
      </p:nvGrpSpPr>
      <p:grpSpPr>
        <a:xfrm>
          <a:off x="0" y="0"/>
          <a:ext cx="0" cy="0"/>
          <a:chOff x="0" y="0"/>
          <a:chExt cx="0" cy="0"/>
        </a:xfrm>
      </p:grpSpPr>
      <p:pic>
        <p:nvPicPr>
          <p:cNvPr id="213" name="Google Shape;213;p14"/>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214" name="Google Shape;214;p14"/>
          <p:cNvPicPr preferRelativeResize="0"/>
          <p:nvPr/>
        </p:nvPicPr>
        <p:blipFill>
          <a:blip r:embed="rId4">
            <a:alphaModFix/>
          </a:blip>
          <a:stretch>
            <a:fillRect/>
          </a:stretch>
        </p:blipFill>
        <p:spPr>
          <a:xfrm>
            <a:off x="-296125" y="1472975"/>
            <a:ext cx="18894566" cy="4945050"/>
          </a:xfrm>
          <a:prstGeom prst="rect">
            <a:avLst/>
          </a:prstGeom>
          <a:noFill/>
          <a:ln>
            <a:noFill/>
          </a:ln>
        </p:spPr>
      </p:pic>
      <p:sp>
        <p:nvSpPr>
          <p:cNvPr id="215" name="Google Shape;215;p14"/>
          <p:cNvSpPr txBox="1"/>
          <p:nvPr/>
        </p:nvSpPr>
        <p:spPr>
          <a:xfrm>
            <a:off x="1365337" y="9026999"/>
            <a:ext cx="15557326" cy="32321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I'm Rain, and I'll be sharing with you my beautiful ideas. Follow me at @reallygreatsite to learn more. </a:t>
            </a:r>
            <a:endParaRPr/>
          </a:p>
        </p:txBody>
      </p:sp>
      <p:grpSp>
        <p:nvGrpSpPr>
          <p:cNvPr id="216" name="Google Shape;216;p14"/>
          <p:cNvGrpSpPr/>
          <p:nvPr/>
        </p:nvGrpSpPr>
        <p:grpSpPr>
          <a:xfrm>
            <a:off x="866592" y="652943"/>
            <a:ext cx="2452957" cy="498829"/>
            <a:chOff x="0" y="0"/>
            <a:chExt cx="3270608" cy="665106"/>
          </a:xfrm>
        </p:grpSpPr>
        <p:sp>
          <p:nvSpPr>
            <p:cNvPr id="217" name="Google Shape;217;p14"/>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5">
                <a:alphaModFix/>
              </a:blip>
              <a:stretch>
                <a:fillRect b="0" l="0" r="0" t="0"/>
              </a:stretch>
            </a:blipFill>
            <a:ln>
              <a:noFill/>
            </a:ln>
          </p:spPr>
        </p:sp>
        <p:sp>
          <p:nvSpPr>
            <p:cNvPr id="218" name="Google Shape;218;p14"/>
            <p:cNvSpPr txBox="1"/>
            <p:nvPr/>
          </p:nvSpPr>
          <p:spPr>
            <a:xfrm>
              <a:off x="880566" y="131312"/>
              <a:ext cx="2390042" cy="402481"/>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grpSp>
        <p:nvGrpSpPr>
          <p:cNvPr id="219" name="Google Shape;219;p14"/>
          <p:cNvGrpSpPr/>
          <p:nvPr/>
        </p:nvGrpSpPr>
        <p:grpSpPr>
          <a:xfrm>
            <a:off x="4730645" y="1049676"/>
            <a:ext cx="959331" cy="839415"/>
            <a:chOff x="0" y="0"/>
            <a:chExt cx="812800" cy="711200"/>
          </a:xfrm>
        </p:grpSpPr>
        <p:sp>
          <p:nvSpPr>
            <p:cNvPr id="220" name="Google Shape;220;p14"/>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221" name="Google Shape;221;p14"/>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2" name="Google Shape;222;p14"/>
          <p:cNvGrpSpPr/>
          <p:nvPr/>
        </p:nvGrpSpPr>
        <p:grpSpPr>
          <a:xfrm>
            <a:off x="12942744" y="5749185"/>
            <a:ext cx="959331" cy="839415"/>
            <a:chOff x="0" y="0"/>
            <a:chExt cx="812800" cy="711200"/>
          </a:xfrm>
        </p:grpSpPr>
        <p:sp>
          <p:nvSpPr>
            <p:cNvPr id="223" name="Google Shape;223;p14"/>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224" name="Google Shape;224;p14"/>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5" name="Google Shape;225;p14"/>
          <p:cNvGrpSpPr/>
          <p:nvPr/>
        </p:nvGrpSpPr>
        <p:grpSpPr>
          <a:xfrm>
            <a:off x="17608861" y="5072290"/>
            <a:ext cx="1950545" cy="1840159"/>
            <a:chOff x="0" y="-47625"/>
            <a:chExt cx="513724" cy="484651"/>
          </a:xfrm>
        </p:grpSpPr>
        <p:sp>
          <p:nvSpPr>
            <p:cNvPr id="226" name="Google Shape;226;p14"/>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227" name="Google Shape;227;p14"/>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8" name="Google Shape;228;p14"/>
          <p:cNvGrpSpPr/>
          <p:nvPr/>
        </p:nvGrpSpPr>
        <p:grpSpPr>
          <a:xfrm>
            <a:off x="12198952" y="-3007646"/>
            <a:ext cx="1223458" cy="4156760"/>
            <a:chOff x="0" y="-213090"/>
            <a:chExt cx="1631277" cy="5542346"/>
          </a:xfrm>
        </p:grpSpPr>
        <p:grpSp>
          <p:nvGrpSpPr>
            <p:cNvPr id="229" name="Google Shape;229;p14"/>
            <p:cNvGrpSpPr/>
            <p:nvPr/>
          </p:nvGrpSpPr>
          <p:grpSpPr>
            <a:xfrm>
              <a:off x="0" y="-213090"/>
              <a:ext cx="63500" cy="5542346"/>
              <a:chOff x="0" y="-47625"/>
              <a:chExt cx="14192" cy="1238697"/>
            </a:xfrm>
          </p:grpSpPr>
          <p:sp>
            <p:nvSpPr>
              <p:cNvPr id="230" name="Google Shape;230;p14"/>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231" name="Google Shape;231;p14"/>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2" name="Google Shape;232;p14"/>
            <p:cNvGrpSpPr/>
            <p:nvPr/>
          </p:nvGrpSpPr>
          <p:grpSpPr>
            <a:xfrm>
              <a:off x="783889" y="-213090"/>
              <a:ext cx="63500" cy="5542346"/>
              <a:chOff x="0" y="-47625"/>
              <a:chExt cx="14192" cy="1238697"/>
            </a:xfrm>
          </p:grpSpPr>
          <p:sp>
            <p:nvSpPr>
              <p:cNvPr id="233" name="Google Shape;233;p14"/>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234" name="Google Shape;234;p14"/>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5" name="Google Shape;235;p14"/>
            <p:cNvGrpSpPr/>
            <p:nvPr/>
          </p:nvGrpSpPr>
          <p:grpSpPr>
            <a:xfrm>
              <a:off x="1567777" y="-213090"/>
              <a:ext cx="63500" cy="5542346"/>
              <a:chOff x="0" y="-47625"/>
              <a:chExt cx="14192" cy="1238697"/>
            </a:xfrm>
          </p:grpSpPr>
          <p:sp>
            <p:nvSpPr>
              <p:cNvPr id="236" name="Google Shape;236;p14"/>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237" name="Google Shape;237;p14"/>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238" name="Google Shape;238;p14"/>
          <p:cNvSpPr txBox="1"/>
          <p:nvPr/>
        </p:nvSpPr>
        <p:spPr>
          <a:xfrm>
            <a:off x="1365337" y="6902924"/>
            <a:ext cx="15893963" cy="1838325"/>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WELCOME TO PRESENTATION</a:t>
            </a:r>
            <a:endParaRPr/>
          </a:p>
        </p:txBody>
      </p:sp>
      <p:sp>
        <p:nvSpPr>
          <p:cNvPr id="239" name="Google Shape;239;p14"/>
          <p:cNvSpPr txBox="1"/>
          <p:nvPr/>
        </p:nvSpPr>
        <p:spPr>
          <a:xfrm>
            <a:off x="16649213" y="9000519"/>
            <a:ext cx="1220175"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04/20</a:t>
            </a:r>
            <a:endParaRPr/>
          </a:p>
        </p:txBody>
      </p:sp>
      <p:pic>
        <p:nvPicPr>
          <p:cNvPr id="240" name="Google Shape;240;p14"/>
          <p:cNvPicPr preferRelativeResize="0"/>
          <p:nvPr/>
        </p:nvPicPr>
        <p:blipFill>
          <a:blip r:embed="rId6">
            <a:alphaModFix/>
          </a:blip>
          <a:stretch>
            <a:fillRect/>
          </a:stretch>
        </p:blipFill>
        <p:spPr>
          <a:xfrm>
            <a:off x="345188" y="9152917"/>
            <a:ext cx="1442400" cy="136905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244" name="Shape 244"/>
        <p:cNvGrpSpPr/>
        <p:nvPr/>
      </p:nvGrpSpPr>
      <p:grpSpPr>
        <a:xfrm>
          <a:off x="0" y="0"/>
          <a:ext cx="0" cy="0"/>
          <a:chOff x="0" y="0"/>
          <a:chExt cx="0" cy="0"/>
        </a:xfrm>
      </p:grpSpPr>
      <p:pic>
        <p:nvPicPr>
          <p:cNvPr id="245" name="Google Shape;245;p15"/>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246" name="Google Shape;246;p15"/>
          <p:cNvPicPr preferRelativeResize="0"/>
          <p:nvPr/>
        </p:nvPicPr>
        <p:blipFill>
          <a:blip r:embed="rId4">
            <a:alphaModFix/>
          </a:blip>
          <a:stretch>
            <a:fillRect/>
          </a:stretch>
        </p:blipFill>
        <p:spPr>
          <a:xfrm>
            <a:off x="8166925" y="5027675"/>
            <a:ext cx="7596199" cy="7596199"/>
          </a:xfrm>
          <a:prstGeom prst="rect">
            <a:avLst/>
          </a:prstGeom>
          <a:noFill/>
          <a:ln>
            <a:noFill/>
          </a:ln>
        </p:spPr>
      </p:pic>
      <p:pic>
        <p:nvPicPr>
          <p:cNvPr id="247" name="Google Shape;247;p15"/>
          <p:cNvPicPr preferRelativeResize="0"/>
          <p:nvPr/>
        </p:nvPicPr>
        <p:blipFill>
          <a:blip r:embed="rId5">
            <a:alphaModFix/>
          </a:blip>
          <a:stretch>
            <a:fillRect/>
          </a:stretch>
        </p:blipFill>
        <p:spPr>
          <a:xfrm>
            <a:off x="10047275" y="1247925"/>
            <a:ext cx="8501574" cy="7370060"/>
          </a:xfrm>
          <a:prstGeom prst="rect">
            <a:avLst/>
          </a:prstGeom>
          <a:noFill/>
          <a:ln>
            <a:noFill/>
          </a:ln>
        </p:spPr>
      </p:pic>
      <p:sp>
        <p:nvSpPr>
          <p:cNvPr id="248" name="Google Shape;248;p15"/>
          <p:cNvSpPr txBox="1"/>
          <p:nvPr/>
        </p:nvSpPr>
        <p:spPr>
          <a:xfrm>
            <a:off x="866592" y="1673606"/>
            <a:ext cx="9180690" cy="1838325"/>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OUR COMPANY</a:t>
            </a:r>
            <a:endParaRPr/>
          </a:p>
        </p:txBody>
      </p:sp>
      <p:grpSp>
        <p:nvGrpSpPr>
          <p:cNvPr id="249" name="Google Shape;249;p15"/>
          <p:cNvGrpSpPr/>
          <p:nvPr/>
        </p:nvGrpSpPr>
        <p:grpSpPr>
          <a:xfrm>
            <a:off x="866592" y="652943"/>
            <a:ext cx="2452957" cy="498829"/>
            <a:chOff x="0" y="0"/>
            <a:chExt cx="3270608" cy="665106"/>
          </a:xfrm>
        </p:grpSpPr>
        <p:sp>
          <p:nvSpPr>
            <p:cNvPr id="250" name="Google Shape;250;p15"/>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6">
                <a:alphaModFix/>
              </a:blip>
              <a:stretch>
                <a:fillRect b="0" l="0" r="0" t="0"/>
              </a:stretch>
            </a:blipFill>
            <a:ln>
              <a:noFill/>
            </a:ln>
          </p:spPr>
        </p:sp>
        <p:sp>
          <p:nvSpPr>
            <p:cNvPr id="251" name="Google Shape;251;p15"/>
            <p:cNvSpPr txBox="1"/>
            <p:nvPr/>
          </p:nvSpPr>
          <p:spPr>
            <a:xfrm>
              <a:off x="880566" y="131312"/>
              <a:ext cx="2390042" cy="402481"/>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grpSp>
        <p:nvGrpSpPr>
          <p:cNvPr id="252" name="Google Shape;252;p15"/>
          <p:cNvGrpSpPr/>
          <p:nvPr/>
        </p:nvGrpSpPr>
        <p:grpSpPr>
          <a:xfrm>
            <a:off x="866592" y="3883472"/>
            <a:ext cx="1984234" cy="1997790"/>
            <a:chOff x="0" y="-47625"/>
            <a:chExt cx="591293" cy="595333"/>
          </a:xfrm>
        </p:grpSpPr>
        <p:sp>
          <p:nvSpPr>
            <p:cNvPr id="253" name="Google Shape;253;p15"/>
            <p:cNvSpPr/>
            <p:nvPr/>
          </p:nvSpPr>
          <p:spPr>
            <a:xfrm>
              <a:off x="0" y="0"/>
              <a:ext cx="591293" cy="547708"/>
            </a:xfrm>
            <a:custGeom>
              <a:rect b="b" l="l" r="r" t="t"/>
              <a:pathLst>
                <a:path extrusionOk="0" h="547708" w="591293">
                  <a:moveTo>
                    <a:pt x="0" y="0"/>
                  </a:moveTo>
                  <a:lnTo>
                    <a:pt x="591293" y="0"/>
                  </a:lnTo>
                  <a:lnTo>
                    <a:pt x="591293" y="547708"/>
                  </a:lnTo>
                  <a:lnTo>
                    <a:pt x="0" y="547708"/>
                  </a:lnTo>
                  <a:close/>
                </a:path>
              </a:pathLst>
            </a:custGeom>
            <a:solidFill>
              <a:srgbClr val="FFD13A"/>
            </a:solidFill>
            <a:ln cap="sq" cmpd="sng" w="38100">
              <a:solidFill>
                <a:srgbClr val="FFFFFF"/>
              </a:solidFill>
              <a:prstDash val="solid"/>
              <a:miter lim="8000"/>
              <a:headEnd len="sm" w="sm" type="none"/>
              <a:tailEnd len="sm" w="sm" type="none"/>
            </a:ln>
          </p:spPr>
        </p:sp>
        <p:sp>
          <p:nvSpPr>
            <p:cNvPr id="254" name="Google Shape;254;p15"/>
            <p:cNvSpPr txBox="1"/>
            <p:nvPr/>
          </p:nvSpPr>
          <p:spPr>
            <a:xfrm>
              <a:off x="0" y="-47625"/>
              <a:ext cx="591293" cy="59533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5" name="Google Shape;255;p15"/>
          <p:cNvGrpSpPr/>
          <p:nvPr/>
        </p:nvGrpSpPr>
        <p:grpSpPr>
          <a:xfrm>
            <a:off x="866592" y="6459612"/>
            <a:ext cx="1984234" cy="1997790"/>
            <a:chOff x="0" y="-47625"/>
            <a:chExt cx="591293" cy="595333"/>
          </a:xfrm>
        </p:grpSpPr>
        <p:sp>
          <p:nvSpPr>
            <p:cNvPr id="256" name="Google Shape;256;p15"/>
            <p:cNvSpPr/>
            <p:nvPr/>
          </p:nvSpPr>
          <p:spPr>
            <a:xfrm>
              <a:off x="0" y="0"/>
              <a:ext cx="591293" cy="547708"/>
            </a:xfrm>
            <a:custGeom>
              <a:rect b="b" l="l" r="r" t="t"/>
              <a:pathLst>
                <a:path extrusionOk="0" h="547708" w="591293">
                  <a:moveTo>
                    <a:pt x="0" y="0"/>
                  </a:moveTo>
                  <a:lnTo>
                    <a:pt x="591293" y="0"/>
                  </a:lnTo>
                  <a:lnTo>
                    <a:pt x="591293" y="547708"/>
                  </a:lnTo>
                  <a:lnTo>
                    <a:pt x="0" y="547708"/>
                  </a:lnTo>
                  <a:close/>
                </a:path>
              </a:pathLst>
            </a:custGeom>
            <a:solidFill>
              <a:srgbClr val="FFD13A"/>
            </a:solidFill>
            <a:ln cap="sq" cmpd="sng" w="38100">
              <a:solidFill>
                <a:srgbClr val="FFFFFF"/>
              </a:solidFill>
              <a:prstDash val="solid"/>
              <a:miter lim="8000"/>
              <a:headEnd len="sm" w="sm" type="none"/>
              <a:tailEnd len="sm" w="sm" type="none"/>
            </a:ln>
          </p:spPr>
        </p:sp>
        <p:sp>
          <p:nvSpPr>
            <p:cNvPr id="257" name="Google Shape;257;p15"/>
            <p:cNvSpPr txBox="1"/>
            <p:nvPr/>
          </p:nvSpPr>
          <p:spPr>
            <a:xfrm>
              <a:off x="0" y="-47625"/>
              <a:ext cx="591293" cy="59533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8" name="Google Shape;258;p15"/>
          <p:cNvSpPr txBox="1"/>
          <p:nvPr/>
        </p:nvSpPr>
        <p:spPr>
          <a:xfrm>
            <a:off x="3326983" y="6743255"/>
            <a:ext cx="4584125" cy="6953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4500" u="none" cap="none" strike="noStrike">
                <a:solidFill>
                  <a:srgbClr val="292929"/>
                </a:solidFill>
                <a:latin typeface="Anton"/>
                <a:ea typeface="Anton"/>
                <a:cs typeface="Anton"/>
                <a:sym typeface="Anton"/>
              </a:rPr>
              <a:t>WHAT WE DO? </a:t>
            </a:r>
            <a:endParaRPr/>
          </a:p>
        </p:txBody>
      </p:sp>
      <p:sp>
        <p:nvSpPr>
          <p:cNvPr id="259" name="Google Shape;259;p15"/>
          <p:cNvSpPr txBox="1"/>
          <p:nvPr/>
        </p:nvSpPr>
        <p:spPr>
          <a:xfrm>
            <a:off x="3326983" y="4167115"/>
            <a:ext cx="4584125" cy="6953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4500" u="none" cap="none" strike="noStrike">
                <a:solidFill>
                  <a:srgbClr val="292929"/>
                </a:solidFill>
                <a:latin typeface="Anton"/>
                <a:ea typeface="Anton"/>
                <a:cs typeface="Anton"/>
                <a:sym typeface="Anton"/>
              </a:rPr>
              <a:t>WHO WE ARE?</a:t>
            </a:r>
            <a:endParaRPr/>
          </a:p>
        </p:txBody>
      </p:sp>
      <p:sp>
        <p:nvSpPr>
          <p:cNvPr id="260" name="Google Shape;260;p15"/>
          <p:cNvSpPr txBox="1"/>
          <p:nvPr/>
        </p:nvSpPr>
        <p:spPr>
          <a:xfrm>
            <a:off x="3326983" y="5080190"/>
            <a:ext cx="3475539" cy="6565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Briefly elaborate on what you want to discuss. </a:t>
            </a:r>
            <a:endParaRPr/>
          </a:p>
        </p:txBody>
      </p:sp>
      <p:sp>
        <p:nvSpPr>
          <p:cNvPr id="261" name="Google Shape;261;p15"/>
          <p:cNvSpPr txBox="1"/>
          <p:nvPr/>
        </p:nvSpPr>
        <p:spPr>
          <a:xfrm>
            <a:off x="3326983" y="7657655"/>
            <a:ext cx="3475539" cy="65659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Briefly elaborate on what you want to discuss. </a:t>
            </a:r>
            <a:endParaRPr/>
          </a:p>
        </p:txBody>
      </p:sp>
      <p:sp>
        <p:nvSpPr>
          <p:cNvPr id="262" name="Google Shape;262;p15"/>
          <p:cNvSpPr txBox="1"/>
          <p:nvPr/>
        </p:nvSpPr>
        <p:spPr>
          <a:xfrm>
            <a:off x="16649213" y="9000519"/>
            <a:ext cx="1220175"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05/20</a:t>
            </a:r>
            <a:endParaRPr/>
          </a:p>
        </p:txBody>
      </p:sp>
      <p:grpSp>
        <p:nvGrpSpPr>
          <p:cNvPr id="263" name="Google Shape;263;p15"/>
          <p:cNvGrpSpPr/>
          <p:nvPr/>
        </p:nvGrpSpPr>
        <p:grpSpPr>
          <a:xfrm>
            <a:off x="15673940" y="145892"/>
            <a:ext cx="1950545" cy="1840159"/>
            <a:chOff x="0" y="-47625"/>
            <a:chExt cx="513724" cy="484651"/>
          </a:xfrm>
        </p:grpSpPr>
        <p:sp>
          <p:nvSpPr>
            <p:cNvPr id="264" name="Google Shape;264;p15"/>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265" name="Google Shape;265;p15"/>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6" name="Google Shape;266;p15"/>
          <p:cNvGrpSpPr/>
          <p:nvPr/>
        </p:nvGrpSpPr>
        <p:grpSpPr>
          <a:xfrm>
            <a:off x="10921205" y="822018"/>
            <a:ext cx="959331" cy="839415"/>
            <a:chOff x="0" y="0"/>
            <a:chExt cx="812800" cy="711200"/>
          </a:xfrm>
        </p:grpSpPr>
        <p:sp>
          <p:nvSpPr>
            <p:cNvPr id="267" name="Google Shape;267;p15"/>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268" name="Google Shape;268;p15"/>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9" name="Google Shape;269;p15"/>
          <p:cNvGrpSpPr/>
          <p:nvPr/>
        </p:nvGrpSpPr>
        <p:grpSpPr>
          <a:xfrm rot="5400000">
            <a:off x="2847317" y="8907603"/>
            <a:ext cx="959331" cy="839415"/>
            <a:chOff x="0" y="0"/>
            <a:chExt cx="812800" cy="711200"/>
          </a:xfrm>
        </p:grpSpPr>
        <p:sp>
          <p:nvSpPr>
            <p:cNvPr id="270" name="Google Shape;270;p15"/>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271" name="Google Shape;271;p15"/>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72" name="Google Shape;272;p15"/>
          <p:cNvPicPr preferRelativeResize="0"/>
          <p:nvPr/>
        </p:nvPicPr>
        <p:blipFill>
          <a:blip r:embed="rId7">
            <a:alphaModFix/>
          </a:blip>
          <a:stretch>
            <a:fillRect/>
          </a:stretch>
        </p:blipFill>
        <p:spPr>
          <a:xfrm>
            <a:off x="1248638" y="4356776"/>
            <a:ext cx="1220175" cy="1257968"/>
          </a:xfrm>
          <a:prstGeom prst="rect">
            <a:avLst/>
          </a:prstGeom>
          <a:noFill/>
          <a:ln>
            <a:noFill/>
          </a:ln>
        </p:spPr>
      </p:pic>
      <p:pic>
        <p:nvPicPr>
          <p:cNvPr id="273" name="Google Shape;273;p15"/>
          <p:cNvPicPr preferRelativeResize="0"/>
          <p:nvPr/>
        </p:nvPicPr>
        <p:blipFill>
          <a:blip r:embed="rId8">
            <a:alphaModFix/>
          </a:blip>
          <a:stretch>
            <a:fillRect/>
          </a:stretch>
        </p:blipFill>
        <p:spPr>
          <a:xfrm>
            <a:off x="1248639" y="7002475"/>
            <a:ext cx="1220175" cy="117861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277" name="Shape 277"/>
        <p:cNvGrpSpPr/>
        <p:nvPr/>
      </p:nvGrpSpPr>
      <p:grpSpPr>
        <a:xfrm>
          <a:off x="0" y="0"/>
          <a:ext cx="0" cy="0"/>
          <a:chOff x="0" y="0"/>
          <a:chExt cx="0" cy="0"/>
        </a:xfrm>
      </p:grpSpPr>
      <p:pic>
        <p:nvPicPr>
          <p:cNvPr id="278" name="Google Shape;278;p16"/>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279" name="Google Shape;279;p16"/>
          <p:cNvPicPr preferRelativeResize="0"/>
          <p:nvPr/>
        </p:nvPicPr>
        <p:blipFill>
          <a:blip r:embed="rId4">
            <a:alphaModFix/>
          </a:blip>
          <a:stretch>
            <a:fillRect/>
          </a:stretch>
        </p:blipFill>
        <p:spPr>
          <a:xfrm>
            <a:off x="-6165125" y="3449625"/>
            <a:ext cx="7596199" cy="7596199"/>
          </a:xfrm>
          <a:prstGeom prst="rect">
            <a:avLst/>
          </a:prstGeom>
          <a:noFill/>
          <a:ln>
            <a:noFill/>
          </a:ln>
        </p:spPr>
      </p:pic>
      <p:pic>
        <p:nvPicPr>
          <p:cNvPr id="280" name="Google Shape;280;p16"/>
          <p:cNvPicPr preferRelativeResize="0"/>
          <p:nvPr/>
        </p:nvPicPr>
        <p:blipFill>
          <a:blip r:embed="rId4">
            <a:alphaModFix/>
          </a:blip>
          <a:stretch>
            <a:fillRect/>
          </a:stretch>
        </p:blipFill>
        <p:spPr>
          <a:xfrm>
            <a:off x="16937800" y="510950"/>
            <a:ext cx="7596199" cy="7596199"/>
          </a:xfrm>
          <a:prstGeom prst="rect">
            <a:avLst/>
          </a:prstGeom>
          <a:noFill/>
          <a:ln>
            <a:noFill/>
          </a:ln>
        </p:spPr>
      </p:pic>
      <p:grpSp>
        <p:nvGrpSpPr>
          <p:cNvPr id="281" name="Google Shape;281;p16"/>
          <p:cNvGrpSpPr/>
          <p:nvPr/>
        </p:nvGrpSpPr>
        <p:grpSpPr>
          <a:xfrm>
            <a:off x="1897794" y="1732925"/>
            <a:ext cx="6809844" cy="1997790"/>
            <a:chOff x="0" y="-47625"/>
            <a:chExt cx="2029304" cy="595333"/>
          </a:xfrm>
        </p:grpSpPr>
        <p:sp>
          <p:nvSpPr>
            <p:cNvPr id="282" name="Google Shape;282;p16"/>
            <p:cNvSpPr/>
            <p:nvPr/>
          </p:nvSpPr>
          <p:spPr>
            <a:xfrm>
              <a:off x="0" y="0"/>
              <a:ext cx="2029304" cy="547708"/>
            </a:xfrm>
            <a:custGeom>
              <a:rect b="b" l="l" r="r" t="t"/>
              <a:pathLst>
                <a:path extrusionOk="0" h="547708" w="2029304">
                  <a:moveTo>
                    <a:pt x="0" y="0"/>
                  </a:moveTo>
                  <a:lnTo>
                    <a:pt x="2029304" y="0"/>
                  </a:lnTo>
                  <a:lnTo>
                    <a:pt x="2029304" y="547708"/>
                  </a:lnTo>
                  <a:lnTo>
                    <a:pt x="0" y="547708"/>
                  </a:lnTo>
                  <a:close/>
                </a:path>
              </a:pathLst>
            </a:custGeom>
            <a:solidFill>
              <a:srgbClr val="FFD13A"/>
            </a:solidFill>
            <a:ln cap="sq" cmpd="sng" w="38100">
              <a:solidFill>
                <a:srgbClr val="FFFFFF"/>
              </a:solidFill>
              <a:prstDash val="solid"/>
              <a:miter lim="8000"/>
              <a:headEnd len="sm" w="sm" type="none"/>
              <a:tailEnd len="sm" w="sm" type="none"/>
            </a:ln>
          </p:spPr>
        </p:sp>
        <p:sp>
          <p:nvSpPr>
            <p:cNvPr id="283" name="Google Shape;283;p16"/>
            <p:cNvSpPr txBox="1"/>
            <p:nvPr/>
          </p:nvSpPr>
          <p:spPr>
            <a:xfrm>
              <a:off x="0" y="-47625"/>
              <a:ext cx="2029304" cy="59533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4" name="Google Shape;284;p16"/>
          <p:cNvGrpSpPr/>
          <p:nvPr/>
        </p:nvGrpSpPr>
        <p:grpSpPr>
          <a:xfrm>
            <a:off x="9448775" y="1732925"/>
            <a:ext cx="6941432" cy="1997790"/>
            <a:chOff x="0" y="-47625"/>
            <a:chExt cx="2068517" cy="595333"/>
          </a:xfrm>
        </p:grpSpPr>
        <p:sp>
          <p:nvSpPr>
            <p:cNvPr id="285" name="Google Shape;285;p16"/>
            <p:cNvSpPr/>
            <p:nvPr/>
          </p:nvSpPr>
          <p:spPr>
            <a:xfrm>
              <a:off x="0" y="0"/>
              <a:ext cx="2068517" cy="547708"/>
            </a:xfrm>
            <a:custGeom>
              <a:rect b="b" l="l" r="r" t="t"/>
              <a:pathLst>
                <a:path extrusionOk="0" h="547708" w="2068517">
                  <a:moveTo>
                    <a:pt x="0" y="0"/>
                  </a:moveTo>
                  <a:lnTo>
                    <a:pt x="2068517" y="0"/>
                  </a:lnTo>
                  <a:lnTo>
                    <a:pt x="2068517" y="547708"/>
                  </a:lnTo>
                  <a:lnTo>
                    <a:pt x="0" y="547708"/>
                  </a:lnTo>
                  <a:close/>
                </a:path>
              </a:pathLst>
            </a:custGeom>
            <a:solidFill>
              <a:srgbClr val="FFD13A"/>
            </a:solidFill>
            <a:ln cap="sq" cmpd="sng" w="38100">
              <a:solidFill>
                <a:srgbClr val="FFFFFF"/>
              </a:solidFill>
              <a:prstDash val="solid"/>
              <a:miter lim="8000"/>
              <a:headEnd len="sm" w="sm" type="none"/>
              <a:tailEnd len="sm" w="sm" type="none"/>
            </a:ln>
          </p:spPr>
        </p:sp>
        <p:sp>
          <p:nvSpPr>
            <p:cNvPr id="286" name="Google Shape;286;p16"/>
            <p:cNvSpPr txBox="1"/>
            <p:nvPr/>
          </p:nvSpPr>
          <p:spPr>
            <a:xfrm>
              <a:off x="0" y="-47625"/>
              <a:ext cx="2068517" cy="59533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7" name="Google Shape;287;p16"/>
          <p:cNvGrpSpPr/>
          <p:nvPr/>
        </p:nvGrpSpPr>
        <p:grpSpPr>
          <a:xfrm>
            <a:off x="866592" y="652943"/>
            <a:ext cx="2452957" cy="498829"/>
            <a:chOff x="0" y="0"/>
            <a:chExt cx="3270608" cy="665106"/>
          </a:xfrm>
        </p:grpSpPr>
        <p:sp>
          <p:nvSpPr>
            <p:cNvPr id="288" name="Google Shape;288;p16"/>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5">
                <a:alphaModFix/>
              </a:blip>
              <a:stretch>
                <a:fillRect b="0" l="0" r="0" t="0"/>
              </a:stretch>
            </a:blipFill>
            <a:ln>
              <a:noFill/>
            </a:ln>
          </p:spPr>
        </p:sp>
        <p:sp>
          <p:nvSpPr>
            <p:cNvPr id="289" name="Google Shape;289;p16"/>
            <p:cNvSpPr txBox="1"/>
            <p:nvPr/>
          </p:nvSpPr>
          <p:spPr>
            <a:xfrm>
              <a:off x="880566" y="131312"/>
              <a:ext cx="2390042" cy="402481"/>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sp>
        <p:nvSpPr>
          <p:cNvPr id="290" name="Google Shape;290;p16"/>
          <p:cNvSpPr txBox="1"/>
          <p:nvPr/>
        </p:nvSpPr>
        <p:spPr>
          <a:xfrm>
            <a:off x="3679502" y="1892391"/>
            <a:ext cx="5464472" cy="1838325"/>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MISSION</a:t>
            </a:r>
            <a:endParaRPr/>
          </a:p>
        </p:txBody>
      </p:sp>
      <p:sp>
        <p:nvSpPr>
          <p:cNvPr id="291" name="Google Shape;291;p16"/>
          <p:cNvSpPr txBox="1"/>
          <p:nvPr/>
        </p:nvSpPr>
        <p:spPr>
          <a:xfrm>
            <a:off x="11231542" y="1892391"/>
            <a:ext cx="4584125" cy="1838325"/>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VISION</a:t>
            </a:r>
            <a:endParaRPr/>
          </a:p>
        </p:txBody>
      </p:sp>
      <p:sp>
        <p:nvSpPr>
          <p:cNvPr id="292" name="Google Shape;292;p16"/>
          <p:cNvSpPr txBox="1"/>
          <p:nvPr/>
        </p:nvSpPr>
        <p:spPr>
          <a:xfrm>
            <a:off x="2093070" y="4051276"/>
            <a:ext cx="6614700" cy="5001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We strive to create solutions that not only address the challenges of today but also anticipate the needs of tomorrow.We strive to create solutions that not only address the challenges of today but also anticipate the needs of tomorrow.We strive to create solutions that not only address the challenges of today but also anticipate the needs of course  tomorrow.</a:t>
            </a:r>
            <a:endParaRPr/>
          </a:p>
          <a:p>
            <a:pPr indent="0" lvl="0" marL="0" marR="0" rtl="0" algn="l">
              <a:lnSpc>
                <a:spcPct val="115000"/>
              </a:lnSpc>
              <a:spcBef>
                <a:spcPts val="0"/>
              </a:spcBef>
              <a:spcAft>
                <a:spcPts val="0"/>
              </a:spcAft>
              <a:buNone/>
            </a:pPr>
            <a:r>
              <a:t/>
            </a:r>
            <a:endParaRPr b="0" i="0" sz="1900" u="none" cap="none" strike="noStrike">
              <a:solidFill>
                <a:srgbClr val="000000"/>
              </a:solidFill>
              <a:latin typeface="Montserrat"/>
              <a:ea typeface="Montserrat"/>
              <a:cs typeface="Montserrat"/>
              <a:sym typeface="Montserrat"/>
            </a:endParaRPr>
          </a:p>
          <a:p>
            <a:pPr indent="0" lvl="0" marL="0" marR="0" rtl="0" algn="l">
              <a:lnSpc>
                <a:spcPct val="115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We strive to create solutions that not only address the challenges of today but also anticipate the needs of tomorrow.We strive to create solutions that not only address the challenges of today but also anticipate the needs of tomorrow.We strive to create solutions that not only address the challenges of today but also anticipate the needs of course tomorrow.</a:t>
            </a:r>
            <a:endParaRPr/>
          </a:p>
        </p:txBody>
      </p:sp>
      <p:sp>
        <p:nvSpPr>
          <p:cNvPr id="293" name="Google Shape;293;p16"/>
          <p:cNvSpPr txBox="1"/>
          <p:nvPr/>
        </p:nvSpPr>
        <p:spPr>
          <a:xfrm>
            <a:off x="9612206" y="4051276"/>
            <a:ext cx="6614700" cy="5001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We strive to create solutions that not only address the challenges of today but also anticipate the needs of tomorrow.We strive to create solutions that not only address the challenges of today but also anticipate the needs of tomorrow.We strive to create solutions that not only address the challenges of today but also anticipate the needs of course  tomorrow.</a:t>
            </a:r>
            <a:endParaRPr/>
          </a:p>
          <a:p>
            <a:pPr indent="0" lvl="0" marL="0" marR="0" rtl="0" algn="l">
              <a:lnSpc>
                <a:spcPct val="115000"/>
              </a:lnSpc>
              <a:spcBef>
                <a:spcPts val="0"/>
              </a:spcBef>
              <a:spcAft>
                <a:spcPts val="0"/>
              </a:spcAft>
              <a:buNone/>
            </a:pPr>
            <a:r>
              <a:t/>
            </a:r>
            <a:endParaRPr b="0" i="0" sz="1900" u="none" cap="none" strike="noStrike">
              <a:solidFill>
                <a:srgbClr val="000000"/>
              </a:solidFill>
              <a:latin typeface="Montserrat"/>
              <a:ea typeface="Montserrat"/>
              <a:cs typeface="Montserrat"/>
              <a:sym typeface="Montserrat"/>
            </a:endParaRPr>
          </a:p>
          <a:p>
            <a:pPr indent="0" lvl="0" marL="0" marR="0" rtl="0" algn="l">
              <a:lnSpc>
                <a:spcPct val="115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We strive to create solutions that not only address the challenges of today but also anticipate the needs of tomorrow.We strive to create solutions that not only address the challenges of today but also anticipate the needs of tomorrow.We strive to create solutions that not only address the challenges of today but also anticipate the needs of course tomorrow.</a:t>
            </a:r>
            <a:endParaRPr/>
          </a:p>
        </p:txBody>
      </p:sp>
      <p:sp>
        <p:nvSpPr>
          <p:cNvPr id="294" name="Google Shape;294;p16"/>
          <p:cNvSpPr txBox="1"/>
          <p:nvPr/>
        </p:nvSpPr>
        <p:spPr>
          <a:xfrm>
            <a:off x="16649213" y="9000519"/>
            <a:ext cx="1220175"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06/20</a:t>
            </a:r>
            <a:endParaRPr/>
          </a:p>
        </p:txBody>
      </p:sp>
      <p:grpSp>
        <p:nvGrpSpPr>
          <p:cNvPr id="295" name="Google Shape;295;p16"/>
          <p:cNvGrpSpPr/>
          <p:nvPr/>
        </p:nvGrpSpPr>
        <p:grpSpPr>
          <a:xfrm rot="5400000">
            <a:off x="10921205" y="570902"/>
            <a:ext cx="959331" cy="839415"/>
            <a:chOff x="0" y="0"/>
            <a:chExt cx="812800" cy="711200"/>
          </a:xfrm>
        </p:grpSpPr>
        <p:sp>
          <p:nvSpPr>
            <p:cNvPr id="296" name="Google Shape;296;p16"/>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297" name="Google Shape;297;p16"/>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8" name="Google Shape;298;p16"/>
          <p:cNvGrpSpPr/>
          <p:nvPr/>
        </p:nvGrpSpPr>
        <p:grpSpPr>
          <a:xfrm>
            <a:off x="5916638" y="-811459"/>
            <a:ext cx="1950545" cy="1840159"/>
            <a:chOff x="0" y="-47625"/>
            <a:chExt cx="513724" cy="484651"/>
          </a:xfrm>
        </p:grpSpPr>
        <p:sp>
          <p:nvSpPr>
            <p:cNvPr id="299" name="Google Shape;299;p16"/>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300" name="Google Shape;300;p16"/>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1" name="Google Shape;301;p16"/>
          <p:cNvGrpSpPr/>
          <p:nvPr/>
        </p:nvGrpSpPr>
        <p:grpSpPr>
          <a:xfrm>
            <a:off x="7387517" y="9096373"/>
            <a:ext cx="959331" cy="839415"/>
            <a:chOff x="0" y="0"/>
            <a:chExt cx="812800" cy="711200"/>
          </a:xfrm>
        </p:grpSpPr>
        <p:sp>
          <p:nvSpPr>
            <p:cNvPr id="302" name="Google Shape;302;p16"/>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303" name="Google Shape;303;p16"/>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04" name="Google Shape;304;p16"/>
          <p:cNvPicPr preferRelativeResize="0"/>
          <p:nvPr/>
        </p:nvPicPr>
        <p:blipFill>
          <a:blip r:embed="rId6">
            <a:alphaModFix/>
          </a:blip>
          <a:stretch>
            <a:fillRect/>
          </a:stretch>
        </p:blipFill>
        <p:spPr>
          <a:xfrm>
            <a:off x="2154525" y="2225789"/>
            <a:ext cx="1220175" cy="1171872"/>
          </a:xfrm>
          <a:prstGeom prst="rect">
            <a:avLst/>
          </a:prstGeom>
          <a:noFill/>
          <a:ln>
            <a:noFill/>
          </a:ln>
        </p:spPr>
      </p:pic>
      <p:pic>
        <p:nvPicPr>
          <p:cNvPr id="305" name="Google Shape;305;p16"/>
          <p:cNvPicPr preferRelativeResize="0"/>
          <p:nvPr/>
        </p:nvPicPr>
        <p:blipFill>
          <a:blip r:embed="rId7">
            <a:alphaModFix/>
          </a:blip>
          <a:stretch>
            <a:fillRect/>
          </a:stretch>
        </p:blipFill>
        <p:spPr>
          <a:xfrm>
            <a:off x="9863050" y="2254770"/>
            <a:ext cx="959350" cy="1113905"/>
          </a:xfrm>
          <a:prstGeom prst="rect">
            <a:avLst/>
          </a:prstGeom>
          <a:noFill/>
          <a:ln>
            <a:noFill/>
          </a:ln>
        </p:spPr>
      </p:pic>
      <p:pic>
        <p:nvPicPr>
          <p:cNvPr id="306" name="Google Shape;306;p16"/>
          <p:cNvPicPr preferRelativeResize="0"/>
          <p:nvPr/>
        </p:nvPicPr>
        <p:blipFill>
          <a:blip r:embed="rId8">
            <a:alphaModFix/>
          </a:blip>
          <a:stretch>
            <a:fillRect/>
          </a:stretch>
        </p:blipFill>
        <p:spPr>
          <a:xfrm>
            <a:off x="13505425" y="202792"/>
            <a:ext cx="1442400" cy="136905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310" name="Shape 310"/>
        <p:cNvGrpSpPr/>
        <p:nvPr/>
      </p:nvGrpSpPr>
      <p:grpSpPr>
        <a:xfrm>
          <a:off x="0" y="0"/>
          <a:ext cx="0" cy="0"/>
          <a:chOff x="0" y="0"/>
          <a:chExt cx="0" cy="0"/>
        </a:xfrm>
      </p:grpSpPr>
      <p:pic>
        <p:nvPicPr>
          <p:cNvPr id="311" name="Google Shape;311;p17"/>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312" name="Google Shape;312;p17"/>
          <p:cNvPicPr preferRelativeResize="0"/>
          <p:nvPr/>
        </p:nvPicPr>
        <p:blipFill>
          <a:blip r:embed="rId4">
            <a:alphaModFix/>
          </a:blip>
          <a:stretch>
            <a:fillRect/>
          </a:stretch>
        </p:blipFill>
        <p:spPr>
          <a:xfrm>
            <a:off x="866600" y="8167638"/>
            <a:ext cx="7596199" cy="7596199"/>
          </a:xfrm>
          <a:prstGeom prst="rect">
            <a:avLst/>
          </a:prstGeom>
          <a:noFill/>
          <a:ln>
            <a:noFill/>
          </a:ln>
        </p:spPr>
      </p:pic>
      <p:pic>
        <p:nvPicPr>
          <p:cNvPr id="313" name="Google Shape;313;p17"/>
          <p:cNvPicPr preferRelativeResize="0"/>
          <p:nvPr/>
        </p:nvPicPr>
        <p:blipFill>
          <a:blip r:embed="rId5">
            <a:alphaModFix/>
          </a:blip>
          <a:stretch>
            <a:fillRect/>
          </a:stretch>
        </p:blipFill>
        <p:spPr>
          <a:xfrm>
            <a:off x="9646700" y="1860475"/>
            <a:ext cx="9213818" cy="6358750"/>
          </a:xfrm>
          <a:prstGeom prst="rect">
            <a:avLst/>
          </a:prstGeom>
          <a:noFill/>
          <a:ln>
            <a:noFill/>
          </a:ln>
        </p:spPr>
      </p:pic>
      <p:grpSp>
        <p:nvGrpSpPr>
          <p:cNvPr id="314" name="Google Shape;314;p17"/>
          <p:cNvGrpSpPr/>
          <p:nvPr/>
        </p:nvGrpSpPr>
        <p:grpSpPr>
          <a:xfrm>
            <a:off x="866592" y="652943"/>
            <a:ext cx="2452957" cy="498829"/>
            <a:chOff x="0" y="0"/>
            <a:chExt cx="3270608" cy="665106"/>
          </a:xfrm>
        </p:grpSpPr>
        <p:sp>
          <p:nvSpPr>
            <p:cNvPr id="315" name="Google Shape;315;p17"/>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6">
                <a:alphaModFix/>
              </a:blip>
              <a:stretch>
                <a:fillRect b="0" l="0" r="0" t="0"/>
              </a:stretch>
            </a:blipFill>
            <a:ln>
              <a:noFill/>
            </a:ln>
          </p:spPr>
        </p:sp>
        <p:sp>
          <p:nvSpPr>
            <p:cNvPr id="316" name="Google Shape;316;p17"/>
            <p:cNvSpPr txBox="1"/>
            <p:nvPr/>
          </p:nvSpPr>
          <p:spPr>
            <a:xfrm>
              <a:off x="880566" y="131312"/>
              <a:ext cx="2390042" cy="402481"/>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sp>
        <p:nvSpPr>
          <p:cNvPr id="317" name="Google Shape;317;p17"/>
          <p:cNvSpPr txBox="1"/>
          <p:nvPr/>
        </p:nvSpPr>
        <p:spPr>
          <a:xfrm>
            <a:off x="866592" y="1763509"/>
            <a:ext cx="8519266" cy="1838325"/>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OUR PROJECTS</a:t>
            </a:r>
            <a:endParaRPr/>
          </a:p>
        </p:txBody>
      </p:sp>
      <p:sp>
        <p:nvSpPr>
          <p:cNvPr id="318" name="Google Shape;318;p17"/>
          <p:cNvSpPr txBox="1"/>
          <p:nvPr/>
        </p:nvSpPr>
        <p:spPr>
          <a:xfrm>
            <a:off x="866592" y="3891547"/>
            <a:ext cx="8025000" cy="3655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Span a diverse array of initiatives designed to make a positive impact in various communities. From educational programs that empower underprivileged students to environmental conservation efforts aimed at preserving our natural resources, we are committed to creating meaningful change.</a:t>
            </a:r>
            <a:endParaRPr/>
          </a:p>
          <a:p>
            <a:pPr indent="0" lvl="0" marL="0" marR="0" rtl="0" algn="l">
              <a:lnSpc>
                <a:spcPct val="115000"/>
              </a:lnSpc>
              <a:spcBef>
                <a:spcPts val="0"/>
              </a:spcBef>
              <a:spcAft>
                <a:spcPts val="0"/>
              </a:spcAft>
              <a:buNone/>
            </a:pPr>
            <a:r>
              <a:t/>
            </a:r>
            <a:endParaRPr b="0" i="0" sz="1900" u="none" cap="none" strike="noStrike">
              <a:solidFill>
                <a:srgbClr val="000000"/>
              </a:solidFill>
              <a:latin typeface="Montserrat"/>
              <a:ea typeface="Montserrat"/>
              <a:cs typeface="Montserrat"/>
              <a:sym typeface="Montserrat"/>
            </a:endParaRPr>
          </a:p>
          <a:p>
            <a:pPr indent="0" lvl="0" marL="0" marR="0" rtl="0" algn="l">
              <a:lnSpc>
                <a:spcPct val="115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One of our flagship projects focuses on providing clean drinking water to rural areas, ensuring that everyone has access to this basic necessity. Another key initiative is our mentorship program, which pairs experienced professionals with young adults to guide them in their career paths and personal development.</a:t>
            </a:r>
            <a:endParaRPr/>
          </a:p>
        </p:txBody>
      </p:sp>
      <p:sp>
        <p:nvSpPr>
          <p:cNvPr id="319" name="Google Shape;319;p17"/>
          <p:cNvSpPr txBox="1"/>
          <p:nvPr/>
        </p:nvSpPr>
        <p:spPr>
          <a:xfrm>
            <a:off x="16649213" y="9000519"/>
            <a:ext cx="1220175"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07/20</a:t>
            </a:r>
            <a:endParaRPr/>
          </a:p>
        </p:txBody>
      </p:sp>
      <p:grpSp>
        <p:nvGrpSpPr>
          <p:cNvPr id="320" name="Google Shape;320;p17"/>
          <p:cNvGrpSpPr/>
          <p:nvPr/>
        </p:nvGrpSpPr>
        <p:grpSpPr>
          <a:xfrm>
            <a:off x="8618903" y="482651"/>
            <a:ext cx="959331" cy="839415"/>
            <a:chOff x="0" y="0"/>
            <a:chExt cx="812800" cy="711200"/>
          </a:xfrm>
        </p:grpSpPr>
        <p:sp>
          <p:nvSpPr>
            <p:cNvPr id="321" name="Google Shape;321;p17"/>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322" name="Google Shape;322;p17"/>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3" name="Google Shape;323;p17"/>
          <p:cNvGrpSpPr/>
          <p:nvPr/>
        </p:nvGrpSpPr>
        <p:grpSpPr>
          <a:xfrm rot="-5400000">
            <a:off x="14397924" y="8838593"/>
            <a:ext cx="959331" cy="839415"/>
            <a:chOff x="0" y="0"/>
            <a:chExt cx="812800" cy="711200"/>
          </a:xfrm>
        </p:grpSpPr>
        <p:sp>
          <p:nvSpPr>
            <p:cNvPr id="324" name="Google Shape;324;p17"/>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325" name="Google Shape;325;p17"/>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6" name="Google Shape;326;p17"/>
          <p:cNvGrpSpPr/>
          <p:nvPr/>
        </p:nvGrpSpPr>
        <p:grpSpPr>
          <a:xfrm rot="-5400000">
            <a:off x="16184423" y="-1176022"/>
            <a:ext cx="1223458" cy="4156760"/>
            <a:chOff x="0" y="-213090"/>
            <a:chExt cx="1631277" cy="5542346"/>
          </a:xfrm>
        </p:grpSpPr>
        <p:grpSp>
          <p:nvGrpSpPr>
            <p:cNvPr id="327" name="Google Shape;327;p17"/>
            <p:cNvGrpSpPr/>
            <p:nvPr/>
          </p:nvGrpSpPr>
          <p:grpSpPr>
            <a:xfrm>
              <a:off x="0" y="-213090"/>
              <a:ext cx="63500" cy="5542346"/>
              <a:chOff x="0" y="-47625"/>
              <a:chExt cx="14192" cy="1238697"/>
            </a:xfrm>
          </p:grpSpPr>
          <p:sp>
            <p:nvSpPr>
              <p:cNvPr id="328" name="Google Shape;328;p17"/>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FFFF"/>
              </a:solidFill>
              <a:ln>
                <a:noFill/>
              </a:ln>
            </p:spPr>
          </p:sp>
          <p:sp>
            <p:nvSpPr>
              <p:cNvPr id="329" name="Google Shape;329;p17"/>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0" name="Google Shape;330;p17"/>
            <p:cNvGrpSpPr/>
            <p:nvPr/>
          </p:nvGrpSpPr>
          <p:grpSpPr>
            <a:xfrm>
              <a:off x="783889" y="-213090"/>
              <a:ext cx="63500" cy="5542346"/>
              <a:chOff x="0" y="-47625"/>
              <a:chExt cx="14192" cy="1238697"/>
            </a:xfrm>
          </p:grpSpPr>
          <p:sp>
            <p:nvSpPr>
              <p:cNvPr id="331" name="Google Shape;331;p17"/>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FFFF"/>
              </a:solidFill>
              <a:ln>
                <a:noFill/>
              </a:ln>
            </p:spPr>
          </p:sp>
          <p:sp>
            <p:nvSpPr>
              <p:cNvPr id="332" name="Google Shape;332;p17"/>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3" name="Google Shape;333;p17"/>
            <p:cNvGrpSpPr/>
            <p:nvPr/>
          </p:nvGrpSpPr>
          <p:grpSpPr>
            <a:xfrm>
              <a:off x="1567777" y="-213090"/>
              <a:ext cx="63500" cy="5542346"/>
              <a:chOff x="0" y="-47625"/>
              <a:chExt cx="14192" cy="1238697"/>
            </a:xfrm>
          </p:grpSpPr>
          <p:sp>
            <p:nvSpPr>
              <p:cNvPr id="334" name="Google Shape;334;p17"/>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FFFF"/>
              </a:solidFill>
              <a:ln>
                <a:noFill/>
              </a:ln>
            </p:spPr>
          </p:sp>
          <p:sp>
            <p:nvSpPr>
              <p:cNvPr id="335" name="Google Shape;335;p17"/>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grpSp>
        <p:nvGrpSpPr>
          <p:cNvPr id="336" name="Google Shape;336;p17"/>
          <p:cNvGrpSpPr/>
          <p:nvPr/>
        </p:nvGrpSpPr>
        <p:grpSpPr>
          <a:xfrm>
            <a:off x="4378260" y="-937801"/>
            <a:ext cx="1950545" cy="1840159"/>
            <a:chOff x="0" y="-47625"/>
            <a:chExt cx="513724" cy="484651"/>
          </a:xfrm>
        </p:grpSpPr>
        <p:sp>
          <p:nvSpPr>
            <p:cNvPr id="337" name="Google Shape;337;p17"/>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338" name="Google Shape;338;p17"/>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39" name="Google Shape;339;p17"/>
          <p:cNvPicPr preferRelativeResize="0"/>
          <p:nvPr/>
        </p:nvPicPr>
        <p:blipFill>
          <a:blip r:embed="rId7">
            <a:alphaModFix/>
          </a:blip>
          <a:stretch>
            <a:fillRect/>
          </a:stretch>
        </p:blipFill>
        <p:spPr>
          <a:xfrm>
            <a:off x="11056150" y="8573767"/>
            <a:ext cx="1442400" cy="136905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343" name="Shape 343"/>
        <p:cNvGrpSpPr/>
        <p:nvPr/>
      </p:nvGrpSpPr>
      <p:grpSpPr>
        <a:xfrm>
          <a:off x="0" y="0"/>
          <a:ext cx="0" cy="0"/>
          <a:chOff x="0" y="0"/>
          <a:chExt cx="0" cy="0"/>
        </a:xfrm>
      </p:grpSpPr>
      <p:pic>
        <p:nvPicPr>
          <p:cNvPr id="344" name="Google Shape;344;p18"/>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345" name="Google Shape;345;p18"/>
          <p:cNvPicPr preferRelativeResize="0"/>
          <p:nvPr/>
        </p:nvPicPr>
        <p:blipFill>
          <a:blip r:embed="rId4">
            <a:alphaModFix/>
          </a:blip>
          <a:stretch>
            <a:fillRect/>
          </a:stretch>
        </p:blipFill>
        <p:spPr>
          <a:xfrm>
            <a:off x="13461213" y="-4091000"/>
            <a:ext cx="7596199" cy="7596199"/>
          </a:xfrm>
          <a:prstGeom prst="rect">
            <a:avLst/>
          </a:prstGeom>
          <a:noFill/>
          <a:ln>
            <a:noFill/>
          </a:ln>
        </p:spPr>
      </p:pic>
      <p:grpSp>
        <p:nvGrpSpPr>
          <p:cNvPr id="346" name="Google Shape;346;p18"/>
          <p:cNvGrpSpPr/>
          <p:nvPr/>
        </p:nvGrpSpPr>
        <p:grpSpPr>
          <a:xfrm>
            <a:off x="866592" y="652943"/>
            <a:ext cx="2452957" cy="498829"/>
            <a:chOff x="0" y="0"/>
            <a:chExt cx="3270608" cy="665106"/>
          </a:xfrm>
        </p:grpSpPr>
        <p:sp>
          <p:nvSpPr>
            <p:cNvPr id="347" name="Google Shape;347;p18"/>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5">
                <a:alphaModFix/>
              </a:blip>
              <a:stretch>
                <a:fillRect b="0" l="0" r="0" t="0"/>
              </a:stretch>
            </a:blipFill>
            <a:ln>
              <a:noFill/>
            </a:ln>
          </p:spPr>
        </p:sp>
        <p:sp>
          <p:nvSpPr>
            <p:cNvPr id="348" name="Google Shape;348;p18"/>
            <p:cNvSpPr txBox="1"/>
            <p:nvPr/>
          </p:nvSpPr>
          <p:spPr>
            <a:xfrm>
              <a:off x="880566" y="131312"/>
              <a:ext cx="2390042" cy="402481"/>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grpSp>
        <p:nvGrpSpPr>
          <p:cNvPr id="349" name="Google Shape;349;p18"/>
          <p:cNvGrpSpPr/>
          <p:nvPr/>
        </p:nvGrpSpPr>
        <p:grpSpPr>
          <a:xfrm>
            <a:off x="866592" y="3883472"/>
            <a:ext cx="1984234" cy="1997790"/>
            <a:chOff x="0" y="-47625"/>
            <a:chExt cx="591293" cy="595333"/>
          </a:xfrm>
        </p:grpSpPr>
        <p:sp>
          <p:nvSpPr>
            <p:cNvPr id="350" name="Google Shape;350;p18"/>
            <p:cNvSpPr/>
            <p:nvPr/>
          </p:nvSpPr>
          <p:spPr>
            <a:xfrm>
              <a:off x="0" y="0"/>
              <a:ext cx="591293" cy="547708"/>
            </a:xfrm>
            <a:custGeom>
              <a:rect b="b" l="l" r="r" t="t"/>
              <a:pathLst>
                <a:path extrusionOk="0" h="547708" w="591293">
                  <a:moveTo>
                    <a:pt x="0" y="0"/>
                  </a:moveTo>
                  <a:lnTo>
                    <a:pt x="591293" y="0"/>
                  </a:lnTo>
                  <a:lnTo>
                    <a:pt x="591293" y="547708"/>
                  </a:lnTo>
                  <a:lnTo>
                    <a:pt x="0" y="547708"/>
                  </a:lnTo>
                  <a:close/>
                </a:path>
              </a:pathLst>
            </a:custGeom>
            <a:solidFill>
              <a:srgbClr val="FFD13A"/>
            </a:solidFill>
            <a:ln cap="sq" cmpd="sng" w="38100">
              <a:solidFill>
                <a:srgbClr val="FFFFFF"/>
              </a:solidFill>
              <a:prstDash val="solid"/>
              <a:miter lim="8000"/>
              <a:headEnd len="sm" w="sm" type="none"/>
              <a:tailEnd len="sm" w="sm" type="none"/>
            </a:ln>
          </p:spPr>
        </p:sp>
        <p:sp>
          <p:nvSpPr>
            <p:cNvPr id="351" name="Google Shape;351;p18"/>
            <p:cNvSpPr txBox="1"/>
            <p:nvPr/>
          </p:nvSpPr>
          <p:spPr>
            <a:xfrm>
              <a:off x="0" y="-47625"/>
              <a:ext cx="591293" cy="59533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2" name="Google Shape;352;p18"/>
          <p:cNvGrpSpPr/>
          <p:nvPr/>
        </p:nvGrpSpPr>
        <p:grpSpPr>
          <a:xfrm>
            <a:off x="8550787" y="3883472"/>
            <a:ext cx="1984234" cy="1997790"/>
            <a:chOff x="0" y="-47625"/>
            <a:chExt cx="591293" cy="595333"/>
          </a:xfrm>
        </p:grpSpPr>
        <p:sp>
          <p:nvSpPr>
            <p:cNvPr id="353" name="Google Shape;353;p18"/>
            <p:cNvSpPr/>
            <p:nvPr/>
          </p:nvSpPr>
          <p:spPr>
            <a:xfrm>
              <a:off x="0" y="0"/>
              <a:ext cx="591293" cy="547708"/>
            </a:xfrm>
            <a:custGeom>
              <a:rect b="b" l="l" r="r" t="t"/>
              <a:pathLst>
                <a:path extrusionOk="0" h="547708" w="591293">
                  <a:moveTo>
                    <a:pt x="0" y="0"/>
                  </a:moveTo>
                  <a:lnTo>
                    <a:pt x="591293" y="0"/>
                  </a:lnTo>
                  <a:lnTo>
                    <a:pt x="591293" y="547708"/>
                  </a:lnTo>
                  <a:lnTo>
                    <a:pt x="0" y="547708"/>
                  </a:lnTo>
                  <a:close/>
                </a:path>
              </a:pathLst>
            </a:custGeom>
            <a:solidFill>
              <a:srgbClr val="FFD13A"/>
            </a:solidFill>
            <a:ln cap="sq" cmpd="sng" w="38100">
              <a:solidFill>
                <a:srgbClr val="FFFFFF"/>
              </a:solidFill>
              <a:prstDash val="solid"/>
              <a:miter lim="8000"/>
              <a:headEnd len="sm" w="sm" type="none"/>
              <a:tailEnd len="sm" w="sm" type="none"/>
            </a:ln>
          </p:spPr>
        </p:sp>
        <p:sp>
          <p:nvSpPr>
            <p:cNvPr id="354" name="Google Shape;354;p18"/>
            <p:cNvSpPr txBox="1"/>
            <p:nvPr/>
          </p:nvSpPr>
          <p:spPr>
            <a:xfrm>
              <a:off x="0" y="-47625"/>
              <a:ext cx="591293" cy="59533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5" name="Google Shape;355;p18"/>
          <p:cNvGrpSpPr/>
          <p:nvPr/>
        </p:nvGrpSpPr>
        <p:grpSpPr>
          <a:xfrm>
            <a:off x="866592" y="7153581"/>
            <a:ext cx="1984234" cy="1997790"/>
            <a:chOff x="0" y="-47625"/>
            <a:chExt cx="591293" cy="595333"/>
          </a:xfrm>
        </p:grpSpPr>
        <p:sp>
          <p:nvSpPr>
            <p:cNvPr id="356" name="Google Shape;356;p18"/>
            <p:cNvSpPr/>
            <p:nvPr/>
          </p:nvSpPr>
          <p:spPr>
            <a:xfrm>
              <a:off x="0" y="0"/>
              <a:ext cx="591293" cy="547708"/>
            </a:xfrm>
            <a:custGeom>
              <a:rect b="b" l="l" r="r" t="t"/>
              <a:pathLst>
                <a:path extrusionOk="0" h="547708" w="591293">
                  <a:moveTo>
                    <a:pt x="0" y="0"/>
                  </a:moveTo>
                  <a:lnTo>
                    <a:pt x="591293" y="0"/>
                  </a:lnTo>
                  <a:lnTo>
                    <a:pt x="591293" y="547708"/>
                  </a:lnTo>
                  <a:lnTo>
                    <a:pt x="0" y="547708"/>
                  </a:lnTo>
                  <a:close/>
                </a:path>
              </a:pathLst>
            </a:custGeom>
            <a:solidFill>
              <a:srgbClr val="FFD13A"/>
            </a:solidFill>
            <a:ln cap="sq" cmpd="sng" w="38100">
              <a:solidFill>
                <a:srgbClr val="FFFFFF"/>
              </a:solidFill>
              <a:prstDash val="solid"/>
              <a:miter lim="8000"/>
              <a:headEnd len="sm" w="sm" type="none"/>
              <a:tailEnd len="sm" w="sm" type="none"/>
            </a:ln>
          </p:spPr>
        </p:sp>
        <p:sp>
          <p:nvSpPr>
            <p:cNvPr id="357" name="Google Shape;357;p18"/>
            <p:cNvSpPr txBox="1"/>
            <p:nvPr/>
          </p:nvSpPr>
          <p:spPr>
            <a:xfrm>
              <a:off x="0" y="-47625"/>
              <a:ext cx="591293" cy="59533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8" name="Google Shape;358;p18"/>
          <p:cNvGrpSpPr/>
          <p:nvPr/>
        </p:nvGrpSpPr>
        <p:grpSpPr>
          <a:xfrm>
            <a:off x="8550787" y="7153581"/>
            <a:ext cx="1984234" cy="1997790"/>
            <a:chOff x="0" y="-47625"/>
            <a:chExt cx="591293" cy="595333"/>
          </a:xfrm>
        </p:grpSpPr>
        <p:sp>
          <p:nvSpPr>
            <p:cNvPr id="359" name="Google Shape;359;p18"/>
            <p:cNvSpPr/>
            <p:nvPr/>
          </p:nvSpPr>
          <p:spPr>
            <a:xfrm>
              <a:off x="0" y="0"/>
              <a:ext cx="591293" cy="547708"/>
            </a:xfrm>
            <a:custGeom>
              <a:rect b="b" l="l" r="r" t="t"/>
              <a:pathLst>
                <a:path extrusionOk="0" h="547708" w="591293">
                  <a:moveTo>
                    <a:pt x="0" y="0"/>
                  </a:moveTo>
                  <a:lnTo>
                    <a:pt x="591293" y="0"/>
                  </a:lnTo>
                  <a:lnTo>
                    <a:pt x="591293" y="547708"/>
                  </a:lnTo>
                  <a:lnTo>
                    <a:pt x="0" y="547708"/>
                  </a:lnTo>
                  <a:close/>
                </a:path>
              </a:pathLst>
            </a:custGeom>
            <a:solidFill>
              <a:srgbClr val="FFD13A"/>
            </a:solidFill>
            <a:ln cap="sq" cmpd="sng" w="38100">
              <a:solidFill>
                <a:srgbClr val="FFFFFF"/>
              </a:solidFill>
              <a:prstDash val="solid"/>
              <a:miter lim="8000"/>
              <a:headEnd len="sm" w="sm" type="none"/>
              <a:tailEnd len="sm" w="sm" type="none"/>
            </a:ln>
          </p:spPr>
        </p:sp>
        <p:sp>
          <p:nvSpPr>
            <p:cNvPr id="360" name="Google Shape;360;p18"/>
            <p:cNvSpPr txBox="1"/>
            <p:nvPr/>
          </p:nvSpPr>
          <p:spPr>
            <a:xfrm>
              <a:off x="0" y="-47625"/>
              <a:ext cx="591293" cy="59533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1" name="Google Shape;361;p18"/>
          <p:cNvSpPr txBox="1"/>
          <p:nvPr/>
        </p:nvSpPr>
        <p:spPr>
          <a:xfrm>
            <a:off x="866592" y="1700472"/>
            <a:ext cx="9894609" cy="1838325"/>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WHAT WE OFFER</a:t>
            </a:r>
            <a:endParaRPr/>
          </a:p>
        </p:txBody>
      </p:sp>
      <p:sp>
        <p:nvSpPr>
          <p:cNvPr id="362" name="Google Shape;362;p18"/>
          <p:cNvSpPr txBox="1"/>
          <p:nvPr/>
        </p:nvSpPr>
        <p:spPr>
          <a:xfrm>
            <a:off x="3578553" y="4211613"/>
            <a:ext cx="3870752" cy="6953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4500" u="none" cap="none" strike="noStrike">
                <a:solidFill>
                  <a:srgbClr val="292929"/>
                </a:solidFill>
                <a:latin typeface="Anton"/>
                <a:ea typeface="Anton"/>
                <a:cs typeface="Anton"/>
                <a:sym typeface="Anton"/>
              </a:rPr>
              <a:t>SERVICE ONE</a:t>
            </a:r>
            <a:endParaRPr/>
          </a:p>
        </p:txBody>
      </p:sp>
      <p:sp>
        <p:nvSpPr>
          <p:cNvPr id="363" name="Google Shape;363;p18"/>
          <p:cNvSpPr txBox="1"/>
          <p:nvPr/>
        </p:nvSpPr>
        <p:spPr>
          <a:xfrm>
            <a:off x="11258922" y="4211613"/>
            <a:ext cx="4032753" cy="6953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4500" u="none" cap="none" strike="noStrike">
                <a:solidFill>
                  <a:srgbClr val="292929"/>
                </a:solidFill>
                <a:latin typeface="Anton"/>
                <a:ea typeface="Anton"/>
                <a:cs typeface="Anton"/>
                <a:sym typeface="Anton"/>
              </a:rPr>
              <a:t>SERVICE TWO</a:t>
            </a:r>
            <a:endParaRPr/>
          </a:p>
        </p:txBody>
      </p:sp>
      <p:sp>
        <p:nvSpPr>
          <p:cNvPr id="364" name="Google Shape;364;p18"/>
          <p:cNvSpPr txBox="1"/>
          <p:nvPr/>
        </p:nvSpPr>
        <p:spPr>
          <a:xfrm>
            <a:off x="3578553" y="7518292"/>
            <a:ext cx="4972234" cy="6953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4500" u="none" cap="none" strike="noStrike">
                <a:solidFill>
                  <a:srgbClr val="292929"/>
                </a:solidFill>
                <a:latin typeface="Anton"/>
                <a:ea typeface="Anton"/>
                <a:cs typeface="Anton"/>
                <a:sym typeface="Anton"/>
              </a:rPr>
              <a:t>SERVICE THREE</a:t>
            </a:r>
            <a:endParaRPr/>
          </a:p>
        </p:txBody>
      </p:sp>
      <p:sp>
        <p:nvSpPr>
          <p:cNvPr id="365" name="Google Shape;365;p18"/>
          <p:cNvSpPr txBox="1"/>
          <p:nvPr/>
        </p:nvSpPr>
        <p:spPr>
          <a:xfrm>
            <a:off x="11258922" y="7518292"/>
            <a:ext cx="4032753" cy="6953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4500" u="none" cap="none" strike="noStrike">
                <a:solidFill>
                  <a:srgbClr val="292929"/>
                </a:solidFill>
                <a:latin typeface="Anton"/>
                <a:ea typeface="Anton"/>
                <a:cs typeface="Anton"/>
                <a:sym typeface="Anton"/>
              </a:rPr>
              <a:t>SERVICE FOUR</a:t>
            </a:r>
            <a:endParaRPr/>
          </a:p>
        </p:txBody>
      </p:sp>
      <p:sp>
        <p:nvSpPr>
          <p:cNvPr id="366" name="Google Shape;366;p18"/>
          <p:cNvSpPr txBox="1"/>
          <p:nvPr/>
        </p:nvSpPr>
        <p:spPr>
          <a:xfrm>
            <a:off x="3578553" y="5011285"/>
            <a:ext cx="3377232" cy="660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Elaborate on what you want to discuss. </a:t>
            </a:r>
            <a:endParaRPr/>
          </a:p>
        </p:txBody>
      </p:sp>
      <p:sp>
        <p:nvSpPr>
          <p:cNvPr id="367" name="Google Shape;367;p18"/>
          <p:cNvSpPr txBox="1"/>
          <p:nvPr/>
        </p:nvSpPr>
        <p:spPr>
          <a:xfrm>
            <a:off x="11258922" y="5011285"/>
            <a:ext cx="3377232" cy="660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Elaborate on what you want to discuss. </a:t>
            </a:r>
            <a:endParaRPr/>
          </a:p>
        </p:txBody>
      </p:sp>
      <p:sp>
        <p:nvSpPr>
          <p:cNvPr id="368" name="Google Shape;368;p18"/>
          <p:cNvSpPr txBox="1"/>
          <p:nvPr/>
        </p:nvSpPr>
        <p:spPr>
          <a:xfrm>
            <a:off x="3578553" y="8317122"/>
            <a:ext cx="3377232" cy="660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Elaborate on what you want to discuss. </a:t>
            </a:r>
            <a:endParaRPr/>
          </a:p>
        </p:txBody>
      </p:sp>
      <p:sp>
        <p:nvSpPr>
          <p:cNvPr id="369" name="Google Shape;369;p18"/>
          <p:cNvSpPr txBox="1"/>
          <p:nvPr/>
        </p:nvSpPr>
        <p:spPr>
          <a:xfrm>
            <a:off x="11258922" y="8317122"/>
            <a:ext cx="3377232" cy="6604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Elaborate on what you want to discuss. </a:t>
            </a:r>
            <a:endParaRPr/>
          </a:p>
        </p:txBody>
      </p:sp>
      <p:sp>
        <p:nvSpPr>
          <p:cNvPr id="370" name="Google Shape;370;p18"/>
          <p:cNvSpPr txBox="1"/>
          <p:nvPr/>
        </p:nvSpPr>
        <p:spPr>
          <a:xfrm>
            <a:off x="16649213" y="9000519"/>
            <a:ext cx="1220175"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08/20</a:t>
            </a:r>
            <a:endParaRPr/>
          </a:p>
        </p:txBody>
      </p:sp>
      <p:grpSp>
        <p:nvGrpSpPr>
          <p:cNvPr id="371" name="Google Shape;371;p18"/>
          <p:cNvGrpSpPr/>
          <p:nvPr/>
        </p:nvGrpSpPr>
        <p:grpSpPr>
          <a:xfrm rot="-5400000">
            <a:off x="10701242" y="482651"/>
            <a:ext cx="959331" cy="839415"/>
            <a:chOff x="0" y="0"/>
            <a:chExt cx="812800" cy="711200"/>
          </a:xfrm>
        </p:grpSpPr>
        <p:sp>
          <p:nvSpPr>
            <p:cNvPr id="372" name="Google Shape;372;p18"/>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373" name="Google Shape;373;p18"/>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4" name="Google Shape;374;p18"/>
          <p:cNvGrpSpPr/>
          <p:nvPr/>
        </p:nvGrpSpPr>
        <p:grpSpPr>
          <a:xfrm rot="5400000">
            <a:off x="16359927" y="6414026"/>
            <a:ext cx="959331" cy="839415"/>
            <a:chOff x="0" y="0"/>
            <a:chExt cx="812800" cy="711200"/>
          </a:xfrm>
        </p:grpSpPr>
        <p:sp>
          <p:nvSpPr>
            <p:cNvPr id="375" name="Google Shape;375;p18"/>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376" name="Google Shape;376;p18"/>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7" name="Google Shape;377;p18"/>
          <p:cNvGrpSpPr/>
          <p:nvPr/>
        </p:nvGrpSpPr>
        <p:grpSpPr>
          <a:xfrm>
            <a:off x="16282275" y="991955"/>
            <a:ext cx="1223458" cy="4156760"/>
            <a:chOff x="0" y="-213090"/>
            <a:chExt cx="1631277" cy="5542346"/>
          </a:xfrm>
        </p:grpSpPr>
        <p:grpSp>
          <p:nvGrpSpPr>
            <p:cNvPr id="378" name="Google Shape;378;p18"/>
            <p:cNvGrpSpPr/>
            <p:nvPr/>
          </p:nvGrpSpPr>
          <p:grpSpPr>
            <a:xfrm>
              <a:off x="0" y="-213090"/>
              <a:ext cx="63500" cy="5542346"/>
              <a:chOff x="0" y="-47625"/>
              <a:chExt cx="14192" cy="1238697"/>
            </a:xfrm>
          </p:grpSpPr>
          <p:sp>
            <p:nvSpPr>
              <p:cNvPr id="379" name="Google Shape;379;p18"/>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380" name="Google Shape;380;p18"/>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1" name="Google Shape;381;p18"/>
            <p:cNvGrpSpPr/>
            <p:nvPr/>
          </p:nvGrpSpPr>
          <p:grpSpPr>
            <a:xfrm>
              <a:off x="783889" y="-213090"/>
              <a:ext cx="63500" cy="5542346"/>
              <a:chOff x="0" y="-47625"/>
              <a:chExt cx="14192" cy="1238697"/>
            </a:xfrm>
          </p:grpSpPr>
          <p:sp>
            <p:nvSpPr>
              <p:cNvPr id="382" name="Google Shape;382;p18"/>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383" name="Google Shape;383;p18"/>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4" name="Google Shape;384;p18"/>
            <p:cNvGrpSpPr/>
            <p:nvPr/>
          </p:nvGrpSpPr>
          <p:grpSpPr>
            <a:xfrm>
              <a:off x="1567777" y="-213090"/>
              <a:ext cx="63500" cy="5542346"/>
              <a:chOff x="0" y="-47625"/>
              <a:chExt cx="14192" cy="1238697"/>
            </a:xfrm>
          </p:grpSpPr>
          <p:sp>
            <p:nvSpPr>
              <p:cNvPr id="385" name="Google Shape;385;p18"/>
              <p:cNvSpPr/>
              <p:nvPr/>
            </p:nvSpPr>
            <p:spPr>
              <a:xfrm>
                <a:off x="0" y="0"/>
                <a:ext cx="14192" cy="1191072"/>
              </a:xfrm>
              <a:custGeom>
                <a:rect b="b" l="l" r="r" t="t"/>
                <a:pathLst>
                  <a:path extrusionOk="0" h="1191072" w="14192">
                    <a:moveTo>
                      <a:pt x="0" y="0"/>
                    </a:moveTo>
                    <a:lnTo>
                      <a:pt x="14192" y="0"/>
                    </a:lnTo>
                    <a:lnTo>
                      <a:pt x="14192" y="1191072"/>
                    </a:lnTo>
                    <a:lnTo>
                      <a:pt x="0" y="1191072"/>
                    </a:lnTo>
                    <a:close/>
                  </a:path>
                </a:pathLst>
              </a:custGeom>
              <a:solidFill>
                <a:srgbClr val="FFD13A"/>
              </a:solidFill>
              <a:ln>
                <a:noFill/>
              </a:ln>
            </p:spPr>
          </p:sp>
          <p:sp>
            <p:nvSpPr>
              <p:cNvPr id="386" name="Google Shape;386;p18"/>
              <p:cNvSpPr txBox="1"/>
              <p:nvPr/>
            </p:nvSpPr>
            <p:spPr>
              <a:xfrm>
                <a:off x="0" y="-47625"/>
                <a:ext cx="14192" cy="12386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pic>
        <p:nvPicPr>
          <p:cNvPr id="387" name="Google Shape;387;p18"/>
          <p:cNvPicPr preferRelativeResize="0"/>
          <p:nvPr/>
        </p:nvPicPr>
        <p:blipFill>
          <a:blip r:embed="rId6">
            <a:alphaModFix/>
          </a:blip>
          <a:stretch>
            <a:fillRect/>
          </a:stretch>
        </p:blipFill>
        <p:spPr>
          <a:xfrm>
            <a:off x="1192725" y="4349692"/>
            <a:ext cx="1284350" cy="1236194"/>
          </a:xfrm>
          <a:prstGeom prst="rect">
            <a:avLst/>
          </a:prstGeom>
          <a:noFill/>
          <a:ln>
            <a:noFill/>
          </a:ln>
        </p:spPr>
      </p:pic>
      <p:pic>
        <p:nvPicPr>
          <p:cNvPr id="388" name="Google Shape;388;p18"/>
          <p:cNvPicPr preferRelativeResize="0"/>
          <p:nvPr/>
        </p:nvPicPr>
        <p:blipFill>
          <a:blip r:embed="rId7">
            <a:alphaModFix/>
          </a:blip>
          <a:stretch>
            <a:fillRect/>
          </a:stretch>
        </p:blipFill>
        <p:spPr>
          <a:xfrm>
            <a:off x="1216546" y="7500547"/>
            <a:ext cx="1284350" cy="1460378"/>
          </a:xfrm>
          <a:prstGeom prst="rect">
            <a:avLst/>
          </a:prstGeom>
          <a:noFill/>
          <a:ln>
            <a:noFill/>
          </a:ln>
        </p:spPr>
      </p:pic>
      <p:pic>
        <p:nvPicPr>
          <p:cNvPr id="389" name="Google Shape;389;p18"/>
          <p:cNvPicPr preferRelativeResize="0"/>
          <p:nvPr/>
        </p:nvPicPr>
        <p:blipFill>
          <a:blip r:embed="rId8">
            <a:alphaModFix/>
          </a:blip>
          <a:stretch>
            <a:fillRect/>
          </a:stretch>
        </p:blipFill>
        <p:spPr>
          <a:xfrm>
            <a:off x="8845370" y="4395805"/>
            <a:ext cx="1442375" cy="1143952"/>
          </a:xfrm>
          <a:prstGeom prst="rect">
            <a:avLst/>
          </a:prstGeom>
          <a:noFill/>
          <a:ln>
            <a:noFill/>
          </a:ln>
        </p:spPr>
      </p:pic>
      <p:pic>
        <p:nvPicPr>
          <p:cNvPr id="390" name="Google Shape;390;p18"/>
          <p:cNvPicPr preferRelativeResize="0"/>
          <p:nvPr/>
        </p:nvPicPr>
        <p:blipFill>
          <a:blip r:embed="rId9">
            <a:alphaModFix/>
          </a:blip>
          <a:stretch>
            <a:fillRect/>
          </a:stretch>
        </p:blipFill>
        <p:spPr>
          <a:xfrm>
            <a:off x="8845375" y="7609870"/>
            <a:ext cx="1284350" cy="1241742"/>
          </a:xfrm>
          <a:prstGeom prst="rect">
            <a:avLst/>
          </a:prstGeom>
          <a:noFill/>
          <a:ln>
            <a:noFill/>
          </a:ln>
        </p:spPr>
      </p:pic>
      <p:pic>
        <p:nvPicPr>
          <p:cNvPr id="391" name="Google Shape;391;p18"/>
          <p:cNvPicPr preferRelativeResize="0"/>
          <p:nvPr/>
        </p:nvPicPr>
        <p:blipFill>
          <a:blip r:embed="rId10">
            <a:alphaModFix/>
          </a:blip>
          <a:stretch>
            <a:fillRect/>
          </a:stretch>
        </p:blipFill>
        <p:spPr>
          <a:xfrm>
            <a:off x="6751675" y="5579767"/>
            <a:ext cx="1442400" cy="136905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E8ED"/>
        </a:solidFill>
      </p:bgPr>
    </p:bg>
    <p:spTree>
      <p:nvGrpSpPr>
        <p:cNvPr id="395" name="Shape 395"/>
        <p:cNvGrpSpPr/>
        <p:nvPr/>
      </p:nvGrpSpPr>
      <p:grpSpPr>
        <a:xfrm>
          <a:off x="0" y="0"/>
          <a:ext cx="0" cy="0"/>
          <a:chOff x="0" y="0"/>
          <a:chExt cx="0" cy="0"/>
        </a:xfrm>
      </p:grpSpPr>
      <p:pic>
        <p:nvPicPr>
          <p:cNvPr id="396" name="Google Shape;396;p19"/>
          <p:cNvPicPr preferRelativeResize="0"/>
          <p:nvPr/>
        </p:nvPicPr>
        <p:blipFill>
          <a:blip r:embed="rId3">
            <a:alphaModFix/>
          </a:blip>
          <a:stretch>
            <a:fillRect/>
          </a:stretch>
        </p:blipFill>
        <p:spPr>
          <a:xfrm>
            <a:off x="0" y="44205"/>
            <a:ext cx="18288000" cy="10269141"/>
          </a:xfrm>
          <a:prstGeom prst="rect">
            <a:avLst/>
          </a:prstGeom>
          <a:noFill/>
          <a:ln>
            <a:noFill/>
          </a:ln>
        </p:spPr>
      </p:pic>
      <p:pic>
        <p:nvPicPr>
          <p:cNvPr id="397" name="Google Shape;397;p19"/>
          <p:cNvPicPr preferRelativeResize="0"/>
          <p:nvPr/>
        </p:nvPicPr>
        <p:blipFill>
          <a:blip r:embed="rId4">
            <a:alphaModFix/>
          </a:blip>
          <a:stretch>
            <a:fillRect/>
          </a:stretch>
        </p:blipFill>
        <p:spPr>
          <a:xfrm>
            <a:off x="12409538" y="1380675"/>
            <a:ext cx="7596199" cy="7596199"/>
          </a:xfrm>
          <a:prstGeom prst="rect">
            <a:avLst/>
          </a:prstGeom>
          <a:noFill/>
          <a:ln>
            <a:noFill/>
          </a:ln>
        </p:spPr>
      </p:pic>
      <p:pic>
        <p:nvPicPr>
          <p:cNvPr id="398" name="Google Shape;398;p19"/>
          <p:cNvPicPr preferRelativeResize="0"/>
          <p:nvPr/>
        </p:nvPicPr>
        <p:blipFill>
          <a:blip r:embed="rId5">
            <a:alphaModFix/>
          </a:blip>
          <a:stretch>
            <a:fillRect/>
          </a:stretch>
        </p:blipFill>
        <p:spPr>
          <a:xfrm>
            <a:off x="0" y="4489375"/>
            <a:ext cx="6029041" cy="5797625"/>
          </a:xfrm>
          <a:prstGeom prst="rect">
            <a:avLst/>
          </a:prstGeom>
          <a:noFill/>
          <a:ln>
            <a:noFill/>
          </a:ln>
        </p:spPr>
      </p:pic>
      <p:pic>
        <p:nvPicPr>
          <p:cNvPr id="399" name="Google Shape;399;p19"/>
          <p:cNvPicPr preferRelativeResize="0"/>
          <p:nvPr/>
        </p:nvPicPr>
        <p:blipFill>
          <a:blip r:embed="rId6">
            <a:alphaModFix/>
          </a:blip>
          <a:stretch>
            <a:fillRect/>
          </a:stretch>
        </p:blipFill>
        <p:spPr>
          <a:xfrm>
            <a:off x="6148400" y="4489375"/>
            <a:ext cx="6029051" cy="5797618"/>
          </a:xfrm>
          <a:prstGeom prst="rect">
            <a:avLst/>
          </a:prstGeom>
          <a:noFill/>
          <a:ln>
            <a:noFill/>
          </a:ln>
        </p:spPr>
      </p:pic>
      <p:pic>
        <p:nvPicPr>
          <p:cNvPr id="400" name="Google Shape;400;p19"/>
          <p:cNvPicPr preferRelativeResize="0"/>
          <p:nvPr/>
        </p:nvPicPr>
        <p:blipFill>
          <a:blip r:embed="rId7">
            <a:alphaModFix/>
          </a:blip>
          <a:stretch>
            <a:fillRect/>
          </a:stretch>
        </p:blipFill>
        <p:spPr>
          <a:xfrm>
            <a:off x="12296800" y="4489375"/>
            <a:ext cx="6029051" cy="5797625"/>
          </a:xfrm>
          <a:prstGeom prst="rect">
            <a:avLst/>
          </a:prstGeom>
          <a:noFill/>
          <a:ln>
            <a:noFill/>
          </a:ln>
        </p:spPr>
      </p:pic>
      <p:sp>
        <p:nvSpPr>
          <p:cNvPr id="401" name="Google Shape;401;p19"/>
          <p:cNvSpPr txBox="1"/>
          <p:nvPr/>
        </p:nvSpPr>
        <p:spPr>
          <a:xfrm>
            <a:off x="866592" y="1485277"/>
            <a:ext cx="10717569" cy="1838325"/>
          </a:xfrm>
          <a:prstGeom prst="rect">
            <a:avLst/>
          </a:prstGeom>
          <a:noFill/>
          <a:ln>
            <a:noFill/>
          </a:ln>
        </p:spPr>
        <p:txBody>
          <a:bodyPr anchorCtr="0" anchor="t" bIns="0" lIns="0" spcFirstLastPara="1" rIns="0" wrap="square" tIns="0">
            <a:spAutoFit/>
          </a:bodyPr>
          <a:lstStyle/>
          <a:p>
            <a:pPr indent="0" lvl="0" marL="0" marR="0" rtl="0" algn="l">
              <a:lnSpc>
                <a:spcPct val="120008"/>
              </a:lnSpc>
              <a:spcBef>
                <a:spcPts val="0"/>
              </a:spcBef>
              <a:spcAft>
                <a:spcPts val="0"/>
              </a:spcAft>
              <a:buNone/>
            </a:pPr>
            <a:r>
              <a:rPr b="0" i="0" lang="en-US" sz="12030" u="none" cap="none" strike="noStrike">
                <a:solidFill>
                  <a:srgbClr val="292929"/>
                </a:solidFill>
                <a:latin typeface="Anton"/>
                <a:ea typeface="Anton"/>
                <a:cs typeface="Anton"/>
                <a:sym typeface="Anton"/>
              </a:rPr>
              <a:t>GALLERY IMAGE</a:t>
            </a:r>
            <a:endParaRPr/>
          </a:p>
        </p:txBody>
      </p:sp>
      <p:grpSp>
        <p:nvGrpSpPr>
          <p:cNvPr id="402" name="Google Shape;402;p19"/>
          <p:cNvGrpSpPr/>
          <p:nvPr/>
        </p:nvGrpSpPr>
        <p:grpSpPr>
          <a:xfrm>
            <a:off x="866592" y="652943"/>
            <a:ext cx="2452957" cy="498829"/>
            <a:chOff x="0" y="0"/>
            <a:chExt cx="3270608" cy="665106"/>
          </a:xfrm>
        </p:grpSpPr>
        <p:sp>
          <p:nvSpPr>
            <p:cNvPr id="403" name="Google Shape;403;p19"/>
            <p:cNvSpPr/>
            <p:nvPr/>
          </p:nvSpPr>
          <p:spPr>
            <a:xfrm>
              <a:off x="0" y="0"/>
              <a:ext cx="665106" cy="665106"/>
            </a:xfrm>
            <a:custGeom>
              <a:rect b="b" l="l" r="r" t="t"/>
              <a:pathLst>
                <a:path extrusionOk="0" h="665106" w="665106">
                  <a:moveTo>
                    <a:pt x="0" y="0"/>
                  </a:moveTo>
                  <a:lnTo>
                    <a:pt x="665106" y="0"/>
                  </a:lnTo>
                  <a:lnTo>
                    <a:pt x="665106" y="665106"/>
                  </a:lnTo>
                  <a:lnTo>
                    <a:pt x="0" y="665106"/>
                  </a:lnTo>
                  <a:lnTo>
                    <a:pt x="0" y="0"/>
                  </a:lnTo>
                  <a:close/>
                </a:path>
              </a:pathLst>
            </a:custGeom>
            <a:blipFill rotWithShape="1">
              <a:blip r:embed="rId8">
                <a:alphaModFix/>
              </a:blip>
              <a:stretch>
                <a:fillRect b="0" l="0" r="0" t="0"/>
              </a:stretch>
            </a:blipFill>
            <a:ln>
              <a:noFill/>
            </a:ln>
          </p:spPr>
        </p:sp>
        <p:sp>
          <p:nvSpPr>
            <p:cNvPr id="404" name="Google Shape;404;p19"/>
            <p:cNvSpPr txBox="1"/>
            <p:nvPr/>
          </p:nvSpPr>
          <p:spPr>
            <a:xfrm>
              <a:off x="880566" y="131312"/>
              <a:ext cx="2390042" cy="402481"/>
            </a:xfrm>
            <a:prstGeom prst="rect">
              <a:avLst/>
            </a:prstGeom>
            <a:noFill/>
            <a:ln>
              <a:noFill/>
            </a:ln>
          </p:spPr>
          <p:txBody>
            <a:bodyPr anchorCtr="0" anchor="t" bIns="0" lIns="0" spcFirstLastPara="1" rIns="0" wrap="square" tIns="0">
              <a:spAutoFit/>
            </a:bodyPr>
            <a:lstStyle/>
            <a:p>
              <a:pPr indent="0" lvl="0" marL="0" marR="0" rtl="0" algn="l">
                <a:lnSpc>
                  <a:spcPct val="120030"/>
                </a:lnSpc>
                <a:spcBef>
                  <a:spcPts val="0"/>
                </a:spcBef>
                <a:spcAft>
                  <a:spcPts val="0"/>
                </a:spcAft>
                <a:buNone/>
              </a:pPr>
              <a:r>
                <a:rPr b="0" i="0" lang="en-US" sz="1987" u="none" cap="none" strike="noStrike">
                  <a:solidFill>
                    <a:srgbClr val="292929"/>
                  </a:solidFill>
                  <a:latin typeface="Anton"/>
                  <a:ea typeface="Anton"/>
                  <a:cs typeface="Anton"/>
                  <a:sym typeface="Anton"/>
                </a:rPr>
                <a:t>COMPANY NAME</a:t>
              </a:r>
              <a:endParaRPr/>
            </a:p>
          </p:txBody>
        </p:sp>
      </p:grpSp>
      <p:grpSp>
        <p:nvGrpSpPr>
          <p:cNvPr id="405" name="Google Shape;405;p19"/>
          <p:cNvGrpSpPr/>
          <p:nvPr/>
        </p:nvGrpSpPr>
        <p:grpSpPr>
          <a:xfrm>
            <a:off x="11334642" y="3283744"/>
            <a:ext cx="3528316" cy="638452"/>
            <a:chOff x="0" y="-47625"/>
            <a:chExt cx="1051423" cy="190256"/>
          </a:xfrm>
        </p:grpSpPr>
        <p:sp>
          <p:nvSpPr>
            <p:cNvPr id="406" name="Google Shape;406;p19"/>
            <p:cNvSpPr/>
            <p:nvPr/>
          </p:nvSpPr>
          <p:spPr>
            <a:xfrm>
              <a:off x="0" y="0"/>
              <a:ext cx="1051423" cy="142631"/>
            </a:xfrm>
            <a:custGeom>
              <a:rect b="b" l="l" r="r" t="t"/>
              <a:pathLst>
                <a:path extrusionOk="0" h="142631" w="1051423">
                  <a:moveTo>
                    <a:pt x="0" y="0"/>
                  </a:moveTo>
                  <a:lnTo>
                    <a:pt x="1051423" y="0"/>
                  </a:lnTo>
                  <a:lnTo>
                    <a:pt x="1051423" y="142631"/>
                  </a:lnTo>
                  <a:lnTo>
                    <a:pt x="0" y="142631"/>
                  </a:lnTo>
                  <a:close/>
                </a:path>
              </a:pathLst>
            </a:custGeom>
            <a:solidFill>
              <a:srgbClr val="FFD13A"/>
            </a:solidFill>
            <a:ln cap="sq" cmpd="sng" w="38100">
              <a:solidFill>
                <a:srgbClr val="FFFFFF"/>
              </a:solidFill>
              <a:prstDash val="solid"/>
              <a:miter lim="8000"/>
              <a:headEnd len="sm" w="sm" type="none"/>
              <a:tailEnd len="sm" w="sm" type="none"/>
            </a:ln>
          </p:spPr>
        </p:sp>
        <p:sp>
          <p:nvSpPr>
            <p:cNvPr id="407" name="Google Shape;407;p19"/>
            <p:cNvSpPr txBox="1"/>
            <p:nvPr/>
          </p:nvSpPr>
          <p:spPr>
            <a:xfrm>
              <a:off x="0" y="-47625"/>
              <a:ext cx="1051423" cy="19025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8" name="Google Shape;408;p19"/>
          <p:cNvGrpSpPr/>
          <p:nvPr/>
        </p:nvGrpSpPr>
        <p:grpSpPr>
          <a:xfrm rot="5400000">
            <a:off x="11120950" y="623563"/>
            <a:ext cx="959331" cy="839415"/>
            <a:chOff x="0" y="0"/>
            <a:chExt cx="812800" cy="711200"/>
          </a:xfrm>
        </p:grpSpPr>
        <p:sp>
          <p:nvSpPr>
            <p:cNvPr id="409" name="Google Shape;409;p19"/>
            <p:cNvSpPr/>
            <p:nvPr/>
          </p:nvSpPr>
          <p:spPr>
            <a:xfrm>
              <a:off x="0" y="0"/>
              <a:ext cx="812800" cy="711200"/>
            </a:xfrm>
            <a:custGeom>
              <a:rect b="b" l="l" r="r" t="t"/>
              <a:pathLst>
                <a:path extrusionOk="0" h="711200" w="812800">
                  <a:moveTo>
                    <a:pt x="406400" y="0"/>
                  </a:moveTo>
                  <a:lnTo>
                    <a:pt x="812800" y="711200"/>
                  </a:lnTo>
                  <a:lnTo>
                    <a:pt x="0" y="711200"/>
                  </a:lnTo>
                  <a:lnTo>
                    <a:pt x="406400" y="0"/>
                  </a:lnTo>
                  <a:close/>
                </a:path>
              </a:pathLst>
            </a:custGeom>
            <a:solidFill>
              <a:srgbClr val="FFD13A"/>
            </a:solidFill>
            <a:ln cap="sq" cmpd="sng" w="38100">
              <a:solidFill>
                <a:srgbClr val="FFFFFF"/>
              </a:solidFill>
              <a:prstDash val="solid"/>
              <a:miter lim="8000"/>
              <a:headEnd len="sm" w="sm" type="none"/>
              <a:tailEnd len="sm" w="sm" type="none"/>
            </a:ln>
          </p:spPr>
        </p:sp>
        <p:sp>
          <p:nvSpPr>
            <p:cNvPr id="410" name="Google Shape;410;p19"/>
            <p:cNvSpPr txBox="1"/>
            <p:nvPr/>
          </p:nvSpPr>
          <p:spPr>
            <a:xfrm>
              <a:off x="127000" y="282575"/>
              <a:ext cx="558800" cy="3778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1" name="Google Shape;411;p19"/>
          <p:cNvSpPr txBox="1"/>
          <p:nvPr/>
        </p:nvSpPr>
        <p:spPr>
          <a:xfrm>
            <a:off x="866592" y="3450009"/>
            <a:ext cx="7296337" cy="32321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1900" u="none" cap="none" strike="noStrike">
                <a:solidFill>
                  <a:srgbClr val="000000"/>
                </a:solidFill>
                <a:latin typeface="Montserrat"/>
                <a:ea typeface="Montserrat"/>
                <a:cs typeface="Montserrat"/>
                <a:sym typeface="Montserrat"/>
              </a:rPr>
              <a:t>What can you say about your projects? Share it here!</a:t>
            </a:r>
            <a:endParaRPr/>
          </a:p>
        </p:txBody>
      </p:sp>
      <p:grpSp>
        <p:nvGrpSpPr>
          <p:cNvPr id="412" name="Google Shape;412;p19"/>
          <p:cNvGrpSpPr/>
          <p:nvPr/>
        </p:nvGrpSpPr>
        <p:grpSpPr>
          <a:xfrm>
            <a:off x="4378260" y="-937801"/>
            <a:ext cx="1950545" cy="1840159"/>
            <a:chOff x="0" y="-47625"/>
            <a:chExt cx="513724" cy="484651"/>
          </a:xfrm>
        </p:grpSpPr>
        <p:sp>
          <p:nvSpPr>
            <p:cNvPr id="413" name="Google Shape;413;p19"/>
            <p:cNvSpPr/>
            <p:nvPr/>
          </p:nvSpPr>
          <p:spPr>
            <a:xfrm>
              <a:off x="0" y="0"/>
              <a:ext cx="513724" cy="437026"/>
            </a:xfrm>
            <a:custGeom>
              <a:rect b="b" l="l" r="r" t="t"/>
              <a:pathLst>
                <a:path extrusionOk="0" h="437026" w="513724">
                  <a:moveTo>
                    <a:pt x="0" y="0"/>
                  </a:moveTo>
                  <a:lnTo>
                    <a:pt x="513724" y="0"/>
                  </a:lnTo>
                  <a:lnTo>
                    <a:pt x="513724" y="437026"/>
                  </a:lnTo>
                  <a:lnTo>
                    <a:pt x="0" y="437026"/>
                  </a:lnTo>
                  <a:close/>
                </a:path>
              </a:pathLst>
            </a:custGeom>
            <a:solidFill>
              <a:srgbClr val="000000">
                <a:alpha val="0"/>
              </a:srgbClr>
            </a:solidFill>
            <a:ln cap="sq" cmpd="sng" w="76200">
              <a:solidFill>
                <a:srgbClr val="FFFFFF"/>
              </a:solidFill>
              <a:prstDash val="solid"/>
              <a:miter lim="8000"/>
              <a:headEnd len="sm" w="sm" type="none"/>
              <a:tailEnd len="sm" w="sm" type="none"/>
            </a:ln>
          </p:spPr>
        </p:sp>
        <p:sp>
          <p:nvSpPr>
            <p:cNvPr id="414" name="Google Shape;414;p19"/>
            <p:cNvSpPr txBox="1"/>
            <p:nvPr/>
          </p:nvSpPr>
          <p:spPr>
            <a:xfrm>
              <a:off x="0" y="-47625"/>
              <a:ext cx="513724" cy="48465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5" name="Google Shape;415;p19"/>
          <p:cNvSpPr txBox="1"/>
          <p:nvPr/>
        </p:nvSpPr>
        <p:spPr>
          <a:xfrm>
            <a:off x="16649213" y="557986"/>
            <a:ext cx="1220175" cy="515561"/>
          </a:xfrm>
          <a:prstGeom prst="rect">
            <a:avLst/>
          </a:prstGeom>
          <a:noFill/>
          <a:ln>
            <a:noFill/>
          </a:ln>
        </p:spPr>
        <p:txBody>
          <a:bodyPr anchorCtr="0" anchor="t" bIns="0" lIns="0" spcFirstLastPara="1" rIns="0" wrap="square" tIns="0">
            <a:spAutoFit/>
          </a:bodyPr>
          <a:lstStyle/>
          <a:p>
            <a:pPr indent="0" lvl="0" marL="0" marR="0" rtl="0" algn="l">
              <a:lnSpc>
                <a:spcPct val="120023"/>
              </a:lnSpc>
              <a:spcBef>
                <a:spcPts val="0"/>
              </a:spcBef>
              <a:spcAft>
                <a:spcPts val="0"/>
              </a:spcAft>
              <a:buNone/>
            </a:pPr>
            <a:r>
              <a:rPr b="0" i="0" lang="en-US" sz="3391" u="none" cap="none" strike="noStrike">
                <a:solidFill>
                  <a:srgbClr val="292929"/>
                </a:solidFill>
                <a:latin typeface="Anton"/>
                <a:ea typeface="Anton"/>
                <a:cs typeface="Anton"/>
                <a:sym typeface="Anton"/>
              </a:rPr>
              <a:t>09/20</a:t>
            </a:r>
            <a:endParaRPr/>
          </a:p>
        </p:txBody>
      </p:sp>
      <p:pic>
        <p:nvPicPr>
          <p:cNvPr id="416" name="Google Shape;416;p19"/>
          <p:cNvPicPr preferRelativeResize="0"/>
          <p:nvPr/>
        </p:nvPicPr>
        <p:blipFill>
          <a:blip r:embed="rId9">
            <a:alphaModFix/>
          </a:blip>
          <a:stretch>
            <a:fillRect/>
          </a:stretch>
        </p:blipFill>
        <p:spPr>
          <a:xfrm>
            <a:off x="4378250" y="4967449"/>
            <a:ext cx="1339275" cy="12711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B2B Market Research Slides   ">
  <a:themeElements>
    <a:clrScheme name="Office">
      <a:dk1>
        <a:srgbClr val="000000"/>
      </a:dk1>
      <a:lt1>
        <a:srgbClr val="FFFFFF"/>
      </a:lt1>
      <a:dk2>
        <a:srgbClr val="B6E8ED"/>
      </a:dk2>
      <a:lt2>
        <a:srgbClr val="FFD13A"/>
      </a:lt2>
      <a:accent1>
        <a:srgbClr val="888888"/>
      </a:accent1>
      <a:accent2>
        <a:srgbClr val="292929"/>
      </a:accent2>
      <a:accent3>
        <a:srgbClr val="FFFFFF"/>
      </a:accent3>
      <a:accent4>
        <a:srgbClr val="B6E8ED"/>
      </a:accent4>
      <a:accent5>
        <a:srgbClr val="FFD13A"/>
      </a:accent5>
      <a:accent6>
        <a:srgbClr val="292929"/>
      </a:accent6>
      <a:hlink>
        <a:srgbClr val="FFFF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