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sldIdLst>
    <p:sldId id="277" r:id="rId2"/>
    <p:sldId id="257" r:id="rId3"/>
    <p:sldId id="448" r:id="rId4"/>
    <p:sldId id="307" r:id="rId5"/>
    <p:sldId id="259" r:id="rId6"/>
    <p:sldId id="452" r:id="rId7"/>
    <p:sldId id="451" r:id="rId8"/>
    <p:sldId id="449" r:id="rId9"/>
    <p:sldId id="453" r:id="rId10"/>
    <p:sldId id="454" r:id="rId11"/>
    <p:sldId id="456" r:id="rId12"/>
    <p:sldId id="455" r:id="rId13"/>
    <p:sldId id="460" r:id="rId14"/>
    <p:sldId id="458" r:id="rId15"/>
    <p:sldId id="459" r:id="rId16"/>
    <p:sldId id="450" r:id="rId17"/>
    <p:sldId id="457" r:id="rId18"/>
    <p:sldId id="292" r:id="rId19"/>
    <p:sldId id="287" r:id="rId20"/>
    <p:sldId id="288" r:id="rId21"/>
    <p:sldId id="461" r:id="rId22"/>
    <p:sldId id="462" r:id="rId23"/>
    <p:sldId id="291" r:id="rId24"/>
    <p:sldId id="294" r:id="rId25"/>
    <p:sldId id="293" r:id="rId26"/>
    <p:sldId id="295" r:id="rId27"/>
    <p:sldId id="341" r:id="rId28"/>
  </p:sldIdLst>
  <p:sldSz cx="12192000" cy="6858000"/>
  <p:notesSz cx="6858000" cy="9144000"/>
  <p:embeddedFontLst>
    <p:embeddedFont>
      <p:font typeface="Calibri Light" panose="020F0302020204030204" pitchFamily="34" charset="0"/>
      <p:regular r:id="rId30"/>
      <p:italic r:id="rId31"/>
    </p:embeddedFont>
    <p:embeddedFont>
      <p:font typeface="Pacifico" panose="00000500000000000000" pitchFamily="2" charset="0"/>
      <p:regular r:id="rId32"/>
    </p:embeddedFont>
    <p:embeddedFont>
      <p:font typeface="맑은 고딕" panose="020B0503020000020004" pitchFamily="50" charset="-127"/>
      <p:regular r:id="rId33"/>
      <p:bold r:id="rId3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5147"/>
    <a:srgbClr val="4CC87E"/>
    <a:srgbClr val="FAFFF1"/>
    <a:srgbClr val="A3FFC6"/>
    <a:srgbClr val="CCFFDF"/>
    <a:srgbClr val="FF5100"/>
    <a:srgbClr val="FFE4B2"/>
    <a:srgbClr val="F2803A"/>
    <a:srgbClr val="E5B073"/>
    <a:srgbClr val="4343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0" autoAdjust="0"/>
    <p:restoredTop sz="94660"/>
  </p:normalViewPr>
  <p:slideViewPr>
    <p:cSldViewPr snapToGrid="0">
      <p:cViewPr>
        <p:scale>
          <a:sx n="66" d="100"/>
          <a:sy n="66" d="100"/>
        </p:scale>
        <p:origin x="1380" y="10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2020-11-26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4.svg"/><Relationship Id="rId117" Type="http://schemas.openxmlformats.org/officeDocument/2006/relationships/image" Target="../media/image115.png"/><Relationship Id="rId21" Type="http://schemas.openxmlformats.org/officeDocument/2006/relationships/image" Target="../media/image19.png"/><Relationship Id="rId42" Type="http://schemas.openxmlformats.org/officeDocument/2006/relationships/image" Target="../media/image40.svg"/><Relationship Id="rId47" Type="http://schemas.openxmlformats.org/officeDocument/2006/relationships/image" Target="../media/image45.png"/><Relationship Id="rId63" Type="http://schemas.openxmlformats.org/officeDocument/2006/relationships/image" Target="../media/image61.png"/><Relationship Id="rId68" Type="http://schemas.openxmlformats.org/officeDocument/2006/relationships/image" Target="../media/image66.svg"/><Relationship Id="rId84" Type="http://schemas.openxmlformats.org/officeDocument/2006/relationships/image" Target="../media/image82.svg"/><Relationship Id="rId89" Type="http://schemas.openxmlformats.org/officeDocument/2006/relationships/image" Target="../media/image87.png"/><Relationship Id="rId112" Type="http://schemas.openxmlformats.org/officeDocument/2006/relationships/image" Target="../media/image110.svg"/><Relationship Id="rId133" Type="http://schemas.openxmlformats.org/officeDocument/2006/relationships/image" Target="../media/image131.png"/><Relationship Id="rId138" Type="http://schemas.openxmlformats.org/officeDocument/2006/relationships/image" Target="../media/image136.svg"/><Relationship Id="rId154" Type="http://schemas.openxmlformats.org/officeDocument/2006/relationships/image" Target="../media/image152.svg"/><Relationship Id="rId159" Type="http://schemas.openxmlformats.org/officeDocument/2006/relationships/image" Target="../media/image157.png"/><Relationship Id="rId175" Type="http://schemas.openxmlformats.org/officeDocument/2006/relationships/image" Target="../media/image173.png"/><Relationship Id="rId170" Type="http://schemas.openxmlformats.org/officeDocument/2006/relationships/image" Target="../media/image168.svg"/><Relationship Id="rId16" Type="http://schemas.openxmlformats.org/officeDocument/2006/relationships/image" Target="../media/image14.svg"/><Relationship Id="rId107" Type="http://schemas.openxmlformats.org/officeDocument/2006/relationships/image" Target="../media/image105.png"/><Relationship Id="rId11" Type="http://schemas.openxmlformats.org/officeDocument/2006/relationships/image" Target="../media/image9.png"/><Relationship Id="rId32" Type="http://schemas.openxmlformats.org/officeDocument/2006/relationships/image" Target="../media/image30.svg"/><Relationship Id="rId37" Type="http://schemas.openxmlformats.org/officeDocument/2006/relationships/image" Target="../media/image35.png"/><Relationship Id="rId53" Type="http://schemas.openxmlformats.org/officeDocument/2006/relationships/image" Target="../media/image51.png"/><Relationship Id="rId58" Type="http://schemas.openxmlformats.org/officeDocument/2006/relationships/image" Target="../media/image56.svg"/><Relationship Id="rId74" Type="http://schemas.openxmlformats.org/officeDocument/2006/relationships/image" Target="../media/image72.svg"/><Relationship Id="rId79" Type="http://schemas.openxmlformats.org/officeDocument/2006/relationships/image" Target="../media/image77.png"/><Relationship Id="rId102" Type="http://schemas.openxmlformats.org/officeDocument/2006/relationships/image" Target="../media/image100.svg"/><Relationship Id="rId123" Type="http://schemas.openxmlformats.org/officeDocument/2006/relationships/image" Target="../media/image121.png"/><Relationship Id="rId128" Type="http://schemas.openxmlformats.org/officeDocument/2006/relationships/image" Target="../media/image126.svg"/><Relationship Id="rId144" Type="http://schemas.openxmlformats.org/officeDocument/2006/relationships/image" Target="../media/image142.svg"/><Relationship Id="rId149" Type="http://schemas.openxmlformats.org/officeDocument/2006/relationships/image" Target="../media/image147.png"/><Relationship Id="rId5" Type="http://schemas.openxmlformats.org/officeDocument/2006/relationships/image" Target="../media/image1.png"/><Relationship Id="rId90" Type="http://schemas.openxmlformats.org/officeDocument/2006/relationships/image" Target="../media/image88.svg"/><Relationship Id="rId95" Type="http://schemas.openxmlformats.org/officeDocument/2006/relationships/image" Target="../media/image93.png"/><Relationship Id="rId160" Type="http://schemas.openxmlformats.org/officeDocument/2006/relationships/image" Target="../media/image158.svg"/><Relationship Id="rId165" Type="http://schemas.openxmlformats.org/officeDocument/2006/relationships/image" Target="../media/image163.png"/><Relationship Id="rId22" Type="http://schemas.openxmlformats.org/officeDocument/2006/relationships/image" Target="../media/image20.svg"/><Relationship Id="rId27" Type="http://schemas.openxmlformats.org/officeDocument/2006/relationships/image" Target="../media/image25.png"/><Relationship Id="rId43" Type="http://schemas.openxmlformats.org/officeDocument/2006/relationships/image" Target="../media/image41.png"/><Relationship Id="rId48" Type="http://schemas.openxmlformats.org/officeDocument/2006/relationships/image" Target="../media/image46.svg"/><Relationship Id="rId64" Type="http://schemas.openxmlformats.org/officeDocument/2006/relationships/image" Target="../media/image62.svg"/><Relationship Id="rId69" Type="http://schemas.openxmlformats.org/officeDocument/2006/relationships/image" Target="../media/image67.png"/><Relationship Id="rId113" Type="http://schemas.openxmlformats.org/officeDocument/2006/relationships/image" Target="../media/image111.png"/><Relationship Id="rId118" Type="http://schemas.openxmlformats.org/officeDocument/2006/relationships/image" Target="../media/image116.svg"/><Relationship Id="rId134" Type="http://schemas.openxmlformats.org/officeDocument/2006/relationships/image" Target="../media/image132.svg"/><Relationship Id="rId139" Type="http://schemas.openxmlformats.org/officeDocument/2006/relationships/image" Target="../media/image137.png"/><Relationship Id="rId80" Type="http://schemas.openxmlformats.org/officeDocument/2006/relationships/image" Target="../media/image78.svg"/><Relationship Id="rId85" Type="http://schemas.openxmlformats.org/officeDocument/2006/relationships/image" Target="../media/image83.png"/><Relationship Id="rId150" Type="http://schemas.openxmlformats.org/officeDocument/2006/relationships/image" Target="../media/image148.svg"/><Relationship Id="rId155" Type="http://schemas.openxmlformats.org/officeDocument/2006/relationships/image" Target="../media/image153.png"/><Relationship Id="rId171" Type="http://schemas.openxmlformats.org/officeDocument/2006/relationships/image" Target="../media/image169.png"/><Relationship Id="rId176" Type="http://schemas.openxmlformats.org/officeDocument/2006/relationships/image" Target="../media/image174.sv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33" Type="http://schemas.openxmlformats.org/officeDocument/2006/relationships/image" Target="../media/image31.png"/><Relationship Id="rId38" Type="http://schemas.openxmlformats.org/officeDocument/2006/relationships/image" Target="../media/image36.svg"/><Relationship Id="rId59" Type="http://schemas.openxmlformats.org/officeDocument/2006/relationships/image" Target="../media/image57.png"/><Relationship Id="rId103" Type="http://schemas.openxmlformats.org/officeDocument/2006/relationships/image" Target="../media/image101.png"/><Relationship Id="rId108" Type="http://schemas.openxmlformats.org/officeDocument/2006/relationships/image" Target="../media/image106.svg"/><Relationship Id="rId124" Type="http://schemas.openxmlformats.org/officeDocument/2006/relationships/image" Target="../media/image122.svg"/><Relationship Id="rId129" Type="http://schemas.openxmlformats.org/officeDocument/2006/relationships/image" Target="../media/image127.png"/><Relationship Id="rId54" Type="http://schemas.openxmlformats.org/officeDocument/2006/relationships/image" Target="../media/image52.svg"/><Relationship Id="rId70" Type="http://schemas.openxmlformats.org/officeDocument/2006/relationships/image" Target="../media/image68.svg"/><Relationship Id="rId75" Type="http://schemas.openxmlformats.org/officeDocument/2006/relationships/image" Target="../media/image73.png"/><Relationship Id="rId91" Type="http://schemas.openxmlformats.org/officeDocument/2006/relationships/image" Target="../media/image89.png"/><Relationship Id="rId96" Type="http://schemas.openxmlformats.org/officeDocument/2006/relationships/image" Target="../media/image94.svg"/><Relationship Id="rId140" Type="http://schemas.openxmlformats.org/officeDocument/2006/relationships/image" Target="../media/image138.svg"/><Relationship Id="rId145" Type="http://schemas.openxmlformats.org/officeDocument/2006/relationships/image" Target="../media/image143.png"/><Relationship Id="rId161" Type="http://schemas.openxmlformats.org/officeDocument/2006/relationships/image" Target="../media/image159.png"/><Relationship Id="rId166" Type="http://schemas.openxmlformats.org/officeDocument/2006/relationships/image" Target="../media/image16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23" Type="http://schemas.openxmlformats.org/officeDocument/2006/relationships/image" Target="../media/image21.png"/><Relationship Id="rId28" Type="http://schemas.openxmlformats.org/officeDocument/2006/relationships/image" Target="../media/image26.svg"/><Relationship Id="rId49" Type="http://schemas.openxmlformats.org/officeDocument/2006/relationships/image" Target="../media/image47.png"/><Relationship Id="rId114" Type="http://schemas.openxmlformats.org/officeDocument/2006/relationships/image" Target="../media/image112.svg"/><Relationship Id="rId119" Type="http://schemas.openxmlformats.org/officeDocument/2006/relationships/image" Target="../media/image117.png"/><Relationship Id="rId10" Type="http://schemas.openxmlformats.org/officeDocument/2006/relationships/image" Target="../media/image8.svg"/><Relationship Id="rId31" Type="http://schemas.openxmlformats.org/officeDocument/2006/relationships/image" Target="../media/image29.png"/><Relationship Id="rId44" Type="http://schemas.openxmlformats.org/officeDocument/2006/relationships/image" Target="../media/image42.svg"/><Relationship Id="rId52" Type="http://schemas.openxmlformats.org/officeDocument/2006/relationships/image" Target="../media/image50.svg"/><Relationship Id="rId60" Type="http://schemas.openxmlformats.org/officeDocument/2006/relationships/image" Target="../media/image58.svg"/><Relationship Id="rId65" Type="http://schemas.openxmlformats.org/officeDocument/2006/relationships/image" Target="../media/image63.png"/><Relationship Id="rId73" Type="http://schemas.openxmlformats.org/officeDocument/2006/relationships/image" Target="../media/image71.png"/><Relationship Id="rId78" Type="http://schemas.openxmlformats.org/officeDocument/2006/relationships/image" Target="../media/image76.svg"/><Relationship Id="rId81" Type="http://schemas.openxmlformats.org/officeDocument/2006/relationships/image" Target="../media/image79.png"/><Relationship Id="rId86" Type="http://schemas.openxmlformats.org/officeDocument/2006/relationships/image" Target="../media/image84.svg"/><Relationship Id="rId94" Type="http://schemas.openxmlformats.org/officeDocument/2006/relationships/image" Target="../media/image92.svg"/><Relationship Id="rId99" Type="http://schemas.openxmlformats.org/officeDocument/2006/relationships/image" Target="../media/image97.png"/><Relationship Id="rId101" Type="http://schemas.openxmlformats.org/officeDocument/2006/relationships/image" Target="../media/image99.png"/><Relationship Id="rId122" Type="http://schemas.openxmlformats.org/officeDocument/2006/relationships/image" Target="../media/image120.svg"/><Relationship Id="rId130" Type="http://schemas.openxmlformats.org/officeDocument/2006/relationships/image" Target="../media/image128.svg"/><Relationship Id="rId135" Type="http://schemas.openxmlformats.org/officeDocument/2006/relationships/image" Target="../media/image133.png"/><Relationship Id="rId143" Type="http://schemas.openxmlformats.org/officeDocument/2006/relationships/image" Target="../media/image141.png"/><Relationship Id="rId148" Type="http://schemas.openxmlformats.org/officeDocument/2006/relationships/image" Target="../media/image146.svg"/><Relationship Id="rId151" Type="http://schemas.openxmlformats.org/officeDocument/2006/relationships/image" Target="../media/image149.png"/><Relationship Id="rId156" Type="http://schemas.openxmlformats.org/officeDocument/2006/relationships/image" Target="../media/image154.svg"/><Relationship Id="rId164" Type="http://schemas.openxmlformats.org/officeDocument/2006/relationships/image" Target="../media/image162.svg"/><Relationship Id="rId169" Type="http://schemas.openxmlformats.org/officeDocument/2006/relationships/image" Target="../media/image167.png"/><Relationship Id="rId177" Type="http://schemas.openxmlformats.org/officeDocument/2006/relationships/image" Target="../media/image175.png"/><Relationship Id="rId4" Type="http://schemas.openxmlformats.org/officeDocument/2006/relationships/image" Target="../media/image6.svg"/><Relationship Id="rId9" Type="http://schemas.openxmlformats.org/officeDocument/2006/relationships/image" Target="../media/image7.png"/><Relationship Id="rId172" Type="http://schemas.openxmlformats.org/officeDocument/2006/relationships/image" Target="../media/image170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9" Type="http://schemas.openxmlformats.org/officeDocument/2006/relationships/image" Target="../media/image37.png"/><Relationship Id="rId109" Type="http://schemas.openxmlformats.org/officeDocument/2006/relationships/image" Target="../media/image107.png"/><Relationship Id="rId34" Type="http://schemas.openxmlformats.org/officeDocument/2006/relationships/image" Target="../media/image32.svg"/><Relationship Id="rId50" Type="http://schemas.openxmlformats.org/officeDocument/2006/relationships/image" Target="../media/image48.svg"/><Relationship Id="rId55" Type="http://schemas.openxmlformats.org/officeDocument/2006/relationships/image" Target="../media/image53.png"/><Relationship Id="rId76" Type="http://schemas.openxmlformats.org/officeDocument/2006/relationships/image" Target="../media/image74.svg"/><Relationship Id="rId97" Type="http://schemas.openxmlformats.org/officeDocument/2006/relationships/image" Target="../media/image95.png"/><Relationship Id="rId104" Type="http://schemas.openxmlformats.org/officeDocument/2006/relationships/image" Target="../media/image102.svg"/><Relationship Id="rId120" Type="http://schemas.openxmlformats.org/officeDocument/2006/relationships/image" Target="../media/image118.svg"/><Relationship Id="rId125" Type="http://schemas.openxmlformats.org/officeDocument/2006/relationships/image" Target="../media/image123.png"/><Relationship Id="rId141" Type="http://schemas.openxmlformats.org/officeDocument/2006/relationships/image" Target="../media/image139.png"/><Relationship Id="rId146" Type="http://schemas.openxmlformats.org/officeDocument/2006/relationships/image" Target="../media/image144.svg"/><Relationship Id="rId167" Type="http://schemas.openxmlformats.org/officeDocument/2006/relationships/image" Target="../media/image165.png"/><Relationship Id="rId7" Type="http://schemas.openxmlformats.org/officeDocument/2006/relationships/image" Target="../media/image3.png"/><Relationship Id="rId71" Type="http://schemas.openxmlformats.org/officeDocument/2006/relationships/image" Target="../media/image69.png"/><Relationship Id="rId92" Type="http://schemas.openxmlformats.org/officeDocument/2006/relationships/image" Target="../media/image90.svg"/><Relationship Id="rId162" Type="http://schemas.openxmlformats.org/officeDocument/2006/relationships/image" Target="../media/image160.svg"/><Relationship Id="rId2" Type="http://schemas.openxmlformats.org/officeDocument/2006/relationships/hyperlink" Target="http://www.pptmon.com/" TargetMode="External"/><Relationship Id="rId29" Type="http://schemas.openxmlformats.org/officeDocument/2006/relationships/image" Target="../media/image27.png"/><Relationship Id="rId24" Type="http://schemas.openxmlformats.org/officeDocument/2006/relationships/image" Target="../media/image22.svg"/><Relationship Id="rId40" Type="http://schemas.openxmlformats.org/officeDocument/2006/relationships/image" Target="../media/image38.svg"/><Relationship Id="rId45" Type="http://schemas.openxmlformats.org/officeDocument/2006/relationships/image" Target="../media/image43.png"/><Relationship Id="rId66" Type="http://schemas.openxmlformats.org/officeDocument/2006/relationships/image" Target="../media/image64.svg"/><Relationship Id="rId87" Type="http://schemas.openxmlformats.org/officeDocument/2006/relationships/image" Target="../media/image85.png"/><Relationship Id="rId110" Type="http://schemas.openxmlformats.org/officeDocument/2006/relationships/image" Target="../media/image108.svg"/><Relationship Id="rId115" Type="http://schemas.openxmlformats.org/officeDocument/2006/relationships/image" Target="../media/image113.png"/><Relationship Id="rId131" Type="http://schemas.openxmlformats.org/officeDocument/2006/relationships/image" Target="../media/image129.png"/><Relationship Id="rId136" Type="http://schemas.openxmlformats.org/officeDocument/2006/relationships/image" Target="../media/image134.svg"/><Relationship Id="rId157" Type="http://schemas.openxmlformats.org/officeDocument/2006/relationships/image" Target="../media/image155.png"/><Relationship Id="rId178" Type="http://schemas.openxmlformats.org/officeDocument/2006/relationships/image" Target="../media/image176.svg"/><Relationship Id="rId61" Type="http://schemas.openxmlformats.org/officeDocument/2006/relationships/image" Target="../media/image59.png"/><Relationship Id="rId82" Type="http://schemas.openxmlformats.org/officeDocument/2006/relationships/image" Target="../media/image80.svg"/><Relationship Id="rId152" Type="http://schemas.openxmlformats.org/officeDocument/2006/relationships/image" Target="../media/image150.svg"/><Relationship Id="rId173" Type="http://schemas.openxmlformats.org/officeDocument/2006/relationships/image" Target="../media/image171.png"/><Relationship Id="rId19" Type="http://schemas.openxmlformats.org/officeDocument/2006/relationships/image" Target="../media/image17.png"/><Relationship Id="rId14" Type="http://schemas.openxmlformats.org/officeDocument/2006/relationships/image" Target="../media/image12.svg"/><Relationship Id="rId30" Type="http://schemas.openxmlformats.org/officeDocument/2006/relationships/image" Target="../media/image28.svg"/><Relationship Id="rId35" Type="http://schemas.openxmlformats.org/officeDocument/2006/relationships/image" Target="../media/image33.png"/><Relationship Id="rId56" Type="http://schemas.openxmlformats.org/officeDocument/2006/relationships/image" Target="../media/image54.svg"/><Relationship Id="rId77" Type="http://schemas.openxmlformats.org/officeDocument/2006/relationships/image" Target="../media/image75.png"/><Relationship Id="rId100" Type="http://schemas.openxmlformats.org/officeDocument/2006/relationships/image" Target="../media/image98.svg"/><Relationship Id="rId105" Type="http://schemas.openxmlformats.org/officeDocument/2006/relationships/image" Target="../media/image103.png"/><Relationship Id="rId126" Type="http://schemas.openxmlformats.org/officeDocument/2006/relationships/image" Target="../media/image124.svg"/><Relationship Id="rId147" Type="http://schemas.openxmlformats.org/officeDocument/2006/relationships/image" Target="../media/image145.png"/><Relationship Id="rId168" Type="http://schemas.openxmlformats.org/officeDocument/2006/relationships/image" Target="../media/image166.svg"/><Relationship Id="rId8" Type="http://schemas.openxmlformats.org/officeDocument/2006/relationships/image" Target="../media/image4.svg"/><Relationship Id="rId51" Type="http://schemas.openxmlformats.org/officeDocument/2006/relationships/image" Target="../media/image49.png"/><Relationship Id="rId72" Type="http://schemas.openxmlformats.org/officeDocument/2006/relationships/image" Target="../media/image70.svg"/><Relationship Id="rId93" Type="http://schemas.openxmlformats.org/officeDocument/2006/relationships/image" Target="../media/image91.png"/><Relationship Id="rId98" Type="http://schemas.openxmlformats.org/officeDocument/2006/relationships/image" Target="../media/image96.svg"/><Relationship Id="rId121" Type="http://schemas.openxmlformats.org/officeDocument/2006/relationships/image" Target="../media/image119.png"/><Relationship Id="rId142" Type="http://schemas.openxmlformats.org/officeDocument/2006/relationships/image" Target="../media/image140.svg"/><Relationship Id="rId163" Type="http://schemas.openxmlformats.org/officeDocument/2006/relationships/image" Target="../media/image161.png"/><Relationship Id="rId3" Type="http://schemas.openxmlformats.org/officeDocument/2006/relationships/image" Target="../media/image5.png"/><Relationship Id="rId25" Type="http://schemas.openxmlformats.org/officeDocument/2006/relationships/image" Target="../media/image23.png"/><Relationship Id="rId46" Type="http://schemas.openxmlformats.org/officeDocument/2006/relationships/image" Target="../media/image44.svg"/><Relationship Id="rId67" Type="http://schemas.openxmlformats.org/officeDocument/2006/relationships/image" Target="../media/image65.png"/><Relationship Id="rId116" Type="http://schemas.openxmlformats.org/officeDocument/2006/relationships/image" Target="../media/image114.svg"/><Relationship Id="rId137" Type="http://schemas.openxmlformats.org/officeDocument/2006/relationships/image" Target="../media/image135.png"/><Relationship Id="rId158" Type="http://schemas.openxmlformats.org/officeDocument/2006/relationships/image" Target="../media/image156.svg"/><Relationship Id="rId20" Type="http://schemas.openxmlformats.org/officeDocument/2006/relationships/image" Target="../media/image18.svg"/><Relationship Id="rId41" Type="http://schemas.openxmlformats.org/officeDocument/2006/relationships/image" Target="../media/image39.png"/><Relationship Id="rId62" Type="http://schemas.openxmlformats.org/officeDocument/2006/relationships/image" Target="../media/image60.svg"/><Relationship Id="rId83" Type="http://schemas.openxmlformats.org/officeDocument/2006/relationships/image" Target="../media/image81.png"/><Relationship Id="rId88" Type="http://schemas.openxmlformats.org/officeDocument/2006/relationships/image" Target="../media/image86.svg"/><Relationship Id="rId111" Type="http://schemas.openxmlformats.org/officeDocument/2006/relationships/image" Target="../media/image109.png"/><Relationship Id="rId132" Type="http://schemas.openxmlformats.org/officeDocument/2006/relationships/image" Target="../media/image130.svg"/><Relationship Id="rId153" Type="http://schemas.openxmlformats.org/officeDocument/2006/relationships/image" Target="../media/image151.png"/><Relationship Id="rId174" Type="http://schemas.openxmlformats.org/officeDocument/2006/relationships/image" Target="../media/image172.svg"/><Relationship Id="rId15" Type="http://schemas.openxmlformats.org/officeDocument/2006/relationships/image" Target="../media/image13.png"/><Relationship Id="rId36" Type="http://schemas.openxmlformats.org/officeDocument/2006/relationships/image" Target="../media/image34.svg"/><Relationship Id="rId57" Type="http://schemas.openxmlformats.org/officeDocument/2006/relationships/image" Target="../media/image55.png"/><Relationship Id="rId106" Type="http://schemas.openxmlformats.org/officeDocument/2006/relationships/image" Target="../media/image104.svg"/><Relationship Id="rId127" Type="http://schemas.openxmlformats.org/officeDocument/2006/relationships/image" Target="../media/image125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101.png"/><Relationship Id="rId18" Type="http://schemas.openxmlformats.org/officeDocument/2006/relationships/image" Target="../media/image134.svg"/><Relationship Id="rId3" Type="http://schemas.openxmlformats.org/officeDocument/2006/relationships/image" Target="../media/image5.png"/><Relationship Id="rId21" Type="http://schemas.openxmlformats.org/officeDocument/2006/relationships/image" Target="../media/image149.png"/><Relationship Id="rId7" Type="http://schemas.openxmlformats.org/officeDocument/2006/relationships/image" Target="../media/image15.png"/><Relationship Id="rId12" Type="http://schemas.openxmlformats.org/officeDocument/2006/relationships/image" Target="../media/image44.svg"/><Relationship Id="rId17" Type="http://schemas.openxmlformats.org/officeDocument/2006/relationships/image" Target="../media/image13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12.svg"/><Relationship Id="rId20" Type="http://schemas.openxmlformats.org/officeDocument/2006/relationships/image" Target="../media/image14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11" Type="http://schemas.openxmlformats.org/officeDocument/2006/relationships/image" Target="../media/image43.png"/><Relationship Id="rId5" Type="http://schemas.openxmlformats.org/officeDocument/2006/relationships/image" Target="../media/image9.png"/><Relationship Id="rId15" Type="http://schemas.openxmlformats.org/officeDocument/2006/relationships/image" Target="../media/image111.png"/><Relationship Id="rId10" Type="http://schemas.openxmlformats.org/officeDocument/2006/relationships/image" Target="../media/image34.svg"/><Relationship Id="rId19" Type="http://schemas.openxmlformats.org/officeDocument/2006/relationships/image" Target="../media/image143.png"/><Relationship Id="rId4" Type="http://schemas.openxmlformats.org/officeDocument/2006/relationships/image" Target="../media/image6.svg"/><Relationship Id="rId9" Type="http://schemas.openxmlformats.org/officeDocument/2006/relationships/image" Target="../media/image33.png"/><Relationship Id="rId14" Type="http://schemas.openxmlformats.org/officeDocument/2006/relationships/image" Target="../media/image102.svg"/><Relationship Id="rId22" Type="http://schemas.openxmlformats.org/officeDocument/2006/relationships/image" Target="../media/image150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13" Type="http://schemas.openxmlformats.org/officeDocument/2006/relationships/image" Target="../media/image105.png"/><Relationship Id="rId18" Type="http://schemas.openxmlformats.org/officeDocument/2006/relationships/image" Target="../media/image164.svg"/><Relationship Id="rId3" Type="http://schemas.openxmlformats.org/officeDocument/2006/relationships/image" Target="../media/image5.png"/><Relationship Id="rId7" Type="http://schemas.openxmlformats.org/officeDocument/2006/relationships/image" Target="../media/image35.png"/><Relationship Id="rId12" Type="http://schemas.openxmlformats.org/officeDocument/2006/relationships/image" Target="../media/image72.svg"/><Relationship Id="rId17" Type="http://schemas.openxmlformats.org/officeDocument/2006/relationships/image" Target="../media/image16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38.svg"/><Relationship Id="rId20" Type="http://schemas.openxmlformats.org/officeDocument/2006/relationships/image" Target="../media/image16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svg"/><Relationship Id="rId11" Type="http://schemas.openxmlformats.org/officeDocument/2006/relationships/image" Target="../media/image71.png"/><Relationship Id="rId5" Type="http://schemas.openxmlformats.org/officeDocument/2006/relationships/image" Target="../media/image31.png"/><Relationship Id="rId15" Type="http://schemas.openxmlformats.org/officeDocument/2006/relationships/image" Target="../media/image137.png"/><Relationship Id="rId10" Type="http://schemas.openxmlformats.org/officeDocument/2006/relationships/image" Target="../media/image58.svg"/><Relationship Id="rId19" Type="http://schemas.openxmlformats.org/officeDocument/2006/relationships/image" Target="../media/image165.png"/><Relationship Id="rId4" Type="http://schemas.openxmlformats.org/officeDocument/2006/relationships/image" Target="../media/image6.svg"/><Relationship Id="rId9" Type="http://schemas.openxmlformats.org/officeDocument/2006/relationships/image" Target="../media/image57.png"/><Relationship Id="rId14" Type="http://schemas.openxmlformats.org/officeDocument/2006/relationships/image" Target="../media/image106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77.png"/><Relationship Id="rId18" Type="http://schemas.openxmlformats.org/officeDocument/2006/relationships/image" Target="../media/image136.svg"/><Relationship Id="rId3" Type="http://schemas.openxmlformats.org/officeDocument/2006/relationships/image" Target="../media/image5.png"/><Relationship Id="rId21" Type="http://schemas.openxmlformats.org/officeDocument/2006/relationships/image" Target="../media/image147.png"/><Relationship Id="rId7" Type="http://schemas.openxmlformats.org/officeDocument/2006/relationships/image" Target="../media/image23.png"/><Relationship Id="rId12" Type="http://schemas.openxmlformats.org/officeDocument/2006/relationships/image" Target="../media/image68.svg"/><Relationship Id="rId17" Type="http://schemas.openxmlformats.org/officeDocument/2006/relationships/image" Target="../media/image13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94.svg"/><Relationship Id="rId20" Type="http://schemas.openxmlformats.org/officeDocument/2006/relationships/image" Target="../media/image14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11" Type="http://schemas.openxmlformats.org/officeDocument/2006/relationships/image" Target="../media/image67.png"/><Relationship Id="rId24" Type="http://schemas.openxmlformats.org/officeDocument/2006/relationships/image" Target="../media/image168.svg"/><Relationship Id="rId5" Type="http://schemas.openxmlformats.org/officeDocument/2006/relationships/image" Target="../media/image11.png"/><Relationship Id="rId15" Type="http://schemas.openxmlformats.org/officeDocument/2006/relationships/image" Target="../media/image93.png"/><Relationship Id="rId23" Type="http://schemas.openxmlformats.org/officeDocument/2006/relationships/image" Target="../media/image167.png"/><Relationship Id="rId10" Type="http://schemas.openxmlformats.org/officeDocument/2006/relationships/image" Target="../media/image40.svg"/><Relationship Id="rId19" Type="http://schemas.openxmlformats.org/officeDocument/2006/relationships/image" Target="../media/image141.png"/><Relationship Id="rId4" Type="http://schemas.openxmlformats.org/officeDocument/2006/relationships/image" Target="../media/image6.svg"/><Relationship Id="rId9" Type="http://schemas.openxmlformats.org/officeDocument/2006/relationships/image" Target="../media/image39.png"/><Relationship Id="rId14" Type="http://schemas.openxmlformats.org/officeDocument/2006/relationships/image" Target="../media/image78.svg"/><Relationship Id="rId22" Type="http://schemas.openxmlformats.org/officeDocument/2006/relationships/image" Target="../media/image148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75.png"/><Relationship Id="rId18" Type="http://schemas.openxmlformats.org/officeDocument/2006/relationships/image" Target="../media/image124.svg"/><Relationship Id="rId3" Type="http://schemas.openxmlformats.org/officeDocument/2006/relationships/image" Target="../media/image5.png"/><Relationship Id="rId21" Type="http://schemas.openxmlformats.org/officeDocument/2006/relationships/image" Target="../media/image161.png"/><Relationship Id="rId7" Type="http://schemas.openxmlformats.org/officeDocument/2006/relationships/image" Target="../media/image21.png"/><Relationship Id="rId12" Type="http://schemas.openxmlformats.org/officeDocument/2006/relationships/image" Target="../media/image64.svg"/><Relationship Id="rId17" Type="http://schemas.openxmlformats.org/officeDocument/2006/relationships/image" Target="../media/image12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14.svg"/><Relationship Id="rId20" Type="http://schemas.openxmlformats.org/officeDocument/2006/relationships/image" Target="../media/image1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svg"/><Relationship Id="rId11" Type="http://schemas.openxmlformats.org/officeDocument/2006/relationships/image" Target="../media/image63.png"/><Relationship Id="rId24" Type="http://schemas.openxmlformats.org/officeDocument/2006/relationships/image" Target="../media/image88.svg"/><Relationship Id="rId5" Type="http://schemas.openxmlformats.org/officeDocument/2006/relationships/image" Target="../media/image19.png"/><Relationship Id="rId15" Type="http://schemas.openxmlformats.org/officeDocument/2006/relationships/image" Target="../media/image113.png"/><Relationship Id="rId23" Type="http://schemas.openxmlformats.org/officeDocument/2006/relationships/image" Target="../media/image87.png"/><Relationship Id="rId10" Type="http://schemas.openxmlformats.org/officeDocument/2006/relationships/image" Target="../media/image38.svg"/><Relationship Id="rId19" Type="http://schemas.openxmlformats.org/officeDocument/2006/relationships/image" Target="../media/image127.png"/><Relationship Id="rId4" Type="http://schemas.openxmlformats.org/officeDocument/2006/relationships/image" Target="../media/image6.svg"/><Relationship Id="rId9" Type="http://schemas.openxmlformats.org/officeDocument/2006/relationships/image" Target="../media/image37.png"/><Relationship Id="rId14" Type="http://schemas.openxmlformats.org/officeDocument/2006/relationships/image" Target="../media/image76.svg"/><Relationship Id="rId22" Type="http://schemas.openxmlformats.org/officeDocument/2006/relationships/image" Target="../media/image162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13" Type="http://schemas.openxmlformats.org/officeDocument/2006/relationships/image" Target="../media/image89.png"/><Relationship Id="rId18" Type="http://schemas.openxmlformats.org/officeDocument/2006/relationships/image" Target="../media/image96.svg"/><Relationship Id="rId3" Type="http://schemas.openxmlformats.org/officeDocument/2006/relationships/image" Target="../media/image5.png"/><Relationship Id="rId7" Type="http://schemas.openxmlformats.org/officeDocument/2006/relationships/image" Target="../media/image59.png"/><Relationship Id="rId12" Type="http://schemas.openxmlformats.org/officeDocument/2006/relationships/image" Target="../media/image172.svg"/><Relationship Id="rId17" Type="http://schemas.openxmlformats.org/officeDocument/2006/relationships/image" Target="../media/image9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9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8.svg"/><Relationship Id="rId11" Type="http://schemas.openxmlformats.org/officeDocument/2006/relationships/image" Target="../media/image171.png"/><Relationship Id="rId5" Type="http://schemas.openxmlformats.org/officeDocument/2006/relationships/image" Target="../media/image47.png"/><Relationship Id="rId15" Type="http://schemas.openxmlformats.org/officeDocument/2006/relationships/image" Target="../media/image91.png"/><Relationship Id="rId10" Type="http://schemas.openxmlformats.org/officeDocument/2006/relationships/image" Target="../media/image100.svg"/><Relationship Id="rId4" Type="http://schemas.openxmlformats.org/officeDocument/2006/relationships/image" Target="../media/image6.svg"/><Relationship Id="rId9" Type="http://schemas.openxmlformats.org/officeDocument/2006/relationships/image" Target="../media/image99.png"/><Relationship Id="rId14" Type="http://schemas.openxmlformats.org/officeDocument/2006/relationships/image" Target="../media/image90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45.png"/><Relationship Id="rId18" Type="http://schemas.openxmlformats.org/officeDocument/2006/relationships/image" Target="../media/image118.svg"/><Relationship Id="rId3" Type="http://schemas.openxmlformats.org/officeDocument/2006/relationships/image" Target="../media/image5.png"/><Relationship Id="rId21" Type="http://schemas.openxmlformats.org/officeDocument/2006/relationships/image" Target="../media/image153.png"/><Relationship Id="rId7" Type="http://schemas.openxmlformats.org/officeDocument/2006/relationships/image" Target="../media/image17.png"/><Relationship Id="rId12" Type="http://schemas.openxmlformats.org/officeDocument/2006/relationships/image" Target="../media/image30.svg"/><Relationship Id="rId17" Type="http://schemas.openxmlformats.org/officeDocument/2006/relationships/image" Target="../media/image117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82.svg"/><Relationship Id="rId20" Type="http://schemas.openxmlformats.org/officeDocument/2006/relationships/image" Target="../media/image12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11" Type="http://schemas.openxmlformats.org/officeDocument/2006/relationships/image" Target="../media/image29.png"/><Relationship Id="rId24" Type="http://schemas.openxmlformats.org/officeDocument/2006/relationships/image" Target="../media/image174.svg"/><Relationship Id="rId5" Type="http://schemas.openxmlformats.org/officeDocument/2006/relationships/image" Target="../media/image13.png"/><Relationship Id="rId15" Type="http://schemas.openxmlformats.org/officeDocument/2006/relationships/image" Target="../media/image81.png"/><Relationship Id="rId23" Type="http://schemas.openxmlformats.org/officeDocument/2006/relationships/image" Target="../media/image173.png"/><Relationship Id="rId10" Type="http://schemas.openxmlformats.org/officeDocument/2006/relationships/image" Target="../media/image28.svg"/><Relationship Id="rId19" Type="http://schemas.openxmlformats.org/officeDocument/2006/relationships/image" Target="../media/image125.png"/><Relationship Id="rId4" Type="http://schemas.openxmlformats.org/officeDocument/2006/relationships/image" Target="../media/image6.svg"/><Relationship Id="rId9" Type="http://schemas.openxmlformats.org/officeDocument/2006/relationships/image" Target="../media/image27.png"/><Relationship Id="rId14" Type="http://schemas.openxmlformats.org/officeDocument/2006/relationships/image" Target="../media/image46.svg"/><Relationship Id="rId22" Type="http://schemas.openxmlformats.org/officeDocument/2006/relationships/image" Target="../media/image154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13" Type="http://schemas.openxmlformats.org/officeDocument/2006/relationships/image" Target="../media/image79.png"/><Relationship Id="rId18" Type="http://schemas.openxmlformats.org/officeDocument/2006/relationships/image" Target="../media/image86.svg"/><Relationship Id="rId26" Type="http://schemas.openxmlformats.org/officeDocument/2006/relationships/image" Target="../media/image170.svg"/><Relationship Id="rId3" Type="http://schemas.openxmlformats.org/officeDocument/2006/relationships/image" Target="../media/image5.png"/><Relationship Id="rId21" Type="http://schemas.openxmlformats.org/officeDocument/2006/relationships/image" Target="../media/image109.png"/><Relationship Id="rId7" Type="http://schemas.openxmlformats.org/officeDocument/2006/relationships/image" Target="../media/image51.png"/><Relationship Id="rId12" Type="http://schemas.openxmlformats.org/officeDocument/2006/relationships/image" Target="../media/image70.svg"/><Relationship Id="rId17" Type="http://schemas.openxmlformats.org/officeDocument/2006/relationships/image" Target="../media/image85.png"/><Relationship Id="rId25" Type="http://schemas.openxmlformats.org/officeDocument/2006/relationships/image" Target="../media/image169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84.svg"/><Relationship Id="rId20" Type="http://schemas.openxmlformats.org/officeDocument/2006/relationships/image" Target="../media/image10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2.svg"/><Relationship Id="rId11" Type="http://schemas.openxmlformats.org/officeDocument/2006/relationships/image" Target="../media/image69.png"/><Relationship Id="rId24" Type="http://schemas.openxmlformats.org/officeDocument/2006/relationships/image" Target="../media/image158.svg"/><Relationship Id="rId5" Type="http://schemas.openxmlformats.org/officeDocument/2006/relationships/image" Target="../media/image41.png"/><Relationship Id="rId15" Type="http://schemas.openxmlformats.org/officeDocument/2006/relationships/image" Target="../media/image83.png"/><Relationship Id="rId23" Type="http://schemas.openxmlformats.org/officeDocument/2006/relationships/image" Target="../media/image157.png"/><Relationship Id="rId10" Type="http://schemas.openxmlformats.org/officeDocument/2006/relationships/image" Target="../media/image54.svg"/><Relationship Id="rId19" Type="http://schemas.openxmlformats.org/officeDocument/2006/relationships/image" Target="../media/image103.png"/><Relationship Id="rId4" Type="http://schemas.openxmlformats.org/officeDocument/2006/relationships/image" Target="../media/image6.svg"/><Relationship Id="rId9" Type="http://schemas.openxmlformats.org/officeDocument/2006/relationships/image" Target="../media/image53.png"/><Relationship Id="rId14" Type="http://schemas.openxmlformats.org/officeDocument/2006/relationships/image" Target="../media/image80.svg"/><Relationship Id="rId22" Type="http://schemas.openxmlformats.org/officeDocument/2006/relationships/image" Target="../media/image110.sv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13" Type="http://schemas.openxmlformats.org/officeDocument/2006/relationships/image" Target="../media/image91.png"/><Relationship Id="rId18" Type="http://schemas.openxmlformats.org/officeDocument/2006/relationships/image" Target="../media/image98.svg"/><Relationship Id="rId26" Type="http://schemas.openxmlformats.org/officeDocument/2006/relationships/image" Target="../media/image132.svg"/><Relationship Id="rId3" Type="http://schemas.openxmlformats.org/officeDocument/2006/relationships/image" Target="../media/image5.png"/><Relationship Id="rId21" Type="http://schemas.openxmlformats.org/officeDocument/2006/relationships/image" Target="../media/image121.png"/><Relationship Id="rId7" Type="http://schemas.openxmlformats.org/officeDocument/2006/relationships/image" Target="../media/image61.png"/><Relationship Id="rId12" Type="http://schemas.openxmlformats.org/officeDocument/2006/relationships/image" Target="../media/image90.svg"/><Relationship Id="rId17" Type="http://schemas.openxmlformats.org/officeDocument/2006/relationships/image" Target="../media/image97.png"/><Relationship Id="rId25" Type="http://schemas.openxmlformats.org/officeDocument/2006/relationships/image" Target="../media/image131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96.svg"/><Relationship Id="rId20" Type="http://schemas.openxmlformats.org/officeDocument/2006/relationships/image" Target="../media/image116.svg"/><Relationship Id="rId29" Type="http://schemas.openxmlformats.org/officeDocument/2006/relationships/image" Target="../media/image15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0.svg"/><Relationship Id="rId11" Type="http://schemas.openxmlformats.org/officeDocument/2006/relationships/image" Target="../media/image89.png"/><Relationship Id="rId24" Type="http://schemas.openxmlformats.org/officeDocument/2006/relationships/image" Target="../media/image130.svg"/><Relationship Id="rId32" Type="http://schemas.openxmlformats.org/officeDocument/2006/relationships/image" Target="../media/image176.svg"/><Relationship Id="rId5" Type="http://schemas.openxmlformats.org/officeDocument/2006/relationships/image" Target="../media/image49.png"/><Relationship Id="rId15" Type="http://schemas.openxmlformats.org/officeDocument/2006/relationships/image" Target="../media/image95.png"/><Relationship Id="rId23" Type="http://schemas.openxmlformats.org/officeDocument/2006/relationships/image" Target="../media/image129.png"/><Relationship Id="rId28" Type="http://schemas.openxmlformats.org/officeDocument/2006/relationships/image" Target="../media/image152.svg"/><Relationship Id="rId10" Type="http://schemas.openxmlformats.org/officeDocument/2006/relationships/image" Target="../media/image74.svg"/><Relationship Id="rId19" Type="http://schemas.openxmlformats.org/officeDocument/2006/relationships/image" Target="../media/image115.png"/><Relationship Id="rId31" Type="http://schemas.openxmlformats.org/officeDocument/2006/relationships/image" Target="../media/image175.png"/><Relationship Id="rId4" Type="http://schemas.openxmlformats.org/officeDocument/2006/relationships/image" Target="../media/image6.svg"/><Relationship Id="rId9" Type="http://schemas.openxmlformats.org/officeDocument/2006/relationships/image" Target="../media/image73.png"/><Relationship Id="rId14" Type="http://schemas.openxmlformats.org/officeDocument/2006/relationships/image" Target="../media/image92.svg"/><Relationship Id="rId22" Type="http://schemas.openxmlformats.org/officeDocument/2006/relationships/image" Target="../media/image122.svg"/><Relationship Id="rId27" Type="http://schemas.openxmlformats.org/officeDocument/2006/relationships/image" Target="../media/image151.png"/><Relationship Id="rId30" Type="http://schemas.openxmlformats.org/officeDocument/2006/relationships/image" Target="../media/image160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101.png"/><Relationship Id="rId18" Type="http://schemas.openxmlformats.org/officeDocument/2006/relationships/image" Target="../media/image134.svg"/><Relationship Id="rId3" Type="http://schemas.openxmlformats.org/officeDocument/2006/relationships/image" Target="../media/image5.png"/><Relationship Id="rId21" Type="http://schemas.openxmlformats.org/officeDocument/2006/relationships/image" Target="../media/image149.png"/><Relationship Id="rId7" Type="http://schemas.openxmlformats.org/officeDocument/2006/relationships/image" Target="../media/image15.png"/><Relationship Id="rId12" Type="http://schemas.openxmlformats.org/officeDocument/2006/relationships/image" Target="../media/image44.svg"/><Relationship Id="rId17" Type="http://schemas.openxmlformats.org/officeDocument/2006/relationships/image" Target="../media/image13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12.svg"/><Relationship Id="rId20" Type="http://schemas.openxmlformats.org/officeDocument/2006/relationships/image" Target="../media/image14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11" Type="http://schemas.openxmlformats.org/officeDocument/2006/relationships/image" Target="../media/image43.png"/><Relationship Id="rId5" Type="http://schemas.openxmlformats.org/officeDocument/2006/relationships/image" Target="../media/image9.png"/><Relationship Id="rId15" Type="http://schemas.openxmlformats.org/officeDocument/2006/relationships/image" Target="../media/image111.png"/><Relationship Id="rId10" Type="http://schemas.openxmlformats.org/officeDocument/2006/relationships/image" Target="../media/image34.svg"/><Relationship Id="rId19" Type="http://schemas.openxmlformats.org/officeDocument/2006/relationships/image" Target="../media/image143.png"/><Relationship Id="rId4" Type="http://schemas.openxmlformats.org/officeDocument/2006/relationships/image" Target="../media/image6.svg"/><Relationship Id="rId9" Type="http://schemas.openxmlformats.org/officeDocument/2006/relationships/image" Target="../media/image33.png"/><Relationship Id="rId14" Type="http://schemas.openxmlformats.org/officeDocument/2006/relationships/image" Target="../media/image102.svg"/><Relationship Id="rId22" Type="http://schemas.openxmlformats.org/officeDocument/2006/relationships/image" Target="../media/image150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13" Type="http://schemas.openxmlformats.org/officeDocument/2006/relationships/image" Target="../media/image105.png"/><Relationship Id="rId18" Type="http://schemas.openxmlformats.org/officeDocument/2006/relationships/image" Target="../media/image164.svg"/><Relationship Id="rId3" Type="http://schemas.openxmlformats.org/officeDocument/2006/relationships/image" Target="../media/image5.png"/><Relationship Id="rId7" Type="http://schemas.openxmlformats.org/officeDocument/2006/relationships/image" Target="../media/image35.png"/><Relationship Id="rId12" Type="http://schemas.openxmlformats.org/officeDocument/2006/relationships/image" Target="../media/image72.svg"/><Relationship Id="rId17" Type="http://schemas.openxmlformats.org/officeDocument/2006/relationships/image" Target="../media/image16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38.svg"/><Relationship Id="rId20" Type="http://schemas.openxmlformats.org/officeDocument/2006/relationships/image" Target="../media/image16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svg"/><Relationship Id="rId11" Type="http://schemas.openxmlformats.org/officeDocument/2006/relationships/image" Target="../media/image71.png"/><Relationship Id="rId5" Type="http://schemas.openxmlformats.org/officeDocument/2006/relationships/image" Target="../media/image31.png"/><Relationship Id="rId15" Type="http://schemas.openxmlformats.org/officeDocument/2006/relationships/image" Target="../media/image137.png"/><Relationship Id="rId10" Type="http://schemas.openxmlformats.org/officeDocument/2006/relationships/image" Target="../media/image58.svg"/><Relationship Id="rId19" Type="http://schemas.openxmlformats.org/officeDocument/2006/relationships/image" Target="../media/image165.png"/><Relationship Id="rId4" Type="http://schemas.openxmlformats.org/officeDocument/2006/relationships/image" Target="../media/image6.svg"/><Relationship Id="rId9" Type="http://schemas.openxmlformats.org/officeDocument/2006/relationships/image" Target="../media/image57.png"/><Relationship Id="rId14" Type="http://schemas.openxmlformats.org/officeDocument/2006/relationships/image" Target="../media/image106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77.png"/><Relationship Id="rId18" Type="http://schemas.openxmlformats.org/officeDocument/2006/relationships/image" Target="../media/image136.svg"/><Relationship Id="rId3" Type="http://schemas.openxmlformats.org/officeDocument/2006/relationships/image" Target="../media/image5.png"/><Relationship Id="rId21" Type="http://schemas.openxmlformats.org/officeDocument/2006/relationships/image" Target="../media/image147.png"/><Relationship Id="rId7" Type="http://schemas.openxmlformats.org/officeDocument/2006/relationships/image" Target="../media/image23.png"/><Relationship Id="rId12" Type="http://schemas.openxmlformats.org/officeDocument/2006/relationships/image" Target="../media/image68.svg"/><Relationship Id="rId17" Type="http://schemas.openxmlformats.org/officeDocument/2006/relationships/image" Target="../media/image13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94.svg"/><Relationship Id="rId20" Type="http://schemas.openxmlformats.org/officeDocument/2006/relationships/image" Target="../media/image14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11" Type="http://schemas.openxmlformats.org/officeDocument/2006/relationships/image" Target="../media/image67.png"/><Relationship Id="rId24" Type="http://schemas.openxmlformats.org/officeDocument/2006/relationships/image" Target="../media/image168.svg"/><Relationship Id="rId5" Type="http://schemas.openxmlformats.org/officeDocument/2006/relationships/image" Target="../media/image11.png"/><Relationship Id="rId15" Type="http://schemas.openxmlformats.org/officeDocument/2006/relationships/image" Target="../media/image93.png"/><Relationship Id="rId23" Type="http://schemas.openxmlformats.org/officeDocument/2006/relationships/image" Target="../media/image167.png"/><Relationship Id="rId10" Type="http://schemas.openxmlformats.org/officeDocument/2006/relationships/image" Target="../media/image40.svg"/><Relationship Id="rId19" Type="http://schemas.openxmlformats.org/officeDocument/2006/relationships/image" Target="../media/image141.png"/><Relationship Id="rId4" Type="http://schemas.openxmlformats.org/officeDocument/2006/relationships/image" Target="../media/image6.svg"/><Relationship Id="rId9" Type="http://schemas.openxmlformats.org/officeDocument/2006/relationships/image" Target="../media/image39.png"/><Relationship Id="rId14" Type="http://schemas.openxmlformats.org/officeDocument/2006/relationships/image" Target="../media/image78.svg"/><Relationship Id="rId22" Type="http://schemas.openxmlformats.org/officeDocument/2006/relationships/image" Target="../media/image148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75.png"/><Relationship Id="rId18" Type="http://schemas.openxmlformats.org/officeDocument/2006/relationships/image" Target="../media/image124.svg"/><Relationship Id="rId3" Type="http://schemas.openxmlformats.org/officeDocument/2006/relationships/image" Target="../media/image5.png"/><Relationship Id="rId21" Type="http://schemas.openxmlformats.org/officeDocument/2006/relationships/image" Target="../media/image161.png"/><Relationship Id="rId7" Type="http://schemas.openxmlformats.org/officeDocument/2006/relationships/image" Target="../media/image21.png"/><Relationship Id="rId12" Type="http://schemas.openxmlformats.org/officeDocument/2006/relationships/image" Target="../media/image64.svg"/><Relationship Id="rId17" Type="http://schemas.openxmlformats.org/officeDocument/2006/relationships/image" Target="../media/image12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14.svg"/><Relationship Id="rId20" Type="http://schemas.openxmlformats.org/officeDocument/2006/relationships/image" Target="../media/image1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svg"/><Relationship Id="rId11" Type="http://schemas.openxmlformats.org/officeDocument/2006/relationships/image" Target="../media/image63.png"/><Relationship Id="rId24" Type="http://schemas.openxmlformats.org/officeDocument/2006/relationships/image" Target="../media/image88.svg"/><Relationship Id="rId5" Type="http://schemas.openxmlformats.org/officeDocument/2006/relationships/image" Target="../media/image19.png"/><Relationship Id="rId15" Type="http://schemas.openxmlformats.org/officeDocument/2006/relationships/image" Target="../media/image113.png"/><Relationship Id="rId23" Type="http://schemas.openxmlformats.org/officeDocument/2006/relationships/image" Target="../media/image87.png"/><Relationship Id="rId10" Type="http://schemas.openxmlformats.org/officeDocument/2006/relationships/image" Target="../media/image38.svg"/><Relationship Id="rId19" Type="http://schemas.openxmlformats.org/officeDocument/2006/relationships/image" Target="../media/image127.png"/><Relationship Id="rId4" Type="http://schemas.openxmlformats.org/officeDocument/2006/relationships/image" Target="../media/image6.svg"/><Relationship Id="rId9" Type="http://schemas.openxmlformats.org/officeDocument/2006/relationships/image" Target="../media/image37.png"/><Relationship Id="rId14" Type="http://schemas.openxmlformats.org/officeDocument/2006/relationships/image" Target="../media/image76.svg"/><Relationship Id="rId22" Type="http://schemas.openxmlformats.org/officeDocument/2006/relationships/image" Target="../media/image162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13" Type="http://schemas.openxmlformats.org/officeDocument/2006/relationships/image" Target="../media/image65.png"/><Relationship Id="rId18" Type="http://schemas.openxmlformats.org/officeDocument/2006/relationships/image" Target="../media/image108.svg"/><Relationship Id="rId26" Type="http://schemas.openxmlformats.org/officeDocument/2006/relationships/image" Target="../media/image156.svg"/><Relationship Id="rId3" Type="http://schemas.openxmlformats.org/officeDocument/2006/relationships/image" Target="../media/image5.png"/><Relationship Id="rId21" Type="http://schemas.openxmlformats.org/officeDocument/2006/relationships/image" Target="../media/image139.png"/><Relationship Id="rId34" Type="http://schemas.openxmlformats.org/officeDocument/2006/relationships/image" Target="../media/image96.svg"/><Relationship Id="rId7" Type="http://schemas.openxmlformats.org/officeDocument/2006/relationships/image" Target="../media/image47.png"/><Relationship Id="rId12" Type="http://schemas.openxmlformats.org/officeDocument/2006/relationships/image" Target="../media/image60.svg"/><Relationship Id="rId17" Type="http://schemas.openxmlformats.org/officeDocument/2006/relationships/image" Target="../media/image107.png"/><Relationship Id="rId25" Type="http://schemas.openxmlformats.org/officeDocument/2006/relationships/image" Target="../media/image155.png"/><Relationship Id="rId33" Type="http://schemas.openxmlformats.org/officeDocument/2006/relationships/image" Target="../media/image9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00.svg"/><Relationship Id="rId20" Type="http://schemas.openxmlformats.org/officeDocument/2006/relationships/image" Target="../media/image120.svg"/><Relationship Id="rId29" Type="http://schemas.openxmlformats.org/officeDocument/2006/relationships/image" Target="../media/image8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svg"/><Relationship Id="rId11" Type="http://schemas.openxmlformats.org/officeDocument/2006/relationships/image" Target="../media/image59.png"/><Relationship Id="rId24" Type="http://schemas.openxmlformats.org/officeDocument/2006/relationships/image" Target="../media/image146.svg"/><Relationship Id="rId32" Type="http://schemas.openxmlformats.org/officeDocument/2006/relationships/image" Target="../media/image92.svg"/><Relationship Id="rId5" Type="http://schemas.openxmlformats.org/officeDocument/2006/relationships/image" Target="../media/image25.png"/><Relationship Id="rId15" Type="http://schemas.openxmlformats.org/officeDocument/2006/relationships/image" Target="../media/image99.png"/><Relationship Id="rId23" Type="http://schemas.openxmlformats.org/officeDocument/2006/relationships/image" Target="../media/image145.png"/><Relationship Id="rId28" Type="http://schemas.openxmlformats.org/officeDocument/2006/relationships/image" Target="../media/image172.svg"/><Relationship Id="rId36" Type="http://schemas.openxmlformats.org/officeDocument/2006/relationships/image" Target="../media/image110.svg"/><Relationship Id="rId10" Type="http://schemas.openxmlformats.org/officeDocument/2006/relationships/image" Target="../media/image56.svg"/><Relationship Id="rId19" Type="http://schemas.openxmlformats.org/officeDocument/2006/relationships/image" Target="../media/image119.png"/><Relationship Id="rId31" Type="http://schemas.openxmlformats.org/officeDocument/2006/relationships/image" Target="../media/image91.png"/><Relationship Id="rId4" Type="http://schemas.openxmlformats.org/officeDocument/2006/relationships/image" Target="../media/image6.svg"/><Relationship Id="rId9" Type="http://schemas.openxmlformats.org/officeDocument/2006/relationships/image" Target="../media/image55.png"/><Relationship Id="rId14" Type="http://schemas.openxmlformats.org/officeDocument/2006/relationships/image" Target="../media/image66.svg"/><Relationship Id="rId22" Type="http://schemas.openxmlformats.org/officeDocument/2006/relationships/image" Target="../media/image140.svg"/><Relationship Id="rId27" Type="http://schemas.openxmlformats.org/officeDocument/2006/relationships/image" Target="../media/image171.png"/><Relationship Id="rId30" Type="http://schemas.openxmlformats.org/officeDocument/2006/relationships/image" Target="../media/image90.svg"/><Relationship Id="rId35" Type="http://schemas.openxmlformats.org/officeDocument/2006/relationships/image" Target="../media/image109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45.png"/><Relationship Id="rId18" Type="http://schemas.openxmlformats.org/officeDocument/2006/relationships/image" Target="../media/image118.svg"/><Relationship Id="rId3" Type="http://schemas.openxmlformats.org/officeDocument/2006/relationships/image" Target="../media/image5.png"/><Relationship Id="rId21" Type="http://schemas.openxmlformats.org/officeDocument/2006/relationships/image" Target="../media/image153.png"/><Relationship Id="rId7" Type="http://schemas.openxmlformats.org/officeDocument/2006/relationships/image" Target="../media/image17.png"/><Relationship Id="rId12" Type="http://schemas.openxmlformats.org/officeDocument/2006/relationships/image" Target="../media/image30.svg"/><Relationship Id="rId17" Type="http://schemas.openxmlformats.org/officeDocument/2006/relationships/image" Target="../media/image117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82.svg"/><Relationship Id="rId20" Type="http://schemas.openxmlformats.org/officeDocument/2006/relationships/image" Target="../media/image12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11" Type="http://schemas.openxmlformats.org/officeDocument/2006/relationships/image" Target="../media/image29.png"/><Relationship Id="rId24" Type="http://schemas.openxmlformats.org/officeDocument/2006/relationships/image" Target="../media/image174.svg"/><Relationship Id="rId5" Type="http://schemas.openxmlformats.org/officeDocument/2006/relationships/image" Target="../media/image13.png"/><Relationship Id="rId15" Type="http://schemas.openxmlformats.org/officeDocument/2006/relationships/image" Target="../media/image81.png"/><Relationship Id="rId23" Type="http://schemas.openxmlformats.org/officeDocument/2006/relationships/image" Target="../media/image173.png"/><Relationship Id="rId10" Type="http://schemas.openxmlformats.org/officeDocument/2006/relationships/image" Target="../media/image28.svg"/><Relationship Id="rId19" Type="http://schemas.openxmlformats.org/officeDocument/2006/relationships/image" Target="../media/image125.png"/><Relationship Id="rId4" Type="http://schemas.openxmlformats.org/officeDocument/2006/relationships/image" Target="../media/image6.svg"/><Relationship Id="rId9" Type="http://schemas.openxmlformats.org/officeDocument/2006/relationships/image" Target="../media/image27.png"/><Relationship Id="rId14" Type="http://schemas.openxmlformats.org/officeDocument/2006/relationships/image" Target="../media/image46.svg"/><Relationship Id="rId22" Type="http://schemas.openxmlformats.org/officeDocument/2006/relationships/image" Target="../media/image154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13" Type="http://schemas.openxmlformats.org/officeDocument/2006/relationships/image" Target="../media/image79.png"/><Relationship Id="rId18" Type="http://schemas.openxmlformats.org/officeDocument/2006/relationships/image" Target="../media/image86.svg"/><Relationship Id="rId26" Type="http://schemas.openxmlformats.org/officeDocument/2006/relationships/image" Target="../media/image170.svg"/><Relationship Id="rId3" Type="http://schemas.openxmlformats.org/officeDocument/2006/relationships/image" Target="../media/image5.png"/><Relationship Id="rId21" Type="http://schemas.openxmlformats.org/officeDocument/2006/relationships/image" Target="../media/image109.png"/><Relationship Id="rId7" Type="http://schemas.openxmlformats.org/officeDocument/2006/relationships/image" Target="../media/image51.png"/><Relationship Id="rId12" Type="http://schemas.openxmlformats.org/officeDocument/2006/relationships/image" Target="../media/image70.svg"/><Relationship Id="rId17" Type="http://schemas.openxmlformats.org/officeDocument/2006/relationships/image" Target="../media/image85.png"/><Relationship Id="rId25" Type="http://schemas.openxmlformats.org/officeDocument/2006/relationships/image" Target="../media/image169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84.svg"/><Relationship Id="rId20" Type="http://schemas.openxmlformats.org/officeDocument/2006/relationships/image" Target="../media/image10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2.svg"/><Relationship Id="rId11" Type="http://schemas.openxmlformats.org/officeDocument/2006/relationships/image" Target="../media/image69.png"/><Relationship Id="rId24" Type="http://schemas.openxmlformats.org/officeDocument/2006/relationships/image" Target="../media/image158.svg"/><Relationship Id="rId5" Type="http://schemas.openxmlformats.org/officeDocument/2006/relationships/image" Target="../media/image41.png"/><Relationship Id="rId15" Type="http://schemas.openxmlformats.org/officeDocument/2006/relationships/image" Target="../media/image83.png"/><Relationship Id="rId23" Type="http://schemas.openxmlformats.org/officeDocument/2006/relationships/image" Target="../media/image157.png"/><Relationship Id="rId10" Type="http://schemas.openxmlformats.org/officeDocument/2006/relationships/image" Target="../media/image54.svg"/><Relationship Id="rId19" Type="http://schemas.openxmlformats.org/officeDocument/2006/relationships/image" Target="../media/image103.png"/><Relationship Id="rId4" Type="http://schemas.openxmlformats.org/officeDocument/2006/relationships/image" Target="../media/image6.svg"/><Relationship Id="rId9" Type="http://schemas.openxmlformats.org/officeDocument/2006/relationships/image" Target="../media/image53.png"/><Relationship Id="rId14" Type="http://schemas.openxmlformats.org/officeDocument/2006/relationships/image" Target="../media/image80.svg"/><Relationship Id="rId22" Type="http://schemas.openxmlformats.org/officeDocument/2006/relationships/image" Target="../media/image110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13" Type="http://schemas.openxmlformats.org/officeDocument/2006/relationships/image" Target="../media/image91.png"/><Relationship Id="rId18" Type="http://schemas.openxmlformats.org/officeDocument/2006/relationships/image" Target="../media/image98.svg"/><Relationship Id="rId26" Type="http://schemas.openxmlformats.org/officeDocument/2006/relationships/image" Target="../media/image132.svg"/><Relationship Id="rId3" Type="http://schemas.openxmlformats.org/officeDocument/2006/relationships/image" Target="../media/image5.png"/><Relationship Id="rId21" Type="http://schemas.openxmlformats.org/officeDocument/2006/relationships/image" Target="../media/image121.png"/><Relationship Id="rId7" Type="http://schemas.openxmlformats.org/officeDocument/2006/relationships/image" Target="../media/image61.png"/><Relationship Id="rId12" Type="http://schemas.openxmlformats.org/officeDocument/2006/relationships/image" Target="../media/image90.svg"/><Relationship Id="rId17" Type="http://schemas.openxmlformats.org/officeDocument/2006/relationships/image" Target="../media/image97.png"/><Relationship Id="rId25" Type="http://schemas.openxmlformats.org/officeDocument/2006/relationships/image" Target="../media/image131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96.svg"/><Relationship Id="rId20" Type="http://schemas.openxmlformats.org/officeDocument/2006/relationships/image" Target="../media/image116.svg"/><Relationship Id="rId29" Type="http://schemas.openxmlformats.org/officeDocument/2006/relationships/image" Target="../media/image15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0.svg"/><Relationship Id="rId11" Type="http://schemas.openxmlformats.org/officeDocument/2006/relationships/image" Target="../media/image89.png"/><Relationship Id="rId24" Type="http://schemas.openxmlformats.org/officeDocument/2006/relationships/image" Target="../media/image130.svg"/><Relationship Id="rId32" Type="http://schemas.openxmlformats.org/officeDocument/2006/relationships/image" Target="../media/image176.svg"/><Relationship Id="rId5" Type="http://schemas.openxmlformats.org/officeDocument/2006/relationships/image" Target="../media/image49.png"/><Relationship Id="rId15" Type="http://schemas.openxmlformats.org/officeDocument/2006/relationships/image" Target="../media/image95.png"/><Relationship Id="rId23" Type="http://schemas.openxmlformats.org/officeDocument/2006/relationships/image" Target="../media/image129.png"/><Relationship Id="rId28" Type="http://schemas.openxmlformats.org/officeDocument/2006/relationships/image" Target="../media/image152.svg"/><Relationship Id="rId10" Type="http://schemas.openxmlformats.org/officeDocument/2006/relationships/image" Target="../media/image74.svg"/><Relationship Id="rId19" Type="http://schemas.openxmlformats.org/officeDocument/2006/relationships/image" Target="../media/image115.png"/><Relationship Id="rId31" Type="http://schemas.openxmlformats.org/officeDocument/2006/relationships/image" Target="../media/image175.png"/><Relationship Id="rId4" Type="http://schemas.openxmlformats.org/officeDocument/2006/relationships/image" Target="../media/image6.svg"/><Relationship Id="rId9" Type="http://schemas.openxmlformats.org/officeDocument/2006/relationships/image" Target="../media/image73.png"/><Relationship Id="rId14" Type="http://schemas.openxmlformats.org/officeDocument/2006/relationships/image" Target="../media/image92.svg"/><Relationship Id="rId22" Type="http://schemas.openxmlformats.org/officeDocument/2006/relationships/image" Target="../media/image122.svg"/><Relationship Id="rId27" Type="http://schemas.openxmlformats.org/officeDocument/2006/relationships/image" Target="../media/image151.png"/><Relationship Id="rId30" Type="http://schemas.openxmlformats.org/officeDocument/2006/relationships/image" Target="../media/image160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65A0414B-821E-4999-B8C7-8123F89DE80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5715" y="0"/>
            <a:ext cx="3360125" cy="2870390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97A0D5DD-DF44-4B76-9B5D-EF1A923367D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27600" y="0"/>
            <a:ext cx="7264400" cy="1571233"/>
          </a:xfrm>
          <a:prstGeom prst="rect">
            <a:avLst/>
          </a:prstGeom>
        </p:spPr>
      </p:pic>
      <p:sp>
        <p:nvSpPr>
          <p:cNvPr id="51" name="자유형: 도형 50">
            <a:extLst>
              <a:ext uri="{FF2B5EF4-FFF2-40B4-BE49-F238E27FC236}">
                <a16:creationId xmlns:a16="http://schemas.microsoft.com/office/drawing/2014/main" id="{640644D8-2AE4-4955-AD60-26430C010199}"/>
              </a:ext>
            </a:extLst>
          </p:cNvPr>
          <p:cNvSpPr/>
          <p:nvPr userDrawn="1"/>
        </p:nvSpPr>
        <p:spPr>
          <a:xfrm>
            <a:off x="6841084" y="2600325"/>
            <a:ext cx="5349240" cy="4259580"/>
          </a:xfrm>
          <a:custGeom>
            <a:avLst/>
            <a:gdLst>
              <a:gd name="connsiteX0" fmla="*/ 3099588 w 5349240"/>
              <a:gd name="connsiteY0" fmla="*/ 1996211 h 4259580"/>
              <a:gd name="connsiteX1" fmla="*/ 2341016 w 5349240"/>
              <a:gd name="connsiteY1" fmla="*/ 3016301 h 4259580"/>
              <a:gd name="connsiteX2" fmla="*/ 1181862 w 5349240"/>
              <a:gd name="connsiteY2" fmla="*/ 3437306 h 4259580"/>
              <a:gd name="connsiteX3" fmla="*/ 5715 w 5349240"/>
              <a:gd name="connsiteY3" fmla="*/ 3660496 h 4259580"/>
              <a:gd name="connsiteX4" fmla="*/ 758571 w 5349240"/>
              <a:gd name="connsiteY4" fmla="*/ 4255084 h 4259580"/>
              <a:gd name="connsiteX5" fmla="*/ 1331595 w 5349240"/>
              <a:gd name="connsiteY5" fmla="*/ 4255084 h 4259580"/>
              <a:gd name="connsiteX6" fmla="*/ 1773250 w 5349240"/>
              <a:gd name="connsiteY6" fmla="*/ 3898926 h 4259580"/>
              <a:gd name="connsiteX7" fmla="*/ 2258187 w 5349240"/>
              <a:gd name="connsiteY7" fmla="*/ 3755746 h 4259580"/>
              <a:gd name="connsiteX8" fmla="*/ 2647416 w 5349240"/>
              <a:gd name="connsiteY8" fmla="*/ 3898544 h 4259580"/>
              <a:gd name="connsiteX9" fmla="*/ 3050209 w 5349240"/>
              <a:gd name="connsiteY9" fmla="*/ 3957904 h 4259580"/>
              <a:gd name="connsiteX10" fmla="*/ 3629634 w 5349240"/>
              <a:gd name="connsiteY10" fmla="*/ 3548939 h 4259580"/>
              <a:gd name="connsiteX11" fmla="*/ 4038753 w 5349240"/>
              <a:gd name="connsiteY11" fmla="*/ 3688918 h 4259580"/>
              <a:gd name="connsiteX12" fmla="*/ 4446194 w 5349240"/>
              <a:gd name="connsiteY12" fmla="*/ 3676802 h 4259580"/>
              <a:gd name="connsiteX13" fmla="*/ 4510888 w 5349240"/>
              <a:gd name="connsiteY13" fmla="*/ 3389224 h 4259580"/>
              <a:gd name="connsiteX14" fmla="*/ 4575353 w 5349240"/>
              <a:gd name="connsiteY14" fmla="*/ 3086100 h 4259580"/>
              <a:gd name="connsiteX15" fmla="*/ 5018303 w 5349240"/>
              <a:gd name="connsiteY15" fmla="*/ 2871445 h 4259580"/>
              <a:gd name="connsiteX16" fmla="*/ 5350993 w 5349240"/>
              <a:gd name="connsiteY16" fmla="*/ 3039923 h 4259580"/>
              <a:gd name="connsiteX17" fmla="*/ 5350993 w 5349240"/>
              <a:gd name="connsiteY17" fmla="*/ 5715 h 4259580"/>
              <a:gd name="connsiteX18" fmla="*/ 4825442 w 5349240"/>
              <a:gd name="connsiteY18" fmla="*/ 947623 h 4259580"/>
              <a:gd name="connsiteX19" fmla="*/ 3099588 w 5349240"/>
              <a:gd name="connsiteY19" fmla="*/ 1996211 h 4259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349240" h="4259580">
                <a:moveTo>
                  <a:pt x="3099588" y="1996211"/>
                </a:moveTo>
                <a:cubicBezTo>
                  <a:pt x="2802712" y="2300402"/>
                  <a:pt x="2658237" y="2733447"/>
                  <a:pt x="2341016" y="3016301"/>
                </a:cubicBezTo>
                <a:cubicBezTo>
                  <a:pt x="2029206" y="3294279"/>
                  <a:pt x="1596466" y="3386785"/>
                  <a:pt x="1181862" y="3437306"/>
                </a:cubicBezTo>
                <a:cubicBezTo>
                  <a:pt x="784327" y="3485693"/>
                  <a:pt x="374370" y="3507486"/>
                  <a:pt x="5715" y="3660496"/>
                </a:cubicBezTo>
                <a:cubicBezTo>
                  <a:pt x="396926" y="3821354"/>
                  <a:pt x="626821" y="4038371"/>
                  <a:pt x="758571" y="4255084"/>
                </a:cubicBezTo>
                <a:lnTo>
                  <a:pt x="1331595" y="4255084"/>
                </a:lnTo>
                <a:cubicBezTo>
                  <a:pt x="1460068" y="4115943"/>
                  <a:pt x="1610563" y="3996233"/>
                  <a:pt x="1773250" y="3898926"/>
                </a:cubicBezTo>
                <a:cubicBezTo>
                  <a:pt x="1920469" y="3810838"/>
                  <a:pt x="2087499" y="3738220"/>
                  <a:pt x="2258187" y="3755746"/>
                </a:cubicBezTo>
                <a:cubicBezTo>
                  <a:pt x="2396414" y="3769919"/>
                  <a:pt x="2520848" y="3841318"/>
                  <a:pt x="2647416" y="3898544"/>
                </a:cubicBezTo>
                <a:cubicBezTo>
                  <a:pt x="2773984" y="3955771"/>
                  <a:pt x="2917926" y="4000271"/>
                  <a:pt x="3050209" y="3957904"/>
                </a:cubicBezTo>
                <a:cubicBezTo>
                  <a:pt x="3279191" y="3884600"/>
                  <a:pt x="3391129" y="3579800"/>
                  <a:pt x="3629634" y="3548939"/>
                </a:cubicBezTo>
                <a:cubicBezTo>
                  <a:pt x="3775100" y="3530117"/>
                  <a:pt x="3907764" y="3623005"/>
                  <a:pt x="4038753" y="3688918"/>
                </a:cubicBezTo>
                <a:cubicBezTo>
                  <a:pt x="4169740" y="3754907"/>
                  <a:pt x="4350030" y="3787521"/>
                  <a:pt x="4446194" y="3676802"/>
                </a:cubicBezTo>
                <a:cubicBezTo>
                  <a:pt x="4512107" y="3600984"/>
                  <a:pt x="4509059" y="3489655"/>
                  <a:pt x="4510888" y="3389224"/>
                </a:cubicBezTo>
                <a:cubicBezTo>
                  <a:pt x="4512793" y="3284906"/>
                  <a:pt x="4524985" y="3177464"/>
                  <a:pt x="4575353" y="3086100"/>
                </a:cubicBezTo>
                <a:cubicBezTo>
                  <a:pt x="4659401" y="2933776"/>
                  <a:pt x="4845406" y="2851557"/>
                  <a:pt x="5018303" y="2871445"/>
                </a:cubicBezTo>
                <a:cubicBezTo>
                  <a:pt x="5144491" y="2885999"/>
                  <a:pt x="5261000" y="2949550"/>
                  <a:pt x="5350993" y="3039923"/>
                </a:cubicBezTo>
                <a:lnTo>
                  <a:pt x="5350993" y="5715"/>
                </a:lnTo>
                <a:cubicBezTo>
                  <a:pt x="5215890" y="348310"/>
                  <a:pt x="5080788" y="688391"/>
                  <a:pt x="4825442" y="947623"/>
                </a:cubicBezTo>
                <a:cubicBezTo>
                  <a:pt x="4350106" y="1430198"/>
                  <a:pt x="3572637" y="1511427"/>
                  <a:pt x="3099588" y="1996211"/>
                </a:cubicBezTo>
                <a:close/>
              </a:path>
            </a:pathLst>
          </a:custGeom>
          <a:solidFill>
            <a:srgbClr val="E0FFE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2" name="자유형: 도형 51">
            <a:extLst>
              <a:ext uri="{FF2B5EF4-FFF2-40B4-BE49-F238E27FC236}">
                <a16:creationId xmlns:a16="http://schemas.microsoft.com/office/drawing/2014/main" id="{55405944-3BC4-479E-B9DE-C433B941410E}"/>
              </a:ext>
            </a:extLst>
          </p:cNvPr>
          <p:cNvSpPr/>
          <p:nvPr userDrawn="1"/>
        </p:nvSpPr>
        <p:spPr>
          <a:xfrm>
            <a:off x="-5715" y="4398428"/>
            <a:ext cx="6858000" cy="2461260"/>
          </a:xfrm>
          <a:custGeom>
            <a:avLst/>
            <a:gdLst>
              <a:gd name="connsiteX0" fmla="*/ 6100572 w 6858000"/>
              <a:gd name="connsiteY0" fmla="*/ 2456905 h 2461260"/>
              <a:gd name="connsiteX1" fmla="*/ 6805041 w 6858000"/>
              <a:gd name="connsiteY1" fmla="*/ 1882738 h 2461260"/>
              <a:gd name="connsiteX2" fmla="*/ 6852438 w 6858000"/>
              <a:gd name="connsiteY2" fmla="*/ 1862316 h 2461260"/>
              <a:gd name="connsiteX3" fmla="*/ 5595442 w 6858000"/>
              <a:gd name="connsiteY3" fmla="*/ 1614514 h 2461260"/>
              <a:gd name="connsiteX4" fmla="*/ 4291736 w 6858000"/>
              <a:gd name="connsiteY4" fmla="*/ 1107479 h 2461260"/>
              <a:gd name="connsiteX5" fmla="*/ 3507791 w 6858000"/>
              <a:gd name="connsiteY5" fmla="*/ 701714 h 2461260"/>
              <a:gd name="connsiteX6" fmla="*/ 2258187 w 6858000"/>
              <a:gd name="connsiteY6" fmla="*/ 898158 h 2461260"/>
              <a:gd name="connsiteX7" fmla="*/ 917600 w 6858000"/>
              <a:gd name="connsiteY7" fmla="*/ 93409 h 2461260"/>
              <a:gd name="connsiteX8" fmla="*/ 5715 w 6858000"/>
              <a:gd name="connsiteY8" fmla="*/ 81598 h 2461260"/>
              <a:gd name="connsiteX9" fmla="*/ 5715 w 6858000"/>
              <a:gd name="connsiteY9" fmla="*/ 2456905 h 2461260"/>
              <a:gd name="connsiteX10" fmla="*/ 6100572 w 6858000"/>
              <a:gd name="connsiteY10" fmla="*/ 2456905 h 2461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858000" h="2461260">
                <a:moveTo>
                  <a:pt x="6100572" y="2456905"/>
                </a:moveTo>
                <a:cubicBezTo>
                  <a:pt x="6287796" y="2212455"/>
                  <a:pt x="6520358" y="2011135"/>
                  <a:pt x="6805041" y="1882738"/>
                </a:cubicBezTo>
                <a:cubicBezTo>
                  <a:pt x="6820738" y="1875651"/>
                  <a:pt x="6836588" y="1868870"/>
                  <a:pt x="6852438" y="1862316"/>
                </a:cubicBezTo>
                <a:cubicBezTo>
                  <a:pt x="6544056" y="1735520"/>
                  <a:pt x="6135472" y="1643622"/>
                  <a:pt x="5595442" y="1614514"/>
                </a:cubicBezTo>
                <a:cubicBezTo>
                  <a:pt x="5106086" y="1588149"/>
                  <a:pt x="4643171" y="1409917"/>
                  <a:pt x="4291736" y="1107479"/>
                </a:cubicBezTo>
                <a:cubicBezTo>
                  <a:pt x="4089121" y="933057"/>
                  <a:pt x="3868446" y="766789"/>
                  <a:pt x="3507791" y="701714"/>
                </a:cubicBezTo>
                <a:cubicBezTo>
                  <a:pt x="2886380" y="589548"/>
                  <a:pt x="2726512" y="996608"/>
                  <a:pt x="2258187" y="898158"/>
                </a:cubicBezTo>
                <a:cubicBezTo>
                  <a:pt x="1728216" y="786753"/>
                  <a:pt x="1414424" y="290996"/>
                  <a:pt x="917600" y="93409"/>
                </a:cubicBezTo>
                <a:cubicBezTo>
                  <a:pt x="632460" y="-19976"/>
                  <a:pt x="294818" y="-22872"/>
                  <a:pt x="5715" y="81598"/>
                </a:cubicBezTo>
                <a:lnTo>
                  <a:pt x="5715" y="2456905"/>
                </a:lnTo>
                <a:lnTo>
                  <a:pt x="6100572" y="2456905"/>
                </a:lnTo>
                <a:close/>
              </a:path>
            </a:pathLst>
          </a:custGeom>
          <a:solidFill>
            <a:srgbClr val="D6FF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3" name="자유형: 도형 52">
            <a:extLst>
              <a:ext uri="{FF2B5EF4-FFF2-40B4-BE49-F238E27FC236}">
                <a16:creationId xmlns:a16="http://schemas.microsoft.com/office/drawing/2014/main" id="{9E258179-B00D-4F22-945B-DC22A66280D7}"/>
              </a:ext>
            </a:extLst>
          </p:cNvPr>
          <p:cNvSpPr/>
          <p:nvPr userDrawn="1"/>
        </p:nvSpPr>
        <p:spPr>
          <a:xfrm>
            <a:off x="6089142" y="6255029"/>
            <a:ext cx="1508760" cy="601980"/>
          </a:xfrm>
          <a:custGeom>
            <a:avLst/>
            <a:gdLst>
              <a:gd name="connsiteX0" fmla="*/ 757581 w 1508760"/>
              <a:gd name="connsiteY0" fmla="*/ 5715 h 601980"/>
              <a:gd name="connsiteX1" fmla="*/ 710184 w 1508760"/>
              <a:gd name="connsiteY1" fmla="*/ 26137 h 601980"/>
              <a:gd name="connsiteX2" fmla="*/ 5715 w 1508760"/>
              <a:gd name="connsiteY2" fmla="*/ 600304 h 601980"/>
              <a:gd name="connsiteX3" fmla="*/ 1510437 w 1508760"/>
              <a:gd name="connsiteY3" fmla="*/ 600304 h 601980"/>
              <a:gd name="connsiteX4" fmla="*/ 757581 w 1508760"/>
              <a:gd name="connsiteY4" fmla="*/ 5715 h 60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8760" h="601980">
                <a:moveTo>
                  <a:pt x="757581" y="5715"/>
                </a:moveTo>
                <a:cubicBezTo>
                  <a:pt x="741731" y="12344"/>
                  <a:pt x="725881" y="19050"/>
                  <a:pt x="710184" y="26137"/>
                </a:cubicBezTo>
                <a:cubicBezTo>
                  <a:pt x="425501" y="154534"/>
                  <a:pt x="192938" y="355854"/>
                  <a:pt x="5715" y="600304"/>
                </a:cubicBezTo>
                <a:lnTo>
                  <a:pt x="1510437" y="600304"/>
                </a:lnTo>
                <a:cubicBezTo>
                  <a:pt x="1378687" y="383591"/>
                  <a:pt x="1148791" y="166573"/>
                  <a:pt x="757581" y="5715"/>
                </a:cubicBezTo>
                <a:close/>
              </a:path>
            </a:pathLst>
          </a:custGeom>
          <a:solidFill>
            <a:srgbClr val="CCFF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4" name="자유형: 도형 53">
            <a:extLst>
              <a:ext uri="{FF2B5EF4-FFF2-40B4-BE49-F238E27FC236}">
                <a16:creationId xmlns:a16="http://schemas.microsoft.com/office/drawing/2014/main" id="{77F59EB2-7B12-4FD4-BC9F-18287487C93E}"/>
              </a:ext>
            </a:extLst>
          </p:cNvPr>
          <p:cNvSpPr/>
          <p:nvPr userDrawn="1"/>
        </p:nvSpPr>
        <p:spPr>
          <a:xfrm>
            <a:off x="8166888" y="5463041"/>
            <a:ext cx="4023360" cy="1394460"/>
          </a:xfrm>
          <a:custGeom>
            <a:avLst/>
            <a:gdLst>
              <a:gd name="connsiteX0" fmla="*/ 3249472 w 4023360"/>
              <a:gd name="connsiteY0" fmla="*/ 223308 h 1394460"/>
              <a:gd name="connsiteX1" fmla="*/ 3185008 w 4023360"/>
              <a:gd name="connsiteY1" fmla="*/ 526432 h 1394460"/>
              <a:gd name="connsiteX2" fmla="*/ 3120314 w 4023360"/>
              <a:gd name="connsiteY2" fmla="*/ 814010 h 1394460"/>
              <a:gd name="connsiteX3" fmla="*/ 2712873 w 4023360"/>
              <a:gd name="connsiteY3" fmla="*/ 826126 h 1394460"/>
              <a:gd name="connsiteX4" fmla="*/ 2303754 w 4023360"/>
              <a:gd name="connsiteY4" fmla="*/ 686147 h 1394460"/>
              <a:gd name="connsiteX5" fmla="*/ 1724330 w 4023360"/>
              <a:gd name="connsiteY5" fmla="*/ 1095112 h 1394460"/>
              <a:gd name="connsiteX6" fmla="*/ 1321536 w 4023360"/>
              <a:gd name="connsiteY6" fmla="*/ 1035752 h 1394460"/>
              <a:gd name="connsiteX7" fmla="*/ 932307 w 4023360"/>
              <a:gd name="connsiteY7" fmla="*/ 892954 h 1394460"/>
              <a:gd name="connsiteX8" fmla="*/ 447370 w 4023360"/>
              <a:gd name="connsiteY8" fmla="*/ 1036133 h 1394460"/>
              <a:gd name="connsiteX9" fmla="*/ 5715 w 4023360"/>
              <a:gd name="connsiteY9" fmla="*/ 1392292 h 1394460"/>
              <a:gd name="connsiteX10" fmla="*/ 4025113 w 4023360"/>
              <a:gd name="connsiteY10" fmla="*/ 1392292 h 1394460"/>
              <a:gd name="connsiteX11" fmla="*/ 4025113 w 4023360"/>
              <a:gd name="connsiteY11" fmla="*/ 177131 h 1394460"/>
              <a:gd name="connsiteX12" fmla="*/ 3692423 w 4023360"/>
              <a:gd name="connsiteY12" fmla="*/ 8653 h 1394460"/>
              <a:gd name="connsiteX13" fmla="*/ 3249472 w 4023360"/>
              <a:gd name="connsiteY13" fmla="*/ 223308 h 1394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023360" h="1394460">
                <a:moveTo>
                  <a:pt x="3249472" y="223308"/>
                </a:moveTo>
                <a:cubicBezTo>
                  <a:pt x="3199028" y="314672"/>
                  <a:pt x="3186913" y="422114"/>
                  <a:pt x="3185008" y="526432"/>
                </a:cubicBezTo>
                <a:cubicBezTo>
                  <a:pt x="3183179" y="626939"/>
                  <a:pt x="3186151" y="738191"/>
                  <a:pt x="3120314" y="814010"/>
                </a:cubicBezTo>
                <a:cubicBezTo>
                  <a:pt x="3024149" y="924729"/>
                  <a:pt x="2843860" y="892115"/>
                  <a:pt x="2712873" y="826126"/>
                </a:cubicBezTo>
                <a:cubicBezTo>
                  <a:pt x="2581884" y="760137"/>
                  <a:pt x="2449220" y="667249"/>
                  <a:pt x="2303754" y="686147"/>
                </a:cubicBezTo>
                <a:cubicBezTo>
                  <a:pt x="2065325" y="717008"/>
                  <a:pt x="1953311" y="1021808"/>
                  <a:pt x="1724330" y="1095112"/>
                </a:cubicBezTo>
                <a:cubicBezTo>
                  <a:pt x="1592046" y="1137480"/>
                  <a:pt x="1448105" y="1092979"/>
                  <a:pt x="1321536" y="1035752"/>
                </a:cubicBezTo>
                <a:cubicBezTo>
                  <a:pt x="1194968" y="978526"/>
                  <a:pt x="1070458" y="907127"/>
                  <a:pt x="932307" y="892954"/>
                </a:cubicBezTo>
                <a:cubicBezTo>
                  <a:pt x="761695" y="875428"/>
                  <a:pt x="594589" y="948122"/>
                  <a:pt x="447370" y="1036133"/>
                </a:cubicBezTo>
                <a:cubicBezTo>
                  <a:pt x="284683" y="1133441"/>
                  <a:pt x="134188" y="1253151"/>
                  <a:pt x="5715" y="1392292"/>
                </a:cubicBezTo>
                <a:lnTo>
                  <a:pt x="4025113" y="1392292"/>
                </a:lnTo>
                <a:lnTo>
                  <a:pt x="4025113" y="177131"/>
                </a:lnTo>
                <a:cubicBezTo>
                  <a:pt x="3935045" y="86758"/>
                  <a:pt x="3818534" y="23131"/>
                  <a:pt x="3692423" y="8653"/>
                </a:cubicBezTo>
                <a:cubicBezTo>
                  <a:pt x="3519526" y="-11236"/>
                  <a:pt x="3333521" y="70908"/>
                  <a:pt x="3249472" y="223308"/>
                </a:cubicBezTo>
                <a:close/>
              </a:path>
            </a:pathLst>
          </a:custGeom>
          <a:solidFill>
            <a:srgbClr val="CCFF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59" name="그래픽 58">
            <a:extLst>
              <a:ext uri="{FF2B5EF4-FFF2-40B4-BE49-F238E27FC236}">
                <a16:creationId xmlns:a16="http://schemas.microsoft.com/office/drawing/2014/main" id="{54513464-1CAD-476A-A45A-99B39DA91FF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507038" y="1351567"/>
            <a:ext cx="5562600" cy="4154866"/>
          </a:xfrm>
          <a:prstGeom prst="rect">
            <a:avLst/>
          </a:prstGeom>
        </p:spPr>
      </p:pic>
      <p:pic>
        <p:nvPicPr>
          <p:cNvPr id="60" name="그래픽 59">
            <a:extLst>
              <a:ext uri="{FF2B5EF4-FFF2-40B4-BE49-F238E27FC236}">
                <a16:creationId xmlns:a16="http://schemas.microsoft.com/office/drawing/2014/main" id="{A7DF2754-DA84-4ED4-B6E0-5A5D35406D0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68000" y="5294410"/>
            <a:ext cx="852738" cy="902703"/>
          </a:xfrm>
          <a:prstGeom prst="rect">
            <a:avLst/>
          </a:prstGeom>
        </p:spPr>
      </p:pic>
      <p:pic>
        <p:nvPicPr>
          <p:cNvPr id="61" name="그래픽 60">
            <a:extLst>
              <a:ext uri="{FF2B5EF4-FFF2-40B4-BE49-F238E27FC236}">
                <a16:creationId xmlns:a16="http://schemas.microsoft.com/office/drawing/2014/main" id="{1BC911BA-F0FB-4DEF-BE2F-A0CE34BAB3F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680654" y="1251381"/>
            <a:ext cx="639554" cy="1608877"/>
          </a:xfrm>
          <a:prstGeom prst="rect">
            <a:avLst/>
          </a:prstGeom>
        </p:spPr>
      </p:pic>
      <p:pic>
        <p:nvPicPr>
          <p:cNvPr id="62" name="그래픽 61">
            <a:extLst>
              <a:ext uri="{FF2B5EF4-FFF2-40B4-BE49-F238E27FC236}">
                <a16:creationId xmlns:a16="http://schemas.microsoft.com/office/drawing/2014/main" id="{48F81BB6-9953-404E-8368-F7C2B886E7C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232709" y="5540718"/>
            <a:ext cx="496321" cy="876055"/>
          </a:xfrm>
          <a:prstGeom prst="rect">
            <a:avLst/>
          </a:prstGeom>
        </p:spPr>
      </p:pic>
      <p:pic>
        <p:nvPicPr>
          <p:cNvPr id="63" name="그래픽 62">
            <a:extLst>
              <a:ext uri="{FF2B5EF4-FFF2-40B4-BE49-F238E27FC236}">
                <a16:creationId xmlns:a16="http://schemas.microsoft.com/office/drawing/2014/main" id="{42A9CE99-CE8E-402E-BDCC-18B84853408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013314" y="150731"/>
            <a:ext cx="762800" cy="786117"/>
          </a:xfrm>
          <a:prstGeom prst="rect">
            <a:avLst/>
          </a:prstGeom>
        </p:spPr>
      </p:pic>
      <p:pic>
        <p:nvPicPr>
          <p:cNvPr id="64" name="그래픽 63">
            <a:extLst>
              <a:ext uri="{FF2B5EF4-FFF2-40B4-BE49-F238E27FC236}">
                <a16:creationId xmlns:a16="http://schemas.microsoft.com/office/drawing/2014/main" id="{044E2D5D-2E31-4DA6-98FF-7731040EE00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444274" y="4825951"/>
            <a:ext cx="542953" cy="589587"/>
          </a:xfrm>
          <a:prstGeom prst="rect">
            <a:avLst/>
          </a:prstGeom>
        </p:spPr>
      </p:pic>
      <p:pic>
        <p:nvPicPr>
          <p:cNvPr id="65" name="그래픽 64">
            <a:extLst>
              <a:ext uri="{FF2B5EF4-FFF2-40B4-BE49-F238E27FC236}">
                <a16:creationId xmlns:a16="http://schemas.microsoft.com/office/drawing/2014/main" id="{77EA94D2-15D2-48D8-8F76-385C29655C79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491308" y="4635109"/>
            <a:ext cx="1089239" cy="806103"/>
          </a:xfrm>
          <a:prstGeom prst="rect">
            <a:avLst/>
          </a:prstGeom>
        </p:spPr>
      </p:pic>
      <p:pic>
        <p:nvPicPr>
          <p:cNvPr id="66" name="그래픽 65">
            <a:extLst>
              <a:ext uri="{FF2B5EF4-FFF2-40B4-BE49-F238E27FC236}">
                <a16:creationId xmlns:a16="http://schemas.microsoft.com/office/drawing/2014/main" id="{2A135FA3-2ECC-4B70-AA9E-D4200B871F27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5167580" y="86763"/>
            <a:ext cx="2608178" cy="756139"/>
          </a:xfrm>
          <a:prstGeom prst="rect">
            <a:avLst/>
          </a:prstGeom>
        </p:spPr>
      </p:pic>
      <p:pic>
        <p:nvPicPr>
          <p:cNvPr id="67" name="그래픽 66">
            <a:extLst>
              <a:ext uri="{FF2B5EF4-FFF2-40B4-BE49-F238E27FC236}">
                <a16:creationId xmlns:a16="http://schemas.microsoft.com/office/drawing/2014/main" id="{D5CC71A7-98FA-4163-8321-B0354B95CB0F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1085243" y="3643142"/>
            <a:ext cx="676194" cy="746146"/>
          </a:xfrm>
          <a:prstGeom prst="rect">
            <a:avLst/>
          </a:prstGeom>
        </p:spPr>
      </p:pic>
      <p:pic>
        <p:nvPicPr>
          <p:cNvPr id="68" name="그래픽 67">
            <a:extLst>
              <a:ext uri="{FF2B5EF4-FFF2-40B4-BE49-F238E27FC236}">
                <a16:creationId xmlns:a16="http://schemas.microsoft.com/office/drawing/2014/main" id="{E8DCA78E-9D0B-4D96-9575-86202BB1DAA0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9401982" y="2866822"/>
            <a:ext cx="1039273" cy="1295762"/>
          </a:xfrm>
          <a:prstGeom prst="rect">
            <a:avLst/>
          </a:prstGeom>
        </p:spPr>
      </p:pic>
      <p:pic>
        <p:nvPicPr>
          <p:cNvPr id="69" name="그래픽 68">
            <a:extLst>
              <a:ext uri="{FF2B5EF4-FFF2-40B4-BE49-F238E27FC236}">
                <a16:creationId xmlns:a16="http://schemas.microsoft.com/office/drawing/2014/main" id="{2377F854-8387-49A6-8C62-7C18E6D30AD5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0166724" y="1750198"/>
            <a:ext cx="489659" cy="889379"/>
          </a:xfrm>
          <a:prstGeom prst="rect">
            <a:avLst/>
          </a:prstGeom>
        </p:spPr>
      </p:pic>
      <p:pic>
        <p:nvPicPr>
          <p:cNvPr id="70" name="그래픽 69">
            <a:extLst>
              <a:ext uri="{FF2B5EF4-FFF2-40B4-BE49-F238E27FC236}">
                <a16:creationId xmlns:a16="http://schemas.microsoft.com/office/drawing/2014/main" id="{C4D4BEE0-B9C4-4C77-B443-ECA0A66A5BD2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9988312" y="313688"/>
            <a:ext cx="786117" cy="599581"/>
          </a:xfrm>
          <a:prstGeom prst="rect">
            <a:avLst/>
          </a:prstGeom>
        </p:spPr>
      </p:pic>
      <p:pic>
        <p:nvPicPr>
          <p:cNvPr id="71" name="그래픽 70">
            <a:extLst>
              <a:ext uri="{FF2B5EF4-FFF2-40B4-BE49-F238E27FC236}">
                <a16:creationId xmlns:a16="http://schemas.microsoft.com/office/drawing/2014/main" id="{4508BBF7-CD20-425C-9311-03E2E1BB8B0F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5145626" y="5500051"/>
            <a:ext cx="1112555" cy="1002633"/>
          </a:xfrm>
          <a:prstGeom prst="rect">
            <a:avLst/>
          </a:prstGeom>
        </p:spPr>
      </p:pic>
      <p:pic>
        <p:nvPicPr>
          <p:cNvPr id="72" name="그래픽 71">
            <a:extLst>
              <a:ext uri="{FF2B5EF4-FFF2-40B4-BE49-F238E27FC236}">
                <a16:creationId xmlns:a16="http://schemas.microsoft.com/office/drawing/2014/main" id="{CBA6B4D5-F682-4FFC-9587-F1667DAFAD56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8999004" y="5279113"/>
            <a:ext cx="413045" cy="1262450"/>
          </a:xfrm>
          <a:prstGeom prst="rect">
            <a:avLst/>
          </a:prstGeom>
        </p:spPr>
      </p:pic>
      <p:pic>
        <p:nvPicPr>
          <p:cNvPr id="73" name="그래픽 72">
            <a:extLst>
              <a:ext uri="{FF2B5EF4-FFF2-40B4-BE49-F238E27FC236}">
                <a16:creationId xmlns:a16="http://schemas.microsoft.com/office/drawing/2014/main" id="{73A80E47-4E64-44E4-BB4E-BABE49B1B474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752341" y="3411328"/>
            <a:ext cx="975985" cy="1172515"/>
          </a:xfrm>
          <a:prstGeom prst="rect">
            <a:avLst/>
          </a:prstGeom>
        </p:spPr>
      </p:pic>
      <p:pic>
        <p:nvPicPr>
          <p:cNvPr id="74" name="그래픽 73">
            <a:extLst>
              <a:ext uri="{FF2B5EF4-FFF2-40B4-BE49-F238E27FC236}">
                <a16:creationId xmlns:a16="http://schemas.microsoft.com/office/drawing/2014/main" id="{C1AAFFEE-EF74-487B-8E4D-4A9FB9EF5373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6761825" y="5705030"/>
            <a:ext cx="789448" cy="546285"/>
          </a:xfrm>
          <a:prstGeom prst="rect">
            <a:avLst/>
          </a:prstGeom>
        </p:spPr>
      </p:pic>
      <p:pic>
        <p:nvPicPr>
          <p:cNvPr id="75" name="그래픽 74">
            <a:extLst>
              <a:ext uri="{FF2B5EF4-FFF2-40B4-BE49-F238E27FC236}">
                <a16:creationId xmlns:a16="http://schemas.microsoft.com/office/drawing/2014/main" id="{CF0B11B7-FFBF-4EB6-89E7-412A15605E91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213002" y="977218"/>
            <a:ext cx="876054" cy="852737"/>
          </a:xfrm>
          <a:prstGeom prst="rect">
            <a:avLst/>
          </a:prstGeom>
        </p:spPr>
      </p:pic>
      <p:pic>
        <p:nvPicPr>
          <p:cNvPr id="76" name="그래픽 75">
            <a:extLst>
              <a:ext uri="{FF2B5EF4-FFF2-40B4-BE49-F238E27FC236}">
                <a16:creationId xmlns:a16="http://schemas.microsoft.com/office/drawing/2014/main" id="{80FAAF1A-1C56-4131-953C-16EE55AC65EF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3930341" y="285784"/>
            <a:ext cx="879386" cy="1012626"/>
          </a:xfrm>
          <a:prstGeom prst="rect">
            <a:avLst/>
          </a:prstGeom>
        </p:spPr>
      </p:pic>
      <p:pic>
        <p:nvPicPr>
          <p:cNvPr id="77" name="그래픽 76">
            <a:extLst>
              <a:ext uri="{FF2B5EF4-FFF2-40B4-BE49-F238E27FC236}">
                <a16:creationId xmlns:a16="http://schemas.microsoft.com/office/drawing/2014/main" id="{CB374E33-AC3C-4DF3-A082-ED307E98D472}"/>
              </a:ext>
            </a:extLst>
          </p:cNvPr>
          <p:cNvPicPr>
            <a:picLocks noChangeAspect="1"/>
          </p:cNvPicPr>
          <p:nvPr userDrawn="1"/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7098822" y="993686"/>
            <a:ext cx="816097" cy="1019289"/>
          </a:xfrm>
          <a:prstGeom prst="rect">
            <a:avLst/>
          </a:prstGeom>
        </p:spPr>
      </p:pic>
      <p:pic>
        <p:nvPicPr>
          <p:cNvPr id="78" name="그래픽 77">
            <a:extLst>
              <a:ext uri="{FF2B5EF4-FFF2-40B4-BE49-F238E27FC236}">
                <a16:creationId xmlns:a16="http://schemas.microsoft.com/office/drawing/2014/main" id="{06D45103-486E-4FEF-AF7C-1BC034DFA61E}"/>
              </a:ext>
            </a:extLst>
          </p:cNvPr>
          <p:cNvPicPr>
            <a:picLocks noChangeAspect="1"/>
          </p:cNvPicPr>
          <p:nvPr userDrawn="1"/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8180869" y="4626911"/>
            <a:ext cx="955998" cy="896041"/>
          </a:xfrm>
          <a:prstGeom prst="rect">
            <a:avLst/>
          </a:prstGeom>
        </p:spPr>
      </p:pic>
      <p:pic>
        <p:nvPicPr>
          <p:cNvPr id="79" name="그래픽 78">
            <a:extLst>
              <a:ext uri="{FF2B5EF4-FFF2-40B4-BE49-F238E27FC236}">
                <a16:creationId xmlns:a16="http://schemas.microsoft.com/office/drawing/2014/main" id="{F24C76AF-34E0-47ED-BA28-BBF80ECCA39A}"/>
              </a:ext>
            </a:extLst>
          </p:cNvPr>
          <p:cNvPicPr>
            <a:picLocks noChangeAspect="1"/>
          </p:cNvPicPr>
          <p:nvPr userDrawn="1"/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11204292" y="2377081"/>
            <a:ext cx="316446" cy="876055"/>
          </a:xfrm>
          <a:prstGeom prst="rect">
            <a:avLst/>
          </a:prstGeom>
        </p:spPr>
      </p:pic>
      <p:pic>
        <p:nvPicPr>
          <p:cNvPr id="80" name="그래픽 79">
            <a:extLst>
              <a:ext uri="{FF2B5EF4-FFF2-40B4-BE49-F238E27FC236}">
                <a16:creationId xmlns:a16="http://schemas.microsoft.com/office/drawing/2014/main" id="{53480770-B5D6-4FF3-9B7A-90A8E822391A}"/>
              </a:ext>
            </a:extLst>
          </p:cNvPr>
          <p:cNvPicPr>
            <a:picLocks noChangeAspect="1"/>
          </p:cNvPicPr>
          <p:nvPr userDrawn="1"/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8764617" y="2047276"/>
            <a:ext cx="929351" cy="656208"/>
          </a:xfrm>
          <a:prstGeom prst="rect">
            <a:avLst/>
          </a:prstGeom>
        </p:spPr>
      </p:pic>
      <p:pic>
        <p:nvPicPr>
          <p:cNvPr id="81" name="그래픽 80">
            <a:extLst>
              <a:ext uri="{FF2B5EF4-FFF2-40B4-BE49-F238E27FC236}">
                <a16:creationId xmlns:a16="http://schemas.microsoft.com/office/drawing/2014/main" id="{042787F9-D751-4F67-98FF-E10D29D9A618}"/>
              </a:ext>
            </a:extLst>
          </p:cNvPr>
          <p:cNvPicPr>
            <a:picLocks noChangeAspect="1"/>
          </p:cNvPicPr>
          <p:nvPr userDrawn="1"/>
        </p:nvPicPr>
        <p:blipFill>
          <a:blip r:embed="rId53">
            <a:extLst>
              <a:ext uri="{96DAC541-7B7A-43D3-8B79-37D633B846F1}">
                <asvg:svgBlip xmlns:asvg="http://schemas.microsoft.com/office/drawing/2016/SVG/main" r:embed="rId54"/>
              </a:ext>
            </a:extLst>
          </a:blip>
          <a:stretch>
            <a:fillRect/>
          </a:stretch>
        </p:blipFill>
        <p:spPr>
          <a:xfrm>
            <a:off x="11536899" y="980931"/>
            <a:ext cx="599581" cy="1715468"/>
          </a:xfrm>
          <a:prstGeom prst="rect">
            <a:avLst/>
          </a:prstGeom>
        </p:spPr>
      </p:pic>
      <p:pic>
        <p:nvPicPr>
          <p:cNvPr id="82" name="그래픽 81">
            <a:extLst>
              <a:ext uri="{FF2B5EF4-FFF2-40B4-BE49-F238E27FC236}">
                <a16:creationId xmlns:a16="http://schemas.microsoft.com/office/drawing/2014/main" id="{83603416-89B0-43BB-A603-0284A4EF11A0}"/>
              </a:ext>
            </a:extLst>
          </p:cNvPr>
          <p:cNvPicPr>
            <a:picLocks noChangeAspect="1"/>
          </p:cNvPicPr>
          <p:nvPr userDrawn="1"/>
        </p:nvPicPr>
        <p:blipFill>
          <a:blip r:embed="rId55">
            <a:extLst>
              <a:ext uri="{96DAC541-7B7A-43D3-8B79-37D633B846F1}">
                <asvg:svgBlip xmlns:asvg="http://schemas.microsoft.com/office/drawing/2016/SVG/main" r:embed="rId56"/>
              </a:ext>
            </a:extLst>
          </a:blip>
          <a:stretch>
            <a:fillRect/>
          </a:stretch>
        </p:blipFill>
        <p:spPr>
          <a:xfrm>
            <a:off x="3156524" y="1056702"/>
            <a:ext cx="446354" cy="999301"/>
          </a:xfrm>
          <a:prstGeom prst="rect">
            <a:avLst/>
          </a:prstGeom>
        </p:spPr>
      </p:pic>
      <p:pic>
        <p:nvPicPr>
          <p:cNvPr id="83" name="그래픽 82">
            <a:extLst>
              <a:ext uri="{FF2B5EF4-FFF2-40B4-BE49-F238E27FC236}">
                <a16:creationId xmlns:a16="http://schemas.microsoft.com/office/drawing/2014/main" id="{952F5BAC-488E-4196-8C1B-828DD6E944AE}"/>
              </a:ext>
            </a:extLst>
          </p:cNvPr>
          <p:cNvPicPr>
            <a:picLocks noChangeAspect="1"/>
          </p:cNvPicPr>
          <p:nvPr userDrawn="1"/>
        </p:nvPicPr>
        <p:blipFill>
          <a:blip r:embed="rId57">
            <a:extLst>
              <a:ext uri="{96DAC541-7B7A-43D3-8B79-37D633B846F1}">
                <asvg:svgBlip xmlns:asvg="http://schemas.microsoft.com/office/drawing/2016/SVG/main" r:embed="rId58"/>
              </a:ext>
            </a:extLst>
          </a:blip>
          <a:stretch>
            <a:fillRect/>
          </a:stretch>
        </p:blipFill>
        <p:spPr>
          <a:xfrm>
            <a:off x="424565" y="2625054"/>
            <a:ext cx="882716" cy="772793"/>
          </a:xfrm>
          <a:prstGeom prst="rect">
            <a:avLst/>
          </a:prstGeom>
        </p:spPr>
      </p:pic>
      <p:pic>
        <p:nvPicPr>
          <p:cNvPr id="84" name="그래픽 83">
            <a:extLst>
              <a:ext uri="{FF2B5EF4-FFF2-40B4-BE49-F238E27FC236}">
                <a16:creationId xmlns:a16="http://schemas.microsoft.com/office/drawing/2014/main" id="{D30CE35F-2FD8-44E7-BBC3-E8C07BB9BF1C}"/>
              </a:ext>
            </a:extLst>
          </p:cNvPr>
          <p:cNvPicPr>
            <a:picLocks noChangeAspect="1"/>
          </p:cNvPicPr>
          <p:nvPr userDrawn="1"/>
        </p:nvPicPr>
        <p:blipFill>
          <a:blip r:embed="rId59">
            <a:extLst>
              <a:ext uri="{96DAC541-7B7A-43D3-8B79-37D633B846F1}">
                <asvg:svgBlip xmlns:asvg="http://schemas.microsoft.com/office/drawing/2016/SVG/main" r:embed="rId60"/>
              </a:ext>
            </a:extLst>
          </a:blip>
          <a:stretch>
            <a:fillRect/>
          </a:stretch>
        </p:blipFill>
        <p:spPr>
          <a:xfrm>
            <a:off x="1113871" y="5463273"/>
            <a:ext cx="712835" cy="1172513"/>
          </a:xfrm>
          <a:prstGeom prst="rect">
            <a:avLst/>
          </a:prstGeom>
        </p:spPr>
      </p:pic>
      <p:pic>
        <p:nvPicPr>
          <p:cNvPr id="85" name="그래픽 84">
            <a:extLst>
              <a:ext uri="{FF2B5EF4-FFF2-40B4-BE49-F238E27FC236}">
                <a16:creationId xmlns:a16="http://schemas.microsoft.com/office/drawing/2014/main" id="{E39DBACE-55C2-4041-8D04-07F6359EA7A3}"/>
              </a:ext>
            </a:extLst>
          </p:cNvPr>
          <p:cNvPicPr>
            <a:picLocks noChangeAspect="1"/>
          </p:cNvPicPr>
          <p:nvPr userDrawn="1"/>
        </p:nvPicPr>
        <p:blipFill>
          <a:blip r:embed="rId61">
            <a:extLst>
              <a:ext uri="{96DAC541-7B7A-43D3-8B79-37D633B846F1}">
                <asvg:svgBlip xmlns:asvg="http://schemas.microsoft.com/office/drawing/2016/SVG/main" r:embed="rId62"/>
              </a:ext>
            </a:extLst>
          </a:blip>
          <a:stretch>
            <a:fillRect/>
          </a:stretch>
        </p:blipFill>
        <p:spPr>
          <a:xfrm>
            <a:off x="231494" y="3185986"/>
            <a:ext cx="1502282" cy="1522269"/>
          </a:xfrm>
          <a:prstGeom prst="rect">
            <a:avLst/>
          </a:prstGeom>
        </p:spPr>
      </p:pic>
      <p:pic>
        <p:nvPicPr>
          <p:cNvPr id="86" name="그래픽 85">
            <a:extLst>
              <a:ext uri="{FF2B5EF4-FFF2-40B4-BE49-F238E27FC236}">
                <a16:creationId xmlns:a16="http://schemas.microsoft.com/office/drawing/2014/main" id="{ABEE1188-97C8-4CFB-A436-A708A514C643}"/>
              </a:ext>
            </a:extLst>
          </p:cNvPr>
          <p:cNvPicPr>
            <a:picLocks noChangeAspect="1"/>
          </p:cNvPicPr>
          <p:nvPr userDrawn="1"/>
        </p:nvPicPr>
        <p:blipFill>
          <a:blip r:embed="rId63">
            <a:extLst>
              <a:ext uri="{96DAC541-7B7A-43D3-8B79-37D633B846F1}">
                <asvg:svgBlip xmlns:asvg="http://schemas.microsoft.com/office/drawing/2016/SVG/main" r:embed="rId64"/>
              </a:ext>
            </a:extLst>
          </a:blip>
          <a:stretch>
            <a:fillRect/>
          </a:stretch>
        </p:blipFill>
        <p:spPr>
          <a:xfrm>
            <a:off x="8658023" y="1342574"/>
            <a:ext cx="762800" cy="562940"/>
          </a:xfrm>
          <a:prstGeom prst="rect">
            <a:avLst/>
          </a:prstGeom>
        </p:spPr>
      </p:pic>
      <p:pic>
        <p:nvPicPr>
          <p:cNvPr id="87" name="그래픽 86">
            <a:extLst>
              <a:ext uri="{FF2B5EF4-FFF2-40B4-BE49-F238E27FC236}">
                <a16:creationId xmlns:a16="http://schemas.microsoft.com/office/drawing/2014/main" id="{FBE783E3-35F8-4A2C-BC63-3EBA301B8039}"/>
              </a:ext>
            </a:extLst>
          </p:cNvPr>
          <p:cNvPicPr>
            <a:picLocks noChangeAspect="1"/>
          </p:cNvPicPr>
          <p:nvPr userDrawn="1"/>
        </p:nvPicPr>
        <p:blipFill>
          <a:blip r:embed="rId65">
            <a:extLst>
              <a:ext uri="{96DAC541-7B7A-43D3-8B79-37D633B846F1}">
                <asvg:svgBlip xmlns:asvg="http://schemas.microsoft.com/office/drawing/2016/SVG/main" r:embed="rId66"/>
              </a:ext>
            </a:extLst>
          </a:blip>
          <a:stretch>
            <a:fillRect/>
          </a:stretch>
        </p:blipFill>
        <p:spPr>
          <a:xfrm>
            <a:off x="3379809" y="5590262"/>
            <a:ext cx="1085907" cy="826089"/>
          </a:xfrm>
          <a:prstGeom prst="rect">
            <a:avLst/>
          </a:prstGeom>
        </p:spPr>
      </p:pic>
      <p:pic>
        <p:nvPicPr>
          <p:cNvPr id="88" name="그래픽 87">
            <a:extLst>
              <a:ext uri="{FF2B5EF4-FFF2-40B4-BE49-F238E27FC236}">
                <a16:creationId xmlns:a16="http://schemas.microsoft.com/office/drawing/2014/main" id="{4C1FF368-30D8-4B71-A28E-023A6168247B}"/>
              </a:ext>
            </a:extLst>
          </p:cNvPr>
          <p:cNvPicPr>
            <a:picLocks noChangeAspect="1"/>
          </p:cNvPicPr>
          <p:nvPr userDrawn="1"/>
        </p:nvPicPr>
        <p:blipFill>
          <a:blip r:embed="rId67">
            <a:extLst>
              <a:ext uri="{96DAC541-7B7A-43D3-8B79-37D633B846F1}">
                <asvg:svgBlip xmlns:asvg="http://schemas.microsoft.com/office/drawing/2016/SVG/main" r:embed="rId68"/>
              </a:ext>
            </a:extLst>
          </a:blip>
          <a:stretch>
            <a:fillRect/>
          </a:stretch>
        </p:blipFill>
        <p:spPr>
          <a:xfrm>
            <a:off x="270857" y="5602279"/>
            <a:ext cx="592920" cy="969324"/>
          </a:xfrm>
          <a:prstGeom prst="rect">
            <a:avLst/>
          </a:prstGeom>
        </p:spPr>
      </p:pic>
      <p:pic>
        <p:nvPicPr>
          <p:cNvPr id="89" name="그래픽 88">
            <a:extLst>
              <a:ext uri="{FF2B5EF4-FFF2-40B4-BE49-F238E27FC236}">
                <a16:creationId xmlns:a16="http://schemas.microsoft.com/office/drawing/2014/main" id="{61571B4C-3E4D-4829-BF1F-ED77C933785B}"/>
              </a:ext>
            </a:extLst>
          </p:cNvPr>
          <p:cNvPicPr>
            <a:picLocks noChangeAspect="1"/>
          </p:cNvPicPr>
          <p:nvPr userDrawn="1"/>
        </p:nvPicPr>
        <p:blipFill>
          <a:blip r:embed="rId69">
            <a:extLst>
              <a:ext uri="{96DAC541-7B7A-43D3-8B79-37D633B846F1}">
                <asvg:svgBlip xmlns:asvg="http://schemas.microsoft.com/office/drawing/2016/SVG/main" r:embed="rId70"/>
              </a:ext>
            </a:extLst>
          </a:blip>
          <a:stretch>
            <a:fillRect/>
          </a:stretch>
        </p:blipFill>
        <p:spPr>
          <a:xfrm>
            <a:off x="9491308" y="6382212"/>
            <a:ext cx="1742115" cy="279804"/>
          </a:xfrm>
          <a:prstGeom prst="rect">
            <a:avLst/>
          </a:prstGeom>
        </p:spPr>
      </p:pic>
      <p:pic>
        <p:nvPicPr>
          <p:cNvPr id="90" name="그래픽 89">
            <a:extLst>
              <a:ext uri="{FF2B5EF4-FFF2-40B4-BE49-F238E27FC236}">
                <a16:creationId xmlns:a16="http://schemas.microsoft.com/office/drawing/2014/main" id="{0ED7837C-B99D-424C-B89F-3DD6FBAB9573}"/>
              </a:ext>
            </a:extLst>
          </p:cNvPr>
          <p:cNvPicPr>
            <a:picLocks noChangeAspect="1"/>
          </p:cNvPicPr>
          <p:nvPr userDrawn="1"/>
        </p:nvPicPr>
        <p:blipFill>
          <a:blip r:embed="rId71">
            <a:extLst>
              <a:ext uri="{96DAC541-7B7A-43D3-8B79-37D633B846F1}">
                <asvg:svgBlip xmlns:asvg="http://schemas.microsoft.com/office/drawing/2016/SVG/main" r:embed="rId72"/>
              </a:ext>
            </a:extLst>
          </a:blip>
          <a:stretch>
            <a:fillRect/>
          </a:stretch>
        </p:blipFill>
        <p:spPr>
          <a:xfrm>
            <a:off x="118557" y="135479"/>
            <a:ext cx="2411654" cy="356419"/>
          </a:xfrm>
          <a:prstGeom prst="rect">
            <a:avLst/>
          </a:prstGeom>
        </p:spPr>
      </p:pic>
      <p:pic>
        <p:nvPicPr>
          <p:cNvPr id="91" name="그래픽 90">
            <a:extLst>
              <a:ext uri="{FF2B5EF4-FFF2-40B4-BE49-F238E27FC236}">
                <a16:creationId xmlns:a16="http://schemas.microsoft.com/office/drawing/2014/main" id="{0430C080-5746-4454-9347-C7522BD883CD}"/>
              </a:ext>
            </a:extLst>
          </p:cNvPr>
          <p:cNvPicPr>
            <a:picLocks noChangeAspect="1"/>
          </p:cNvPicPr>
          <p:nvPr userDrawn="1"/>
        </p:nvPicPr>
        <p:blipFill>
          <a:blip r:embed="rId73">
            <a:extLst>
              <a:ext uri="{96DAC541-7B7A-43D3-8B79-37D633B846F1}">
                <asvg:svgBlip xmlns:asvg="http://schemas.microsoft.com/office/drawing/2016/SVG/main" r:embed="rId74"/>
              </a:ext>
            </a:extLst>
          </a:blip>
          <a:stretch>
            <a:fillRect/>
          </a:stretch>
        </p:blipFill>
        <p:spPr>
          <a:xfrm>
            <a:off x="2665791" y="4398211"/>
            <a:ext cx="579595" cy="1062591"/>
          </a:xfrm>
          <a:prstGeom prst="rect">
            <a:avLst/>
          </a:prstGeom>
        </p:spPr>
      </p:pic>
      <p:pic>
        <p:nvPicPr>
          <p:cNvPr id="92" name="그래픽 91">
            <a:extLst>
              <a:ext uri="{FF2B5EF4-FFF2-40B4-BE49-F238E27FC236}">
                <a16:creationId xmlns:a16="http://schemas.microsoft.com/office/drawing/2014/main" id="{C9664779-EBF9-4DFC-9510-5F2ECBEEF7D8}"/>
              </a:ext>
            </a:extLst>
          </p:cNvPr>
          <p:cNvPicPr>
            <a:picLocks noChangeAspect="1"/>
          </p:cNvPicPr>
          <p:nvPr userDrawn="1"/>
        </p:nvPicPr>
        <p:blipFill>
          <a:blip r:embed="rId75">
            <a:extLst>
              <a:ext uri="{96DAC541-7B7A-43D3-8B79-37D633B846F1}">
                <asvg:svgBlip xmlns:asvg="http://schemas.microsoft.com/office/drawing/2016/SVG/main" r:embed="rId76"/>
              </a:ext>
            </a:extLst>
          </a:blip>
          <a:stretch>
            <a:fillRect/>
          </a:stretch>
        </p:blipFill>
        <p:spPr>
          <a:xfrm>
            <a:off x="2450324" y="2291081"/>
            <a:ext cx="566270" cy="556277"/>
          </a:xfrm>
          <a:prstGeom prst="rect">
            <a:avLst/>
          </a:prstGeom>
        </p:spPr>
      </p:pic>
      <p:pic>
        <p:nvPicPr>
          <p:cNvPr id="93" name="그래픽 92">
            <a:extLst>
              <a:ext uri="{FF2B5EF4-FFF2-40B4-BE49-F238E27FC236}">
                <a16:creationId xmlns:a16="http://schemas.microsoft.com/office/drawing/2014/main" id="{15C785BE-251C-4132-9B4B-E060B34529D0}"/>
              </a:ext>
            </a:extLst>
          </p:cNvPr>
          <p:cNvPicPr>
            <a:picLocks noChangeAspect="1"/>
          </p:cNvPicPr>
          <p:nvPr userDrawn="1"/>
        </p:nvPicPr>
        <p:blipFill>
          <a:blip r:embed="rId77">
            <a:extLst>
              <a:ext uri="{96DAC541-7B7A-43D3-8B79-37D633B846F1}">
                <asvg:svgBlip xmlns:asvg="http://schemas.microsoft.com/office/drawing/2016/SVG/main" r:embed="rId78"/>
              </a:ext>
            </a:extLst>
          </a:blip>
          <a:stretch>
            <a:fillRect/>
          </a:stretch>
        </p:blipFill>
        <p:spPr>
          <a:xfrm>
            <a:off x="10819875" y="392901"/>
            <a:ext cx="656209" cy="1092571"/>
          </a:xfrm>
          <a:prstGeom prst="rect">
            <a:avLst/>
          </a:prstGeom>
        </p:spPr>
      </p:pic>
      <p:pic>
        <p:nvPicPr>
          <p:cNvPr id="94" name="그래픽 93">
            <a:extLst>
              <a:ext uri="{FF2B5EF4-FFF2-40B4-BE49-F238E27FC236}">
                <a16:creationId xmlns:a16="http://schemas.microsoft.com/office/drawing/2014/main" id="{5F49EDB4-033B-49AC-83A4-69D5C78784D9}"/>
              </a:ext>
            </a:extLst>
          </p:cNvPr>
          <p:cNvPicPr>
            <a:picLocks noChangeAspect="1"/>
          </p:cNvPicPr>
          <p:nvPr userDrawn="1"/>
        </p:nvPicPr>
        <p:blipFill>
          <a:blip r:embed="rId79">
            <a:extLst>
              <a:ext uri="{96DAC541-7B7A-43D3-8B79-37D633B846F1}">
                <asvg:svgBlip xmlns:asvg="http://schemas.microsoft.com/office/drawing/2016/SVG/main" r:embed="rId80"/>
              </a:ext>
            </a:extLst>
          </a:blip>
          <a:stretch>
            <a:fillRect/>
          </a:stretch>
        </p:blipFill>
        <p:spPr>
          <a:xfrm>
            <a:off x="1184368" y="4830669"/>
            <a:ext cx="1132541" cy="383066"/>
          </a:xfrm>
          <a:prstGeom prst="rect">
            <a:avLst/>
          </a:prstGeom>
        </p:spPr>
      </p:pic>
      <p:pic>
        <p:nvPicPr>
          <p:cNvPr id="95" name="그래픽 94">
            <a:extLst>
              <a:ext uri="{FF2B5EF4-FFF2-40B4-BE49-F238E27FC236}">
                <a16:creationId xmlns:a16="http://schemas.microsoft.com/office/drawing/2014/main" id="{080F1BA3-6D8B-4D1E-938B-3D5A42307823}"/>
              </a:ext>
            </a:extLst>
          </p:cNvPr>
          <p:cNvPicPr>
            <a:picLocks noChangeAspect="1"/>
          </p:cNvPicPr>
          <p:nvPr userDrawn="1"/>
        </p:nvPicPr>
        <p:blipFill>
          <a:blip r:embed="rId81">
            <a:extLst>
              <a:ext uri="{96DAC541-7B7A-43D3-8B79-37D633B846F1}">
                <asvg:svgBlip xmlns:asvg="http://schemas.microsoft.com/office/drawing/2016/SVG/main" r:embed="rId82"/>
              </a:ext>
            </a:extLst>
          </a:blip>
          <a:stretch>
            <a:fillRect/>
          </a:stretch>
        </p:blipFill>
        <p:spPr>
          <a:xfrm>
            <a:off x="2434228" y="1489053"/>
            <a:ext cx="355790" cy="639104"/>
          </a:xfrm>
          <a:prstGeom prst="rect">
            <a:avLst/>
          </a:prstGeom>
        </p:spPr>
      </p:pic>
      <p:pic>
        <p:nvPicPr>
          <p:cNvPr id="96" name="그래픽 95">
            <a:extLst>
              <a:ext uri="{FF2B5EF4-FFF2-40B4-BE49-F238E27FC236}">
                <a16:creationId xmlns:a16="http://schemas.microsoft.com/office/drawing/2014/main" id="{1A7C9954-494D-409E-B056-1833C7C6EE0B}"/>
              </a:ext>
            </a:extLst>
          </p:cNvPr>
          <p:cNvPicPr>
            <a:picLocks noChangeAspect="1"/>
          </p:cNvPicPr>
          <p:nvPr userDrawn="1"/>
        </p:nvPicPr>
        <p:blipFill>
          <a:blip r:embed="rId83">
            <a:extLst>
              <a:ext uri="{96DAC541-7B7A-43D3-8B79-37D633B846F1}">
                <asvg:svgBlip xmlns:asvg="http://schemas.microsoft.com/office/drawing/2016/SVG/main" r:embed="rId84"/>
              </a:ext>
            </a:extLst>
          </a:blip>
          <a:stretch>
            <a:fillRect/>
          </a:stretch>
        </p:blipFill>
        <p:spPr>
          <a:xfrm>
            <a:off x="4515336" y="5489783"/>
            <a:ext cx="233899" cy="648988"/>
          </a:xfrm>
          <a:prstGeom prst="rect">
            <a:avLst/>
          </a:prstGeom>
        </p:spPr>
      </p:pic>
      <p:pic>
        <p:nvPicPr>
          <p:cNvPr id="97" name="그래픽 96">
            <a:extLst>
              <a:ext uri="{FF2B5EF4-FFF2-40B4-BE49-F238E27FC236}">
                <a16:creationId xmlns:a16="http://schemas.microsoft.com/office/drawing/2014/main" id="{0F16ADBC-7DAE-4ACD-9B86-983EAB7987E9}"/>
              </a:ext>
            </a:extLst>
          </p:cNvPr>
          <p:cNvPicPr>
            <a:picLocks noChangeAspect="1"/>
          </p:cNvPicPr>
          <p:nvPr userDrawn="1"/>
        </p:nvPicPr>
        <p:blipFill>
          <a:blip r:embed="rId85">
            <a:extLst>
              <a:ext uri="{96DAC541-7B7A-43D3-8B79-37D633B846F1}">
                <asvg:svgBlip xmlns:asvg="http://schemas.microsoft.com/office/drawing/2016/SVG/main" r:embed="rId86"/>
              </a:ext>
            </a:extLst>
          </a:blip>
          <a:stretch>
            <a:fillRect/>
          </a:stretch>
        </p:blipFill>
        <p:spPr>
          <a:xfrm>
            <a:off x="1157638" y="610650"/>
            <a:ext cx="368968" cy="464504"/>
          </a:xfrm>
          <a:prstGeom prst="rect">
            <a:avLst/>
          </a:prstGeom>
        </p:spPr>
      </p:pic>
      <p:pic>
        <p:nvPicPr>
          <p:cNvPr id="98" name="그래픽 97">
            <a:extLst>
              <a:ext uri="{FF2B5EF4-FFF2-40B4-BE49-F238E27FC236}">
                <a16:creationId xmlns:a16="http://schemas.microsoft.com/office/drawing/2014/main" id="{31E9B274-06CD-43E0-AFD4-FA149878D76B}"/>
              </a:ext>
            </a:extLst>
          </p:cNvPr>
          <p:cNvPicPr>
            <a:picLocks noChangeAspect="1"/>
          </p:cNvPicPr>
          <p:nvPr userDrawn="1"/>
        </p:nvPicPr>
        <p:blipFill>
          <a:blip r:embed="rId87">
            <a:extLst>
              <a:ext uri="{96DAC541-7B7A-43D3-8B79-37D633B846F1}">
                <asvg:svgBlip xmlns:asvg="http://schemas.microsoft.com/office/drawing/2016/SVG/main" r:embed="rId88"/>
              </a:ext>
            </a:extLst>
          </a:blip>
          <a:stretch>
            <a:fillRect/>
          </a:stretch>
        </p:blipFill>
        <p:spPr>
          <a:xfrm>
            <a:off x="1607829" y="726452"/>
            <a:ext cx="316258" cy="332730"/>
          </a:xfrm>
          <a:prstGeom prst="rect">
            <a:avLst/>
          </a:prstGeom>
        </p:spPr>
      </p:pic>
      <p:pic>
        <p:nvPicPr>
          <p:cNvPr id="99" name="그래픽 98">
            <a:extLst>
              <a:ext uri="{FF2B5EF4-FFF2-40B4-BE49-F238E27FC236}">
                <a16:creationId xmlns:a16="http://schemas.microsoft.com/office/drawing/2014/main" id="{8A4EFE18-2415-45D9-80D4-DF01B28B6871}"/>
              </a:ext>
            </a:extLst>
          </p:cNvPr>
          <p:cNvPicPr>
            <a:picLocks noChangeAspect="1"/>
          </p:cNvPicPr>
          <p:nvPr userDrawn="1"/>
        </p:nvPicPr>
        <p:blipFill>
          <a:blip r:embed="rId89">
            <a:extLst>
              <a:ext uri="{96DAC541-7B7A-43D3-8B79-37D633B846F1}">
                <asvg:svgBlip xmlns:asvg="http://schemas.microsoft.com/office/drawing/2016/SVG/main" r:embed="rId90"/>
              </a:ext>
            </a:extLst>
          </a:blip>
          <a:stretch>
            <a:fillRect/>
          </a:stretch>
        </p:blipFill>
        <p:spPr>
          <a:xfrm>
            <a:off x="2005106" y="613945"/>
            <a:ext cx="372261" cy="457914"/>
          </a:xfrm>
          <a:prstGeom prst="rect">
            <a:avLst/>
          </a:prstGeom>
        </p:spPr>
      </p:pic>
      <p:pic>
        <p:nvPicPr>
          <p:cNvPr id="100" name="그래픽 99">
            <a:extLst>
              <a:ext uri="{FF2B5EF4-FFF2-40B4-BE49-F238E27FC236}">
                <a16:creationId xmlns:a16="http://schemas.microsoft.com/office/drawing/2014/main" id="{1F70E48C-B68E-4C07-991C-CA0C3CD602FB}"/>
              </a:ext>
            </a:extLst>
          </p:cNvPr>
          <p:cNvPicPr>
            <a:picLocks noChangeAspect="1"/>
          </p:cNvPicPr>
          <p:nvPr userDrawn="1"/>
        </p:nvPicPr>
        <p:blipFill>
          <a:blip r:embed="rId91">
            <a:extLst>
              <a:ext uri="{96DAC541-7B7A-43D3-8B79-37D633B846F1}">
                <asvg:svgBlip xmlns:asvg="http://schemas.microsoft.com/office/drawing/2016/SVG/main" r:embed="rId92"/>
              </a:ext>
            </a:extLst>
          </a:blip>
          <a:stretch>
            <a:fillRect/>
          </a:stretch>
        </p:blipFill>
        <p:spPr>
          <a:xfrm>
            <a:off x="5496291" y="855153"/>
            <a:ext cx="200956" cy="289904"/>
          </a:xfrm>
          <a:prstGeom prst="rect">
            <a:avLst/>
          </a:prstGeom>
        </p:spPr>
      </p:pic>
      <p:pic>
        <p:nvPicPr>
          <p:cNvPr id="101" name="그래픽 100">
            <a:extLst>
              <a:ext uri="{FF2B5EF4-FFF2-40B4-BE49-F238E27FC236}">
                <a16:creationId xmlns:a16="http://schemas.microsoft.com/office/drawing/2014/main" id="{DF57FEAE-A455-41D9-8A44-EB9B52F5D56A}"/>
              </a:ext>
            </a:extLst>
          </p:cNvPr>
          <p:cNvPicPr>
            <a:picLocks noChangeAspect="1"/>
          </p:cNvPicPr>
          <p:nvPr userDrawn="1"/>
        </p:nvPicPr>
        <p:blipFill>
          <a:blip r:embed="rId93">
            <a:extLst>
              <a:ext uri="{96DAC541-7B7A-43D3-8B79-37D633B846F1}">
                <asvg:svgBlip xmlns:asvg="http://schemas.microsoft.com/office/drawing/2016/SVG/main" r:embed="rId94"/>
              </a:ext>
            </a:extLst>
          </a:blip>
          <a:stretch>
            <a:fillRect/>
          </a:stretch>
        </p:blipFill>
        <p:spPr>
          <a:xfrm>
            <a:off x="5767901" y="964942"/>
            <a:ext cx="243782" cy="197661"/>
          </a:xfrm>
          <a:prstGeom prst="rect">
            <a:avLst/>
          </a:prstGeom>
        </p:spPr>
      </p:pic>
      <p:pic>
        <p:nvPicPr>
          <p:cNvPr id="102" name="그래픽 101">
            <a:extLst>
              <a:ext uri="{FF2B5EF4-FFF2-40B4-BE49-F238E27FC236}">
                <a16:creationId xmlns:a16="http://schemas.microsoft.com/office/drawing/2014/main" id="{EEA9D4E6-1322-4DAC-9AB8-FF000D09D53A}"/>
              </a:ext>
            </a:extLst>
          </p:cNvPr>
          <p:cNvPicPr>
            <a:picLocks noChangeAspect="1"/>
          </p:cNvPicPr>
          <p:nvPr userDrawn="1"/>
        </p:nvPicPr>
        <p:blipFill>
          <a:blip r:embed="rId95">
            <a:extLst>
              <a:ext uri="{96DAC541-7B7A-43D3-8B79-37D633B846F1}">
                <asvg:svgBlip xmlns:asvg="http://schemas.microsoft.com/office/drawing/2016/SVG/main" r:embed="rId96"/>
              </a:ext>
            </a:extLst>
          </a:blip>
          <a:stretch>
            <a:fillRect/>
          </a:stretch>
        </p:blipFill>
        <p:spPr>
          <a:xfrm>
            <a:off x="6225233" y="5444330"/>
            <a:ext cx="336024" cy="306375"/>
          </a:xfrm>
          <a:prstGeom prst="rect">
            <a:avLst/>
          </a:prstGeom>
        </p:spPr>
      </p:pic>
      <p:pic>
        <p:nvPicPr>
          <p:cNvPr id="103" name="그래픽 102">
            <a:extLst>
              <a:ext uri="{FF2B5EF4-FFF2-40B4-BE49-F238E27FC236}">
                <a16:creationId xmlns:a16="http://schemas.microsoft.com/office/drawing/2014/main" id="{46709310-480F-4FAF-8DB4-E1D4D6622F02}"/>
              </a:ext>
            </a:extLst>
          </p:cNvPr>
          <p:cNvPicPr>
            <a:picLocks noChangeAspect="1"/>
          </p:cNvPicPr>
          <p:nvPr userDrawn="1"/>
        </p:nvPicPr>
        <p:blipFill>
          <a:blip r:embed="rId97">
            <a:extLst>
              <a:ext uri="{96DAC541-7B7A-43D3-8B79-37D633B846F1}">
                <asvg:svgBlip xmlns:asvg="http://schemas.microsoft.com/office/drawing/2016/SVG/main" r:embed="rId98"/>
              </a:ext>
            </a:extLst>
          </a:blip>
          <a:stretch>
            <a:fillRect/>
          </a:stretch>
        </p:blipFill>
        <p:spPr>
          <a:xfrm>
            <a:off x="2593573" y="245342"/>
            <a:ext cx="533685" cy="540274"/>
          </a:xfrm>
          <a:prstGeom prst="rect">
            <a:avLst/>
          </a:prstGeom>
        </p:spPr>
      </p:pic>
      <p:pic>
        <p:nvPicPr>
          <p:cNvPr id="104" name="그래픽 103">
            <a:extLst>
              <a:ext uri="{FF2B5EF4-FFF2-40B4-BE49-F238E27FC236}">
                <a16:creationId xmlns:a16="http://schemas.microsoft.com/office/drawing/2014/main" id="{B4E56F2A-1A30-422C-9DB3-F9CE5C64E1BB}"/>
              </a:ext>
            </a:extLst>
          </p:cNvPr>
          <p:cNvPicPr>
            <a:picLocks noChangeAspect="1"/>
          </p:cNvPicPr>
          <p:nvPr userDrawn="1"/>
        </p:nvPicPr>
        <p:blipFill>
          <a:blip r:embed="rId99">
            <a:extLst>
              <a:ext uri="{96DAC541-7B7A-43D3-8B79-37D633B846F1}">
                <asvg:svgBlip xmlns:asvg="http://schemas.microsoft.com/office/drawing/2016/SVG/main" r:embed="rId100"/>
              </a:ext>
            </a:extLst>
          </a:blip>
          <a:stretch>
            <a:fillRect/>
          </a:stretch>
        </p:blipFill>
        <p:spPr>
          <a:xfrm>
            <a:off x="7914919" y="434701"/>
            <a:ext cx="385439" cy="309669"/>
          </a:xfrm>
          <a:prstGeom prst="rect">
            <a:avLst/>
          </a:prstGeom>
        </p:spPr>
      </p:pic>
      <p:pic>
        <p:nvPicPr>
          <p:cNvPr id="105" name="그래픽 104">
            <a:extLst>
              <a:ext uri="{FF2B5EF4-FFF2-40B4-BE49-F238E27FC236}">
                <a16:creationId xmlns:a16="http://schemas.microsoft.com/office/drawing/2014/main" id="{E11CD941-2609-423A-ABB1-B4DF4DACFDDD}"/>
              </a:ext>
            </a:extLst>
          </p:cNvPr>
          <p:cNvPicPr>
            <a:picLocks noChangeAspect="1"/>
          </p:cNvPicPr>
          <p:nvPr userDrawn="1"/>
        </p:nvPicPr>
        <p:blipFill>
          <a:blip r:embed="rId101">
            <a:extLst>
              <a:ext uri="{96DAC541-7B7A-43D3-8B79-37D633B846F1}">
                <asvg:svgBlip xmlns:asvg="http://schemas.microsoft.com/office/drawing/2016/SVG/main" r:embed="rId102"/>
              </a:ext>
            </a:extLst>
          </a:blip>
          <a:stretch>
            <a:fillRect/>
          </a:stretch>
        </p:blipFill>
        <p:spPr>
          <a:xfrm>
            <a:off x="4743526" y="1264506"/>
            <a:ext cx="210839" cy="184484"/>
          </a:xfrm>
          <a:prstGeom prst="rect">
            <a:avLst/>
          </a:prstGeom>
        </p:spPr>
      </p:pic>
      <p:pic>
        <p:nvPicPr>
          <p:cNvPr id="106" name="그래픽 105">
            <a:extLst>
              <a:ext uri="{FF2B5EF4-FFF2-40B4-BE49-F238E27FC236}">
                <a16:creationId xmlns:a16="http://schemas.microsoft.com/office/drawing/2014/main" id="{C689DE32-4376-467F-83B2-43251B42A250}"/>
              </a:ext>
            </a:extLst>
          </p:cNvPr>
          <p:cNvPicPr>
            <a:picLocks noChangeAspect="1"/>
          </p:cNvPicPr>
          <p:nvPr userDrawn="1"/>
        </p:nvPicPr>
        <p:blipFill>
          <a:blip r:embed="rId103">
            <a:extLst>
              <a:ext uri="{96DAC541-7B7A-43D3-8B79-37D633B846F1}">
                <asvg:svgBlip xmlns:asvg="http://schemas.microsoft.com/office/drawing/2016/SVG/main" r:embed="rId104"/>
              </a:ext>
            </a:extLst>
          </a:blip>
          <a:stretch>
            <a:fillRect/>
          </a:stretch>
        </p:blipFill>
        <p:spPr>
          <a:xfrm>
            <a:off x="9205358" y="4733422"/>
            <a:ext cx="131774" cy="168011"/>
          </a:xfrm>
          <a:prstGeom prst="rect">
            <a:avLst/>
          </a:prstGeom>
        </p:spPr>
      </p:pic>
      <p:pic>
        <p:nvPicPr>
          <p:cNvPr id="107" name="그래픽 106">
            <a:extLst>
              <a:ext uri="{FF2B5EF4-FFF2-40B4-BE49-F238E27FC236}">
                <a16:creationId xmlns:a16="http://schemas.microsoft.com/office/drawing/2014/main" id="{CBAAADD2-C34D-4651-9932-1D2A5932E9DD}"/>
              </a:ext>
            </a:extLst>
          </p:cNvPr>
          <p:cNvPicPr>
            <a:picLocks noChangeAspect="1"/>
          </p:cNvPicPr>
          <p:nvPr userDrawn="1"/>
        </p:nvPicPr>
        <p:blipFill>
          <a:blip r:embed="rId105">
            <a:extLst>
              <a:ext uri="{96DAC541-7B7A-43D3-8B79-37D633B846F1}">
                <asvg:svgBlip xmlns:asvg="http://schemas.microsoft.com/office/drawing/2016/SVG/main" r:embed="rId106"/>
              </a:ext>
            </a:extLst>
          </a:blip>
          <a:stretch>
            <a:fillRect/>
          </a:stretch>
        </p:blipFill>
        <p:spPr>
          <a:xfrm>
            <a:off x="3448044" y="366023"/>
            <a:ext cx="220721" cy="408498"/>
          </a:xfrm>
          <a:prstGeom prst="rect">
            <a:avLst/>
          </a:prstGeom>
        </p:spPr>
      </p:pic>
      <p:pic>
        <p:nvPicPr>
          <p:cNvPr id="108" name="그래픽 107">
            <a:extLst>
              <a:ext uri="{FF2B5EF4-FFF2-40B4-BE49-F238E27FC236}">
                <a16:creationId xmlns:a16="http://schemas.microsoft.com/office/drawing/2014/main" id="{C565E2FC-A12A-4141-A8BC-66B2E6C6BE9A}"/>
              </a:ext>
            </a:extLst>
          </p:cNvPr>
          <p:cNvPicPr>
            <a:picLocks noChangeAspect="1"/>
          </p:cNvPicPr>
          <p:nvPr userDrawn="1"/>
        </p:nvPicPr>
        <p:blipFill>
          <a:blip r:embed="rId107">
            <a:extLst>
              <a:ext uri="{96DAC541-7B7A-43D3-8B79-37D633B846F1}">
                <asvg:svgBlip xmlns:asvg="http://schemas.microsoft.com/office/drawing/2016/SVG/main" r:embed="rId108"/>
              </a:ext>
            </a:extLst>
          </a:blip>
          <a:stretch>
            <a:fillRect/>
          </a:stretch>
        </p:blipFill>
        <p:spPr>
          <a:xfrm>
            <a:off x="2526470" y="4135617"/>
            <a:ext cx="263548" cy="108713"/>
          </a:xfrm>
          <a:prstGeom prst="rect">
            <a:avLst/>
          </a:prstGeom>
        </p:spPr>
      </p:pic>
      <p:pic>
        <p:nvPicPr>
          <p:cNvPr id="109" name="그래픽 108">
            <a:extLst>
              <a:ext uri="{FF2B5EF4-FFF2-40B4-BE49-F238E27FC236}">
                <a16:creationId xmlns:a16="http://schemas.microsoft.com/office/drawing/2014/main" id="{F9AF52CE-F667-402F-86E8-07E3704427A1}"/>
              </a:ext>
            </a:extLst>
          </p:cNvPr>
          <p:cNvPicPr>
            <a:picLocks noChangeAspect="1"/>
          </p:cNvPicPr>
          <p:nvPr userDrawn="1"/>
        </p:nvPicPr>
        <p:blipFill>
          <a:blip r:embed="rId109">
            <a:extLst>
              <a:ext uri="{96DAC541-7B7A-43D3-8B79-37D633B846F1}">
                <asvg:svgBlip xmlns:asvg="http://schemas.microsoft.com/office/drawing/2016/SVG/main" r:embed="rId110"/>
              </a:ext>
            </a:extLst>
          </a:blip>
          <a:stretch>
            <a:fillRect/>
          </a:stretch>
        </p:blipFill>
        <p:spPr>
          <a:xfrm>
            <a:off x="495144" y="3622869"/>
            <a:ext cx="359084" cy="359084"/>
          </a:xfrm>
          <a:prstGeom prst="rect">
            <a:avLst/>
          </a:prstGeom>
        </p:spPr>
      </p:pic>
      <p:pic>
        <p:nvPicPr>
          <p:cNvPr id="110" name="그래픽 109">
            <a:extLst>
              <a:ext uri="{FF2B5EF4-FFF2-40B4-BE49-F238E27FC236}">
                <a16:creationId xmlns:a16="http://schemas.microsoft.com/office/drawing/2014/main" id="{4DEAACF6-D70B-4DC8-B7EC-7C453656871C}"/>
              </a:ext>
            </a:extLst>
          </p:cNvPr>
          <p:cNvPicPr>
            <a:picLocks noChangeAspect="1"/>
          </p:cNvPicPr>
          <p:nvPr userDrawn="1"/>
        </p:nvPicPr>
        <p:blipFill>
          <a:blip r:embed="rId111">
            <a:extLst>
              <a:ext uri="{96DAC541-7B7A-43D3-8B79-37D633B846F1}">
                <asvg:svgBlip xmlns:asvg="http://schemas.microsoft.com/office/drawing/2016/SVG/main" r:embed="rId112"/>
              </a:ext>
            </a:extLst>
          </a:blip>
          <a:stretch>
            <a:fillRect/>
          </a:stretch>
        </p:blipFill>
        <p:spPr>
          <a:xfrm>
            <a:off x="10581709" y="4337875"/>
            <a:ext cx="385439" cy="336024"/>
          </a:xfrm>
          <a:prstGeom prst="rect">
            <a:avLst/>
          </a:prstGeom>
        </p:spPr>
      </p:pic>
      <p:pic>
        <p:nvPicPr>
          <p:cNvPr id="111" name="그래픽 110">
            <a:extLst>
              <a:ext uri="{FF2B5EF4-FFF2-40B4-BE49-F238E27FC236}">
                <a16:creationId xmlns:a16="http://schemas.microsoft.com/office/drawing/2014/main" id="{49490BC5-8E83-470E-A44E-CED9B276FB4C}"/>
              </a:ext>
            </a:extLst>
          </p:cNvPr>
          <p:cNvPicPr>
            <a:picLocks noChangeAspect="1"/>
          </p:cNvPicPr>
          <p:nvPr userDrawn="1"/>
        </p:nvPicPr>
        <p:blipFill>
          <a:blip r:embed="rId113">
            <a:extLst>
              <a:ext uri="{96DAC541-7B7A-43D3-8B79-37D633B846F1}">
                <asvg:svgBlip xmlns:asvg="http://schemas.microsoft.com/office/drawing/2016/SVG/main" r:embed="rId114"/>
              </a:ext>
            </a:extLst>
          </a:blip>
          <a:stretch>
            <a:fillRect/>
          </a:stretch>
        </p:blipFill>
        <p:spPr>
          <a:xfrm>
            <a:off x="8925585" y="3021241"/>
            <a:ext cx="408500" cy="395323"/>
          </a:xfrm>
          <a:prstGeom prst="rect">
            <a:avLst/>
          </a:prstGeom>
        </p:spPr>
      </p:pic>
      <p:pic>
        <p:nvPicPr>
          <p:cNvPr id="112" name="그래픽 111">
            <a:extLst>
              <a:ext uri="{FF2B5EF4-FFF2-40B4-BE49-F238E27FC236}">
                <a16:creationId xmlns:a16="http://schemas.microsoft.com/office/drawing/2014/main" id="{AB48CD52-86D6-470B-A324-87B81E681669}"/>
              </a:ext>
            </a:extLst>
          </p:cNvPr>
          <p:cNvPicPr>
            <a:picLocks noChangeAspect="1"/>
          </p:cNvPicPr>
          <p:nvPr userDrawn="1"/>
        </p:nvPicPr>
        <p:blipFill>
          <a:blip r:embed="rId115">
            <a:extLst>
              <a:ext uri="{96DAC541-7B7A-43D3-8B79-37D633B846F1}">
                <asvg:svgBlip xmlns:asvg="http://schemas.microsoft.com/office/drawing/2016/SVG/main" r:embed="rId116"/>
              </a:ext>
            </a:extLst>
          </a:blip>
          <a:stretch>
            <a:fillRect/>
          </a:stretch>
        </p:blipFill>
        <p:spPr>
          <a:xfrm>
            <a:off x="7719606" y="5506433"/>
            <a:ext cx="675343" cy="1044311"/>
          </a:xfrm>
          <a:prstGeom prst="rect">
            <a:avLst/>
          </a:prstGeom>
        </p:spPr>
      </p:pic>
      <p:pic>
        <p:nvPicPr>
          <p:cNvPr id="113" name="그래픽 112">
            <a:extLst>
              <a:ext uri="{FF2B5EF4-FFF2-40B4-BE49-F238E27FC236}">
                <a16:creationId xmlns:a16="http://schemas.microsoft.com/office/drawing/2014/main" id="{D3D453DB-D467-4D81-B448-4E3F266804FF}"/>
              </a:ext>
            </a:extLst>
          </p:cNvPr>
          <p:cNvPicPr>
            <a:picLocks noChangeAspect="1"/>
          </p:cNvPicPr>
          <p:nvPr userDrawn="1"/>
        </p:nvPicPr>
        <p:blipFill>
          <a:blip r:embed="rId117">
            <a:extLst>
              <a:ext uri="{96DAC541-7B7A-43D3-8B79-37D633B846F1}">
                <asvg:svgBlip xmlns:asvg="http://schemas.microsoft.com/office/drawing/2016/SVG/main" r:embed="rId118"/>
              </a:ext>
            </a:extLst>
          </a:blip>
          <a:stretch>
            <a:fillRect/>
          </a:stretch>
        </p:blipFill>
        <p:spPr>
          <a:xfrm>
            <a:off x="8078815" y="1304764"/>
            <a:ext cx="372261" cy="695107"/>
          </a:xfrm>
          <a:prstGeom prst="rect">
            <a:avLst/>
          </a:prstGeom>
        </p:spPr>
      </p:pic>
      <p:pic>
        <p:nvPicPr>
          <p:cNvPr id="114" name="그래픽 113">
            <a:extLst>
              <a:ext uri="{FF2B5EF4-FFF2-40B4-BE49-F238E27FC236}">
                <a16:creationId xmlns:a16="http://schemas.microsoft.com/office/drawing/2014/main" id="{3B57E82B-50A7-431F-B797-23746AD9C3E9}"/>
              </a:ext>
            </a:extLst>
          </p:cNvPr>
          <p:cNvPicPr>
            <a:picLocks noChangeAspect="1"/>
          </p:cNvPicPr>
          <p:nvPr userDrawn="1"/>
        </p:nvPicPr>
        <p:blipFill>
          <a:blip r:embed="rId119">
            <a:extLst>
              <a:ext uri="{96DAC541-7B7A-43D3-8B79-37D633B846F1}">
                <asvg:svgBlip xmlns:asvg="http://schemas.microsoft.com/office/drawing/2016/SVG/main" r:embed="rId120"/>
              </a:ext>
            </a:extLst>
          </a:blip>
          <a:stretch>
            <a:fillRect/>
          </a:stretch>
        </p:blipFill>
        <p:spPr>
          <a:xfrm>
            <a:off x="829804" y="1993833"/>
            <a:ext cx="263548" cy="349201"/>
          </a:xfrm>
          <a:prstGeom prst="rect">
            <a:avLst/>
          </a:prstGeom>
        </p:spPr>
      </p:pic>
      <p:pic>
        <p:nvPicPr>
          <p:cNvPr id="115" name="그래픽 114">
            <a:extLst>
              <a:ext uri="{FF2B5EF4-FFF2-40B4-BE49-F238E27FC236}">
                <a16:creationId xmlns:a16="http://schemas.microsoft.com/office/drawing/2014/main" id="{77D90C75-E41C-433B-8AB4-89480CC1611B}"/>
              </a:ext>
            </a:extLst>
          </p:cNvPr>
          <p:cNvPicPr>
            <a:picLocks noChangeAspect="1"/>
          </p:cNvPicPr>
          <p:nvPr userDrawn="1"/>
        </p:nvPicPr>
        <p:blipFill>
          <a:blip r:embed="rId121">
            <a:extLst>
              <a:ext uri="{96DAC541-7B7A-43D3-8B79-37D633B846F1}">
                <asvg:svgBlip xmlns:asvg="http://schemas.microsoft.com/office/drawing/2016/SVG/main" r:embed="rId122"/>
              </a:ext>
            </a:extLst>
          </a:blip>
          <a:stretch>
            <a:fillRect/>
          </a:stretch>
        </p:blipFill>
        <p:spPr>
          <a:xfrm>
            <a:off x="1217193" y="2181583"/>
            <a:ext cx="398616" cy="322846"/>
          </a:xfrm>
          <a:prstGeom prst="rect">
            <a:avLst/>
          </a:prstGeom>
        </p:spPr>
      </p:pic>
      <p:pic>
        <p:nvPicPr>
          <p:cNvPr id="116" name="그래픽 115">
            <a:extLst>
              <a:ext uri="{FF2B5EF4-FFF2-40B4-BE49-F238E27FC236}">
                <a16:creationId xmlns:a16="http://schemas.microsoft.com/office/drawing/2014/main" id="{ECE0D7BD-3CD0-4ED5-B1C0-6AF26F709113}"/>
              </a:ext>
            </a:extLst>
          </p:cNvPr>
          <p:cNvPicPr>
            <a:picLocks noChangeAspect="1"/>
          </p:cNvPicPr>
          <p:nvPr userDrawn="1"/>
        </p:nvPicPr>
        <p:blipFill>
          <a:blip r:embed="rId123">
            <a:extLst>
              <a:ext uri="{96DAC541-7B7A-43D3-8B79-37D633B846F1}">
                <asvg:svgBlip xmlns:asvg="http://schemas.microsoft.com/office/drawing/2016/SVG/main" r:embed="rId124"/>
              </a:ext>
            </a:extLst>
          </a:blip>
          <a:stretch>
            <a:fillRect/>
          </a:stretch>
        </p:blipFill>
        <p:spPr>
          <a:xfrm>
            <a:off x="763574" y="5227399"/>
            <a:ext cx="171307" cy="253666"/>
          </a:xfrm>
          <a:prstGeom prst="rect">
            <a:avLst/>
          </a:prstGeom>
        </p:spPr>
      </p:pic>
      <p:pic>
        <p:nvPicPr>
          <p:cNvPr id="117" name="그래픽 116">
            <a:extLst>
              <a:ext uri="{FF2B5EF4-FFF2-40B4-BE49-F238E27FC236}">
                <a16:creationId xmlns:a16="http://schemas.microsoft.com/office/drawing/2014/main" id="{E798E77A-6760-405F-A84A-0324BC533E13}"/>
              </a:ext>
            </a:extLst>
          </p:cNvPr>
          <p:cNvPicPr>
            <a:picLocks noChangeAspect="1"/>
          </p:cNvPicPr>
          <p:nvPr userDrawn="1"/>
        </p:nvPicPr>
        <p:blipFill>
          <a:blip r:embed="rId125">
            <a:extLst>
              <a:ext uri="{96DAC541-7B7A-43D3-8B79-37D633B846F1}">
                <asvg:svgBlip xmlns:asvg="http://schemas.microsoft.com/office/drawing/2016/SVG/main" r:embed="rId126"/>
              </a:ext>
            </a:extLst>
          </a:blip>
          <a:stretch>
            <a:fillRect/>
          </a:stretch>
        </p:blipFill>
        <p:spPr>
          <a:xfrm>
            <a:off x="2771406" y="5720912"/>
            <a:ext cx="306375" cy="378851"/>
          </a:xfrm>
          <a:prstGeom prst="rect">
            <a:avLst/>
          </a:prstGeom>
        </p:spPr>
      </p:pic>
      <p:pic>
        <p:nvPicPr>
          <p:cNvPr id="118" name="그래픽 117">
            <a:extLst>
              <a:ext uri="{FF2B5EF4-FFF2-40B4-BE49-F238E27FC236}">
                <a16:creationId xmlns:a16="http://schemas.microsoft.com/office/drawing/2014/main" id="{C512E34C-A865-462A-A856-D39FBCBEEBDD}"/>
              </a:ext>
            </a:extLst>
          </p:cNvPr>
          <p:cNvPicPr>
            <a:picLocks noChangeAspect="1"/>
          </p:cNvPicPr>
          <p:nvPr userDrawn="1"/>
        </p:nvPicPr>
        <p:blipFill>
          <a:blip r:embed="rId127">
            <a:extLst>
              <a:ext uri="{96DAC541-7B7A-43D3-8B79-37D633B846F1}">
                <asvg:svgBlip xmlns:asvg="http://schemas.microsoft.com/office/drawing/2016/SVG/main" r:embed="rId128"/>
              </a:ext>
            </a:extLst>
          </a:blip>
          <a:stretch>
            <a:fillRect/>
          </a:stretch>
        </p:blipFill>
        <p:spPr>
          <a:xfrm>
            <a:off x="3803716" y="1274647"/>
            <a:ext cx="214133" cy="210838"/>
          </a:xfrm>
          <a:prstGeom prst="rect">
            <a:avLst/>
          </a:prstGeom>
        </p:spPr>
      </p:pic>
      <p:pic>
        <p:nvPicPr>
          <p:cNvPr id="119" name="그래픽 118">
            <a:extLst>
              <a:ext uri="{FF2B5EF4-FFF2-40B4-BE49-F238E27FC236}">
                <a16:creationId xmlns:a16="http://schemas.microsoft.com/office/drawing/2014/main" id="{DF441F8B-F71B-43DC-8305-951A98AAE0C0}"/>
              </a:ext>
            </a:extLst>
          </p:cNvPr>
          <p:cNvPicPr>
            <a:picLocks noChangeAspect="1"/>
          </p:cNvPicPr>
          <p:nvPr userDrawn="1"/>
        </p:nvPicPr>
        <p:blipFill>
          <a:blip r:embed="rId129">
            <a:extLst>
              <a:ext uri="{96DAC541-7B7A-43D3-8B79-37D633B846F1}">
                <asvg:svgBlip xmlns:asvg="http://schemas.microsoft.com/office/drawing/2016/SVG/main" r:embed="rId130"/>
              </a:ext>
            </a:extLst>
          </a:blip>
          <a:stretch>
            <a:fillRect/>
          </a:stretch>
        </p:blipFill>
        <p:spPr>
          <a:xfrm>
            <a:off x="10328745" y="2971854"/>
            <a:ext cx="204249" cy="428264"/>
          </a:xfrm>
          <a:prstGeom prst="rect">
            <a:avLst/>
          </a:prstGeom>
        </p:spPr>
      </p:pic>
      <p:pic>
        <p:nvPicPr>
          <p:cNvPr id="120" name="그래픽 119">
            <a:extLst>
              <a:ext uri="{FF2B5EF4-FFF2-40B4-BE49-F238E27FC236}">
                <a16:creationId xmlns:a16="http://schemas.microsoft.com/office/drawing/2014/main" id="{2F62FACA-FD86-48E0-B969-04B791F4F55D}"/>
              </a:ext>
            </a:extLst>
          </p:cNvPr>
          <p:cNvPicPr>
            <a:picLocks noChangeAspect="1"/>
          </p:cNvPicPr>
          <p:nvPr userDrawn="1"/>
        </p:nvPicPr>
        <p:blipFill>
          <a:blip r:embed="rId131">
            <a:extLst>
              <a:ext uri="{96DAC541-7B7A-43D3-8B79-37D633B846F1}">
                <asvg:svgBlip xmlns:asvg="http://schemas.microsoft.com/office/drawing/2016/SVG/main" r:embed="rId132"/>
              </a:ext>
            </a:extLst>
          </a:blip>
          <a:stretch>
            <a:fillRect/>
          </a:stretch>
        </p:blipFill>
        <p:spPr>
          <a:xfrm>
            <a:off x="254617" y="2404230"/>
            <a:ext cx="253665" cy="303080"/>
          </a:xfrm>
          <a:prstGeom prst="rect">
            <a:avLst/>
          </a:prstGeom>
        </p:spPr>
      </p:pic>
      <p:pic>
        <p:nvPicPr>
          <p:cNvPr id="121" name="그래픽 120">
            <a:extLst>
              <a:ext uri="{FF2B5EF4-FFF2-40B4-BE49-F238E27FC236}">
                <a16:creationId xmlns:a16="http://schemas.microsoft.com/office/drawing/2014/main" id="{A301F69E-FB93-4590-A669-E52133D32109}"/>
              </a:ext>
            </a:extLst>
          </p:cNvPr>
          <p:cNvPicPr>
            <a:picLocks noChangeAspect="1"/>
          </p:cNvPicPr>
          <p:nvPr userDrawn="1"/>
        </p:nvPicPr>
        <p:blipFill>
          <a:blip r:embed="rId133">
            <a:extLst>
              <a:ext uri="{96DAC541-7B7A-43D3-8B79-37D633B846F1}">
                <asvg:svgBlip xmlns:asvg="http://schemas.microsoft.com/office/drawing/2016/SVG/main" r:embed="rId134"/>
              </a:ext>
            </a:extLst>
          </a:blip>
          <a:stretch>
            <a:fillRect/>
          </a:stretch>
        </p:blipFill>
        <p:spPr>
          <a:xfrm>
            <a:off x="4716018" y="6137269"/>
            <a:ext cx="362379" cy="533686"/>
          </a:xfrm>
          <a:prstGeom prst="rect">
            <a:avLst/>
          </a:prstGeom>
        </p:spPr>
      </p:pic>
      <p:pic>
        <p:nvPicPr>
          <p:cNvPr id="122" name="그래픽 121">
            <a:extLst>
              <a:ext uri="{FF2B5EF4-FFF2-40B4-BE49-F238E27FC236}">
                <a16:creationId xmlns:a16="http://schemas.microsoft.com/office/drawing/2014/main" id="{708862AC-F724-4A5A-B307-9B3414FB2AFA}"/>
              </a:ext>
            </a:extLst>
          </p:cNvPr>
          <p:cNvPicPr>
            <a:picLocks noChangeAspect="1"/>
          </p:cNvPicPr>
          <p:nvPr userDrawn="1"/>
        </p:nvPicPr>
        <p:blipFill>
          <a:blip r:embed="rId135">
            <a:extLst>
              <a:ext uri="{96DAC541-7B7A-43D3-8B79-37D633B846F1}">
                <asvg:svgBlip xmlns:asvg="http://schemas.microsoft.com/office/drawing/2016/SVG/main" r:embed="rId136"/>
              </a:ext>
            </a:extLst>
          </a:blip>
          <a:stretch>
            <a:fillRect/>
          </a:stretch>
        </p:blipFill>
        <p:spPr>
          <a:xfrm>
            <a:off x="2962188" y="3765873"/>
            <a:ext cx="424972" cy="566630"/>
          </a:xfrm>
          <a:prstGeom prst="rect">
            <a:avLst/>
          </a:prstGeom>
        </p:spPr>
      </p:pic>
      <p:pic>
        <p:nvPicPr>
          <p:cNvPr id="123" name="그래픽 122">
            <a:extLst>
              <a:ext uri="{FF2B5EF4-FFF2-40B4-BE49-F238E27FC236}">
                <a16:creationId xmlns:a16="http://schemas.microsoft.com/office/drawing/2014/main" id="{2E449D0D-6256-43A2-9CB1-5036B9650404}"/>
              </a:ext>
            </a:extLst>
          </p:cNvPr>
          <p:cNvPicPr>
            <a:picLocks noChangeAspect="1"/>
          </p:cNvPicPr>
          <p:nvPr userDrawn="1"/>
        </p:nvPicPr>
        <p:blipFill>
          <a:blip r:embed="rId137">
            <a:extLst>
              <a:ext uri="{96DAC541-7B7A-43D3-8B79-37D633B846F1}">
                <asvg:svgBlip xmlns:asvg="http://schemas.microsoft.com/office/drawing/2016/SVG/main" r:embed="rId138"/>
              </a:ext>
            </a:extLst>
          </a:blip>
          <a:stretch>
            <a:fillRect/>
          </a:stretch>
        </p:blipFill>
        <p:spPr>
          <a:xfrm>
            <a:off x="9598036" y="1679382"/>
            <a:ext cx="365673" cy="365673"/>
          </a:xfrm>
          <a:prstGeom prst="rect">
            <a:avLst/>
          </a:prstGeom>
        </p:spPr>
      </p:pic>
      <p:pic>
        <p:nvPicPr>
          <p:cNvPr id="124" name="그래픽 123">
            <a:extLst>
              <a:ext uri="{FF2B5EF4-FFF2-40B4-BE49-F238E27FC236}">
                <a16:creationId xmlns:a16="http://schemas.microsoft.com/office/drawing/2014/main" id="{95E1E13B-FA21-4299-9D2B-06365C84B443}"/>
              </a:ext>
            </a:extLst>
          </p:cNvPr>
          <p:cNvPicPr>
            <a:picLocks noChangeAspect="1"/>
          </p:cNvPicPr>
          <p:nvPr userDrawn="1"/>
        </p:nvPicPr>
        <p:blipFill>
          <a:blip r:embed="rId139">
            <a:extLst>
              <a:ext uri="{96DAC541-7B7A-43D3-8B79-37D633B846F1}">
                <asvg:svgBlip xmlns:asvg="http://schemas.microsoft.com/office/drawing/2016/SVG/main" r:embed="rId140"/>
              </a:ext>
            </a:extLst>
          </a:blip>
          <a:stretch>
            <a:fillRect/>
          </a:stretch>
        </p:blipFill>
        <p:spPr>
          <a:xfrm>
            <a:off x="1906889" y="3132270"/>
            <a:ext cx="148246" cy="273432"/>
          </a:xfrm>
          <a:prstGeom prst="rect">
            <a:avLst/>
          </a:prstGeom>
        </p:spPr>
      </p:pic>
      <p:pic>
        <p:nvPicPr>
          <p:cNvPr id="125" name="그래픽 124">
            <a:extLst>
              <a:ext uri="{FF2B5EF4-FFF2-40B4-BE49-F238E27FC236}">
                <a16:creationId xmlns:a16="http://schemas.microsoft.com/office/drawing/2014/main" id="{67F802F0-586E-4B5C-85B4-C43B76C38B54}"/>
              </a:ext>
            </a:extLst>
          </p:cNvPr>
          <p:cNvPicPr>
            <a:picLocks noChangeAspect="1"/>
          </p:cNvPicPr>
          <p:nvPr userDrawn="1"/>
        </p:nvPicPr>
        <p:blipFill>
          <a:blip r:embed="rId141">
            <a:extLst>
              <a:ext uri="{96DAC541-7B7A-43D3-8B79-37D633B846F1}">
                <asvg:svgBlip xmlns:asvg="http://schemas.microsoft.com/office/drawing/2016/SVG/main" r:embed="rId142"/>
              </a:ext>
            </a:extLst>
          </a:blip>
          <a:stretch>
            <a:fillRect/>
          </a:stretch>
        </p:blipFill>
        <p:spPr>
          <a:xfrm>
            <a:off x="3248531" y="2491266"/>
            <a:ext cx="131774" cy="375556"/>
          </a:xfrm>
          <a:prstGeom prst="rect">
            <a:avLst/>
          </a:prstGeom>
        </p:spPr>
      </p:pic>
      <p:pic>
        <p:nvPicPr>
          <p:cNvPr id="126" name="그래픽 125">
            <a:extLst>
              <a:ext uri="{FF2B5EF4-FFF2-40B4-BE49-F238E27FC236}">
                <a16:creationId xmlns:a16="http://schemas.microsoft.com/office/drawing/2014/main" id="{E0689388-2690-475C-B6FB-F099E3FB021E}"/>
              </a:ext>
            </a:extLst>
          </p:cNvPr>
          <p:cNvPicPr>
            <a:picLocks noChangeAspect="1"/>
          </p:cNvPicPr>
          <p:nvPr userDrawn="1"/>
        </p:nvPicPr>
        <p:blipFill>
          <a:blip r:embed="rId143">
            <a:extLst>
              <a:ext uri="{96DAC541-7B7A-43D3-8B79-37D633B846F1}">
                <asvg:svgBlip xmlns:asvg="http://schemas.microsoft.com/office/drawing/2016/SVG/main" r:embed="rId144"/>
              </a:ext>
            </a:extLst>
          </a:blip>
          <a:stretch>
            <a:fillRect/>
          </a:stretch>
        </p:blipFill>
        <p:spPr>
          <a:xfrm>
            <a:off x="1293015" y="4452214"/>
            <a:ext cx="224016" cy="224016"/>
          </a:xfrm>
          <a:prstGeom prst="rect">
            <a:avLst/>
          </a:prstGeom>
        </p:spPr>
      </p:pic>
      <p:pic>
        <p:nvPicPr>
          <p:cNvPr id="127" name="그래픽 126">
            <a:extLst>
              <a:ext uri="{FF2B5EF4-FFF2-40B4-BE49-F238E27FC236}">
                <a16:creationId xmlns:a16="http://schemas.microsoft.com/office/drawing/2014/main" id="{A17A467A-824D-4D6F-B778-27B3196B8FDA}"/>
              </a:ext>
            </a:extLst>
          </p:cNvPr>
          <p:cNvPicPr>
            <a:picLocks noChangeAspect="1"/>
          </p:cNvPicPr>
          <p:nvPr userDrawn="1"/>
        </p:nvPicPr>
        <p:blipFill>
          <a:blip r:embed="rId145">
            <a:extLst>
              <a:ext uri="{96DAC541-7B7A-43D3-8B79-37D633B846F1}">
                <asvg:svgBlip xmlns:asvg="http://schemas.microsoft.com/office/drawing/2016/SVG/main" r:embed="rId146"/>
              </a:ext>
            </a:extLst>
          </a:blip>
          <a:stretch>
            <a:fillRect/>
          </a:stretch>
        </p:blipFill>
        <p:spPr>
          <a:xfrm>
            <a:off x="6367642" y="6081886"/>
            <a:ext cx="187778" cy="227310"/>
          </a:xfrm>
          <a:prstGeom prst="rect">
            <a:avLst/>
          </a:prstGeom>
        </p:spPr>
      </p:pic>
      <p:pic>
        <p:nvPicPr>
          <p:cNvPr id="128" name="그래픽 127">
            <a:extLst>
              <a:ext uri="{FF2B5EF4-FFF2-40B4-BE49-F238E27FC236}">
                <a16:creationId xmlns:a16="http://schemas.microsoft.com/office/drawing/2014/main" id="{3A5047F1-19B6-462A-9AAF-CF4D230A5626}"/>
              </a:ext>
            </a:extLst>
          </p:cNvPr>
          <p:cNvPicPr>
            <a:picLocks noChangeAspect="1"/>
          </p:cNvPicPr>
          <p:nvPr userDrawn="1"/>
        </p:nvPicPr>
        <p:blipFill>
          <a:blip r:embed="rId147">
            <a:extLst>
              <a:ext uri="{96DAC541-7B7A-43D3-8B79-37D633B846F1}">
                <asvg:svgBlip xmlns:asvg="http://schemas.microsoft.com/office/drawing/2016/SVG/main" r:embed="rId148"/>
              </a:ext>
            </a:extLst>
          </a:blip>
          <a:stretch>
            <a:fillRect/>
          </a:stretch>
        </p:blipFill>
        <p:spPr>
          <a:xfrm>
            <a:off x="9008727" y="3718536"/>
            <a:ext cx="312964" cy="658872"/>
          </a:xfrm>
          <a:prstGeom prst="rect">
            <a:avLst/>
          </a:prstGeom>
        </p:spPr>
      </p:pic>
      <p:pic>
        <p:nvPicPr>
          <p:cNvPr id="129" name="그래픽 128">
            <a:extLst>
              <a:ext uri="{FF2B5EF4-FFF2-40B4-BE49-F238E27FC236}">
                <a16:creationId xmlns:a16="http://schemas.microsoft.com/office/drawing/2014/main" id="{C7008B53-7266-43BC-A93E-A3FA91843C5A}"/>
              </a:ext>
            </a:extLst>
          </p:cNvPr>
          <p:cNvPicPr>
            <a:picLocks noChangeAspect="1"/>
          </p:cNvPicPr>
          <p:nvPr userDrawn="1"/>
        </p:nvPicPr>
        <p:blipFill>
          <a:blip r:embed="rId149">
            <a:extLst>
              <a:ext uri="{96DAC541-7B7A-43D3-8B79-37D633B846F1}">
                <asvg:svgBlip xmlns:asvg="http://schemas.microsoft.com/office/drawing/2016/SVG/main" r:embed="rId150"/>
              </a:ext>
            </a:extLst>
          </a:blip>
          <a:stretch>
            <a:fillRect/>
          </a:stretch>
        </p:blipFill>
        <p:spPr>
          <a:xfrm>
            <a:off x="3152370" y="3149721"/>
            <a:ext cx="154835" cy="266843"/>
          </a:xfrm>
          <a:prstGeom prst="rect">
            <a:avLst/>
          </a:prstGeom>
        </p:spPr>
      </p:pic>
      <p:pic>
        <p:nvPicPr>
          <p:cNvPr id="130" name="그래픽 129">
            <a:extLst>
              <a:ext uri="{FF2B5EF4-FFF2-40B4-BE49-F238E27FC236}">
                <a16:creationId xmlns:a16="http://schemas.microsoft.com/office/drawing/2014/main" id="{64C283CA-753A-4CEB-AA6D-389EDCBAB41E}"/>
              </a:ext>
            </a:extLst>
          </p:cNvPr>
          <p:cNvPicPr>
            <a:picLocks noChangeAspect="1"/>
          </p:cNvPicPr>
          <p:nvPr userDrawn="1"/>
        </p:nvPicPr>
        <p:blipFill>
          <a:blip r:embed="rId151">
            <a:extLst>
              <a:ext uri="{96DAC541-7B7A-43D3-8B79-37D633B846F1}">
                <asvg:svgBlip xmlns:asvg="http://schemas.microsoft.com/office/drawing/2016/SVG/main" r:embed="rId152"/>
              </a:ext>
            </a:extLst>
          </a:blip>
          <a:stretch>
            <a:fillRect/>
          </a:stretch>
        </p:blipFill>
        <p:spPr>
          <a:xfrm>
            <a:off x="7810932" y="5066317"/>
            <a:ext cx="135068" cy="247076"/>
          </a:xfrm>
          <a:prstGeom prst="rect">
            <a:avLst/>
          </a:prstGeom>
        </p:spPr>
      </p:pic>
      <p:pic>
        <p:nvPicPr>
          <p:cNvPr id="131" name="그래픽 130">
            <a:extLst>
              <a:ext uri="{FF2B5EF4-FFF2-40B4-BE49-F238E27FC236}">
                <a16:creationId xmlns:a16="http://schemas.microsoft.com/office/drawing/2014/main" id="{EB2B1D7E-1441-4AD4-94ED-58CBCB701CE5}"/>
              </a:ext>
            </a:extLst>
          </p:cNvPr>
          <p:cNvPicPr>
            <a:picLocks noChangeAspect="1"/>
          </p:cNvPicPr>
          <p:nvPr userDrawn="1"/>
        </p:nvPicPr>
        <p:blipFill>
          <a:blip r:embed="rId153">
            <a:extLst>
              <a:ext uri="{96DAC541-7B7A-43D3-8B79-37D633B846F1}">
                <asvg:svgBlip xmlns:asvg="http://schemas.microsoft.com/office/drawing/2016/SVG/main" r:embed="rId154"/>
              </a:ext>
            </a:extLst>
          </a:blip>
          <a:stretch>
            <a:fillRect/>
          </a:stretch>
        </p:blipFill>
        <p:spPr>
          <a:xfrm>
            <a:off x="7782650" y="2067541"/>
            <a:ext cx="121891" cy="144951"/>
          </a:xfrm>
          <a:prstGeom prst="rect">
            <a:avLst/>
          </a:prstGeom>
        </p:spPr>
      </p:pic>
      <p:pic>
        <p:nvPicPr>
          <p:cNvPr id="132" name="그래픽 131">
            <a:extLst>
              <a:ext uri="{FF2B5EF4-FFF2-40B4-BE49-F238E27FC236}">
                <a16:creationId xmlns:a16="http://schemas.microsoft.com/office/drawing/2014/main" id="{F6E9049A-DB1C-4375-9C6F-2C2A03A29B1F}"/>
              </a:ext>
            </a:extLst>
          </p:cNvPr>
          <p:cNvPicPr>
            <a:picLocks noChangeAspect="1"/>
          </p:cNvPicPr>
          <p:nvPr userDrawn="1"/>
        </p:nvPicPr>
        <p:blipFill>
          <a:blip r:embed="rId155">
            <a:extLst>
              <a:ext uri="{96DAC541-7B7A-43D3-8B79-37D633B846F1}">
                <asvg:svgBlip xmlns:asvg="http://schemas.microsoft.com/office/drawing/2016/SVG/main" r:embed="rId156"/>
              </a:ext>
            </a:extLst>
          </a:blip>
          <a:stretch>
            <a:fillRect/>
          </a:stretch>
        </p:blipFill>
        <p:spPr>
          <a:xfrm>
            <a:off x="6591237" y="1374071"/>
            <a:ext cx="105419" cy="217427"/>
          </a:xfrm>
          <a:prstGeom prst="rect">
            <a:avLst/>
          </a:prstGeom>
        </p:spPr>
      </p:pic>
      <p:pic>
        <p:nvPicPr>
          <p:cNvPr id="133" name="그래픽 132">
            <a:extLst>
              <a:ext uri="{FF2B5EF4-FFF2-40B4-BE49-F238E27FC236}">
                <a16:creationId xmlns:a16="http://schemas.microsoft.com/office/drawing/2014/main" id="{428CA234-FB5E-4807-A277-470FB2B9A55D}"/>
              </a:ext>
            </a:extLst>
          </p:cNvPr>
          <p:cNvPicPr>
            <a:picLocks noChangeAspect="1"/>
          </p:cNvPicPr>
          <p:nvPr userDrawn="1"/>
        </p:nvPicPr>
        <p:blipFill>
          <a:blip r:embed="rId157">
            <a:extLst>
              <a:ext uri="{96DAC541-7B7A-43D3-8B79-37D633B846F1}">
                <asvg:svgBlip xmlns:asvg="http://schemas.microsoft.com/office/drawing/2016/SVG/main" r:embed="rId158"/>
              </a:ext>
            </a:extLst>
          </a:blip>
          <a:stretch>
            <a:fillRect/>
          </a:stretch>
        </p:blipFill>
        <p:spPr>
          <a:xfrm>
            <a:off x="11363985" y="6298336"/>
            <a:ext cx="368968" cy="286610"/>
          </a:xfrm>
          <a:prstGeom prst="rect">
            <a:avLst/>
          </a:prstGeom>
        </p:spPr>
      </p:pic>
      <p:pic>
        <p:nvPicPr>
          <p:cNvPr id="135" name="그래픽 134">
            <a:extLst>
              <a:ext uri="{FF2B5EF4-FFF2-40B4-BE49-F238E27FC236}">
                <a16:creationId xmlns:a16="http://schemas.microsoft.com/office/drawing/2014/main" id="{EDF6799A-3E94-4BFA-A3E0-FF153C666CA9}"/>
              </a:ext>
            </a:extLst>
          </p:cNvPr>
          <p:cNvPicPr>
            <a:picLocks noChangeAspect="1"/>
          </p:cNvPicPr>
          <p:nvPr userDrawn="1"/>
        </p:nvPicPr>
        <p:blipFill>
          <a:blip r:embed="rId159">
            <a:extLst>
              <a:ext uri="{96DAC541-7B7A-43D3-8B79-37D633B846F1}">
                <asvg:svgBlip xmlns:asvg="http://schemas.microsoft.com/office/drawing/2016/SVG/main" r:embed="rId160"/>
              </a:ext>
            </a:extLst>
          </a:blip>
          <a:stretch>
            <a:fillRect/>
          </a:stretch>
        </p:blipFill>
        <p:spPr>
          <a:xfrm>
            <a:off x="9836929" y="875051"/>
            <a:ext cx="691598" cy="647265"/>
          </a:xfrm>
          <a:prstGeom prst="rect">
            <a:avLst/>
          </a:prstGeom>
        </p:spPr>
      </p:pic>
      <p:pic>
        <p:nvPicPr>
          <p:cNvPr id="136" name="그래픽 135">
            <a:extLst>
              <a:ext uri="{FF2B5EF4-FFF2-40B4-BE49-F238E27FC236}">
                <a16:creationId xmlns:a16="http://schemas.microsoft.com/office/drawing/2014/main" id="{B84CADB2-8AFB-4C2F-8CFB-AE6533AED21F}"/>
              </a:ext>
            </a:extLst>
          </p:cNvPr>
          <p:cNvPicPr>
            <a:picLocks noChangeAspect="1"/>
          </p:cNvPicPr>
          <p:nvPr userDrawn="1"/>
        </p:nvPicPr>
        <p:blipFill>
          <a:blip r:embed="rId161">
            <a:extLst>
              <a:ext uri="{96DAC541-7B7A-43D3-8B79-37D633B846F1}">
                <asvg:svgBlip xmlns:asvg="http://schemas.microsoft.com/office/drawing/2016/SVG/main" r:embed="rId162"/>
              </a:ext>
            </a:extLst>
          </a:blip>
          <a:stretch>
            <a:fillRect/>
          </a:stretch>
        </p:blipFill>
        <p:spPr>
          <a:xfrm>
            <a:off x="11593957" y="182186"/>
            <a:ext cx="305900" cy="297033"/>
          </a:xfrm>
          <a:prstGeom prst="rect">
            <a:avLst/>
          </a:prstGeom>
        </p:spPr>
      </p:pic>
      <p:pic>
        <p:nvPicPr>
          <p:cNvPr id="137" name="그래픽 136">
            <a:extLst>
              <a:ext uri="{FF2B5EF4-FFF2-40B4-BE49-F238E27FC236}">
                <a16:creationId xmlns:a16="http://schemas.microsoft.com/office/drawing/2014/main" id="{D106B9C5-788F-438F-816F-1D80A3D807C8}"/>
              </a:ext>
            </a:extLst>
          </p:cNvPr>
          <p:cNvPicPr>
            <a:picLocks noChangeAspect="1"/>
          </p:cNvPicPr>
          <p:nvPr userDrawn="1"/>
        </p:nvPicPr>
        <p:blipFill>
          <a:blip r:embed="rId163">
            <a:extLst>
              <a:ext uri="{96DAC541-7B7A-43D3-8B79-37D633B846F1}">
                <asvg:svgBlip xmlns:asvg="http://schemas.microsoft.com/office/drawing/2016/SVG/main" r:embed="rId164"/>
              </a:ext>
            </a:extLst>
          </a:blip>
          <a:stretch>
            <a:fillRect/>
          </a:stretch>
        </p:blipFill>
        <p:spPr>
          <a:xfrm>
            <a:off x="10904925" y="1693211"/>
            <a:ext cx="345800" cy="385700"/>
          </a:xfrm>
          <a:prstGeom prst="rect">
            <a:avLst/>
          </a:prstGeom>
        </p:spPr>
      </p:pic>
      <p:pic>
        <p:nvPicPr>
          <p:cNvPr id="138" name="그래픽 137">
            <a:extLst>
              <a:ext uri="{FF2B5EF4-FFF2-40B4-BE49-F238E27FC236}">
                <a16:creationId xmlns:a16="http://schemas.microsoft.com/office/drawing/2014/main" id="{ED6BE076-8067-4763-A65B-2B4B5B0D70B2}"/>
              </a:ext>
            </a:extLst>
          </p:cNvPr>
          <p:cNvPicPr>
            <a:picLocks noChangeAspect="1"/>
          </p:cNvPicPr>
          <p:nvPr userDrawn="1"/>
        </p:nvPicPr>
        <p:blipFill>
          <a:blip r:embed="rId165">
            <a:extLst>
              <a:ext uri="{96DAC541-7B7A-43D3-8B79-37D633B846F1}">
                <asvg:svgBlip xmlns:asvg="http://schemas.microsoft.com/office/drawing/2016/SVG/main" r:embed="rId166"/>
              </a:ext>
            </a:extLst>
          </a:blip>
          <a:stretch>
            <a:fillRect/>
          </a:stretch>
        </p:blipFill>
        <p:spPr>
          <a:xfrm>
            <a:off x="3270995" y="4801181"/>
            <a:ext cx="181766" cy="164033"/>
          </a:xfrm>
          <a:prstGeom prst="rect">
            <a:avLst/>
          </a:prstGeom>
        </p:spPr>
      </p:pic>
      <p:pic>
        <p:nvPicPr>
          <p:cNvPr id="139" name="그래픽 138">
            <a:extLst>
              <a:ext uri="{FF2B5EF4-FFF2-40B4-BE49-F238E27FC236}">
                <a16:creationId xmlns:a16="http://schemas.microsoft.com/office/drawing/2014/main" id="{A21085C4-0D98-4621-B349-88A7B2A4EEAB}"/>
              </a:ext>
            </a:extLst>
          </p:cNvPr>
          <p:cNvPicPr>
            <a:picLocks noChangeAspect="1"/>
          </p:cNvPicPr>
          <p:nvPr userDrawn="1"/>
        </p:nvPicPr>
        <p:blipFill>
          <a:blip r:embed="rId167">
            <a:extLst>
              <a:ext uri="{96DAC541-7B7A-43D3-8B79-37D633B846F1}">
                <asvg:svgBlip xmlns:asvg="http://schemas.microsoft.com/office/drawing/2016/SVG/main" r:embed="rId168"/>
              </a:ext>
            </a:extLst>
          </a:blip>
          <a:stretch>
            <a:fillRect/>
          </a:stretch>
        </p:blipFill>
        <p:spPr>
          <a:xfrm>
            <a:off x="3477187" y="5009626"/>
            <a:ext cx="257133" cy="248266"/>
          </a:xfrm>
          <a:prstGeom prst="rect">
            <a:avLst/>
          </a:prstGeom>
        </p:spPr>
      </p:pic>
      <p:pic>
        <p:nvPicPr>
          <p:cNvPr id="140" name="그래픽 139">
            <a:extLst>
              <a:ext uri="{FF2B5EF4-FFF2-40B4-BE49-F238E27FC236}">
                <a16:creationId xmlns:a16="http://schemas.microsoft.com/office/drawing/2014/main" id="{7F7D907E-3947-47E3-8107-CE2FD4D0DE15}"/>
              </a:ext>
            </a:extLst>
          </p:cNvPr>
          <p:cNvPicPr>
            <a:picLocks noChangeAspect="1"/>
          </p:cNvPicPr>
          <p:nvPr userDrawn="1"/>
        </p:nvPicPr>
        <p:blipFill>
          <a:blip r:embed="rId169">
            <a:extLst>
              <a:ext uri="{96DAC541-7B7A-43D3-8B79-37D633B846F1}">
                <asvg:svgBlip xmlns:asvg="http://schemas.microsoft.com/office/drawing/2016/SVG/main" r:embed="rId170"/>
              </a:ext>
            </a:extLst>
          </a:blip>
          <a:stretch>
            <a:fillRect/>
          </a:stretch>
        </p:blipFill>
        <p:spPr>
          <a:xfrm>
            <a:off x="10588966" y="3322566"/>
            <a:ext cx="367965" cy="531998"/>
          </a:xfrm>
          <a:prstGeom prst="rect">
            <a:avLst/>
          </a:prstGeom>
        </p:spPr>
      </p:pic>
      <p:pic>
        <p:nvPicPr>
          <p:cNvPr id="141" name="그래픽 140">
            <a:extLst>
              <a:ext uri="{FF2B5EF4-FFF2-40B4-BE49-F238E27FC236}">
                <a16:creationId xmlns:a16="http://schemas.microsoft.com/office/drawing/2014/main" id="{F06C26C2-346D-4273-A9F3-FD1CB2B77B85}"/>
              </a:ext>
            </a:extLst>
          </p:cNvPr>
          <p:cNvPicPr>
            <a:picLocks noChangeAspect="1"/>
          </p:cNvPicPr>
          <p:nvPr userDrawn="1"/>
        </p:nvPicPr>
        <p:blipFill>
          <a:blip r:embed="rId171">
            <a:extLst>
              <a:ext uri="{96DAC541-7B7A-43D3-8B79-37D633B846F1}">
                <asvg:svgBlip xmlns:asvg="http://schemas.microsoft.com/office/drawing/2016/SVG/main" r:embed="rId172"/>
              </a:ext>
            </a:extLst>
          </a:blip>
          <a:stretch>
            <a:fillRect/>
          </a:stretch>
        </p:blipFill>
        <p:spPr>
          <a:xfrm>
            <a:off x="2311152" y="3125312"/>
            <a:ext cx="195067" cy="266000"/>
          </a:xfrm>
          <a:prstGeom prst="rect">
            <a:avLst/>
          </a:prstGeom>
        </p:spPr>
      </p:pic>
      <p:pic>
        <p:nvPicPr>
          <p:cNvPr id="142" name="그래픽 141">
            <a:extLst>
              <a:ext uri="{FF2B5EF4-FFF2-40B4-BE49-F238E27FC236}">
                <a16:creationId xmlns:a16="http://schemas.microsoft.com/office/drawing/2014/main" id="{D409F7FA-EE9B-42AC-8C29-582BF2118D17}"/>
              </a:ext>
            </a:extLst>
          </p:cNvPr>
          <p:cNvPicPr>
            <a:picLocks noChangeAspect="1"/>
          </p:cNvPicPr>
          <p:nvPr userDrawn="1"/>
        </p:nvPicPr>
        <p:blipFill>
          <a:blip r:embed="rId173">
            <a:extLst>
              <a:ext uri="{96DAC541-7B7A-43D3-8B79-37D633B846F1}">
                <asvg:svgBlip xmlns:asvg="http://schemas.microsoft.com/office/drawing/2016/SVG/main" r:embed="rId174"/>
              </a:ext>
            </a:extLst>
          </a:blip>
          <a:stretch>
            <a:fillRect/>
          </a:stretch>
        </p:blipFill>
        <p:spPr>
          <a:xfrm>
            <a:off x="8493923" y="495155"/>
            <a:ext cx="168467" cy="128567"/>
          </a:xfrm>
          <a:prstGeom prst="rect">
            <a:avLst/>
          </a:prstGeom>
        </p:spPr>
      </p:pic>
      <p:pic>
        <p:nvPicPr>
          <p:cNvPr id="143" name="그래픽 142">
            <a:extLst>
              <a:ext uri="{FF2B5EF4-FFF2-40B4-BE49-F238E27FC236}">
                <a16:creationId xmlns:a16="http://schemas.microsoft.com/office/drawing/2014/main" id="{45CB004E-682F-4BA4-B785-5235CF587E1C}"/>
              </a:ext>
            </a:extLst>
          </p:cNvPr>
          <p:cNvPicPr>
            <a:picLocks noChangeAspect="1"/>
          </p:cNvPicPr>
          <p:nvPr userDrawn="1"/>
        </p:nvPicPr>
        <p:blipFill>
          <a:blip r:embed="rId175">
            <a:extLst>
              <a:ext uri="{96DAC541-7B7A-43D3-8B79-37D633B846F1}">
                <asvg:svgBlip xmlns:asvg="http://schemas.microsoft.com/office/drawing/2016/SVG/main" r:embed="rId176"/>
              </a:ext>
            </a:extLst>
          </a:blip>
          <a:stretch>
            <a:fillRect/>
          </a:stretch>
        </p:blipFill>
        <p:spPr>
          <a:xfrm>
            <a:off x="9827410" y="5614495"/>
            <a:ext cx="478799" cy="687165"/>
          </a:xfrm>
          <a:prstGeom prst="rect">
            <a:avLst/>
          </a:prstGeom>
        </p:spPr>
      </p:pic>
      <p:pic>
        <p:nvPicPr>
          <p:cNvPr id="144" name="그래픽 143">
            <a:extLst>
              <a:ext uri="{FF2B5EF4-FFF2-40B4-BE49-F238E27FC236}">
                <a16:creationId xmlns:a16="http://schemas.microsoft.com/office/drawing/2014/main" id="{FC6C6761-AF96-48FB-A936-A3812E07CBF9}"/>
              </a:ext>
            </a:extLst>
          </p:cNvPr>
          <p:cNvPicPr>
            <a:picLocks noChangeAspect="1"/>
          </p:cNvPicPr>
          <p:nvPr userDrawn="1"/>
        </p:nvPicPr>
        <p:blipFill>
          <a:blip r:embed="rId177">
            <a:extLst>
              <a:ext uri="{96DAC541-7B7A-43D3-8B79-37D633B846F1}">
                <asvg:svgBlip xmlns:asvg="http://schemas.microsoft.com/office/drawing/2016/SVG/main" r:embed="rId178"/>
              </a:ext>
            </a:extLst>
          </a:blip>
          <a:stretch>
            <a:fillRect/>
          </a:stretch>
        </p:blipFill>
        <p:spPr>
          <a:xfrm>
            <a:off x="8534816" y="852382"/>
            <a:ext cx="372399" cy="39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8BF44BEC-38DB-4F73-99CD-F1E8B680AE1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34381" y="101246"/>
            <a:ext cx="852738" cy="902703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DCB68A09-DDDE-44F3-AD5A-13E34A7541D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8778" y="291361"/>
            <a:ext cx="762800" cy="786117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6C7E850B-63FB-43A1-A2E1-42717D78F57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340500" y="5309153"/>
            <a:ext cx="413045" cy="1262450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85A032F4-3F39-4062-A77C-219C933B8C7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42980" y="5502825"/>
            <a:ext cx="816097" cy="1019289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D95466D4-904F-4FF4-B781-055A74DCBD1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968494" y="6285097"/>
            <a:ext cx="131774" cy="168011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844F73C8-177E-464F-B570-AB44EA98593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43652" y="269408"/>
            <a:ext cx="408500" cy="395323"/>
          </a:xfrm>
          <a:prstGeom prst="rect">
            <a:avLst/>
          </a:prstGeom>
        </p:spPr>
      </p:pic>
      <p:pic>
        <p:nvPicPr>
          <p:cNvPr id="68" name="그래픽 67">
            <a:extLst>
              <a:ext uri="{FF2B5EF4-FFF2-40B4-BE49-F238E27FC236}">
                <a16:creationId xmlns:a16="http://schemas.microsoft.com/office/drawing/2014/main" id="{468698B1-0DAB-4FF8-8DE0-77A80415791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562890" y="232211"/>
            <a:ext cx="424972" cy="566630"/>
          </a:xfrm>
          <a:prstGeom prst="rect">
            <a:avLst/>
          </a:prstGeom>
        </p:spPr>
      </p:pic>
      <p:pic>
        <p:nvPicPr>
          <p:cNvPr id="73" name="그래픽 72">
            <a:extLst>
              <a:ext uri="{FF2B5EF4-FFF2-40B4-BE49-F238E27FC236}">
                <a16:creationId xmlns:a16="http://schemas.microsoft.com/office/drawing/2014/main" id="{73F238DD-F24A-4F23-BE24-804DD2343F9D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59077" y="6434706"/>
            <a:ext cx="187778" cy="227310"/>
          </a:xfrm>
          <a:prstGeom prst="rect">
            <a:avLst/>
          </a:prstGeom>
        </p:spPr>
      </p:pic>
      <p:pic>
        <p:nvPicPr>
          <p:cNvPr id="76" name="그래픽 75">
            <a:extLst>
              <a:ext uri="{FF2B5EF4-FFF2-40B4-BE49-F238E27FC236}">
                <a16:creationId xmlns:a16="http://schemas.microsoft.com/office/drawing/2014/main" id="{75A10A94-1590-4292-B8DA-C76F0A938EEA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90104" y="6099763"/>
            <a:ext cx="135068" cy="247076"/>
          </a:xfrm>
          <a:prstGeom prst="rect">
            <a:avLst/>
          </a:prstGeom>
        </p:spPr>
      </p:pic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994E64DD-7993-4F88-8C8F-60AE822B9D60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479973" y="1357875"/>
            <a:ext cx="4142254" cy="4142250"/>
          </a:xfrm>
          <a:prstGeom prst="roundRect">
            <a:avLst>
              <a:gd name="adj" fmla="val 86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551028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787887A8-A8D9-4966-AA34-A1DC4DC291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18081" y="5633153"/>
            <a:ext cx="1112555" cy="1002633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736E07AF-CEAD-4DC8-969D-E08C1715DA6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077825" y="198401"/>
            <a:ext cx="731731" cy="879077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9A223A62-108C-46C9-B476-A6178981C08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32302" y="318009"/>
            <a:ext cx="712835" cy="1172513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6179AF4D-E3DC-4D0D-B15C-0F7E153F4C8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88481" y="5599425"/>
            <a:ext cx="579595" cy="1062591"/>
          </a:xfrm>
          <a:prstGeom prst="rect">
            <a:avLst/>
          </a:prstGeom>
        </p:spPr>
      </p:pic>
      <p:pic>
        <p:nvPicPr>
          <p:cNvPr id="49" name="그래픽 48">
            <a:extLst>
              <a:ext uri="{FF2B5EF4-FFF2-40B4-BE49-F238E27FC236}">
                <a16:creationId xmlns:a16="http://schemas.microsoft.com/office/drawing/2014/main" id="{BC5F02E3-3FF8-4BF1-BED9-7FA92F89FF0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638200" y="872218"/>
            <a:ext cx="263548" cy="108713"/>
          </a:xfrm>
          <a:prstGeom prst="rect">
            <a:avLst/>
          </a:prstGeom>
        </p:spPr>
      </p:pic>
      <p:pic>
        <p:nvPicPr>
          <p:cNvPr id="63" name="그래픽 62">
            <a:extLst>
              <a:ext uri="{FF2B5EF4-FFF2-40B4-BE49-F238E27FC236}">
                <a16:creationId xmlns:a16="http://schemas.microsoft.com/office/drawing/2014/main" id="{51D4FB42-E501-4F02-B600-C1FE73A2996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077825" y="154299"/>
            <a:ext cx="148246" cy="273432"/>
          </a:xfrm>
          <a:prstGeom prst="rect">
            <a:avLst/>
          </a:prstGeom>
        </p:spPr>
      </p:pic>
      <p:pic>
        <p:nvPicPr>
          <p:cNvPr id="74" name="그래픽 73">
            <a:extLst>
              <a:ext uri="{FF2B5EF4-FFF2-40B4-BE49-F238E27FC236}">
                <a16:creationId xmlns:a16="http://schemas.microsoft.com/office/drawing/2014/main" id="{2DE555A6-192F-49C1-BD05-6AD02F741CD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93685" y="6002395"/>
            <a:ext cx="181766" cy="164033"/>
          </a:xfrm>
          <a:prstGeom prst="rect">
            <a:avLst/>
          </a:prstGeom>
        </p:spPr>
      </p:pic>
      <p:pic>
        <p:nvPicPr>
          <p:cNvPr id="75" name="그래픽 74">
            <a:extLst>
              <a:ext uri="{FF2B5EF4-FFF2-40B4-BE49-F238E27FC236}">
                <a16:creationId xmlns:a16="http://schemas.microsoft.com/office/drawing/2014/main" id="{6835E9B8-8F89-4158-BADB-189C1B221C6F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99877" y="6210840"/>
            <a:ext cx="257133" cy="248266"/>
          </a:xfrm>
          <a:prstGeom prst="rect">
            <a:avLst/>
          </a:prstGeom>
        </p:spPr>
      </p:pic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7B5A7534-3CC8-425F-81E9-F8C539625E2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1933576"/>
            <a:ext cx="4857162" cy="2247122"/>
          </a:xfrm>
          <a:prstGeom prst="roundRect">
            <a:avLst>
              <a:gd name="adj" fmla="val 932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15365702-3D19-4DEE-83B7-CD366D9CA9D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6483" y="1933576"/>
            <a:ext cx="4857162" cy="2247122"/>
          </a:xfrm>
          <a:prstGeom prst="roundRect">
            <a:avLst>
              <a:gd name="adj" fmla="val 932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312650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04FA2A45-7A5E-43BB-B640-AF2DBF03C34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1252" y="438399"/>
            <a:ext cx="639554" cy="1608877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4DEFBD70-0394-4EEA-A87C-099693E16D5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932" y="5915870"/>
            <a:ext cx="676194" cy="74614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8C5895FD-F833-46F3-A376-FA5B0B8DA9E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70853" y="5669377"/>
            <a:ext cx="876054" cy="852737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2F347664-F5A6-4C09-82D8-1540DAC94AD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357226" y="120252"/>
            <a:ext cx="1742115" cy="279804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32C881E0-72A8-4B3B-A635-297A10D8187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446203" y="6139048"/>
            <a:ext cx="1132541" cy="383066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4DCD6B2C-4E22-46AF-B752-658ABA77616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731845" y="5363002"/>
            <a:ext cx="336024" cy="306375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9CA30150-5B27-4622-90BE-60026A9D046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045446" y="438399"/>
            <a:ext cx="365673" cy="365673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C3A9B600-480A-499F-BF55-F1B0D547B84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16200000" flipH="1">
            <a:off x="1812079" y="6438000"/>
            <a:ext cx="224016" cy="224016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7838BF21-7CE6-4C82-8A46-8FBFBAA80B6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31252" y="5782448"/>
            <a:ext cx="154835" cy="266843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DC6E3006-45EB-416C-982B-6D4315EF6A16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97040" y="6249029"/>
            <a:ext cx="367965" cy="531998"/>
          </a:xfrm>
          <a:prstGeom prst="rect">
            <a:avLst/>
          </a:prstGeom>
        </p:spPr>
      </p:pic>
      <p:sp>
        <p:nvSpPr>
          <p:cNvPr id="15" name="그림 개체 틀 12">
            <a:extLst>
              <a:ext uri="{FF2B5EF4-FFF2-40B4-BE49-F238E27FC236}">
                <a16:creationId xmlns:a16="http://schemas.microsoft.com/office/drawing/2014/main" id="{64AAA82A-8B38-4FE6-BD5D-4130BACB305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593808" y="2396973"/>
            <a:ext cx="194708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12">
            <a:extLst>
              <a:ext uri="{FF2B5EF4-FFF2-40B4-BE49-F238E27FC236}">
                <a16:creationId xmlns:a16="http://schemas.microsoft.com/office/drawing/2014/main" id="{011C0688-D624-4494-9DA4-574BB5667548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651106" y="2396973"/>
            <a:ext cx="194708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8" name="그림 개체 틀 12">
            <a:extLst>
              <a:ext uri="{FF2B5EF4-FFF2-40B4-BE49-F238E27FC236}">
                <a16:creationId xmlns:a16="http://schemas.microsoft.com/office/drawing/2014/main" id="{4A34905B-DC0C-47B5-AC88-D450685FC7C7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98674" y="2396973"/>
            <a:ext cx="194708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9" name="그림 개체 틀 12">
            <a:extLst>
              <a:ext uri="{FF2B5EF4-FFF2-40B4-BE49-F238E27FC236}">
                <a16:creationId xmlns:a16="http://schemas.microsoft.com/office/drawing/2014/main" id="{B9B540BF-736B-418B-87F6-8002A06AFB02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946241" y="2396973"/>
            <a:ext cx="194708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993538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D2D3D291-CB31-4494-A22D-2746B2B283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399" y="206012"/>
            <a:ext cx="1089239" cy="806103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E5745C52-B168-4C24-A5F5-5B978B118A6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988312" y="206012"/>
            <a:ext cx="1783198" cy="51696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0D017514-7357-48D6-A759-62F6F8A3D14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640555" y="6115731"/>
            <a:ext cx="789448" cy="546285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2A0F3909-1EB6-4938-AFAE-9C4A5C43019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33702" y="5825899"/>
            <a:ext cx="1085907" cy="826089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755E158D-D400-456B-98FB-C96F42E10C7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93462" y="4807946"/>
            <a:ext cx="656209" cy="1092571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DC45A5AA-DB52-413A-9947-17DF16AABD5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433838" y="5511110"/>
            <a:ext cx="675343" cy="1044311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1E2EAE92-E8F0-4EA4-89FB-3224CFBE84E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746907" y="344129"/>
            <a:ext cx="306375" cy="378851"/>
          </a:xfrm>
          <a:prstGeom prst="rect">
            <a:avLst/>
          </a:prstGeom>
        </p:spPr>
      </p:pic>
      <p:pic>
        <p:nvPicPr>
          <p:cNvPr id="59" name="그래픽 58">
            <a:extLst>
              <a:ext uri="{FF2B5EF4-FFF2-40B4-BE49-F238E27FC236}">
                <a16:creationId xmlns:a16="http://schemas.microsoft.com/office/drawing/2014/main" id="{B76ADEE1-9B9F-4B6F-87AE-5C44BF30DA08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302364" y="6024811"/>
            <a:ext cx="204249" cy="428264"/>
          </a:xfrm>
          <a:prstGeom prst="rect">
            <a:avLst/>
          </a:prstGeom>
        </p:spPr>
      </p:pic>
      <p:pic>
        <p:nvPicPr>
          <p:cNvPr id="73" name="그래픽 72">
            <a:extLst>
              <a:ext uri="{FF2B5EF4-FFF2-40B4-BE49-F238E27FC236}">
                <a16:creationId xmlns:a16="http://schemas.microsoft.com/office/drawing/2014/main" id="{F797D4DE-DB6E-431F-BB48-6D844B11BB5A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598036" y="24677"/>
            <a:ext cx="345800" cy="385700"/>
          </a:xfrm>
          <a:prstGeom prst="rect">
            <a:avLst/>
          </a:prstGeom>
        </p:spPr>
      </p:pic>
      <p:pic>
        <p:nvPicPr>
          <p:cNvPr id="81" name="그래픽 80">
            <a:extLst>
              <a:ext uri="{FF2B5EF4-FFF2-40B4-BE49-F238E27FC236}">
                <a16:creationId xmlns:a16="http://schemas.microsoft.com/office/drawing/2014/main" id="{79F30908-7866-4968-AA56-4148D493C0BA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453551" y="5886774"/>
            <a:ext cx="372261" cy="457914"/>
          </a:xfrm>
          <a:prstGeom prst="rect">
            <a:avLst/>
          </a:prstGeom>
        </p:spPr>
      </p:pic>
      <p:sp>
        <p:nvSpPr>
          <p:cNvPr id="14" name="그림 개체 틀 4">
            <a:extLst>
              <a:ext uri="{FF2B5EF4-FFF2-40B4-BE49-F238E27FC236}">
                <a16:creationId xmlns:a16="http://schemas.microsoft.com/office/drawing/2014/main" id="{082BEA3B-6371-423D-ABAC-7A21F269BEB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46052" y="2095789"/>
            <a:ext cx="2245424" cy="224542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그림 개체 틀 4">
            <a:extLst>
              <a:ext uri="{FF2B5EF4-FFF2-40B4-BE49-F238E27FC236}">
                <a16:creationId xmlns:a16="http://schemas.microsoft.com/office/drawing/2014/main" id="{C9A38CE4-86C5-4C60-A842-7EDE56AB908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73287" y="2095789"/>
            <a:ext cx="2245424" cy="224542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4">
            <a:extLst>
              <a:ext uri="{FF2B5EF4-FFF2-40B4-BE49-F238E27FC236}">
                <a16:creationId xmlns:a16="http://schemas.microsoft.com/office/drawing/2014/main" id="{2867C12B-4425-48D0-BF89-8C8B10A87DE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600523" y="2095789"/>
            <a:ext cx="2245424" cy="224542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64642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그림 개체 틀 4">
            <a:extLst>
              <a:ext uri="{FF2B5EF4-FFF2-40B4-BE49-F238E27FC236}">
                <a16:creationId xmlns:a16="http://schemas.microsoft.com/office/drawing/2014/main" id="{289D7A12-D313-4B73-8A72-DDF4E7F32F0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3429000"/>
            <a:ext cx="12191999" cy="3429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73A022E2-DDA1-4BF0-B06D-5DABC05B981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29280" y="188502"/>
            <a:ext cx="316446" cy="876055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D2A7FA0F-BCAA-4469-85B2-FE4C6F595C5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528602">
            <a:off x="193448" y="-62147"/>
            <a:ext cx="1035303" cy="1049077"/>
          </a:xfrm>
          <a:prstGeom prst="rect">
            <a:avLst/>
          </a:prstGeom>
        </p:spPr>
      </p:pic>
      <p:pic>
        <p:nvPicPr>
          <p:cNvPr id="47" name="그래픽 46">
            <a:extLst>
              <a:ext uri="{FF2B5EF4-FFF2-40B4-BE49-F238E27FC236}">
                <a16:creationId xmlns:a16="http://schemas.microsoft.com/office/drawing/2014/main" id="{E72FFDDB-4E18-4AE8-9CA5-84F49BFF28E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723040" y="305865"/>
            <a:ext cx="210839" cy="184484"/>
          </a:xfrm>
          <a:prstGeom prst="rect">
            <a:avLst/>
          </a:prstGeom>
        </p:spPr>
      </p:pic>
      <p:pic>
        <p:nvPicPr>
          <p:cNvPr id="78" name="그래픽 77">
            <a:extLst>
              <a:ext uri="{FF2B5EF4-FFF2-40B4-BE49-F238E27FC236}">
                <a16:creationId xmlns:a16="http://schemas.microsoft.com/office/drawing/2014/main" id="{D1156D3E-700D-48EE-8042-D9B5F98BD60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814981" y="333824"/>
            <a:ext cx="168467" cy="128567"/>
          </a:xfrm>
          <a:prstGeom prst="rect">
            <a:avLst/>
          </a:prstGeom>
        </p:spPr>
      </p:pic>
      <p:pic>
        <p:nvPicPr>
          <p:cNvPr id="74" name="그래픽 73">
            <a:extLst>
              <a:ext uri="{FF2B5EF4-FFF2-40B4-BE49-F238E27FC236}">
                <a16:creationId xmlns:a16="http://schemas.microsoft.com/office/drawing/2014/main" id="{0974C4D4-A9E0-45F8-A9D9-BEB7DF8024B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45318" y="919605"/>
            <a:ext cx="200956" cy="289904"/>
          </a:xfrm>
          <a:prstGeom prst="rect">
            <a:avLst/>
          </a:prstGeom>
        </p:spPr>
      </p:pic>
      <p:pic>
        <p:nvPicPr>
          <p:cNvPr id="75" name="그래픽 74">
            <a:extLst>
              <a:ext uri="{FF2B5EF4-FFF2-40B4-BE49-F238E27FC236}">
                <a16:creationId xmlns:a16="http://schemas.microsoft.com/office/drawing/2014/main" id="{FDE8E08B-25B2-4376-BF61-9A9AC669F53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16928" y="1029394"/>
            <a:ext cx="243782" cy="197661"/>
          </a:xfrm>
          <a:prstGeom prst="rect">
            <a:avLst/>
          </a:prstGeom>
        </p:spPr>
      </p:pic>
      <p:pic>
        <p:nvPicPr>
          <p:cNvPr id="81" name="그래픽 80">
            <a:extLst>
              <a:ext uri="{FF2B5EF4-FFF2-40B4-BE49-F238E27FC236}">
                <a16:creationId xmlns:a16="http://schemas.microsoft.com/office/drawing/2014/main" id="{1A6310E1-6F0B-453C-BF99-09E0C51545E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430959" y="305865"/>
            <a:ext cx="533685" cy="54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9833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24F25B47-29F7-4436-9569-DDDFC6208A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46717" y="5597781"/>
            <a:ext cx="496321" cy="876055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DD8D959B-15A4-4913-AD35-7CF34808BF0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549670" y="5227399"/>
            <a:ext cx="542953" cy="589587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23710374-6A4C-4450-B295-8FF7510C74A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84102" y="232180"/>
            <a:ext cx="489659" cy="889379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B4193C74-8DBE-468C-AF7C-83D4F85EA9F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13002" y="5974081"/>
            <a:ext cx="854503" cy="651740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A8C7583B-F946-41D2-B873-5C5578EF262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722381" y="5693761"/>
            <a:ext cx="955998" cy="896041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06F7729B-DDC9-4AF1-8ED3-6DF88989373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775988" y="5901127"/>
            <a:ext cx="233899" cy="648988"/>
          </a:xfrm>
          <a:prstGeom prst="rect">
            <a:avLst/>
          </a:prstGeom>
        </p:spPr>
      </p:pic>
      <p:pic>
        <p:nvPicPr>
          <p:cNvPr id="54" name="그래픽 53">
            <a:extLst>
              <a:ext uri="{FF2B5EF4-FFF2-40B4-BE49-F238E27FC236}">
                <a16:creationId xmlns:a16="http://schemas.microsoft.com/office/drawing/2014/main" id="{F7C360C6-9D8E-4F6F-A5BC-2FF7C248579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>
            <a:off x="1344281" y="6240601"/>
            <a:ext cx="263548" cy="349201"/>
          </a:xfrm>
          <a:prstGeom prst="rect">
            <a:avLst/>
          </a:prstGeom>
        </p:spPr>
      </p:pic>
      <p:pic>
        <p:nvPicPr>
          <p:cNvPr id="58" name="그래픽 57">
            <a:extLst>
              <a:ext uri="{FF2B5EF4-FFF2-40B4-BE49-F238E27FC236}">
                <a16:creationId xmlns:a16="http://schemas.microsoft.com/office/drawing/2014/main" id="{F0F40CC1-0B7D-4981-8204-3A568D762ED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43505" y="400582"/>
            <a:ext cx="214133" cy="210838"/>
          </a:xfrm>
          <a:prstGeom prst="rect">
            <a:avLst/>
          </a:prstGeom>
        </p:spPr>
      </p:pic>
      <p:pic>
        <p:nvPicPr>
          <p:cNvPr id="69" name="그래픽 68">
            <a:extLst>
              <a:ext uri="{FF2B5EF4-FFF2-40B4-BE49-F238E27FC236}">
                <a16:creationId xmlns:a16="http://schemas.microsoft.com/office/drawing/2014/main" id="{18945597-A526-41B1-8F0C-4187F61262BC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952991" y="6481088"/>
            <a:ext cx="105419" cy="217427"/>
          </a:xfrm>
          <a:prstGeom prst="rect">
            <a:avLst/>
          </a:prstGeom>
        </p:spPr>
      </p:pic>
      <p:pic>
        <p:nvPicPr>
          <p:cNvPr id="79" name="그래픽 78">
            <a:extLst>
              <a:ext uri="{FF2B5EF4-FFF2-40B4-BE49-F238E27FC236}">
                <a16:creationId xmlns:a16="http://schemas.microsoft.com/office/drawing/2014/main" id="{8FC6CD63-FCE2-4B14-B946-0438D2AD63BE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310270" y="271957"/>
            <a:ext cx="478799" cy="687165"/>
          </a:xfrm>
          <a:prstGeom prst="rect">
            <a:avLst/>
          </a:prstGeom>
        </p:spPr>
      </p:pic>
      <p:sp>
        <p:nvSpPr>
          <p:cNvPr id="15" name="그림 개체 틀 11">
            <a:extLst>
              <a:ext uri="{FF2B5EF4-FFF2-40B4-BE49-F238E27FC236}">
                <a16:creationId xmlns:a16="http://schemas.microsoft.com/office/drawing/2014/main" id="{0D621C86-C26F-4013-BF8D-4F8F7DF55AD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151955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9680FDF4-F3AA-4EB1-BFF2-F58B9F5A0C4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975103" y="5770675"/>
            <a:ext cx="879386" cy="101262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6486F770-F701-47F6-A542-4CA999B9AEA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348208" y="4694593"/>
            <a:ext cx="599581" cy="1715468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3C16621A-8386-4947-86CD-79A5E6693A6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080550" y="252965"/>
            <a:ext cx="446354" cy="999301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08A66429-2B83-4658-8EFE-FCF2212F9E8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66379" y="252965"/>
            <a:ext cx="2251366" cy="33273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62750192-9898-48EE-BFDD-AD1BFD7A5C6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883993" y="5325955"/>
            <a:ext cx="355790" cy="639104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8561013C-8ADC-410F-A446-010D02CC56B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828675" y="353443"/>
            <a:ext cx="368968" cy="464504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4D22EECA-68E1-4093-8C74-A7F47F2139DE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278866" y="469245"/>
            <a:ext cx="316258" cy="33273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A2D92A25-34CE-4B6C-B093-417BCFFB0592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019062" y="60747"/>
            <a:ext cx="220721" cy="408498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CA28AF5D-3A6D-4F5D-8D55-44723FD1C4CC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019062" y="6108976"/>
            <a:ext cx="385439" cy="336024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E15F0042-8D2B-4A14-817B-6607DD97833F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89729" y="5953356"/>
            <a:ext cx="691598" cy="647265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E41E29FA-5269-410F-90F5-D0CA20E61BFD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318822" y="6108976"/>
            <a:ext cx="195067" cy="266000"/>
          </a:xfrm>
          <a:prstGeom prst="rect">
            <a:avLst/>
          </a:prstGeom>
        </p:spPr>
      </p:pic>
      <p:sp>
        <p:nvSpPr>
          <p:cNvPr id="16" name="그림 개체 틀 5">
            <a:extLst>
              <a:ext uri="{FF2B5EF4-FFF2-40B4-BE49-F238E27FC236}">
                <a16:creationId xmlns:a16="http://schemas.microsoft.com/office/drawing/2014/main" id="{A3E0A395-95C2-4212-A2B1-91A5B335E70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497381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D376FD22-E47F-48A4-8898-49C4DA16D65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70506" y="5951619"/>
            <a:ext cx="929351" cy="656208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CC127B2A-E6EE-4520-9990-F2D6B1DCCF4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909416" y="6083981"/>
            <a:ext cx="762800" cy="56294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6DD92EA0-E051-44AD-99A7-BF3C7BB22D2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92143" y="6037226"/>
            <a:ext cx="566270" cy="556277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FFB96E8-6F6E-49AD-BD6A-86B4876F9CC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449872" y="250173"/>
            <a:ext cx="200956" cy="28990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8BE2C042-FF26-44B7-8D81-9BB497E3410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721482" y="359962"/>
            <a:ext cx="243782" cy="197661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54BF62A2-51D3-4134-AAD8-A8EA9E618FA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56799" y="584573"/>
            <a:ext cx="533685" cy="540274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39E0E981-10DD-4B91-A371-A03D2B4E694E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29641" y="312148"/>
            <a:ext cx="385439" cy="309669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63A1A08A-51E1-47C7-A937-88CBADC45DA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562940" y="160229"/>
            <a:ext cx="372261" cy="695107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02AC8DD0-8CA7-48C3-826F-41C237F4487D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778276" y="6456287"/>
            <a:ext cx="171307" cy="253666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73305859-1791-4F9A-9355-D81CD728F62A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91512" y="6304747"/>
            <a:ext cx="253665" cy="30308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F3C30DF8-D8A3-4FD5-B0A5-A688CEB6EE5E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1718667" y="5145221"/>
            <a:ext cx="362379" cy="533686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3B24ED5B-8F1E-4AEA-B8B8-565792280139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0672216" y="5928039"/>
            <a:ext cx="121891" cy="144951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A0A884B4-C1A9-408C-9E8E-7C630A886D7D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038562" y="5888709"/>
            <a:ext cx="305900" cy="297033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B3135D10-B577-4BFC-B412-44775E27A7DA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1248981" y="5479407"/>
            <a:ext cx="372399" cy="398999"/>
          </a:xfrm>
          <a:prstGeom prst="rect">
            <a:avLst/>
          </a:prstGeom>
        </p:spPr>
      </p:pic>
      <p:sp>
        <p:nvSpPr>
          <p:cNvPr id="20" name="그림 개체 틀 8">
            <a:extLst>
              <a:ext uri="{FF2B5EF4-FFF2-40B4-BE49-F238E27FC236}">
                <a16:creationId xmlns:a16="http://schemas.microsoft.com/office/drawing/2014/main" id="{8A256994-9EB4-43BA-B748-64B6BBE423E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582381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8BF44BEC-38DB-4F73-99CD-F1E8B680AE1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34381" y="101246"/>
            <a:ext cx="852738" cy="902703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DCB68A09-DDDE-44F3-AD5A-13E34A7541D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8778" y="291361"/>
            <a:ext cx="762800" cy="786117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6C7E850B-63FB-43A1-A2E1-42717D78F57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340500" y="5309153"/>
            <a:ext cx="413045" cy="1262450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85A032F4-3F39-4062-A77C-219C933B8C7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42980" y="5502825"/>
            <a:ext cx="816097" cy="1019289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D95466D4-904F-4FF4-B781-055A74DCBD1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968494" y="6285097"/>
            <a:ext cx="131774" cy="168011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844F73C8-177E-464F-B570-AB44EA98593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43652" y="269408"/>
            <a:ext cx="408500" cy="395323"/>
          </a:xfrm>
          <a:prstGeom prst="rect">
            <a:avLst/>
          </a:prstGeom>
        </p:spPr>
      </p:pic>
      <p:pic>
        <p:nvPicPr>
          <p:cNvPr id="68" name="그래픽 67">
            <a:extLst>
              <a:ext uri="{FF2B5EF4-FFF2-40B4-BE49-F238E27FC236}">
                <a16:creationId xmlns:a16="http://schemas.microsoft.com/office/drawing/2014/main" id="{468698B1-0DAB-4FF8-8DE0-77A80415791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562890" y="232211"/>
            <a:ext cx="424972" cy="566630"/>
          </a:xfrm>
          <a:prstGeom prst="rect">
            <a:avLst/>
          </a:prstGeom>
        </p:spPr>
      </p:pic>
      <p:pic>
        <p:nvPicPr>
          <p:cNvPr id="73" name="그래픽 72">
            <a:extLst>
              <a:ext uri="{FF2B5EF4-FFF2-40B4-BE49-F238E27FC236}">
                <a16:creationId xmlns:a16="http://schemas.microsoft.com/office/drawing/2014/main" id="{73F238DD-F24A-4F23-BE24-804DD2343F9D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59077" y="6434706"/>
            <a:ext cx="187778" cy="227310"/>
          </a:xfrm>
          <a:prstGeom prst="rect">
            <a:avLst/>
          </a:prstGeom>
        </p:spPr>
      </p:pic>
      <p:pic>
        <p:nvPicPr>
          <p:cNvPr id="76" name="그래픽 75">
            <a:extLst>
              <a:ext uri="{FF2B5EF4-FFF2-40B4-BE49-F238E27FC236}">
                <a16:creationId xmlns:a16="http://schemas.microsoft.com/office/drawing/2014/main" id="{75A10A94-1590-4292-B8DA-C76F0A938EEA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90104" y="6099763"/>
            <a:ext cx="135068" cy="24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3905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787887A8-A8D9-4966-AA34-A1DC4DC291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18081" y="5633153"/>
            <a:ext cx="1112555" cy="1002633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736E07AF-CEAD-4DC8-969D-E08C1715DA6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077825" y="198401"/>
            <a:ext cx="731731" cy="879077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9A223A62-108C-46C9-B476-A6178981C08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32302" y="318009"/>
            <a:ext cx="712835" cy="1172513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6179AF4D-E3DC-4D0D-B15C-0F7E153F4C8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88481" y="5599425"/>
            <a:ext cx="579595" cy="1062591"/>
          </a:xfrm>
          <a:prstGeom prst="rect">
            <a:avLst/>
          </a:prstGeom>
        </p:spPr>
      </p:pic>
      <p:pic>
        <p:nvPicPr>
          <p:cNvPr id="49" name="그래픽 48">
            <a:extLst>
              <a:ext uri="{FF2B5EF4-FFF2-40B4-BE49-F238E27FC236}">
                <a16:creationId xmlns:a16="http://schemas.microsoft.com/office/drawing/2014/main" id="{BC5F02E3-3FF8-4BF1-BED9-7FA92F89FF0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638200" y="872218"/>
            <a:ext cx="263548" cy="108713"/>
          </a:xfrm>
          <a:prstGeom prst="rect">
            <a:avLst/>
          </a:prstGeom>
        </p:spPr>
      </p:pic>
      <p:pic>
        <p:nvPicPr>
          <p:cNvPr id="63" name="그래픽 62">
            <a:extLst>
              <a:ext uri="{FF2B5EF4-FFF2-40B4-BE49-F238E27FC236}">
                <a16:creationId xmlns:a16="http://schemas.microsoft.com/office/drawing/2014/main" id="{51D4FB42-E501-4F02-B600-C1FE73A2996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077825" y="154299"/>
            <a:ext cx="148246" cy="273432"/>
          </a:xfrm>
          <a:prstGeom prst="rect">
            <a:avLst/>
          </a:prstGeom>
        </p:spPr>
      </p:pic>
      <p:pic>
        <p:nvPicPr>
          <p:cNvPr id="74" name="그래픽 73">
            <a:extLst>
              <a:ext uri="{FF2B5EF4-FFF2-40B4-BE49-F238E27FC236}">
                <a16:creationId xmlns:a16="http://schemas.microsoft.com/office/drawing/2014/main" id="{2DE555A6-192F-49C1-BD05-6AD02F741CD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93685" y="6002395"/>
            <a:ext cx="181766" cy="164033"/>
          </a:xfrm>
          <a:prstGeom prst="rect">
            <a:avLst/>
          </a:prstGeom>
        </p:spPr>
      </p:pic>
      <p:pic>
        <p:nvPicPr>
          <p:cNvPr id="75" name="그래픽 74">
            <a:extLst>
              <a:ext uri="{FF2B5EF4-FFF2-40B4-BE49-F238E27FC236}">
                <a16:creationId xmlns:a16="http://schemas.microsoft.com/office/drawing/2014/main" id="{6835E9B8-8F89-4158-BADB-189C1B221C6F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99877" y="6210840"/>
            <a:ext cx="257133" cy="24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1610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04FA2A45-7A5E-43BB-B640-AF2DBF03C34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1252" y="438399"/>
            <a:ext cx="639554" cy="1608877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4DEFBD70-0394-4EEA-A87C-099693E16D5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932" y="5915870"/>
            <a:ext cx="676194" cy="74614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8C5895FD-F833-46F3-A376-FA5B0B8DA9E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70853" y="5669377"/>
            <a:ext cx="876054" cy="852737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2F347664-F5A6-4C09-82D8-1540DAC94AD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357226" y="120252"/>
            <a:ext cx="1742115" cy="279804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32C881E0-72A8-4B3B-A635-297A10D8187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446203" y="6139048"/>
            <a:ext cx="1132541" cy="383066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4DCD6B2C-4E22-46AF-B752-658ABA77616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731845" y="5363002"/>
            <a:ext cx="336024" cy="306375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9CA30150-5B27-4622-90BE-60026A9D046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045446" y="438399"/>
            <a:ext cx="365673" cy="365673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C3A9B600-480A-499F-BF55-F1B0D547B84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16200000" flipH="1">
            <a:off x="1812079" y="6438000"/>
            <a:ext cx="224016" cy="224016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7838BF21-7CE6-4C82-8A46-8FBFBAA80B6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31252" y="5782448"/>
            <a:ext cx="154835" cy="266843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DC6E3006-45EB-416C-982B-6D4315EF6A16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97040" y="6249029"/>
            <a:ext cx="367965" cy="53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2115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D2D3D291-CB31-4494-A22D-2746B2B283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399" y="206012"/>
            <a:ext cx="1089239" cy="806103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E5745C52-B168-4C24-A5F5-5B978B118A6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988312" y="206012"/>
            <a:ext cx="1783198" cy="51696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0D017514-7357-48D6-A759-62F6F8A3D14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640555" y="6115731"/>
            <a:ext cx="789448" cy="546285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2A0F3909-1EB6-4938-AFAE-9C4A5C43019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33702" y="5825899"/>
            <a:ext cx="1085907" cy="826089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755E158D-D400-456B-98FB-C96F42E10C7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93462" y="4807946"/>
            <a:ext cx="656209" cy="1092571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DC45A5AA-DB52-413A-9947-17DF16AABD5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433838" y="5511110"/>
            <a:ext cx="675343" cy="1044311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1E2EAE92-E8F0-4EA4-89FB-3224CFBE84E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746907" y="344129"/>
            <a:ext cx="306375" cy="378851"/>
          </a:xfrm>
          <a:prstGeom prst="rect">
            <a:avLst/>
          </a:prstGeom>
        </p:spPr>
      </p:pic>
      <p:pic>
        <p:nvPicPr>
          <p:cNvPr id="59" name="그래픽 58">
            <a:extLst>
              <a:ext uri="{FF2B5EF4-FFF2-40B4-BE49-F238E27FC236}">
                <a16:creationId xmlns:a16="http://schemas.microsoft.com/office/drawing/2014/main" id="{B76ADEE1-9B9F-4B6F-87AE-5C44BF30DA08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302364" y="6024811"/>
            <a:ext cx="204249" cy="428264"/>
          </a:xfrm>
          <a:prstGeom prst="rect">
            <a:avLst/>
          </a:prstGeom>
        </p:spPr>
      </p:pic>
      <p:pic>
        <p:nvPicPr>
          <p:cNvPr id="73" name="그래픽 72">
            <a:extLst>
              <a:ext uri="{FF2B5EF4-FFF2-40B4-BE49-F238E27FC236}">
                <a16:creationId xmlns:a16="http://schemas.microsoft.com/office/drawing/2014/main" id="{F797D4DE-DB6E-431F-BB48-6D844B11BB5A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598036" y="24677"/>
            <a:ext cx="345800" cy="385700"/>
          </a:xfrm>
          <a:prstGeom prst="rect">
            <a:avLst/>
          </a:prstGeom>
        </p:spPr>
      </p:pic>
      <p:pic>
        <p:nvPicPr>
          <p:cNvPr id="81" name="그래픽 80">
            <a:extLst>
              <a:ext uri="{FF2B5EF4-FFF2-40B4-BE49-F238E27FC236}">
                <a16:creationId xmlns:a16="http://schemas.microsoft.com/office/drawing/2014/main" id="{79F30908-7866-4968-AA56-4148D493C0BA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453551" y="5886774"/>
            <a:ext cx="372261" cy="45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6678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F31B0BD2-1F4C-45AF-88F9-2657537B105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14981" y="5303275"/>
            <a:ext cx="1039273" cy="1295762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73A022E2-DDA1-4BF0-B06D-5DABC05B981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429280" y="188502"/>
            <a:ext cx="316446" cy="876055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6A4BA6EC-E860-4DF3-8CFE-495DDB81068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66471" y="5951156"/>
            <a:ext cx="882716" cy="772793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D2A7FA0F-BCAA-4469-85B2-FE4C6F595C5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528602">
            <a:off x="193448" y="-62147"/>
            <a:ext cx="1035303" cy="1049077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366E3F39-F56D-43E8-BBF2-74F3375DB6F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58221" y="5706342"/>
            <a:ext cx="592920" cy="969324"/>
          </a:xfrm>
          <a:prstGeom prst="rect">
            <a:avLst/>
          </a:prstGeom>
        </p:spPr>
      </p:pic>
      <p:pic>
        <p:nvPicPr>
          <p:cNvPr id="47" name="그래픽 46">
            <a:extLst>
              <a:ext uri="{FF2B5EF4-FFF2-40B4-BE49-F238E27FC236}">
                <a16:creationId xmlns:a16="http://schemas.microsoft.com/office/drawing/2014/main" id="{E72FFDDB-4E18-4AE8-9CA5-84F49BFF28E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723040" y="305865"/>
            <a:ext cx="210839" cy="184484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F9EC16A5-4740-4BA2-ADC9-92764E6AD3C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87691" y="5706342"/>
            <a:ext cx="359084" cy="359084"/>
          </a:xfrm>
          <a:prstGeom prst="rect">
            <a:avLst/>
          </a:prstGeom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D50497F3-EEC9-46A2-AA54-E87C29857FF9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194957" y="6280218"/>
            <a:ext cx="398616" cy="322846"/>
          </a:xfrm>
          <a:prstGeom prst="rect">
            <a:avLst/>
          </a:prstGeom>
        </p:spPr>
      </p:pic>
      <p:pic>
        <p:nvPicPr>
          <p:cNvPr id="64" name="그래픽 63">
            <a:extLst>
              <a:ext uri="{FF2B5EF4-FFF2-40B4-BE49-F238E27FC236}">
                <a16:creationId xmlns:a16="http://schemas.microsoft.com/office/drawing/2014/main" id="{4F44E506-E1E5-4F34-98DD-05988C0528D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03529" y="5920757"/>
            <a:ext cx="131774" cy="375556"/>
          </a:xfrm>
          <a:prstGeom prst="rect">
            <a:avLst/>
          </a:prstGeom>
        </p:spPr>
      </p:pic>
      <p:pic>
        <p:nvPicPr>
          <p:cNvPr id="66" name="그래픽 65">
            <a:extLst>
              <a:ext uri="{FF2B5EF4-FFF2-40B4-BE49-F238E27FC236}">
                <a16:creationId xmlns:a16="http://schemas.microsoft.com/office/drawing/2014/main" id="{984739B1-AD0D-4AA5-A028-C09177652E2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610615" y="5120744"/>
            <a:ext cx="312964" cy="658872"/>
          </a:xfrm>
          <a:prstGeom prst="rect">
            <a:avLst/>
          </a:prstGeom>
        </p:spPr>
      </p:pic>
      <p:pic>
        <p:nvPicPr>
          <p:cNvPr id="70" name="그래픽 69">
            <a:extLst>
              <a:ext uri="{FF2B5EF4-FFF2-40B4-BE49-F238E27FC236}">
                <a16:creationId xmlns:a16="http://schemas.microsoft.com/office/drawing/2014/main" id="{E473F899-C33A-4D65-89EE-CFAC2CB5DA94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flipH="1">
            <a:off x="10235718" y="6280218"/>
            <a:ext cx="368968" cy="286610"/>
          </a:xfrm>
          <a:prstGeom prst="rect">
            <a:avLst/>
          </a:prstGeom>
        </p:spPr>
      </p:pic>
      <p:pic>
        <p:nvPicPr>
          <p:cNvPr id="78" name="그래픽 77">
            <a:extLst>
              <a:ext uri="{FF2B5EF4-FFF2-40B4-BE49-F238E27FC236}">
                <a16:creationId xmlns:a16="http://schemas.microsoft.com/office/drawing/2014/main" id="{D1156D3E-700D-48EE-8042-D9B5F98BD604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0814981" y="333824"/>
            <a:ext cx="168467" cy="128567"/>
          </a:xfrm>
          <a:prstGeom prst="rect">
            <a:avLst/>
          </a:prstGeom>
        </p:spPr>
      </p:pic>
      <p:pic>
        <p:nvPicPr>
          <p:cNvPr id="74" name="그래픽 73">
            <a:extLst>
              <a:ext uri="{FF2B5EF4-FFF2-40B4-BE49-F238E27FC236}">
                <a16:creationId xmlns:a16="http://schemas.microsoft.com/office/drawing/2014/main" id="{0974C4D4-A9E0-45F8-A9D9-BEB7DF8024BA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245318" y="919605"/>
            <a:ext cx="200956" cy="289904"/>
          </a:xfrm>
          <a:prstGeom prst="rect">
            <a:avLst/>
          </a:prstGeom>
        </p:spPr>
      </p:pic>
      <p:pic>
        <p:nvPicPr>
          <p:cNvPr id="75" name="그래픽 74">
            <a:extLst>
              <a:ext uri="{FF2B5EF4-FFF2-40B4-BE49-F238E27FC236}">
                <a16:creationId xmlns:a16="http://schemas.microsoft.com/office/drawing/2014/main" id="{FDE8E08B-25B2-4376-BF61-9A9AC669F53E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516928" y="1029394"/>
            <a:ext cx="243782" cy="197661"/>
          </a:xfrm>
          <a:prstGeom prst="rect">
            <a:avLst/>
          </a:prstGeom>
        </p:spPr>
      </p:pic>
      <p:pic>
        <p:nvPicPr>
          <p:cNvPr id="81" name="그래픽 80">
            <a:extLst>
              <a:ext uri="{FF2B5EF4-FFF2-40B4-BE49-F238E27FC236}">
                <a16:creationId xmlns:a16="http://schemas.microsoft.com/office/drawing/2014/main" id="{1A6310E1-6F0B-453C-BF99-09E0C51545E7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1430959" y="305865"/>
            <a:ext cx="533685" cy="540274"/>
          </a:xfrm>
          <a:prstGeom prst="rect">
            <a:avLst/>
          </a:prstGeom>
        </p:spPr>
      </p:pic>
      <p:pic>
        <p:nvPicPr>
          <p:cNvPr id="82" name="그래픽 81">
            <a:extLst>
              <a:ext uri="{FF2B5EF4-FFF2-40B4-BE49-F238E27FC236}">
                <a16:creationId xmlns:a16="http://schemas.microsoft.com/office/drawing/2014/main" id="{5AC22F37-2E26-4788-A8C3-56ED05CEDA4F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10598009" y="5700061"/>
            <a:ext cx="385439" cy="33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4946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24F25B47-29F7-4436-9569-DDDFC6208A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46717" y="5597781"/>
            <a:ext cx="496321" cy="876055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DD8D959B-15A4-4913-AD35-7CF34808BF0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549670" y="5227399"/>
            <a:ext cx="542953" cy="589587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23710374-6A4C-4450-B295-8FF7510C74A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84102" y="232180"/>
            <a:ext cx="489659" cy="889379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B4193C74-8DBE-468C-AF7C-83D4F85EA9F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13002" y="5974081"/>
            <a:ext cx="854503" cy="651740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A8C7583B-F946-41D2-B873-5C5578EF262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722381" y="5693761"/>
            <a:ext cx="955998" cy="896041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06F7729B-DDC9-4AF1-8ED3-6DF88989373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775988" y="5901127"/>
            <a:ext cx="233899" cy="648988"/>
          </a:xfrm>
          <a:prstGeom prst="rect">
            <a:avLst/>
          </a:prstGeom>
        </p:spPr>
      </p:pic>
      <p:pic>
        <p:nvPicPr>
          <p:cNvPr id="54" name="그래픽 53">
            <a:extLst>
              <a:ext uri="{FF2B5EF4-FFF2-40B4-BE49-F238E27FC236}">
                <a16:creationId xmlns:a16="http://schemas.microsoft.com/office/drawing/2014/main" id="{F7C360C6-9D8E-4F6F-A5BC-2FF7C248579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>
            <a:off x="1344281" y="6240601"/>
            <a:ext cx="263548" cy="349201"/>
          </a:xfrm>
          <a:prstGeom prst="rect">
            <a:avLst/>
          </a:prstGeom>
        </p:spPr>
      </p:pic>
      <p:pic>
        <p:nvPicPr>
          <p:cNvPr id="58" name="그래픽 57">
            <a:extLst>
              <a:ext uri="{FF2B5EF4-FFF2-40B4-BE49-F238E27FC236}">
                <a16:creationId xmlns:a16="http://schemas.microsoft.com/office/drawing/2014/main" id="{F0F40CC1-0B7D-4981-8204-3A568D762ED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43505" y="400582"/>
            <a:ext cx="214133" cy="210838"/>
          </a:xfrm>
          <a:prstGeom prst="rect">
            <a:avLst/>
          </a:prstGeom>
        </p:spPr>
      </p:pic>
      <p:pic>
        <p:nvPicPr>
          <p:cNvPr id="69" name="그래픽 68">
            <a:extLst>
              <a:ext uri="{FF2B5EF4-FFF2-40B4-BE49-F238E27FC236}">
                <a16:creationId xmlns:a16="http://schemas.microsoft.com/office/drawing/2014/main" id="{18945597-A526-41B1-8F0C-4187F61262BC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952991" y="6481088"/>
            <a:ext cx="105419" cy="217427"/>
          </a:xfrm>
          <a:prstGeom prst="rect">
            <a:avLst/>
          </a:prstGeom>
        </p:spPr>
      </p:pic>
      <p:pic>
        <p:nvPicPr>
          <p:cNvPr id="79" name="그래픽 78">
            <a:extLst>
              <a:ext uri="{FF2B5EF4-FFF2-40B4-BE49-F238E27FC236}">
                <a16:creationId xmlns:a16="http://schemas.microsoft.com/office/drawing/2014/main" id="{8FC6CD63-FCE2-4B14-B946-0438D2AD63BE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310270" y="271957"/>
            <a:ext cx="478799" cy="68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7772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9680FDF4-F3AA-4EB1-BFF2-F58B9F5A0C4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975103" y="5770675"/>
            <a:ext cx="879386" cy="101262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6486F770-F701-47F6-A542-4CA999B9AEA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348208" y="4694593"/>
            <a:ext cx="599581" cy="1715468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3C16621A-8386-4947-86CD-79A5E6693A6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080550" y="252965"/>
            <a:ext cx="446354" cy="999301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08A66429-2B83-4658-8EFE-FCF2212F9E8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66379" y="252965"/>
            <a:ext cx="2251366" cy="33273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62750192-9898-48EE-BFDD-AD1BFD7A5C6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883993" y="5325955"/>
            <a:ext cx="355790" cy="639104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8561013C-8ADC-410F-A446-010D02CC56B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828675" y="353443"/>
            <a:ext cx="368968" cy="464504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4D22EECA-68E1-4093-8C74-A7F47F2139DE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278866" y="469245"/>
            <a:ext cx="316258" cy="33273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A2D92A25-34CE-4B6C-B093-417BCFFB0592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019062" y="60747"/>
            <a:ext cx="220721" cy="408498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CA28AF5D-3A6D-4F5D-8D55-44723FD1C4CC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019062" y="6108976"/>
            <a:ext cx="385439" cy="336024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E15F0042-8D2B-4A14-817B-6607DD97833F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89729" y="5953356"/>
            <a:ext cx="691598" cy="647265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E41E29FA-5269-410F-90F5-D0CA20E61BFD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318822" y="6108976"/>
            <a:ext cx="195067" cy="26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4428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D376FD22-E47F-48A4-8898-49C4DA16D65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70506" y="5951619"/>
            <a:ext cx="929351" cy="656208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CC127B2A-E6EE-4520-9990-F2D6B1DCCF4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909416" y="6083981"/>
            <a:ext cx="762800" cy="56294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6DD92EA0-E051-44AD-99A7-BF3C7BB22D2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92143" y="6037226"/>
            <a:ext cx="566270" cy="556277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FFB96E8-6F6E-49AD-BD6A-86B4876F9CC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449872" y="250173"/>
            <a:ext cx="200956" cy="28990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8BE2C042-FF26-44B7-8D81-9BB497E3410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721482" y="359962"/>
            <a:ext cx="243782" cy="197661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54BF62A2-51D3-4134-AAD8-A8EA9E618FA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56799" y="584573"/>
            <a:ext cx="533685" cy="540274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39E0E981-10DD-4B91-A371-A03D2B4E694E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29641" y="312148"/>
            <a:ext cx="385439" cy="309669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63A1A08A-51E1-47C7-A937-88CBADC45DA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562940" y="160229"/>
            <a:ext cx="372261" cy="695107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02AC8DD0-8CA7-48C3-826F-41C237F4487D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778276" y="6456287"/>
            <a:ext cx="171307" cy="253666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73305859-1791-4F9A-9355-D81CD728F62A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91512" y="6304747"/>
            <a:ext cx="253665" cy="30308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F3C30DF8-D8A3-4FD5-B0A5-A688CEB6EE5E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1718667" y="5145221"/>
            <a:ext cx="362379" cy="533686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3B24ED5B-8F1E-4AEA-B8B8-565792280139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0672216" y="5928039"/>
            <a:ext cx="121891" cy="144951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A0A884B4-C1A9-408C-9E8E-7C630A886D7D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038562" y="5888709"/>
            <a:ext cx="305900" cy="297033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B3135D10-B577-4BFC-B412-44775E27A7DA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1248981" y="5479407"/>
            <a:ext cx="372399" cy="39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5679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4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F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FE8B4D16-3CBC-49D2-AEAB-69E8B63205EF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-5715" y="0"/>
            <a:ext cx="1839311" cy="1571233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024F9EAB-F19C-4463-8B78-912D647F2FE3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8610270" y="1"/>
            <a:ext cx="3581729" cy="774700"/>
          </a:xfrm>
          <a:prstGeom prst="rect">
            <a:avLst/>
          </a:prstGeom>
        </p:spPr>
      </p:pic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9F804C12-A031-4815-832E-1F437424D820}"/>
              </a:ext>
            </a:extLst>
          </p:cNvPr>
          <p:cNvSpPr/>
          <p:nvPr userDrawn="1"/>
        </p:nvSpPr>
        <p:spPr>
          <a:xfrm>
            <a:off x="1" y="5945413"/>
            <a:ext cx="2866078" cy="924433"/>
          </a:xfrm>
          <a:custGeom>
            <a:avLst/>
            <a:gdLst>
              <a:gd name="connsiteX0" fmla="*/ 457429 w 7599579"/>
              <a:gd name="connsiteY0" fmla="*/ 93 h 2451190"/>
              <a:gd name="connsiteX1" fmla="*/ 911885 w 7599579"/>
              <a:gd name="connsiteY1" fmla="*/ 87694 h 2451190"/>
              <a:gd name="connsiteX2" fmla="*/ 2252472 w 7599579"/>
              <a:gd name="connsiteY2" fmla="*/ 892443 h 2451190"/>
              <a:gd name="connsiteX3" fmla="*/ 3502076 w 7599579"/>
              <a:gd name="connsiteY3" fmla="*/ 695999 h 2451190"/>
              <a:gd name="connsiteX4" fmla="*/ 4286021 w 7599579"/>
              <a:gd name="connsiteY4" fmla="*/ 1101764 h 2451190"/>
              <a:gd name="connsiteX5" fmla="*/ 5589727 w 7599579"/>
              <a:gd name="connsiteY5" fmla="*/ 1608799 h 2451190"/>
              <a:gd name="connsiteX6" fmla="*/ 6846723 w 7599579"/>
              <a:gd name="connsiteY6" fmla="*/ 1856601 h 2451190"/>
              <a:gd name="connsiteX7" fmla="*/ 7599579 w 7599579"/>
              <a:gd name="connsiteY7" fmla="*/ 2451190 h 2451190"/>
              <a:gd name="connsiteX8" fmla="*/ 6094857 w 7599579"/>
              <a:gd name="connsiteY8" fmla="*/ 2451190 h 2451190"/>
              <a:gd name="connsiteX9" fmla="*/ 0 w 7599579"/>
              <a:gd name="connsiteY9" fmla="*/ 2451190 h 2451190"/>
              <a:gd name="connsiteX10" fmla="*/ 0 w 7599579"/>
              <a:gd name="connsiteY10" fmla="*/ 75883 h 2451190"/>
              <a:gd name="connsiteX11" fmla="*/ 457429 w 7599579"/>
              <a:gd name="connsiteY11" fmla="*/ 93 h 2451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599579" h="2451190">
                <a:moveTo>
                  <a:pt x="457429" y="93"/>
                </a:moveTo>
                <a:cubicBezTo>
                  <a:pt x="613620" y="1931"/>
                  <a:pt x="769315" y="31001"/>
                  <a:pt x="911885" y="87694"/>
                </a:cubicBezTo>
                <a:cubicBezTo>
                  <a:pt x="1408709" y="285281"/>
                  <a:pt x="1722501" y="781038"/>
                  <a:pt x="2252472" y="892443"/>
                </a:cubicBezTo>
                <a:cubicBezTo>
                  <a:pt x="2720797" y="990893"/>
                  <a:pt x="2880665" y="583833"/>
                  <a:pt x="3502076" y="695999"/>
                </a:cubicBezTo>
                <a:cubicBezTo>
                  <a:pt x="3862731" y="761074"/>
                  <a:pt x="4083406" y="927342"/>
                  <a:pt x="4286021" y="1101764"/>
                </a:cubicBezTo>
                <a:cubicBezTo>
                  <a:pt x="4637456" y="1404202"/>
                  <a:pt x="5100371" y="1582434"/>
                  <a:pt x="5589727" y="1608799"/>
                </a:cubicBezTo>
                <a:cubicBezTo>
                  <a:pt x="6129757" y="1637907"/>
                  <a:pt x="6538341" y="1729805"/>
                  <a:pt x="6846723" y="1856601"/>
                </a:cubicBezTo>
                <a:cubicBezTo>
                  <a:pt x="7237933" y="2017459"/>
                  <a:pt x="7467829" y="2234477"/>
                  <a:pt x="7599579" y="2451190"/>
                </a:cubicBezTo>
                <a:lnTo>
                  <a:pt x="6094857" y="2451190"/>
                </a:lnTo>
                <a:lnTo>
                  <a:pt x="0" y="2451190"/>
                </a:lnTo>
                <a:lnTo>
                  <a:pt x="0" y="75883"/>
                </a:lnTo>
                <a:cubicBezTo>
                  <a:pt x="144552" y="23648"/>
                  <a:pt x="301238" y="-1746"/>
                  <a:pt x="457429" y="93"/>
                </a:cubicBezTo>
                <a:close/>
              </a:path>
            </a:pathLst>
          </a:custGeom>
          <a:solidFill>
            <a:srgbClr val="CCFF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B8C28CF6-EA00-46A7-A611-9B848D674A4C}"/>
              </a:ext>
            </a:extLst>
          </p:cNvPr>
          <p:cNvGrpSpPr/>
          <p:nvPr userDrawn="1"/>
        </p:nvGrpSpPr>
        <p:grpSpPr>
          <a:xfrm>
            <a:off x="9093199" y="4711195"/>
            <a:ext cx="3098877" cy="2160820"/>
            <a:chOff x="6094857" y="2605963"/>
            <a:chExt cx="6097220" cy="4251538"/>
          </a:xfrm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E751989-BE7B-4B3C-B75B-5BB998ABF358}"/>
                </a:ext>
              </a:extLst>
            </p:cNvPr>
            <p:cNvSpPr/>
            <p:nvPr userDrawn="1"/>
          </p:nvSpPr>
          <p:spPr>
            <a:xfrm>
              <a:off x="6094857" y="2605963"/>
              <a:ext cx="6097220" cy="4249369"/>
            </a:xfrm>
            <a:custGeom>
              <a:avLst/>
              <a:gdLst>
                <a:gd name="connsiteX0" fmla="*/ 6024951 w 6097220"/>
                <a:gd name="connsiteY0" fmla="*/ 2971763 h 4249369"/>
                <a:gd name="connsiteX1" fmla="*/ 6068603 w 6097220"/>
                <a:gd name="connsiteY1" fmla="*/ 3009475 h 4249369"/>
                <a:gd name="connsiteX2" fmla="*/ 6025017 w 6097220"/>
                <a:gd name="connsiteY2" fmla="*/ 2971804 h 4249369"/>
                <a:gd name="connsiteX3" fmla="*/ 6097220 w 6097220"/>
                <a:gd name="connsiteY3" fmla="*/ 0 h 4249369"/>
                <a:gd name="connsiteX4" fmla="*/ 6097220 w 6097220"/>
                <a:gd name="connsiteY4" fmla="*/ 3034208 h 4249369"/>
                <a:gd name="connsiteX5" fmla="*/ 6097144 w 6097220"/>
                <a:gd name="connsiteY5" fmla="*/ 3034142 h 4249369"/>
                <a:gd name="connsiteX6" fmla="*/ 6097144 w 6097220"/>
                <a:gd name="connsiteY6" fmla="*/ 4249293 h 4249369"/>
                <a:gd name="connsiteX7" fmla="*/ 2077898 w 6097220"/>
                <a:gd name="connsiteY7" fmla="*/ 4249293 h 4249369"/>
                <a:gd name="connsiteX8" fmla="*/ 2077822 w 6097220"/>
                <a:gd name="connsiteY8" fmla="*/ 4249369 h 4249369"/>
                <a:gd name="connsiteX9" fmla="*/ 1504798 w 6097220"/>
                <a:gd name="connsiteY9" fmla="*/ 4249369 h 4249369"/>
                <a:gd name="connsiteX10" fmla="*/ 1419921 w 6097220"/>
                <a:gd name="connsiteY10" fmla="*/ 4127808 h 4249369"/>
                <a:gd name="connsiteX11" fmla="*/ 1399152 w 6097220"/>
                <a:gd name="connsiteY11" fmla="*/ 4104864 h 4249369"/>
                <a:gd name="connsiteX12" fmla="*/ 1386520 w 6097220"/>
                <a:gd name="connsiteY12" fmla="*/ 4087583 h 4249369"/>
                <a:gd name="connsiteX13" fmla="*/ 1311942 w 6097220"/>
                <a:gd name="connsiteY13" fmla="*/ 4008525 h 4249369"/>
                <a:gd name="connsiteX14" fmla="*/ 1311843 w 6097220"/>
                <a:gd name="connsiteY14" fmla="*/ 4008416 h 4249369"/>
                <a:gd name="connsiteX15" fmla="*/ 1311815 w 6097220"/>
                <a:gd name="connsiteY15" fmla="*/ 4008391 h 4249369"/>
                <a:gd name="connsiteX16" fmla="*/ 1311942 w 6097220"/>
                <a:gd name="connsiteY16" fmla="*/ 4008525 h 4249369"/>
                <a:gd name="connsiteX17" fmla="*/ 1399152 w 6097220"/>
                <a:gd name="connsiteY17" fmla="*/ 4104864 h 4249369"/>
                <a:gd name="connsiteX18" fmla="*/ 1504722 w 6097220"/>
                <a:gd name="connsiteY18" fmla="*/ 4249293 h 4249369"/>
                <a:gd name="connsiteX19" fmla="*/ 0 w 6097220"/>
                <a:gd name="connsiteY19" fmla="*/ 4249293 h 4249369"/>
                <a:gd name="connsiteX20" fmla="*/ 704469 w 6097220"/>
                <a:gd name="connsiteY20" fmla="*/ 3675126 h 4249369"/>
                <a:gd name="connsiteX21" fmla="*/ 751866 w 6097220"/>
                <a:gd name="connsiteY21" fmla="*/ 3654704 h 4249369"/>
                <a:gd name="connsiteX22" fmla="*/ 751994 w 6097220"/>
                <a:gd name="connsiteY22" fmla="*/ 3654762 h 4249369"/>
                <a:gd name="connsiteX23" fmla="*/ 892019 w 6097220"/>
                <a:gd name="connsiteY23" fmla="*/ 3603245 h 4249369"/>
                <a:gd name="connsiteX24" fmla="*/ 1928089 w 6097220"/>
                <a:gd name="connsiteY24" fmla="*/ 3431591 h 4249369"/>
                <a:gd name="connsiteX25" fmla="*/ 3087243 w 6097220"/>
                <a:gd name="connsiteY25" fmla="*/ 3010586 h 4249369"/>
                <a:gd name="connsiteX26" fmla="*/ 3845815 w 6097220"/>
                <a:gd name="connsiteY26" fmla="*/ 1990496 h 4249369"/>
                <a:gd name="connsiteX27" fmla="*/ 5571669 w 6097220"/>
                <a:gd name="connsiteY27" fmla="*/ 941908 h 4249369"/>
                <a:gd name="connsiteX28" fmla="*/ 6097220 w 6097220"/>
                <a:gd name="connsiteY28" fmla="*/ 0 h 4249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097220" h="4249369">
                  <a:moveTo>
                    <a:pt x="6024951" y="2971763"/>
                  </a:moveTo>
                  <a:lnTo>
                    <a:pt x="6068603" y="3009475"/>
                  </a:lnTo>
                  <a:lnTo>
                    <a:pt x="6025017" y="2971804"/>
                  </a:lnTo>
                  <a:close/>
                  <a:moveTo>
                    <a:pt x="6097220" y="0"/>
                  </a:moveTo>
                  <a:lnTo>
                    <a:pt x="6097220" y="3034208"/>
                  </a:lnTo>
                  <a:lnTo>
                    <a:pt x="6097144" y="3034142"/>
                  </a:lnTo>
                  <a:lnTo>
                    <a:pt x="6097144" y="4249293"/>
                  </a:lnTo>
                  <a:lnTo>
                    <a:pt x="2077898" y="4249293"/>
                  </a:lnTo>
                  <a:lnTo>
                    <a:pt x="2077822" y="4249369"/>
                  </a:lnTo>
                  <a:lnTo>
                    <a:pt x="1504798" y="4249369"/>
                  </a:lnTo>
                  <a:cubicBezTo>
                    <a:pt x="1480095" y="4208735"/>
                    <a:pt x="1451942" y="4168091"/>
                    <a:pt x="1419921" y="4127808"/>
                  </a:cubicBezTo>
                  <a:lnTo>
                    <a:pt x="1399152" y="4104864"/>
                  </a:lnTo>
                  <a:lnTo>
                    <a:pt x="1386520" y="4087583"/>
                  </a:lnTo>
                  <a:lnTo>
                    <a:pt x="1311942" y="4008525"/>
                  </a:lnTo>
                  <a:lnTo>
                    <a:pt x="1311843" y="4008416"/>
                  </a:lnTo>
                  <a:lnTo>
                    <a:pt x="1311815" y="4008391"/>
                  </a:lnTo>
                  <a:lnTo>
                    <a:pt x="1311942" y="4008525"/>
                  </a:lnTo>
                  <a:lnTo>
                    <a:pt x="1399152" y="4104864"/>
                  </a:lnTo>
                  <a:lnTo>
                    <a:pt x="1504722" y="4249293"/>
                  </a:lnTo>
                  <a:lnTo>
                    <a:pt x="0" y="4249293"/>
                  </a:lnTo>
                  <a:cubicBezTo>
                    <a:pt x="187223" y="4004843"/>
                    <a:pt x="419786" y="3803523"/>
                    <a:pt x="704469" y="3675126"/>
                  </a:cubicBezTo>
                  <a:cubicBezTo>
                    <a:pt x="720166" y="3668039"/>
                    <a:pt x="736016" y="3661333"/>
                    <a:pt x="751866" y="3654704"/>
                  </a:cubicBezTo>
                  <a:lnTo>
                    <a:pt x="751994" y="3654762"/>
                  </a:lnTo>
                  <a:lnTo>
                    <a:pt x="892019" y="3603245"/>
                  </a:lnTo>
                  <a:cubicBezTo>
                    <a:pt x="1222892" y="3495907"/>
                    <a:pt x="1580246" y="3473930"/>
                    <a:pt x="1928089" y="3431591"/>
                  </a:cubicBezTo>
                  <a:cubicBezTo>
                    <a:pt x="2342693" y="3381070"/>
                    <a:pt x="2775433" y="3288564"/>
                    <a:pt x="3087243" y="3010586"/>
                  </a:cubicBezTo>
                  <a:cubicBezTo>
                    <a:pt x="3404464" y="2727732"/>
                    <a:pt x="3548939" y="2294687"/>
                    <a:pt x="3845815" y="1990496"/>
                  </a:cubicBezTo>
                  <a:cubicBezTo>
                    <a:pt x="4318864" y="1505712"/>
                    <a:pt x="5096333" y="1424483"/>
                    <a:pt x="5571669" y="941908"/>
                  </a:cubicBezTo>
                  <a:cubicBezTo>
                    <a:pt x="5827015" y="682676"/>
                    <a:pt x="5962117" y="342595"/>
                    <a:pt x="6097220" y="0"/>
                  </a:cubicBezTo>
                  <a:close/>
                </a:path>
              </a:pathLst>
            </a:custGeom>
            <a:solidFill>
              <a:srgbClr val="E0F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762CA013-F105-41EA-9F1F-1D5C33ED2FF2}"/>
                </a:ext>
              </a:extLst>
            </p:cNvPr>
            <p:cNvSpPr/>
            <p:nvPr userDrawn="1"/>
          </p:nvSpPr>
          <p:spPr>
            <a:xfrm>
              <a:off x="8166888" y="5463041"/>
              <a:ext cx="4023360" cy="1394460"/>
            </a:xfrm>
            <a:custGeom>
              <a:avLst/>
              <a:gdLst>
                <a:gd name="connsiteX0" fmla="*/ 3249472 w 4023360"/>
                <a:gd name="connsiteY0" fmla="*/ 223308 h 1394460"/>
                <a:gd name="connsiteX1" fmla="*/ 3185008 w 4023360"/>
                <a:gd name="connsiteY1" fmla="*/ 526432 h 1394460"/>
                <a:gd name="connsiteX2" fmla="*/ 3120314 w 4023360"/>
                <a:gd name="connsiteY2" fmla="*/ 814010 h 1394460"/>
                <a:gd name="connsiteX3" fmla="*/ 2712873 w 4023360"/>
                <a:gd name="connsiteY3" fmla="*/ 826126 h 1394460"/>
                <a:gd name="connsiteX4" fmla="*/ 2303754 w 4023360"/>
                <a:gd name="connsiteY4" fmla="*/ 686147 h 1394460"/>
                <a:gd name="connsiteX5" fmla="*/ 1724330 w 4023360"/>
                <a:gd name="connsiteY5" fmla="*/ 1095112 h 1394460"/>
                <a:gd name="connsiteX6" fmla="*/ 1321536 w 4023360"/>
                <a:gd name="connsiteY6" fmla="*/ 1035752 h 1394460"/>
                <a:gd name="connsiteX7" fmla="*/ 932307 w 4023360"/>
                <a:gd name="connsiteY7" fmla="*/ 892954 h 1394460"/>
                <a:gd name="connsiteX8" fmla="*/ 447370 w 4023360"/>
                <a:gd name="connsiteY8" fmla="*/ 1036133 h 1394460"/>
                <a:gd name="connsiteX9" fmla="*/ 5715 w 4023360"/>
                <a:gd name="connsiteY9" fmla="*/ 1392292 h 1394460"/>
                <a:gd name="connsiteX10" fmla="*/ 4025113 w 4023360"/>
                <a:gd name="connsiteY10" fmla="*/ 1392292 h 1394460"/>
                <a:gd name="connsiteX11" fmla="*/ 4025113 w 4023360"/>
                <a:gd name="connsiteY11" fmla="*/ 177131 h 1394460"/>
                <a:gd name="connsiteX12" fmla="*/ 3692423 w 4023360"/>
                <a:gd name="connsiteY12" fmla="*/ 8653 h 1394460"/>
                <a:gd name="connsiteX13" fmla="*/ 3249472 w 4023360"/>
                <a:gd name="connsiteY13" fmla="*/ 223308 h 1394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23360" h="1394460">
                  <a:moveTo>
                    <a:pt x="3249472" y="223308"/>
                  </a:moveTo>
                  <a:cubicBezTo>
                    <a:pt x="3199028" y="314672"/>
                    <a:pt x="3186913" y="422114"/>
                    <a:pt x="3185008" y="526432"/>
                  </a:cubicBezTo>
                  <a:cubicBezTo>
                    <a:pt x="3183179" y="626939"/>
                    <a:pt x="3186151" y="738191"/>
                    <a:pt x="3120314" y="814010"/>
                  </a:cubicBezTo>
                  <a:cubicBezTo>
                    <a:pt x="3024149" y="924729"/>
                    <a:pt x="2843860" y="892115"/>
                    <a:pt x="2712873" y="826126"/>
                  </a:cubicBezTo>
                  <a:cubicBezTo>
                    <a:pt x="2581884" y="760137"/>
                    <a:pt x="2449220" y="667249"/>
                    <a:pt x="2303754" y="686147"/>
                  </a:cubicBezTo>
                  <a:cubicBezTo>
                    <a:pt x="2065325" y="717008"/>
                    <a:pt x="1953311" y="1021808"/>
                    <a:pt x="1724330" y="1095112"/>
                  </a:cubicBezTo>
                  <a:cubicBezTo>
                    <a:pt x="1592046" y="1137480"/>
                    <a:pt x="1448105" y="1092979"/>
                    <a:pt x="1321536" y="1035752"/>
                  </a:cubicBezTo>
                  <a:cubicBezTo>
                    <a:pt x="1194968" y="978526"/>
                    <a:pt x="1070458" y="907127"/>
                    <a:pt x="932307" y="892954"/>
                  </a:cubicBezTo>
                  <a:cubicBezTo>
                    <a:pt x="761695" y="875428"/>
                    <a:pt x="594589" y="948122"/>
                    <a:pt x="447370" y="1036133"/>
                  </a:cubicBezTo>
                  <a:cubicBezTo>
                    <a:pt x="284683" y="1133441"/>
                    <a:pt x="134188" y="1253151"/>
                    <a:pt x="5715" y="1392292"/>
                  </a:cubicBezTo>
                  <a:lnTo>
                    <a:pt x="4025113" y="1392292"/>
                  </a:lnTo>
                  <a:lnTo>
                    <a:pt x="4025113" y="177131"/>
                  </a:lnTo>
                  <a:cubicBezTo>
                    <a:pt x="3935045" y="86758"/>
                    <a:pt x="3818534" y="23131"/>
                    <a:pt x="3692423" y="8653"/>
                  </a:cubicBezTo>
                  <a:cubicBezTo>
                    <a:pt x="3519526" y="-11236"/>
                    <a:pt x="3333521" y="70908"/>
                    <a:pt x="3249472" y="223308"/>
                  </a:cubicBezTo>
                  <a:close/>
                </a:path>
              </a:pathLst>
            </a:custGeom>
            <a:solidFill>
              <a:srgbClr val="CCFF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72" r:id="rId18"/>
    <p:sldLayoutId id="2147483664" r:id="rId19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sv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40.svg"/><Relationship Id="rId18" Type="http://schemas.openxmlformats.org/officeDocument/2006/relationships/image" Target="../media/image109.png"/><Relationship Id="rId3" Type="http://schemas.openxmlformats.org/officeDocument/2006/relationships/image" Target="../media/image26.svg"/><Relationship Id="rId21" Type="http://schemas.openxmlformats.org/officeDocument/2006/relationships/image" Target="../media/image180.svg"/><Relationship Id="rId7" Type="http://schemas.openxmlformats.org/officeDocument/2006/relationships/image" Target="../media/image66.svg"/><Relationship Id="rId12" Type="http://schemas.openxmlformats.org/officeDocument/2006/relationships/image" Target="../media/image139.png"/><Relationship Id="rId17" Type="http://schemas.openxmlformats.org/officeDocument/2006/relationships/image" Target="../media/image156.svg"/><Relationship Id="rId2" Type="http://schemas.openxmlformats.org/officeDocument/2006/relationships/image" Target="../media/image25.png"/><Relationship Id="rId16" Type="http://schemas.openxmlformats.org/officeDocument/2006/relationships/image" Target="../media/image155.png"/><Relationship Id="rId20" Type="http://schemas.openxmlformats.org/officeDocument/2006/relationships/image" Target="../media/image17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5.png"/><Relationship Id="rId11" Type="http://schemas.openxmlformats.org/officeDocument/2006/relationships/image" Target="../media/image120.svg"/><Relationship Id="rId5" Type="http://schemas.openxmlformats.org/officeDocument/2006/relationships/image" Target="../media/image56.svg"/><Relationship Id="rId15" Type="http://schemas.openxmlformats.org/officeDocument/2006/relationships/image" Target="../media/image146.svg"/><Relationship Id="rId23" Type="http://schemas.openxmlformats.org/officeDocument/2006/relationships/image" Target="../media/image182.svg"/><Relationship Id="rId10" Type="http://schemas.openxmlformats.org/officeDocument/2006/relationships/image" Target="../media/image119.png"/><Relationship Id="rId19" Type="http://schemas.openxmlformats.org/officeDocument/2006/relationships/image" Target="../media/image110.svg"/><Relationship Id="rId4" Type="http://schemas.openxmlformats.org/officeDocument/2006/relationships/image" Target="../media/image55.png"/><Relationship Id="rId9" Type="http://schemas.openxmlformats.org/officeDocument/2006/relationships/image" Target="../media/image108.svg"/><Relationship Id="rId14" Type="http://schemas.openxmlformats.org/officeDocument/2006/relationships/image" Target="../media/image145.png"/><Relationship Id="rId22" Type="http://schemas.openxmlformats.org/officeDocument/2006/relationships/image" Target="../media/image18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png"/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Pacifico" TargetMode="External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FFBEE1-083C-4223-BD05-8B41B8C984F8}"/>
              </a:ext>
            </a:extLst>
          </p:cNvPr>
          <p:cNvSpPr txBox="1"/>
          <p:nvPr/>
        </p:nvSpPr>
        <p:spPr>
          <a:xfrm>
            <a:off x="3512457" y="2461905"/>
            <a:ext cx="5167086" cy="2308324"/>
          </a:xfrm>
          <a:prstGeom prst="rect">
            <a:avLst/>
          </a:prstGeom>
          <a:noFill/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/>
            <a:r>
              <a:rPr lang="en-US" altLang="ko-KR" sz="7200" dirty="0">
                <a:solidFill>
                  <a:srgbClr val="435147"/>
                </a:solidFill>
                <a:latin typeface="+mj-lt"/>
                <a:cs typeface="Arial" panose="020B0604020202020204" pitchFamily="34" charset="0"/>
              </a:rPr>
              <a:t>Birthday</a:t>
            </a:r>
          </a:p>
          <a:p>
            <a:pPr algn="ctr"/>
            <a:r>
              <a:rPr lang="en-US" altLang="ko-KR" sz="7200" dirty="0">
                <a:solidFill>
                  <a:srgbClr val="435147"/>
                </a:solidFill>
                <a:latin typeface="+mj-lt"/>
                <a:cs typeface="Arial" panose="020B0604020202020204" pitchFamily="34" charset="0"/>
              </a:rPr>
              <a:t>Doodle</a:t>
            </a:r>
            <a:endParaRPr lang="ko-KR" altLang="en-US" sz="7200" dirty="0">
              <a:solidFill>
                <a:srgbClr val="435147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D53B2981-F99E-411E-ACD3-17490BA9B1A8}"/>
              </a:ext>
            </a:extLst>
          </p:cNvPr>
          <p:cNvSpPr/>
          <p:nvPr/>
        </p:nvSpPr>
        <p:spPr>
          <a:xfrm>
            <a:off x="1196348" y="3078844"/>
            <a:ext cx="2612573" cy="832757"/>
          </a:xfrm>
          <a:custGeom>
            <a:avLst/>
            <a:gdLst>
              <a:gd name="connsiteX0" fmla="*/ 0 w 2612573"/>
              <a:gd name="connsiteY0" fmla="*/ 555170 h 832757"/>
              <a:gd name="connsiteX1" fmla="*/ 0 w 2612573"/>
              <a:gd name="connsiteY1" fmla="*/ 555171 h 832757"/>
              <a:gd name="connsiteX2" fmla="*/ 0 w 2612573"/>
              <a:gd name="connsiteY2" fmla="*/ 555171 h 832757"/>
              <a:gd name="connsiteX3" fmla="*/ 522674 w 2612573"/>
              <a:gd name="connsiteY3" fmla="*/ 0 h 832757"/>
              <a:gd name="connsiteX4" fmla="*/ 683673 w 2612573"/>
              <a:gd name="connsiteY4" fmla="*/ 277585 h 832757"/>
              <a:gd name="connsiteX5" fmla="*/ 2334987 w 2612573"/>
              <a:gd name="connsiteY5" fmla="*/ 277585 h 832757"/>
              <a:gd name="connsiteX6" fmla="*/ 2612573 w 2612573"/>
              <a:gd name="connsiteY6" fmla="*/ 555171 h 832757"/>
              <a:gd name="connsiteX7" fmla="*/ 2612572 w 2612573"/>
              <a:gd name="connsiteY7" fmla="*/ 555171 h 832757"/>
              <a:gd name="connsiteX8" fmla="*/ 2334986 w 2612573"/>
              <a:gd name="connsiteY8" fmla="*/ 832757 h 832757"/>
              <a:gd name="connsiteX9" fmla="*/ 277586 w 2612573"/>
              <a:gd name="connsiteY9" fmla="*/ 832756 h 832757"/>
              <a:gd name="connsiteX10" fmla="*/ 21814 w 2612573"/>
              <a:gd name="connsiteY10" fmla="*/ 663219 h 832757"/>
              <a:gd name="connsiteX11" fmla="*/ 0 w 2612573"/>
              <a:gd name="connsiteY11" fmla="*/ 555171 h 832757"/>
              <a:gd name="connsiteX12" fmla="*/ 21814 w 2612573"/>
              <a:gd name="connsiteY12" fmla="*/ 447122 h 832757"/>
              <a:gd name="connsiteX13" fmla="*/ 277586 w 2612573"/>
              <a:gd name="connsiteY13" fmla="*/ 277585 h 832757"/>
              <a:gd name="connsiteX14" fmla="*/ 361674 w 2612573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2573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22674" y="0"/>
                </a:moveTo>
                <a:lnTo>
                  <a:pt x="683673" y="277585"/>
                </a:lnTo>
                <a:lnTo>
                  <a:pt x="2334987" y="277585"/>
                </a:lnTo>
                <a:cubicBezTo>
                  <a:pt x="2488294" y="277585"/>
                  <a:pt x="2612573" y="401864"/>
                  <a:pt x="2612573" y="555171"/>
                </a:cubicBezTo>
                <a:lnTo>
                  <a:pt x="2612572" y="555171"/>
                </a:lnTo>
                <a:cubicBezTo>
                  <a:pt x="2612572" y="708478"/>
                  <a:pt x="2488293" y="832757"/>
                  <a:pt x="2334986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61674" y="277585"/>
                </a:lnTo>
                <a:close/>
              </a:path>
            </a:pathLst>
          </a:custGeom>
          <a:solidFill>
            <a:srgbClr val="4CC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>
                <a:solidFill>
                  <a:schemeClr val="bg1"/>
                </a:solidFill>
              </a:rPr>
              <a:t>Option 01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C43178F7-3318-4A71-A7B3-291A2F5B6094}"/>
              </a:ext>
            </a:extLst>
          </p:cNvPr>
          <p:cNvSpPr/>
          <p:nvPr/>
        </p:nvSpPr>
        <p:spPr>
          <a:xfrm>
            <a:off x="3249950" y="3356428"/>
            <a:ext cx="2901894" cy="832756"/>
          </a:xfrm>
          <a:custGeom>
            <a:avLst/>
            <a:gdLst>
              <a:gd name="connsiteX0" fmla="*/ 0 w 2901894"/>
              <a:gd name="connsiteY0" fmla="*/ 277585 h 832756"/>
              <a:gd name="connsiteX1" fmla="*/ 0 w 2901894"/>
              <a:gd name="connsiteY1" fmla="*/ 277586 h 832756"/>
              <a:gd name="connsiteX2" fmla="*/ 0 w 2901894"/>
              <a:gd name="connsiteY2" fmla="*/ 277586 h 832756"/>
              <a:gd name="connsiteX3" fmla="*/ 277586 w 2901894"/>
              <a:gd name="connsiteY3" fmla="*/ 0 h 832756"/>
              <a:gd name="connsiteX4" fmla="*/ 2624308 w 2901894"/>
              <a:gd name="connsiteY4" fmla="*/ 0 h 832756"/>
              <a:gd name="connsiteX5" fmla="*/ 2901894 w 2901894"/>
              <a:gd name="connsiteY5" fmla="*/ 277586 h 832756"/>
              <a:gd name="connsiteX6" fmla="*/ 2901893 w 2901894"/>
              <a:gd name="connsiteY6" fmla="*/ 277586 h 832756"/>
              <a:gd name="connsiteX7" fmla="*/ 2624307 w 2901894"/>
              <a:gd name="connsiteY7" fmla="*/ 555172 h 832756"/>
              <a:gd name="connsiteX8" fmla="*/ 683673 w 2901894"/>
              <a:gd name="connsiteY8" fmla="*/ 555171 h 832756"/>
              <a:gd name="connsiteX9" fmla="*/ 522674 w 2901894"/>
              <a:gd name="connsiteY9" fmla="*/ 832756 h 832756"/>
              <a:gd name="connsiteX10" fmla="*/ 361674 w 2901894"/>
              <a:gd name="connsiteY10" fmla="*/ 555171 h 832756"/>
              <a:gd name="connsiteX11" fmla="*/ 277586 w 2901894"/>
              <a:gd name="connsiteY11" fmla="*/ 555171 h 832756"/>
              <a:gd name="connsiteX12" fmla="*/ 21814 w 2901894"/>
              <a:gd name="connsiteY12" fmla="*/ 385634 h 832756"/>
              <a:gd name="connsiteX13" fmla="*/ 0 w 2901894"/>
              <a:gd name="connsiteY13" fmla="*/ 277586 h 832756"/>
              <a:gd name="connsiteX14" fmla="*/ 21814 w 2901894"/>
              <a:gd name="connsiteY14" fmla="*/ 169537 h 832756"/>
              <a:gd name="connsiteX15" fmla="*/ 277586 w 2901894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01894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624308" y="0"/>
                </a:lnTo>
                <a:cubicBezTo>
                  <a:pt x="2777615" y="0"/>
                  <a:pt x="2901894" y="124279"/>
                  <a:pt x="2901894" y="277586"/>
                </a:cubicBezTo>
                <a:lnTo>
                  <a:pt x="2901893" y="277586"/>
                </a:lnTo>
                <a:cubicBezTo>
                  <a:pt x="2901893" y="430893"/>
                  <a:pt x="2777614" y="555172"/>
                  <a:pt x="2624307" y="555172"/>
                </a:cubicBezTo>
                <a:lnTo>
                  <a:pt x="683673" y="555171"/>
                </a:lnTo>
                <a:lnTo>
                  <a:pt x="522674" y="832756"/>
                </a:lnTo>
                <a:lnTo>
                  <a:pt x="361674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4351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 dirty="0">
                <a:solidFill>
                  <a:schemeClr val="bg1"/>
                </a:solidFill>
              </a:rPr>
              <a:t>Option 02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23A8B7D6-2461-4C2E-924E-6FC517373022}"/>
              </a:ext>
            </a:extLst>
          </p:cNvPr>
          <p:cNvSpPr/>
          <p:nvPr/>
        </p:nvSpPr>
        <p:spPr>
          <a:xfrm>
            <a:off x="5592874" y="3078844"/>
            <a:ext cx="2901894" cy="832757"/>
          </a:xfrm>
          <a:custGeom>
            <a:avLst/>
            <a:gdLst>
              <a:gd name="connsiteX0" fmla="*/ 0 w 2901894"/>
              <a:gd name="connsiteY0" fmla="*/ 555170 h 832757"/>
              <a:gd name="connsiteX1" fmla="*/ 0 w 2901894"/>
              <a:gd name="connsiteY1" fmla="*/ 555171 h 832757"/>
              <a:gd name="connsiteX2" fmla="*/ 0 w 2901894"/>
              <a:gd name="connsiteY2" fmla="*/ 555171 h 832757"/>
              <a:gd name="connsiteX3" fmla="*/ 558970 w 2901894"/>
              <a:gd name="connsiteY3" fmla="*/ 0 h 832757"/>
              <a:gd name="connsiteX4" fmla="*/ 719969 w 2901894"/>
              <a:gd name="connsiteY4" fmla="*/ 277585 h 832757"/>
              <a:gd name="connsiteX5" fmla="*/ 2624308 w 2901894"/>
              <a:gd name="connsiteY5" fmla="*/ 277585 h 832757"/>
              <a:gd name="connsiteX6" fmla="*/ 2901894 w 2901894"/>
              <a:gd name="connsiteY6" fmla="*/ 555171 h 832757"/>
              <a:gd name="connsiteX7" fmla="*/ 2901893 w 2901894"/>
              <a:gd name="connsiteY7" fmla="*/ 555171 h 832757"/>
              <a:gd name="connsiteX8" fmla="*/ 2624307 w 2901894"/>
              <a:gd name="connsiteY8" fmla="*/ 832757 h 832757"/>
              <a:gd name="connsiteX9" fmla="*/ 277586 w 2901894"/>
              <a:gd name="connsiteY9" fmla="*/ 832756 h 832757"/>
              <a:gd name="connsiteX10" fmla="*/ 21814 w 2901894"/>
              <a:gd name="connsiteY10" fmla="*/ 663219 h 832757"/>
              <a:gd name="connsiteX11" fmla="*/ 0 w 2901894"/>
              <a:gd name="connsiteY11" fmla="*/ 555171 h 832757"/>
              <a:gd name="connsiteX12" fmla="*/ 21814 w 2901894"/>
              <a:gd name="connsiteY12" fmla="*/ 447122 h 832757"/>
              <a:gd name="connsiteX13" fmla="*/ 277586 w 2901894"/>
              <a:gd name="connsiteY13" fmla="*/ 277585 h 832757"/>
              <a:gd name="connsiteX14" fmla="*/ 397970 w 2901894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01894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58970" y="0"/>
                </a:moveTo>
                <a:lnTo>
                  <a:pt x="719969" y="277585"/>
                </a:lnTo>
                <a:lnTo>
                  <a:pt x="2624308" y="277585"/>
                </a:lnTo>
                <a:cubicBezTo>
                  <a:pt x="2777615" y="277585"/>
                  <a:pt x="2901894" y="401864"/>
                  <a:pt x="2901894" y="555171"/>
                </a:cubicBezTo>
                <a:lnTo>
                  <a:pt x="2901893" y="555171"/>
                </a:lnTo>
                <a:cubicBezTo>
                  <a:pt x="2901893" y="708478"/>
                  <a:pt x="2777614" y="832757"/>
                  <a:pt x="2624307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97970" y="277585"/>
                </a:lnTo>
                <a:close/>
              </a:path>
            </a:pathLst>
          </a:custGeom>
          <a:solidFill>
            <a:srgbClr val="4CC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>
                <a:solidFill>
                  <a:schemeClr val="bg1"/>
                </a:solidFill>
              </a:rPr>
              <a:t>Option 03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05A4596E-A8BF-417F-8DED-8E8CE0D7470B}"/>
              </a:ext>
            </a:extLst>
          </p:cNvPr>
          <p:cNvSpPr/>
          <p:nvPr/>
        </p:nvSpPr>
        <p:spPr>
          <a:xfrm>
            <a:off x="7935799" y="3356428"/>
            <a:ext cx="2612573" cy="832756"/>
          </a:xfrm>
          <a:custGeom>
            <a:avLst/>
            <a:gdLst>
              <a:gd name="connsiteX0" fmla="*/ 0 w 2612573"/>
              <a:gd name="connsiteY0" fmla="*/ 277585 h 832756"/>
              <a:gd name="connsiteX1" fmla="*/ 0 w 2612573"/>
              <a:gd name="connsiteY1" fmla="*/ 277586 h 832756"/>
              <a:gd name="connsiteX2" fmla="*/ 0 w 2612573"/>
              <a:gd name="connsiteY2" fmla="*/ 277586 h 832756"/>
              <a:gd name="connsiteX3" fmla="*/ 277586 w 2612573"/>
              <a:gd name="connsiteY3" fmla="*/ 0 h 832756"/>
              <a:gd name="connsiteX4" fmla="*/ 2334987 w 2612573"/>
              <a:gd name="connsiteY4" fmla="*/ 0 h 832756"/>
              <a:gd name="connsiteX5" fmla="*/ 2612573 w 2612573"/>
              <a:gd name="connsiteY5" fmla="*/ 277586 h 832756"/>
              <a:gd name="connsiteX6" fmla="*/ 2612572 w 2612573"/>
              <a:gd name="connsiteY6" fmla="*/ 277586 h 832756"/>
              <a:gd name="connsiteX7" fmla="*/ 2334986 w 2612573"/>
              <a:gd name="connsiteY7" fmla="*/ 555172 h 832756"/>
              <a:gd name="connsiteX8" fmla="*/ 719968 w 2612573"/>
              <a:gd name="connsiteY8" fmla="*/ 555171 h 832756"/>
              <a:gd name="connsiteX9" fmla="*/ 558969 w 2612573"/>
              <a:gd name="connsiteY9" fmla="*/ 832756 h 832756"/>
              <a:gd name="connsiteX10" fmla="*/ 397969 w 2612573"/>
              <a:gd name="connsiteY10" fmla="*/ 555171 h 832756"/>
              <a:gd name="connsiteX11" fmla="*/ 277586 w 2612573"/>
              <a:gd name="connsiteY11" fmla="*/ 555171 h 832756"/>
              <a:gd name="connsiteX12" fmla="*/ 21814 w 2612573"/>
              <a:gd name="connsiteY12" fmla="*/ 385634 h 832756"/>
              <a:gd name="connsiteX13" fmla="*/ 0 w 2612573"/>
              <a:gd name="connsiteY13" fmla="*/ 277586 h 832756"/>
              <a:gd name="connsiteX14" fmla="*/ 21814 w 2612573"/>
              <a:gd name="connsiteY14" fmla="*/ 169537 h 832756"/>
              <a:gd name="connsiteX15" fmla="*/ 277586 w 2612573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612573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334987" y="0"/>
                </a:lnTo>
                <a:cubicBezTo>
                  <a:pt x="2488294" y="0"/>
                  <a:pt x="2612573" y="124279"/>
                  <a:pt x="2612573" y="277586"/>
                </a:cubicBezTo>
                <a:lnTo>
                  <a:pt x="2612572" y="277586"/>
                </a:lnTo>
                <a:cubicBezTo>
                  <a:pt x="2612572" y="430893"/>
                  <a:pt x="2488293" y="555172"/>
                  <a:pt x="2334986" y="555172"/>
                </a:cubicBezTo>
                <a:lnTo>
                  <a:pt x="719968" y="555171"/>
                </a:lnTo>
                <a:lnTo>
                  <a:pt x="558969" y="832756"/>
                </a:lnTo>
                <a:lnTo>
                  <a:pt x="397969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4351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 dirty="0">
                <a:solidFill>
                  <a:schemeClr val="bg1"/>
                </a:solidFill>
              </a:rPr>
              <a:t>Option 04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585D8A6-EE89-4EB1-9347-5BF2FB2311F7}"/>
              </a:ext>
            </a:extLst>
          </p:cNvPr>
          <p:cNvSpPr/>
          <p:nvPr/>
        </p:nvSpPr>
        <p:spPr>
          <a:xfrm>
            <a:off x="2308219" y="1809887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435147"/>
                </a:solidFill>
              </a:rPr>
              <a:t>Lorem ipsum</a:t>
            </a:r>
            <a:endParaRPr lang="ko-KR" altLang="en-US" dirty="0">
              <a:solidFill>
                <a:srgbClr val="435147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7494CCB1-45BE-4776-A910-596361226D1E}"/>
              </a:ext>
            </a:extLst>
          </p:cNvPr>
          <p:cNvSpPr/>
          <p:nvPr/>
        </p:nvSpPr>
        <p:spPr>
          <a:xfrm>
            <a:off x="2308220" y="2190362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35147"/>
                </a:solidFill>
              </a:rPr>
              <a:t>amet</a:t>
            </a:r>
            <a:r>
              <a:rPr lang="en-US" altLang="ko-KR" sz="1400" dirty="0">
                <a:solidFill>
                  <a:srgbClr val="435147"/>
                </a:solidFill>
              </a:rPr>
              <a:t>, </a:t>
            </a:r>
            <a:r>
              <a:rPr lang="en-US" altLang="ko-KR" sz="14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adipisicing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elit</a:t>
            </a:r>
            <a:r>
              <a:rPr lang="en-US" altLang="ko-KR" sz="1400" dirty="0">
                <a:solidFill>
                  <a:srgbClr val="435147"/>
                </a:solidFill>
              </a:rPr>
              <a:t>, sed do </a:t>
            </a:r>
            <a:r>
              <a:rPr lang="en-US" altLang="ko-KR" sz="1400" dirty="0" err="1">
                <a:solidFill>
                  <a:srgbClr val="435147"/>
                </a:solidFill>
              </a:rPr>
              <a:t>eiusmod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tempor</a:t>
            </a:r>
            <a:endParaRPr lang="ko-KR" altLang="en-US" sz="1400" dirty="0">
              <a:solidFill>
                <a:srgbClr val="435147"/>
              </a:solidFill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DF919DE6-9406-4FED-8531-B8706A93FAD0}"/>
              </a:ext>
            </a:extLst>
          </p:cNvPr>
          <p:cNvSpPr/>
          <p:nvPr/>
        </p:nvSpPr>
        <p:spPr>
          <a:xfrm>
            <a:off x="1252052" y="1795888"/>
            <a:ext cx="931780" cy="931777"/>
          </a:xfrm>
          <a:prstGeom prst="ellipse">
            <a:avLst/>
          </a:prstGeom>
          <a:solidFill>
            <a:srgbClr val="4CC87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CCFBC983-E87A-499D-91D1-9BAF4B4A9103}"/>
              </a:ext>
            </a:extLst>
          </p:cNvPr>
          <p:cNvGrpSpPr/>
          <p:nvPr/>
        </p:nvGrpSpPr>
        <p:grpSpPr>
          <a:xfrm>
            <a:off x="1492708" y="2070304"/>
            <a:ext cx="446552" cy="345696"/>
            <a:chOff x="4105742" y="3611499"/>
            <a:chExt cx="390525" cy="302323"/>
          </a:xfrm>
          <a:solidFill>
            <a:srgbClr val="FAFFF1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D9CA61C7-5AF1-421F-8F57-F521DDCE0E7D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C5F3D6B-F3E4-4DD9-BB56-A6410ECE4F9E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C6407A18-E109-4184-A6AE-F37563EA5C9B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93B80703-D216-405B-9DBE-B943160D7B70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83495916-9306-4824-828F-C0A9C03FE0D6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ABF56C4-4DF9-4849-AC2F-2CCB38DD9E2F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6428B71A-4CE3-4204-BF10-01EF1C9C289E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2129907-09EE-4119-9F41-B379FAA56655}"/>
              </a:ext>
            </a:extLst>
          </p:cNvPr>
          <p:cNvSpPr/>
          <p:nvPr/>
        </p:nvSpPr>
        <p:spPr>
          <a:xfrm>
            <a:off x="4361574" y="4616586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435147"/>
                </a:solidFill>
              </a:rPr>
              <a:t>Lorem ipsum</a:t>
            </a:r>
            <a:endParaRPr lang="ko-KR" altLang="en-US" dirty="0">
              <a:solidFill>
                <a:srgbClr val="435147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D2997636-8DF9-4B23-B0A8-3ED5C398AF8D}"/>
              </a:ext>
            </a:extLst>
          </p:cNvPr>
          <p:cNvSpPr/>
          <p:nvPr/>
        </p:nvSpPr>
        <p:spPr>
          <a:xfrm>
            <a:off x="4361575" y="4997061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35147"/>
                </a:solidFill>
              </a:rPr>
              <a:t>amet</a:t>
            </a:r>
            <a:r>
              <a:rPr lang="en-US" altLang="ko-KR" sz="1400" dirty="0">
                <a:solidFill>
                  <a:srgbClr val="435147"/>
                </a:solidFill>
              </a:rPr>
              <a:t>, </a:t>
            </a:r>
            <a:r>
              <a:rPr lang="en-US" altLang="ko-KR" sz="14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adipisicing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elit</a:t>
            </a:r>
            <a:r>
              <a:rPr lang="en-US" altLang="ko-KR" sz="1400" dirty="0">
                <a:solidFill>
                  <a:srgbClr val="435147"/>
                </a:solidFill>
              </a:rPr>
              <a:t>, sed do </a:t>
            </a:r>
            <a:r>
              <a:rPr lang="en-US" altLang="ko-KR" sz="1400" dirty="0" err="1">
                <a:solidFill>
                  <a:srgbClr val="435147"/>
                </a:solidFill>
              </a:rPr>
              <a:t>eiusmod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tempor</a:t>
            </a:r>
            <a:endParaRPr lang="ko-KR" altLang="en-US" sz="1400" dirty="0">
              <a:solidFill>
                <a:srgbClr val="435147"/>
              </a:solidFill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F0CDF526-0DA6-486A-B0EC-F353D25D505F}"/>
              </a:ext>
            </a:extLst>
          </p:cNvPr>
          <p:cNvSpPr/>
          <p:nvPr/>
        </p:nvSpPr>
        <p:spPr>
          <a:xfrm>
            <a:off x="3305408" y="4602587"/>
            <a:ext cx="931780" cy="931777"/>
          </a:xfrm>
          <a:prstGeom prst="ellipse">
            <a:avLst/>
          </a:prstGeom>
          <a:solidFill>
            <a:srgbClr val="4351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153EAAA1-2797-4304-8F46-0CD958DE055C}"/>
              </a:ext>
            </a:extLst>
          </p:cNvPr>
          <p:cNvGrpSpPr/>
          <p:nvPr/>
        </p:nvGrpSpPr>
        <p:grpSpPr>
          <a:xfrm>
            <a:off x="3547968" y="4877874"/>
            <a:ext cx="446660" cy="381203"/>
            <a:chOff x="6126185" y="3592734"/>
            <a:chExt cx="390620" cy="333375"/>
          </a:xfrm>
          <a:solidFill>
            <a:srgbClr val="FAFFF1"/>
          </a:solidFill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D40044FD-80D6-4598-8EE0-8B1BC06A3EED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D4B9DDAA-2C90-46E5-8DE4-A7C88024479E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EC5EF5E4-FFC5-44FF-B210-E0317C041B7B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81CF1ABF-23D9-4C4F-A401-078EB6F781EF}"/>
              </a:ext>
            </a:extLst>
          </p:cNvPr>
          <p:cNvSpPr/>
          <p:nvPr/>
        </p:nvSpPr>
        <p:spPr>
          <a:xfrm>
            <a:off x="6745767" y="1809887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435147"/>
                </a:solidFill>
              </a:rPr>
              <a:t>Lorem ipsum</a:t>
            </a:r>
            <a:endParaRPr lang="ko-KR" altLang="en-US" dirty="0">
              <a:solidFill>
                <a:srgbClr val="435147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D5227B4B-0632-4990-8401-4C2DD0FD7418}"/>
              </a:ext>
            </a:extLst>
          </p:cNvPr>
          <p:cNvSpPr/>
          <p:nvPr/>
        </p:nvSpPr>
        <p:spPr>
          <a:xfrm>
            <a:off x="6745768" y="2190362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35147"/>
                </a:solidFill>
              </a:rPr>
              <a:t>amet</a:t>
            </a:r>
            <a:r>
              <a:rPr lang="en-US" altLang="ko-KR" sz="1400" dirty="0">
                <a:solidFill>
                  <a:srgbClr val="435147"/>
                </a:solidFill>
              </a:rPr>
              <a:t>, </a:t>
            </a:r>
            <a:r>
              <a:rPr lang="en-US" altLang="ko-KR" sz="14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adipisicing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elit</a:t>
            </a:r>
            <a:r>
              <a:rPr lang="en-US" altLang="ko-KR" sz="1400" dirty="0">
                <a:solidFill>
                  <a:srgbClr val="435147"/>
                </a:solidFill>
              </a:rPr>
              <a:t>, sed do </a:t>
            </a:r>
            <a:r>
              <a:rPr lang="en-US" altLang="ko-KR" sz="1400" dirty="0" err="1">
                <a:solidFill>
                  <a:srgbClr val="435147"/>
                </a:solidFill>
              </a:rPr>
              <a:t>eiusmod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tempor</a:t>
            </a:r>
            <a:endParaRPr lang="ko-KR" altLang="en-US" sz="1400" dirty="0">
              <a:solidFill>
                <a:srgbClr val="435147"/>
              </a:solidFill>
            </a:endParaRPr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AE99776F-C8CE-4795-8BD4-379CE0EA9C22}"/>
              </a:ext>
            </a:extLst>
          </p:cNvPr>
          <p:cNvSpPr/>
          <p:nvPr/>
        </p:nvSpPr>
        <p:spPr>
          <a:xfrm>
            <a:off x="5689600" y="1795888"/>
            <a:ext cx="931780" cy="931777"/>
          </a:xfrm>
          <a:prstGeom prst="ellipse">
            <a:avLst/>
          </a:prstGeom>
          <a:solidFill>
            <a:srgbClr val="4CC87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ADEB68C6-3A54-4D31-9EE5-B75648CCEC4B}"/>
              </a:ext>
            </a:extLst>
          </p:cNvPr>
          <p:cNvGrpSpPr/>
          <p:nvPr/>
        </p:nvGrpSpPr>
        <p:grpSpPr>
          <a:xfrm>
            <a:off x="5932211" y="2038500"/>
            <a:ext cx="446552" cy="446552"/>
            <a:chOff x="746465" y="2902362"/>
            <a:chExt cx="390525" cy="390525"/>
          </a:xfrm>
          <a:solidFill>
            <a:srgbClr val="FAFFF1"/>
          </a:solidFill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57C6A0F-E537-42CD-91CE-14A334E68A84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04AD3DA3-A2EE-45B6-8B25-B75CCEE59471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DE29ED4-E99B-4147-94A8-E690993588D7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3B493EC6-98F1-437B-87C3-A77B746A3C95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BD293AEE-6FE1-476E-9615-C241812DD156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99058440-6EC9-432B-9C7D-BE5248659CB6}"/>
              </a:ext>
            </a:extLst>
          </p:cNvPr>
          <p:cNvSpPr/>
          <p:nvPr/>
        </p:nvSpPr>
        <p:spPr>
          <a:xfrm>
            <a:off x="9082820" y="4616586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435147"/>
                </a:solidFill>
              </a:rPr>
              <a:t>Lorem ipsum</a:t>
            </a:r>
            <a:endParaRPr lang="ko-KR" altLang="en-US" dirty="0">
              <a:solidFill>
                <a:srgbClr val="435147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F6F3E36A-D8EC-4398-B151-E27806874324}"/>
              </a:ext>
            </a:extLst>
          </p:cNvPr>
          <p:cNvSpPr/>
          <p:nvPr/>
        </p:nvSpPr>
        <p:spPr>
          <a:xfrm>
            <a:off x="9082821" y="4997061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35147"/>
                </a:solidFill>
              </a:rPr>
              <a:t>amet</a:t>
            </a:r>
            <a:r>
              <a:rPr lang="en-US" altLang="ko-KR" sz="1400" dirty="0">
                <a:solidFill>
                  <a:srgbClr val="435147"/>
                </a:solidFill>
              </a:rPr>
              <a:t>, </a:t>
            </a:r>
            <a:r>
              <a:rPr lang="en-US" altLang="ko-KR" sz="14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adipisicing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elit</a:t>
            </a:r>
            <a:r>
              <a:rPr lang="en-US" altLang="ko-KR" sz="1400" dirty="0">
                <a:solidFill>
                  <a:srgbClr val="435147"/>
                </a:solidFill>
              </a:rPr>
              <a:t>, sed do </a:t>
            </a:r>
            <a:r>
              <a:rPr lang="en-US" altLang="ko-KR" sz="1400" dirty="0" err="1">
                <a:solidFill>
                  <a:srgbClr val="435147"/>
                </a:solidFill>
              </a:rPr>
              <a:t>eiusmod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tempor</a:t>
            </a:r>
            <a:endParaRPr lang="ko-KR" altLang="en-US" sz="1400" dirty="0">
              <a:solidFill>
                <a:srgbClr val="435147"/>
              </a:solidFill>
            </a:endParaRPr>
          </a:p>
        </p:txBody>
      </p:sp>
      <p:sp>
        <p:nvSpPr>
          <p:cNvPr id="45" name="타원 44">
            <a:extLst>
              <a:ext uri="{FF2B5EF4-FFF2-40B4-BE49-F238E27FC236}">
                <a16:creationId xmlns:a16="http://schemas.microsoft.com/office/drawing/2014/main" id="{A7F9D55C-17D8-4EE4-9A4B-5EE871704A2D}"/>
              </a:ext>
            </a:extLst>
          </p:cNvPr>
          <p:cNvSpPr/>
          <p:nvPr/>
        </p:nvSpPr>
        <p:spPr>
          <a:xfrm>
            <a:off x="8026653" y="4602587"/>
            <a:ext cx="931780" cy="931777"/>
          </a:xfrm>
          <a:prstGeom prst="ellipse">
            <a:avLst/>
          </a:prstGeom>
          <a:solidFill>
            <a:srgbClr val="4351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6" name="자유형: 도형 45">
            <a:extLst>
              <a:ext uri="{FF2B5EF4-FFF2-40B4-BE49-F238E27FC236}">
                <a16:creationId xmlns:a16="http://schemas.microsoft.com/office/drawing/2014/main" id="{46781DAB-5EA3-404A-9115-C96BA2B00A19}"/>
              </a:ext>
            </a:extLst>
          </p:cNvPr>
          <p:cNvSpPr/>
          <p:nvPr/>
        </p:nvSpPr>
        <p:spPr>
          <a:xfrm>
            <a:off x="8269267" y="4848237"/>
            <a:ext cx="446552" cy="446550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8425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FCE0C4-D7CE-4B4C-B7D8-512899B82230}"/>
              </a:ext>
            </a:extLst>
          </p:cNvPr>
          <p:cNvSpPr txBox="1"/>
          <p:nvPr/>
        </p:nvSpPr>
        <p:spPr>
          <a:xfrm>
            <a:off x="1593809" y="4951329"/>
            <a:ext cx="1947086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35147"/>
                </a:solidFill>
              </a:rPr>
              <a:t>amet</a:t>
            </a:r>
            <a:r>
              <a:rPr lang="en-US" altLang="ko-KR" sz="1600" dirty="0">
                <a:solidFill>
                  <a:srgbClr val="435147"/>
                </a:solidFill>
              </a:rPr>
              <a:t>, </a:t>
            </a:r>
            <a:r>
              <a:rPr lang="en-US" altLang="ko-KR" sz="16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adipisicing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elit</a:t>
            </a:r>
            <a:endParaRPr lang="ko-KR" altLang="en-US" sz="1600" dirty="0">
              <a:solidFill>
                <a:srgbClr val="435147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64E0378-C34A-451C-B119-E8F97D70E80A}"/>
              </a:ext>
            </a:extLst>
          </p:cNvPr>
          <p:cNvSpPr/>
          <p:nvPr/>
        </p:nvSpPr>
        <p:spPr>
          <a:xfrm>
            <a:off x="1593808" y="4465389"/>
            <a:ext cx="1947086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Lorem ipsum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5F92E7-904A-4B40-90B4-31D7FD012AA0}"/>
              </a:ext>
            </a:extLst>
          </p:cNvPr>
          <p:cNvSpPr txBox="1"/>
          <p:nvPr/>
        </p:nvSpPr>
        <p:spPr>
          <a:xfrm>
            <a:off x="3946241" y="4951329"/>
            <a:ext cx="1947086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35147"/>
                </a:solidFill>
              </a:rPr>
              <a:t>amet</a:t>
            </a:r>
            <a:r>
              <a:rPr lang="en-US" altLang="ko-KR" sz="1600" dirty="0">
                <a:solidFill>
                  <a:srgbClr val="435147"/>
                </a:solidFill>
              </a:rPr>
              <a:t>, </a:t>
            </a:r>
            <a:r>
              <a:rPr lang="en-US" altLang="ko-KR" sz="16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adipisicing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elit</a:t>
            </a:r>
            <a:endParaRPr lang="ko-KR" altLang="en-US" sz="1600" dirty="0">
              <a:solidFill>
                <a:srgbClr val="435147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5C13ED2F-EE57-48B3-86FE-29F04FA6806A}"/>
              </a:ext>
            </a:extLst>
          </p:cNvPr>
          <p:cNvSpPr/>
          <p:nvPr/>
        </p:nvSpPr>
        <p:spPr>
          <a:xfrm>
            <a:off x="3946240" y="4465389"/>
            <a:ext cx="1947086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1A3D7-5A8F-4BBD-B69F-1080AA5DC7A0}"/>
              </a:ext>
            </a:extLst>
          </p:cNvPr>
          <p:cNvSpPr txBox="1"/>
          <p:nvPr/>
        </p:nvSpPr>
        <p:spPr>
          <a:xfrm>
            <a:off x="6298673" y="4951329"/>
            <a:ext cx="1947086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35147"/>
                </a:solidFill>
              </a:rPr>
              <a:t>amet</a:t>
            </a:r>
            <a:r>
              <a:rPr lang="en-US" altLang="ko-KR" sz="1600" dirty="0">
                <a:solidFill>
                  <a:srgbClr val="435147"/>
                </a:solidFill>
              </a:rPr>
              <a:t>, </a:t>
            </a:r>
            <a:r>
              <a:rPr lang="en-US" altLang="ko-KR" sz="16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adipisicing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elit</a:t>
            </a:r>
            <a:endParaRPr lang="ko-KR" altLang="en-US" sz="1600" dirty="0">
              <a:solidFill>
                <a:srgbClr val="435147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3246051-4947-4B5C-B176-BE01F742AA99}"/>
              </a:ext>
            </a:extLst>
          </p:cNvPr>
          <p:cNvSpPr/>
          <p:nvPr/>
        </p:nvSpPr>
        <p:spPr>
          <a:xfrm>
            <a:off x="6298672" y="4465389"/>
            <a:ext cx="1947086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0E072D-B541-4EC2-B1E0-004A9B449F90}"/>
              </a:ext>
            </a:extLst>
          </p:cNvPr>
          <p:cNvSpPr txBox="1"/>
          <p:nvPr/>
        </p:nvSpPr>
        <p:spPr>
          <a:xfrm>
            <a:off x="8651106" y="4951329"/>
            <a:ext cx="1947086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35147"/>
                </a:solidFill>
              </a:rPr>
              <a:t>amet</a:t>
            </a:r>
            <a:r>
              <a:rPr lang="en-US" altLang="ko-KR" sz="1600" dirty="0">
                <a:solidFill>
                  <a:srgbClr val="435147"/>
                </a:solidFill>
              </a:rPr>
              <a:t>, </a:t>
            </a:r>
            <a:r>
              <a:rPr lang="en-US" altLang="ko-KR" sz="16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adipisicing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elit</a:t>
            </a:r>
            <a:endParaRPr lang="ko-KR" altLang="en-US" sz="1600" dirty="0">
              <a:solidFill>
                <a:srgbClr val="435147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6D03F14-5CAC-45EA-B4A3-E34DBD45D07C}"/>
              </a:ext>
            </a:extLst>
          </p:cNvPr>
          <p:cNvSpPr/>
          <p:nvPr/>
        </p:nvSpPr>
        <p:spPr>
          <a:xfrm>
            <a:off x="8651105" y="4465389"/>
            <a:ext cx="1947086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C51702-7275-4657-9CBB-E0795F5648D1}"/>
              </a:ext>
            </a:extLst>
          </p:cNvPr>
          <p:cNvSpPr txBox="1"/>
          <p:nvPr/>
        </p:nvSpPr>
        <p:spPr>
          <a:xfrm>
            <a:off x="2998843" y="1247676"/>
            <a:ext cx="6194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600">
                <a:solidFill>
                  <a:srgbClr val="FFE4B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>
                <a:solidFill>
                  <a:srgbClr val="435147"/>
                </a:solidFill>
              </a:rPr>
              <a:t>Place subtitle</a:t>
            </a:r>
            <a:r>
              <a:rPr lang="en-US" altLang="ko-KR" dirty="0">
                <a:solidFill>
                  <a:srgbClr val="435147"/>
                </a:solidFill>
              </a:rPr>
              <a:t> text here</a:t>
            </a:r>
            <a:endParaRPr lang="ko-KR" altLang="en-US" dirty="0">
              <a:solidFill>
                <a:srgbClr val="435147"/>
              </a:solidFill>
            </a:endParaRPr>
          </a:p>
        </p:txBody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A9038BC4-9D1B-4F7D-A76D-1F4ECD3F1AF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32118723-2DD5-4F9C-AE6A-7059B4B6A5D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F920E05C-017E-4B19-871B-63AE4676267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1C7CF669-C43E-4A36-9814-0F33AC311747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</p:sp>
    </p:spTree>
    <p:extLst>
      <p:ext uri="{BB962C8B-B14F-4D97-AF65-F5344CB8AC3E}">
        <p14:creationId xmlns:p14="http://schemas.microsoft.com/office/powerpoint/2010/main" val="3338584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그래픽 1">
            <a:extLst>
              <a:ext uri="{FF2B5EF4-FFF2-40B4-BE49-F238E27FC236}">
                <a16:creationId xmlns:a16="http://schemas.microsoft.com/office/drawing/2014/main" id="{60A78EBE-39EA-4EAE-997C-007C96812804}"/>
              </a:ext>
            </a:extLst>
          </p:cNvPr>
          <p:cNvSpPr/>
          <p:nvPr/>
        </p:nvSpPr>
        <p:spPr>
          <a:xfrm>
            <a:off x="1781001" y="2590786"/>
            <a:ext cx="8748475" cy="549304"/>
          </a:xfrm>
          <a:custGeom>
            <a:avLst/>
            <a:gdLst>
              <a:gd name="connsiteX0" fmla="*/ 95250 w 10315575"/>
              <a:gd name="connsiteY0" fmla="*/ 501110 h 647700"/>
              <a:gd name="connsiteX1" fmla="*/ 369760 w 10315575"/>
              <a:gd name="connsiteY1" fmla="*/ 557593 h 647700"/>
              <a:gd name="connsiteX2" fmla="*/ 1400080 w 10315575"/>
              <a:gd name="connsiteY2" fmla="*/ 95250 h 647700"/>
              <a:gd name="connsiteX3" fmla="*/ 2430399 w 10315575"/>
              <a:gd name="connsiteY3" fmla="*/ 557689 h 647700"/>
              <a:gd name="connsiteX4" fmla="*/ 3460718 w 10315575"/>
              <a:gd name="connsiteY4" fmla="*/ 95250 h 647700"/>
              <a:gd name="connsiteX5" fmla="*/ 4491037 w 10315575"/>
              <a:gd name="connsiteY5" fmla="*/ 557689 h 647700"/>
              <a:gd name="connsiteX6" fmla="*/ 5521452 w 10315575"/>
              <a:gd name="connsiteY6" fmla="*/ 95250 h 647700"/>
              <a:gd name="connsiteX7" fmla="*/ 6551771 w 10315575"/>
              <a:gd name="connsiteY7" fmla="*/ 557689 h 647700"/>
              <a:gd name="connsiteX8" fmla="*/ 7581995 w 10315575"/>
              <a:gd name="connsiteY8" fmla="*/ 95250 h 647700"/>
              <a:gd name="connsiteX9" fmla="*/ 8612314 w 10315575"/>
              <a:gd name="connsiteY9" fmla="*/ 557689 h 647700"/>
              <a:gd name="connsiteX10" fmla="*/ 9642633 w 10315575"/>
              <a:gd name="connsiteY10" fmla="*/ 95250 h 647700"/>
              <a:gd name="connsiteX11" fmla="*/ 10229659 w 10315575"/>
              <a:gd name="connsiteY11" fmla="*/ 389572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315575" h="647700">
                <a:moveTo>
                  <a:pt x="95250" y="501110"/>
                </a:moveTo>
                <a:cubicBezTo>
                  <a:pt x="169354" y="535591"/>
                  <a:pt x="257270" y="557593"/>
                  <a:pt x="369760" y="557593"/>
                </a:cubicBezTo>
                <a:cubicBezTo>
                  <a:pt x="884872" y="557689"/>
                  <a:pt x="884872" y="95250"/>
                  <a:pt x="1400080" y="95250"/>
                </a:cubicBezTo>
                <a:cubicBezTo>
                  <a:pt x="1915287" y="95250"/>
                  <a:pt x="1915287" y="557689"/>
                  <a:pt x="2430399" y="557689"/>
                </a:cubicBezTo>
                <a:cubicBezTo>
                  <a:pt x="2945606" y="557689"/>
                  <a:pt x="2945606" y="95250"/>
                  <a:pt x="3460718" y="95250"/>
                </a:cubicBezTo>
                <a:cubicBezTo>
                  <a:pt x="3975925" y="95250"/>
                  <a:pt x="3975925" y="557689"/>
                  <a:pt x="4491037" y="557689"/>
                </a:cubicBezTo>
                <a:cubicBezTo>
                  <a:pt x="5006245" y="557689"/>
                  <a:pt x="5006245" y="95250"/>
                  <a:pt x="5521452" y="95250"/>
                </a:cubicBezTo>
                <a:cubicBezTo>
                  <a:pt x="6036659" y="95250"/>
                  <a:pt x="6036659" y="557689"/>
                  <a:pt x="6551771" y="557689"/>
                </a:cubicBezTo>
                <a:cubicBezTo>
                  <a:pt x="7066883" y="557689"/>
                  <a:pt x="7066883" y="95250"/>
                  <a:pt x="7581995" y="95250"/>
                </a:cubicBezTo>
                <a:cubicBezTo>
                  <a:pt x="8097202" y="95250"/>
                  <a:pt x="8097202" y="557689"/>
                  <a:pt x="8612314" y="557689"/>
                </a:cubicBezTo>
                <a:cubicBezTo>
                  <a:pt x="9127426" y="557689"/>
                  <a:pt x="9127426" y="95250"/>
                  <a:pt x="9642633" y="95250"/>
                </a:cubicBezTo>
                <a:cubicBezTo>
                  <a:pt x="9947624" y="95250"/>
                  <a:pt x="10072021" y="257365"/>
                  <a:pt x="10229659" y="389572"/>
                </a:cubicBezTo>
              </a:path>
            </a:pathLst>
          </a:custGeom>
          <a:noFill/>
          <a:ln w="25400" cap="rnd">
            <a:solidFill>
              <a:srgbClr val="4CC87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ko-KR" altLang="en-US">
              <a:solidFill>
                <a:srgbClr val="1D2F59"/>
              </a:solidFill>
            </a:endParaRP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23DB87C7-BA5F-4D9B-A837-30D1107AA2B5}"/>
              </a:ext>
            </a:extLst>
          </p:cNvPr>
          <p:cNvSpPr/>
          <p:nvPr/>
        </p:nvSpPr>
        <p:spPr>
          <a:xfrm>
            <a:off x="1612922" y="1864756"/>
            <a:ext cx="874692" cy="874692"/>
          </a:xfrm>
          <a:prstGeom prst="ellipse">
            <a:avLst/>
          </a:prstGeom>
          <a:solidFill>
            <a:srgbClr val="FAFFF1"/>
          </a:solidFill>
          <a:ln w="127000" cap="rnd">
            <a:solidFill>
              <a:srgbClr val="4CC87E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435147"/>
                </a:solidFill>
                <a:latin typeface="+mj-lt"/>
              </a:rPr>
              <a:t>01</a:t>
            </a:r>
            <a:endParaRPr lang="ko-KR" altLang="en-US" sz="2000" dirty="0">
              <a:solidFill>
                <a:srgbClr val="435147"/>
              </a:solidFill>
              <a:latin typeface="+mj-lt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AF9F4143-56BD-4A79-9971-CA9A50E2B58E}"/>
              </a:ext>
            </a:extLst>
          </p:cNvPr>
          <p:cNvSpPr/>
          <p:nvPr/>
        </p:nvSpPr>
        <p:spPr>
          <a:xfrm>
            <a:off x="4284048" y="2991428"/>
            <a:ext cx="874692" cy="874692"/>
          </a:xfrm>
          <a:prstGeom prst="ellipse">
            <a:avLst/>
          </a:prstGeom>
          <a:solidFill>
            <a:srgbClr val="FAFFF1"/>
          </a:solidFill>
          <a:ln w="127000" cap="rnd">
            <a:solidFill>
              <a:srgbClr val="4CC87E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435147"/>
                </a:solidFill>
                <a:latin typeface="+mj-lt"/>
              </a:rPr>
              <a:t>02</a:t>
            </a:r>
            <a:endParaRPr lang="ko-KR" altLang="en-US" sz="2000" dirty="0">
              <a:solidFill>
                <a:srgbClr val="435147"/>
              </a:solidFill>
              <a:latin typeface="+mj-lt"/>
            </a:endParaRPr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4A5F640E-29D7-47C6-B482-9EF704874626}"/>
              </a:ext>
            </a:extLst>
          </p:cNvPr>
          <p:cNvSpPr/>
          <p:nvPr/>
        </p:nvSpPr>
        <p:spPr>
          <a:xfrm>
            <a:off x="6930590" y="1864756"/>
            <a:ext cx="874692" cy="874692"/>
          </a:xfrm>
          <a:prstGeom prst="ellipse">
            <a:avLst/>
          </a:prstGeom>
          <a:solidFill>
            <a:srgbClr val="FAFFF1"/>
          </a:solidFill>
          <a:ln w="127000" cap="rnd">
            <a:solidFill>
              <a:srgbClr val="4CC87E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435147"/>
                </a:solidFill>
                <a:latin typeface="+mj-lt"/>
              </a:rPr>
              <a:t>03</a:t>
            </a:r>
            <a:endParaRPr lang="ko-KR" altLang="en-US" sz="2000" dirty="0">
              <a:solidFill>
                <a:srgbClr val="435147"/>
              </a:solidFill>
              <a:latin typeface="+mj-lt"/>
            </a:endParaRP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1D13F07B-BBA1-426B-B560-FA17BBD3EAB1}"/>
              </a:ext>
            </a:extLst>
          </p:cNvPr>
          <p:cNvSpPr/>
          <p:nvPr/>
        </p:nvSpPr>
        <p:spPr>
          <a:xfrm>
            <a:off x="9515550" y="2991428"/>
            <a:ext cx="874692" cy="874692"/>
          </a:xfrm>
          <a:prstGeom prst="ellipse">
            <a:avLst/>
          </a:prstGeom>
          <a:solidFill>
            <a:srgbClr val="FAFFF1"/>
          </a:solidFill>
          <a:ln w="127000" cap="rnd">
            <a:solidFill>
              <a:srgbClr val="4CC87E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435147"/>
                </a:solidFill>
                <a:latin typeface="+mj-lt"/>
              </a:rPr>
              <a:t>04</a:t>
            </a:r>
            <a:endParaRPr lang="ko-KR" altLang="en-US" sz="2000" dirty="0">
              <a:solidFill>
                <a:srgbClr val="435147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63EDC19-3234-4DDB-A7E6-9712E388D77D}"/>
              </a:ext>
            </a:extLst>
          </p:cNvPr>
          <p:cNvSpPr txBox="1"/>
          <p:nvPr/>
        </p:nvSpPr>
        <p:spPr>
          <a:xfrm>
            <a:off x="939597" y="3869445"/>
            <a:ext cx="2221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35147"/>
                </a:solidFill>
              </a:rPr>
              <a:t>amet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adipisicing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elit</a:t>
            </a:r>
            <a:endParaRPr lang="en-US" altLang="ko-KR" sz="1600" dirty="0">
              <a:solidFill>
                <a:srgbClr val="435147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BFFAA501-BADE-4664-AE19-5E4D0F8CEE7D}"/>
              </a:ext>
            </a:extLst>
          </p:cNvPr>
          <p:cNvSpPr/>
          <p:nvPr/>
        </p:nvSpPr>
        <p:spPr>
          <a:xfrm>
            <a:off x="939597" y="3415685"/>
            <a:ext cx="2221342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435147"/>
              </a:solidFill>
              <a:latin typeface="+mj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2412120-2383-4839-BC35-A55792239954}"/>
              </a:ext>
            </a:extLst>
          </p:cNvPr>
          <p:cNvSpPr txBox="1"/>
          <p:nvPr/>
        </p:nvSpPr>
        <p:spPr>
          <a:xfrm>
            <a:off x="3610723" y="4918642"/>
            <a:ext cx="2221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35147"/>
                </a:solidFill>
              </a:rPr>
              <a:t>amet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adipisicing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elit</a:t>
            </a:r>
            <a:endParaRPr lang="en-US" altLang="ko-KR" sz="1600" dirty="0">
              <a:solidFill>
                <a:srgbClr val="435147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AF5AE035-7B8C-41CA-9773-D9644A6C4890}"/>
              </a:ext>
            </a:extLst>
          </p:cNvPr>
          <p:cNvSpPr/>
          <p:nvPr/>
        </p:nvSpPr>
        <p:spPr>
          <a:xfrm>
            <a:off x="3610723" y="4464882"/>
            <a:ext cx="2221342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435147"/>
              </a:solidFill>
              <a:latin typeface="+mj-l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2D76C94-0CE6-4B8D-AA54-6664BB7F440B}"/>
              </a:ext>
            </a:extLst>
          </p:cNvPr>
          <p:cNvSpPr txBox="1"/>
          <p:nvPr/>
        </p:nvSpPr>
        <p:spPr>
          <a:xfrm>
            <a:off x="6257265" y="3869445"/>
            <a:ext cx="2221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35147"/>
                </a:solidFill>
              </a:rPr>
              <a:t>amet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adipisicing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elit</a:t>
            </a:r>
            <a:endParaRPr lang="en-US" altLang="ko-KR" sz="1600" dirty="0">
              <a:solidFill>
                <a:srgbClr val="435147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0DB27E8A-D662-4BBE-9828-19321267A243}"/>
              </a:ext>
            </a:extLst>
          </p:cNvPr>
          <p:cNvSpPr/>
          <p:nvPr/>
        </p:nvSpPr>
        <p:spPr>
          <a:xfrm>
            <a:off x="6257265" y="3415685"/>
            <a:ext cx="2221342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435147"/>
              </a:solidFill>
              <a:latin typeface="+mj-lt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A7DD043-2170-4802-A830-DC7CA7A55D01}"/>
              </a:ext>
            </a:extLst>
          </p:cNvPr>
          <p:cNvSpPr txBox="1"/>
          <p:nvPr/>
        </p:nvSpPr>
        <p:spPr>
          <a:xfrm>
            <a:off x="8842225" y="4918642"/>
            <a:ext cx="2221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35147"/>
                </a:solidFill>
              </a:rPr>
              <a:t>amet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adipisicing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elit</a:t>
            </a:r>
            <a:endParaRPr lang="en-US" altLang="ko-KR" sz="1600" dirty="0">
              <a:solidFill>
                <a:srgbClr val="435147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A2AF6E62-7A31-46D3-B7C0-D1F3A507DADE}"/>
              </a:ext>
            </a:extLst>
          </p:cNvPr>
          <p:cNvSpPr/>
          <p:nvPr/>
        </p:nvSpPr>
        <p:spPr>
          <a:xfrm>
            <a:off x="8842225" y="4464882"/>
            <a:ext cx="2221342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435147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39829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2AB1DD-4A4F-4DB6-89BF-A652F5683DA2}"/>
              </a:ext>
            </a:extLst>
          </p:cNvPr>
          <p:cNvSpPr txBox="1"/>
          <p:nvPr/>
        </p:nvSpPr>
        <p:spPr>
          <a:xfrm>
            <a:off x="864505" y="4938779"/>
            <a:ext cx="3208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35147"/>
                </a:solidFill>
              </a:rPr>
              <a:t>amet</a:t>
            </a:r>
            <a:r>
              <a:rPr lang="en-US" altLang="ko-KR" sz="1400" dirty="0">
                <a:solidFill>
                  <a:srgbClr val="435147"/>
                </a:solidFill>
              </a:rPr>
              <a:t>, </a:t>
            </a:r>
            <a:r>
              <a:rPr lang="en-US" altLang="ko-KR" sz="14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adipiscing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elit</a:t>
            </a:r>
            <a:r>
              <a:rPr lang="en-US" altLang="ko-KR" sz="1400" dirty="0">
                <a:solidFill>
                  <a:srgbClr val="435147"/>
                </a:solidFill>
              </a:rPr>
              <a:t>, sed do </a:t>
            </a:r>
            <a:r>
              <a:rPr lang="en-US" altLang="ko-KR" sz="1400" dirty="0" err="1">
                <a:solidFill>
                  <a:srgbClr val="435147"/>
                </a:solidFill>
              </a:rPr>
              <a:t>eiusmod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tempor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incididunt</a:t>
            </a:r>
            <a:endParaRPr lang="en-US" altLang="ko-KR" sz="1400" dirty="0">
              <a:solidFill>
                <a:srgbClr val="435147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6BA28E4-D1B5-42C7-B1F7-E97FEDB6D69D}"/>
              </a:ext>
            </a:extLst>
          </p:cNvPr>
          <p:cNvSpPr/>
          <p:nvPr/>
        </p:nvSpPr>
        <p:spPr>
          <a:xfrm>
            <a:off x="864505" y="4477030"/>
            <a:ext cx="3208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Lorem ipsum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7518A2-F247-4A1C-9E33-F19211AA7136}"/>
              </a:ext>
            </a:extLst>
          </p:cNvPr>
          <p:cNvSpPr txBox="1"/>
          <p:nvPr/>
        </p:nvSpPr>
        <p:spPr>
          <a:xfrm>
            <a:off x="4491739" y="4938779"/>
            <a:ext cx="3208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35147"/>
                </a:solidFill>
              </a:rPr>
              <a:t>amet</a:t>
            </a:r>
            <a:r>
              <a:rPr lang="en-US" altLang="ko-KR" sz="1400" dirty="0">
                <a:solidFill>
                  <a:srgbClr val="435147"/>
                </a:solidFill>
              </a:rPr>
              <a:t>, </a:t>
            </a:r>
            <a:r>
              <a:rPr lang="en-US" altLang="ko-KR" sz="14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adipiscing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elit</a:t>
            </a:r>
            <a:r>
              <a:rPr lang="en-US" altLang="ko-KR" sz="1400" dirty="0">
                <a:solidFill>
                  <a:srgbClr val="435147"/>
                </a:solidFill>
              </a:rPr>
              <a:t>, sed do </a:t>
            </a:r>
            <a:r>
              <a:rPr lang="en-US" altLang="ko-KR" sz="1400" dirty="0" err="1">
                <a:solidFill>
                  <a:srgbClr val="435147"/>
                </a:solidFill>
              </a:rPr>
              <a:t>eiusmod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tempor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incididunt</a:t>
            </a:r>
            <a:endParaRPr lang="en-US" altLang="ko-KR" sz="1400" dirty="0">
              <a:solidFill>
                <a:srgbClr val="435147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8019132-7ED9-4DE6-ABC1-6C9C60E854EE}"/>
              </a:ext>
            </a:extLst>
          </p:cNvPr>
          <p:cNvSpPr/>
          <p:nvPr/>
        </p:nvSpPr>
        <p:spPr>
          <a:xfrm>
            <a:off x="4491738" y="4477030"/>
            <a:ext cx="3208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56E4F8-0F6C-4F28-B07F-A11AC94E02A5}"/>
              </a:ext>
            </a:extLst>
          </p:cNvPr>
          <p:cNvSpPr txBox="1"/>
          <p:nvPr/>
        </p:nvSpPr>
        <p:spPr>
          <a:xfrm>
            <a:off x="8118975" y="4938779"/>
            <a:ext cx="3208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35147"/>
                </a:solidFill>
              </a:rPr>
              <a:t>amet</a:t>
            </a:r>
            <a:r>
              <a:rPr lang="en-US" altLang="ko-KR" sz="1400" dirty="0">
                <a:solidFill>
                  <a:srgbClr val="435147"/>
                </a:solidFill>
              </a:rPr>
              <a:t>, </a:t>
            </a:r>
            <a:r>
              <a:rPr lang="en-US" altLang="ko-KR" sz="14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adipiscing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elit</a:t>
            </a:r>
            <a:r>
              <a:rPr lang="en-US" altLang="ko-KR" sz="1400" dirty="0">
                <a:solidFill>
                  <a:srgbClr val="435147"/>
                </a:solidFill>
              </a:rPr>
              <a:t>, sed do </a:t>
            </a:r>
            <a:r>
              <a:rPr lang="en-US" altLang="ko-KR" sz="1400" dirty="0" err="1">
                <a:solidFill>
                  <a:srgbClr val="435147"/>
                </a:solidFill>
              </a:rPr>
              <a:t>eiusmod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tempor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incididunt</a:t>
            </a:r>
            <a:endParaRPr lang="en-US" altLang="ko-KR" sz="1400" dirty="0">
              <a:solidFill>
                <a:srgbClr val="435147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4112217-CB4A-432F-AF64-33EB81FDE106}"/>
              </a:ext>
            </a:extLst>
          </p:cNvPr>
          <p:cNvSpPr/>
          <p:nvPr/>
        </p:nvSpPr>
        <p:spPr>
          <a:xfrm>
            <a:off x="8118974" y="4477030"/>
            <a:ext cx="3208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AC32ED-C521-40C1-89E2-2FAE5F40AAF5}"/>
              </a:ext>
            </a:extLst>
          </p:cNvPr>
          <p:cNvSpPr txBox="1"/>
          <p:nvPr/>
        </p:nvSpPr>
        <p:spPr>
          <a:xfrm>
            <a:off x="2998843" y="1029962"/>
            <a:ext cx="6194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600">
                <a:solidFill>
                  <a:srgbClr val="FFE4B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435147"/>
                </a:solidFill>
              </a:rPr>
              <a:t>Enter </a:t>
            </a:r>
            <a:r>
              <a:rPr lang="en-US" altLang="ko-KR">
                <a:solidFill>
                  <a:srgbClr val="435147"/>
                </a:solidFill>
              </a:rPr>
              <a:t>Your </a:t>
            </a:r>
            <a:r>
              <a:rPr lang="en-US" altLang="ko-KR" dirty="0">
                <a:solidFill>
                  <a:srgbClr val="435147"/>
                </a:solidFill>
              </a:rPr>
              <a:t>Title Here</a:t>
            </a:r>
            <a:endParaRPr lang="ko-KR" altLang="en-US" dirty="0">
              <a:solidFill>
                <a:srgbClr val="435147"/>
              </a:solidFill>
            </a:endParaRPr>
          </a:p>
        </p:txBody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98C0DEEC-D8F2-42DC-AF7E-AEA4B245E58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8E37743D-E685-4BC1-94FF-3EE15613625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F9DC0683-61D4-4C4D-9959-7A39B64C239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682848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5457CEB-716B-49EC-8120-2DDB12AA5AB9}"/>
              </a:ext>
            </a:extLst>
          </p:cNvPr>
          <p:cNvSpPr txBox="1"/>
          <p:nvPr/>
        </p:nvSpPr>
        <p:spPr>
          <a:xfrm>
            <a:off x="2484726" y="1404511"/>
            <a:ext cx="7222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600">
                <a:solidFill>
                  <a:srgbClr val="FFE4B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435147"/>
                </a:solidFill>
              </a:rPr>
              <a:t>Enter Your Title Here</a:t>
            </a:r>
            <a:endParaRPr lang="ko-KR" altLang="en-US" dirty="0">
              <a:solidFill>
                <a:srgbClr val="435147"/>
              </a:solidFill>
            </a:endParaRPr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CB771FC9-C5E5-4522-8477-A85B565E47E6}"/>
              </a:ext>
            </a:extLst>
          </p:cNvPr>
          <p:cNvSpPr/>
          <p:nvPr/>
        </p:nvSpPr>
        <p:spPr>
          <a:xfrm>
            <a:off x="6554527" y="4502602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4CC87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>
              <a:solidFill>
                <a:srgbClr val="435147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53A22F-CAA0-46D6-86E4-962286A21D8C}"/>
              </a:ext>
            </a:extLst>
          </p:cNvPr>
          <p:cNvSpPr txBox="1"/>
          <p:nvPr/>
        </p:nvSpPr>
        <p:spPr>
          <a:xfrm>
            <a:off x="2266774" y="2787213"/>
            <a:ext cx="3695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2400" dirty="0" err="1">
                <a:solidFill>
                  <a:srgbClr val="435147"/>
                </a:solidFill>
              </a:rPr>
              <a:t>amet</a:t>
            </a:r>
            <a:r>
              <a:rPr lang="en-US" altLang="ko-KR" sz="2400" dirty="0">
                <a:solidFill>
                  <a:srgbClr val="435147"/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C77207-CEC2-44BE-84DA-E04BF4BEEA84}"/>
              </a:ext>
            </a:extLst>
          </p:cNvPr>
          <p:cNvSpPr txBox="1"/>
          <p:nvPr/>
        </p:nvSpPr>
        <p:spPr>
          <a:xfrm>
            <a:off x="2301410" y="3213172"/>
            <a:ext cx="3665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35147"/>
                </a:solidFill>
              </a:rPr>
              <a:t>amet</a:t>
            </a:r>
            <a:r>
              <a:rPr lang="en-US" altLang="ko-KR" sz="1600" dirty="0">
                <a:solidFill>
                  <a:srgbClr val="435147"/>
                </a:solidFill>
              </a:rPr>
              <a:t>, </a:t>
            </a:r>
            <a:r>
              <a:rPr lang="en-US" altLang="ko-KR" sz="16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adipiscing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elit</a:t>
            </a:r>
            <a:endParaRPr lang="en-US" altLang="ko-KR" sz="1600" dirty="0">
              <a:solidFill>
                <a:srgbClr val="435147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C3C93F-A325-4998-95D7-5FEEB3DE2F11}"/>
              </a:ext>
            </a:extLst>
          </p:cNvPr>
          <p:cNvSpPr txBox="1"/>
          <p:nvPr/>
        </p:nvSpPr>
        <p:spPr>
          <a:xfrm>
            <a:off x="7170904" y="2787213"/>
            <a:ext cx="3695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2400" dirty="0" err="1">
                <a:solidFill>
                  <a:srgbClr val="435147"/>
                </a:solidFill>
              </a:rPr>
              <a:t>amet</a:t>
            </a:r>
            <a:r>
              <a:rPr lang="en-US" altLang="ko-KR" sz="2400" dirty="0">
                <a:solidFill>
                  <a:srgbClr val="435147"/>
                </a:solidFill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606939-963C-44FA-BC7F-4A69E1D38E0D}"/>
              </a:ext>
            </a:extLst>
          </p:cNvPr>
          <p:cNvSpPr txBox="1"/>
          <p:nvPr/>
        </p:nvSpPr>
        <p:spPr>
          <a:xfrm>
            <a:off x="7205540" y="3213172"/>
            <a:ext cx="3665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35147"/>
                </a:solidFill>
              </a:rPr>
              <a:t>amet</a:t>
            </a:r>
            <a:r>
              <a:rPr lang="en-US" altLang="ko-KR" sz="1600" dirty="0">
                <a:solidFill>
                  <a:srgbClr val="435147"/>
                </a:solidFill>
              </a:rPr>
              <a:t>, </a:t>
            </a:r>
            <a:r>
              <a:rPr lang="en-US" altLang="ko-KR" sz="16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adipiscing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elit</a:t>
            </a:r>
            <a:endParaRPr lang="en-US" altLang="ko-KR" sz="1600" dirty="0">
              <a:solidFill>
                <a:srgbClr val="435147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E1237B-689C-4B85-B8A3-9CD6AC6D248C}"/>
              </a:ext>
            </a:extLst>
          </p:cNvPr>
          <p:cNvSpPr txBox="1"/>
          <p:nvPr/>
        </p:nvSpPr>
        <p:spPr>
          <a:xfrm>
            <a:off x="2266774" y="4456921"/>
            <a:ext cx="3695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2400" dirty="0" err="1">
                <a:solidFill>
                  <a:srgbClr val="435147"/>
                </a:solidFill>
              </a:rPr>
              <a:t>amet</a:t>
            </a:r>
            <a:r>
              <a:rPr lang="en-US" altLang="ko-KR" sz="2400" dirty="0">
                <a:solidFill>
                  <a:srgbClr val="435147"/>
                </a:solidFill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FBDC09C-7297-4763-A403-963CC98A3813}"/>
              </a:ext>
            </a:extLst>
          </p:cNvPr>
          <p:cNvSpPr txBox="1"/>
          <p:nvPr/>
        </p:nvSpPr>
        <p:spPr>
          <a:xfrm>
            <a:off x="2301410" y="4882880"/>
            <a:ext cx="3665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35147"/>
                </a:solidFill>
              </a:rPr>
              <a:t>amet</a:t>
            </a:r>
            <a:r>
              <a:rPr lang="en-US" altLang="ko-KR" sz="1600" dirty="0">
                <a:solidFill>
                  <a:srgbClr val="435147"/>
                </a:solidFill>
              </a:rPr>
              <a:t>, </a:t>
            </a:r>
            <a:r>
              <a:rPr lang="en-US" altLang="ko-KR" sz="16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adipiscing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elit</a:t>
            </a:r>
            <a:endParaRPr lang="en-US" altLang="ko-KR" sz="1600" dirty="0">
              <a:solidFill>
                <a:srgbClr val="435147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90DCA33-508A-4C74-93AB-15F04FC5401B}"/>
              </a:ext>
            </a:extLst>
          </p:cNvPr>
          <p:cNvSpPr txBox="1"/>
          <p:nvPr/>
        </p:nvSpPr>
        <p:spPr>
          <a:xfrm>
            <a:off x="7170904" y="4456921"/>
            <a:ext cx="3695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2400" dirty="0" err="1">
                <a:solidFill>
                  <a:srgbClr val="435147"/>
                </a:solidFill>
              </a:rPr>
              <a:t>amet</a:t>
            </a:r>
            <a:r>
              <a:rPr lang="en-US" altLang="ko-KR" sz="2400" dirty="0">
                <a:solidFill>
                  <a:srgbClr val="435147"/>
                </a:solidFill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6DABCE3-1DB3-44E5-BD3A-8051258E8F85}"/>
              </a:ext>
            </a:extLst>
          </p:cNvPr>
          <p:cNvSpPr txBox="1"/>
          <p:nvPr/>
        </p:nvSpPr>
        <p:spPr>
          <a:xfrm>
            <a:off x="7205540" y="4882880"/>
            <a:ext cx="3665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35147"/>
                </a:solidFill>
              </a:rPr>
              <a:t>amet</a:t>
            </a:r>
            <a:r>
              <a:rPr lang="en-US" altLang="ko-KR" sz="1600" dirty="0">
                <a:solidFill>
                  <a:srgbClr val="435147"/>
                </a:solidFill>
              </a:rPr>
              <a:t>, </a:t>
            </a:r>
            <a:r>
              <a:rPr lang="en-US" altLang="ko-KR" sz="16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adipiscing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elit</a:t>
            </a:r>
            <a:endParaRPr lang="en-US" altLang="ko-KR" sz="1600" dirty="0">
              <a:solidFill>
                <a:srgbClr val="435147"/>
              </a:solidFill>
            </a:endParaRPr>
          </a:p>
        </p:txBody>
      </p:sp>
      <p:sp>
        <p:nvSpPr>
          <p:cNvPr id="20" name="그래픽 2">
            <a:extLst>
              <a:ext uri="{FF2B5EF4-FFF2-40B4-BE49-F238E27FC236}">
                <a16:creationId xmlns:a16="http://schemas.microsoft.com/office/drawing/2014/main" id="{7B6037A6-237B-4406-867F-3FFE7C1552AF}"/>
              </a:ext>
            </a:extLst>
          </p:cNvPr>
          <p:cNvSpPr/>
          <p:nvPr/>
        </p:nvSpPr>
        <p:spPr>
          <a:xfrm>
            <a:off x="1643161" y="2825962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4CC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435147"/>
              </a:solidFill>
            </a:endParaRPr>
          </a:p>
        </p:txBody>
      </p:sp>
      <p:sp>
        <p:nvSpPr>
          <p:cNvPr id="21" name="그래픽 8">
            <a:extLst>
              <a:ext uri="{FF2B5EF4-FFF2-40B4-BE49-F238E27FC236}">
                <a16:creationId xmlns:a16="http://schemas.microsoft.com/office/drawing/2014/main" id="{44BEB38E-7E05-4230-92D9-084D3BA586DB}"/>
              </a:ext>
            </a:extLst>
          </p:cNvPr>
          <p:cNvSpPr/>
          <p:nvPr/>
        </p:nvSpPr>
        <p:spPr>
          <a:xfrm>
            <a:off x="1643161" y="4495670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4CC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435147"/>
              </a:solidFill>
            </a:endParaRPr>
          </a:p>
        </p:txBody>
      </p:sp>
      <p:sp>
        <p:nvSpPr>
          <p:cNvPr id="22" name="그래픽 5">
            <a:extLst>
              <a:ext uri="{FF2B5EF4-FFF2-40B4-BE49-F238E27FC236}">
                <a16:creationId xmlns:a16="http://schemas.microsoft.com/office/drawing/2014/main" id="{01C5093C-68D1-45E8-8A74-AA60E0C8A859}"/>
              </a:ext>
            </a:extLst>
          </p:cNvPr>
          <p:cNvSpPr/>
          <p:nvPr/>
        </p:nvSpPr>
        <p:spPr>
          <a:xfrm>
            <a:off x="6547291" y="2825962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4CC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4351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1212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96D72DF-A816-4437-9FA6-B59B88AC8484}"/>
              </a:ext>
            </a:extLst>
          </p:cNvPr>
          <p:cNvSpPr txBox="1"/>
          <p:nvPr/>
        </p:nvSpPr>
        <p:spPr>
          <a:xfrm>
            <a:off x="762180" y="4105603"/>
            <a:ext cx="3034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b="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600" b="0" dirty="0" err="1">
                <a:solidFill>
                  <a:srgbClr val="435147"/>
                </a:solidFill>
              </a:rPr>
              <a:t>amet</a:t>
            </a:r>
            <a:r>
              <a:rPr lang="en-US" altLang="ko-KR" sz="1600" b="0" dirty="0">
                <a:solidFill>
                  <a:srgbClr val="435147"/>
                </a:solidFill>
              </a:rPr>
              <a:t>, </a:t>
            </a:r>
            <a:r>
              <a:rPr lang="en-US" altLang="ko-KR" sz="1600" b="0" dirty="0" err="1">
                <a:solidFill>
                  <a:srgbClr val="435147"/>
                </a:solidFill>
              </a:rPr>
              <a:t>consectetur</a:t>
            </a:r>
            <a:r>
              <a:rPr lang="en-US" altLang="ko-KR" sz="1600" b="0" dirty="0">
                <a:solidFill>
                  <a:srgbClr val="435147"/>
                </a:solidFill>
              </a:rPr>
              <a:t> </a:t>
            </a:r>
            <a:r>
              <a:rPr lang="en-US" altLang="ko-KR" sz="1600" b="0" dirty="0" err="1">
                <a:solidFill>
                  <a:srgbClr val="435147"/>
                </a:solidFill>
              </a:rPr>
              <a:t>adipisicing</a:t>
            </a:r>
            <a:r>
              <a:rPr lang="en-US" altLang="ko-KR" sz="1600" b="0" dirty="0">
                <a:solidFill>
                  <a:srgbClr val="435147"/>
                </a:solidFill>
              </a:rPr>
              <a:t> </a:t>
            </a:r>
            <a:r>
              <a:rPr lang="en-US" altLang="ko-KR" sz="1600" b="0" dirty="0" err="1">
                <a:solidFill>
                  <a:srgbClr val="435147"/>
                </a:solidFill>
              </a:rPr>
              <a:t>elit</a:t>
            </a:r>
            <a:r>
              <a:rPr lang="en-US" altLang="ko-KR" sz="1600" b="0" dirty="0">
                <a:solidFill>
                  <a:srgbClr val="435147"/>
                </a:solidFill>
              </a:rPr>
              <a:t>, sed do </a:t>
            </a:r>
            <a:r>
              <a:rPr lang="en-US" altLang="ko-KR" sz="1600" b="0" dirty="0" err="1">
                <a:solidFill>
                  <a:srgbClr val="435147"/>
                </a:solidFill>
              </a:rPr>
              <a:t>eiusmod</a:t>
            </a:r>
            <a:r>
              <a:rPr lang="en-US" altLang="ko-KR" sz="1600" b="0" dirty="0">
                <a:solidFill>
                  <a:srgbClr val="435147"/>
                </a:solidFill>
              </a:rPr>
              <a:t> </a:t>
            </a:r>
            <a:r>
              <a:rPr lang="en-US" altLang="ko-KR" sz="1600" b="0" dirty="0" err="1">
                <a:solidFill>
                  <a:srgbClr val="435147"/>
                </a:solidFill>
              </a:rPr>
              <a:t>tempor</a:t>
            </a:r>
            <a:endParaRPr lang="ko-KR" altLang="en-US" sz="1600" b="0" dirty="0">
              <a:solidFill>
                <a:srgbClr val="435147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5591FA9F-8564-47D7-85D5-0FD4CA621A54}"/>
              </a:ext>
            </a:extLst>
          </p:cNvPr>
          <p:cNvSpPr/>
          <p:nvPr/>
        </p:nvSpPr>
        <p:spPr>
          <a:xfrm>
            <a:off x="1212064" y="3070877"/>
            <a:ext cx="2135174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435147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435147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BF0725-1A61-4EDE-9119-8BFA13A34F66}"/>
              </a:ext>
            </a:extLst>
          </p:cNvPr>
          <p:cNvSpPr txBox="1"/>
          <p:nvPr/>
        </p:nvSpPr>
        <p:spPr>
          <a:xfrm>
            <a:off x="4578529" y="4105603"/>
            <a:ext cx="3034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b="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600" b="0" dirty="0" err="1">
                <a:solidFill>
                  <a:srgbClr val="435147"/>
                </a:solidFill>
              </a:rPr>
              <a:t>amet</a:t>
            </a:r>
            <a:r>
              <a:rPr lang="en-US" altLang="ko-KR" sz="1600" b="0" dirty="0">
                <a:solidFill>
                  <a:srgbClr val="435147"/>
                </a:solidFill>
              </a:rPr>
              <a:t>, </a:t>
            </a:r>
            <a:r>
              <a:rPr lang="en-US" altLang="ko-KR" sz="1600" b="0" dirty="0" err="1">
                <a:solidFill>
                  <a:srgbClr val="435147"/>
                </a:solidFill>
              </a:rPr>
              <a:t>consectetur</a:t>
            </a:r>
            <a:r>
              <a:rPr lang="en-US" altLang="ko-KR" sz="1600" b="0" dirty="0">
                <a:solidFill>
                  <a:srgbClr val="435147"/>
                </a:solidFill>
              </a:rPr>
              <a:t> </a:t>
            </a:r>
            <a:r>
              <a:rPr lang="en-US" altLang="ko-KR" sz="1600" b="0" dirty="0" err="1">
                <a:solidFill>
                  <a:srgbClr val="435147"/>
                </a:solidFill>
              </a:rPr>
              <a:t>adipisicing</a:t>
            </a:r>
            <a:r>
              <a:rPr lang="en-US" altLang="ko-KR" sz="1600" b="0" dirty="0">
                <a:solidFill>
                  <a:srgbClr val="435147"/>
                </a:solidFill>
              </a:rPr>
              <a:t> </a:t>
            </a:r>
            <a:r>
              <a:rPr lang="en-US" altLang="ko-KR" sz="1600" b="0" dirty="0" err="1">
                <a:solidFill>
                  <a:srgbClr val="435147"/>
                </a:solidFill>
              </a:rPr>
              <a:t>elit</a:t>
            </a:r>
            <a:r>
              <a:rPr lang="en-US" altLang="ko-KR" sz="1600" b="0" dirty="0">
                <a:solidFill>
                  <a:srgbClr val="435147"/>
                </a:solidFill>
              </a:rPr>
              <a:t>, sed do </a:t>
            </a:r>
            <a:r>
              <a:rPr lang="en-US" altLang="ko-KR" sz="1600" b="0" dirty="0" err="1">
                <a:solidFill>
                  <a:srgbClr val="435147"/>
                </a:solidFill>
              </a:rPr>
              <a:t>eiusmod</a:t>
            </a:r>
            <a:r>
              <a:rPr lang="en-US" altLang="ko-KR" sz="1600" b="0" dirty="0">
                <a:solidFill>
                  <a:srgbClr val="435147"/>
                </a:solidFill>
              </a:rPr>
              <a:t> </a:t>
            </a:r>
            <a:r>
              <a:rPr lang="en-US" altLang="ko-KR" sz="1600" b="0" dirty="0" err="1">
                <a:solidFill>
                  <a:srgbClr val="435147"/>
                </a:solidFill>
              </a:rPr>
              <a:t>tempor</a:t>
            </a:r>
            <a:endParaRPr lang="ko-KR" altLang="en-US" sz="1600" b="0" dirty="0">
              <a:solidFill>
                <a:srgbClr val="435147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95BD70E-F604-4CC0-83EF-E307578BBE81}"/>
              </a:ext>
            </a:extLst>
          </p:cNvPr>
          <p:cNvSpPr/>
          <p:nvPr/>
        </p:nvSpPr>
        <p:spPr>
          <a:xfrm>
            <a:off x="5028413" y="3070877"/>
            <a:ext cx="2135174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dirty="0" err="1">
                <a:solidFill>
                  <a:srgbClr val="435147"/>
                </a:solidFill>
                <a:latin typeface="+mj-lt"/>
              </a:rPr>
              <a:t>Consectetur</a:t>
            </a:r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435147"/>
                </a:solidFill>
                <a:latin typeface="+mj-lt"/>
              </a:rPr>
              <a:t>adipisicing</a:t>
            </a:r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435147"/>
                </a:solidFill>
                <a:latin typeface="+mj-lt"/>
              </a:rPr>
              <a:t>elit</a:t>
            </a:r>
            <a:endParaRPr lang="en-US" altLang="ko-KR" sz="2400" dirty="0">
              <a:solidFill>
                <a:srgbClr val="435147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4FC326-ACCC-4EC9-9B01-FD64BB5C50E0}"/>
              </a:ext>
            </a:extLst>
          </p:cNvPr>
          <p:cNvSpPr txBox="1"/>
          <p:nvPr/>
        </p:nvSpPr>
        <p:spPr>
          <a:xfrm>
            <a:off x="8394877" y="4105603"/>
            <a:ext cx="3034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b="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600" b="0" dirty="0" err="1">
                <a:solidFill>
                  <a:srgbClr val="435147"/>
                </a:solidFill>
              </a:rPr>
              <a:t>amet</a:t>
            </a:r>
            <a:r>
              <a:rPr lang="en-US" altLang="ko-KR" sz="1600" b="0" dirty="0">
                <a:solidFill>
                  <a:srgbClr val="435147"/>
                </a:solidFill>
              </a:rPr>
              <a:t>, </a:t>
            </a:r>
            <a:r>
              <a:rPr lang="en-US" altLang="ko-KR" sz="1600" b="0" dirty="0" err="1">
                <a:solidFill>
                  <a:srgbClr val="435147"/>
                </a:solidFill>
              </a:rPr>
              <a:t>consectetur</a:t>
            </a:r>
            <a:r>
              <a:rPr lang="en-US" altLang="ko-KR" sz="1600" b="0" dirty="0">
                <a:solidFill>
                  <a:srgbClr val="435147"/>
                </a:solidFill>
              </a:rPr>
              <a:t> </a:t>
            </a:r>
            <a:r>
              <a:rPr lang="en-US" altLang="ko-KR" sz="1600" b="0" dirty="0" err="1">
                <a:solidFill>
                  <a:srgbClr val="435147"/>
                </a:solidFill>
              </a:rPr>
              <a:t>adipisicing</a:t>
            </a:r>
            <a:r>
              <a:rPr lang="en-US" altLang="ko-KR" sz="1600" b="0" dirty="0">
                <a:solidFill>
                  <a:srgbClr val="435147"/>
                </a:solidFill>
              </a:rPr>
              <a:t> </a:t>
            </a:r>
            <a:r>
              <a:rPr lang="en-US" altLang="ko-KR" sz="1600" b="0" dirty="0" err="1">
                <a:solidFill>
                  <a:srgbClr val="435147"/>
                </a:solidFill>
              </a:rPr>
              <a:t>elit</a:t>
            </a:r>
            <a:r>
              <a:rPr lang="en-US" altLang="ko-KR" sz="1600" b="0" dirty="0">
                <a:solidFill>
                  <a:srgbClr val="435147"/>
                </a:solidFill>
              </a:rPr>
              <a:t>, sed do </a:t>
            </a:r>
            <a:r>
              <a:rPr lang="en-US" altLang="ko-KR" sz="1600" b="0" dirty="0" err="1">
                <a:solidFill>
                  <a:srgbClr val="435147"/>
                </a:solidFill>
              </a:rPr>
              <a:t>eiusmod</a:t>
            </a:r>
            <a:r>
              <a:rPr lang="en-US" altLang="ko-KR" sz="1600" b="0" dirty="0">
                <a:solidFill>
                  <a:srgbClr val="435147"/>
                </a:solidFill>
              </a:rPr>
              <a:t> </a:t>
            </a:r>
            <a:r>
              <a:rPr lang="en-US" altLang="ko-KR" sz="1600" b="0" dirty="0" err="1">
                <a:solidFill>
                  <a:srgbClr val="435147"/>
                </a:solidFill>
              </a:rPr>
              <a:t>tempor</a:t>
            </a:r>
            <a:endParaRPr lang="ko-KR" altLang="en-US" sz="1600" b="0" dirty="0">
              <a:solidFill>
                <a:srgbClr val="435147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FF09F28-8D5C-4F25-AF0B-01DDEDF3DFFE}"/>
              </a:ext>
            </a:extLst>
          </p:cNvPr>
          <p:cNvSpPr/>
          <p:nvPr/>
        </p:nvSpPr>
        <p:spPr>
          <a:xfrm>
            <a:off x="8844761" y="3070877"/>
            <a:ext cx="2135174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rgbClr val="435147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435147"/>
                </a:solidFill>
                <a:latin typeface="+mj-lt"/>
              </a:rPr>
              <a:t>tempor</a:t>
            </a:r>
            <a:endParaRPr lang="en-US" altLang="ko-KR" sz="2400" dirty="0">
              <a:solidFill>
                <a:srgbClr val="435147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696DBF-F691-4126-A1A3-BAE0B617DAF6}"/>
              </a:ext>
            </a:extLst>
          </p:cNvPr>
          <p:cNvSpPr txBox="1"/>
          <p:nvPr/>
        </p:nvSpPr>
        <p:spPr>
          <a:xfrm>
            <a:off x="2998843" y="1625048"/>
            <a:ext cx="6194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600">
                <a:solidFill>
                  <a:srgbClr val="FFE4B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>
                <a:solidFill>
                  <a:srgbClr val="435147"/>
                </a:solidFill>
              </a:rPr>
              <a:t>Place subtitle text here</a:t>
            </a:r>
            <a:endParaRPr lang="ko-KR" altLang="en-US" dirty="0">
              <a:solidFill>
                <a:srgbClr val="435147"/>
              </a:solidFill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3197198E-718F-4D74-8A5C-7102FDDC4C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322454" flipV="1">
            <a:off x="4019428" y="3125771"/>
            <a:ext cx="647999" cy="39600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E4D10666-74F9-4D06-BA00-2C2034C2A4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322454" flipV="1">
            <a:off x="7524573" y="3125771"/>
            <a:ext cx="647999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5435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89EED21F-C970-44AE-A123-82665A98FDC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1A6309F8-B637-4DE4-BAA5-DD14C63087A2}"/>
              </a:ext>
            </a:extLst>
          </p:cNvPr>
          <p:cNvSpPr/>
          <p:nvPr/>
        </p:nvSpPr>
        <p:spPr>
          <a:xfrm>
            <a:off x="1" y="5945413"/>
            <a:ext cx="2866078" cy="924433"/>
          </a:xfrm>
          <a:custGeom>
            <a:avLst/>
            <a:gdLst>
              <a:gd name="connsiteX0" fmla="*/ 457429 w 7599579"/>
              <a:gd name="connsiteY0" fmla="*/ 93 h 2451190"/>
              <a:gd name="connsiteX1" fmla="*/ 911885 w 7599579"/>
              <a:gd name="connsiteY1" fmla="*/ 87694 h 2451190"/>
              <a:gd name="connsiteX2" fmla="*/ 2252472 w 7599579"/>
              <a:gd name="connsiteY2" fmla="*/ 892443 h 2451190"/>
              <a:gd name="connsiteX3" fmla="*/ 3502076 w 7599579"/>
              <a:gd name="connsiteY3" fmla="*/ 695999 h 2451190"/>
              <a:gd name="connsiteX4" fmla="*/ 4286021 w 7599579"/>
              <a:gd name="connsiteY4" fmla="*/ 1101764 h 2451190"/>
              <a:gd name="connsiteX5" fmla="*/ 5589727 w 7599579"/>
              <a:gd name="connsiteY5" fmla="*/ 1608799 h 2451190"/>
              <a:gd name="connsiteX6" fmla="*/ 6846723 w 7599579"/>
              <a:gd name="connsiteY6" fmla="*/ 1856601 h 2451190"/>
              <a:gd name="connsiteX7" fmla="*/ 7599579 w 7599579"/>
              <a:gd name="connsiteY7" fmla="*/ 2451190 h 2451190"/>
              <a:gd name="connsiteX8" fmla="*/ 6094857 w 7599579"/>
              <a:gd name="connsiteY8" fmla="*/ 2451190 h 2451190"/>
              <a:gd name="connsiteX9" fmla="*/ 0 w 7599579"/>
              <a:gd name="connsiteY9" fmla="*/ 2451190 h 2451190"/>
              <a:gd name="connsiteX10" fmla="*/ 0 w 7599579"/>
              <a:gd name="connsiteY10" fmla="*/ 75883 h 2451190"/>
              <a:gd name="connsiteX11" fmla="*/ 457429 w 7599579"/>
              <a:gd name="connsiteY11" fmla="*/ 93 h 2451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599579" h="2451190">
                <a:moveTo>
                  <a:pt x="457429" y="93"/>
                </a:moveTo>
                <a:cubicBezTo>
                  <a:pt x="613620" y="1931"/>
                  <a:pt x="769315" y="31001"/>
                  <a:pt x="911885" y="87694"/>
                </a:cubicBezTo>
                <a:cubicBezTo>
                  <a:pt x="1408709" y="285281"/>
                  <a:pt x="1722501" y="781038"/>
                  <a:pt x="2252472" y="892443"/>
                </a:cubicBezTo>
                <a:cubicBezTo>
                  <a:pt x="2720797" y="990893"/>
                  <a:pt x="2880665" y="583833"/>
                  <a:pt x="3502076" y="695999"/>
                </a:cubicBezTo>
                <a:cubicBezTo>
                  <a:pt x="3862731" y="761074"/>
                  <a:pt x="4083406" y="927342"/>
                  <a:pt x="4286021" y="1101764"/>
                </a:cubicBezTo>
                <a:cubicBezTo>
                  <a:pt x="4637456" y="1404202"/>
                  <a:pt x="5100371" y="1582434"/>
                  <a:pt x="5589727" y="1608799"/>
                </a:cubicBezTo>
                <a:cubicBezTo>
                  <a:pt x="6129757" y="1637907"/>
                  <a:pt x="6538341" y="1729805"/>
                  <a:pt x="6846723" y="1856601"/>
                </a:cubicBezTo>
                <a:cubicBezTo>
                  <a:pt x="7237933" y="2017459"/>
                  <a:pt x="7467829" y="2234477"/>
                  <a:pt x="7599579" y="2451190"/>
                </a:cubicBezTo>
                <a:lnTo>
                  <a:pt x="6094857" y="2451190"/>
                </a:lnTo>
                <a:lnTo>
                  <a:pt x="0" y="2451190"/>
                </a:lnTo>
                <a:lnTo>
                  <a:pt x="0" y="75883"/>
                </a:lnTo>
                <a:cubicBezTo>
                  <a:pt x="144552" y="23648"/>
                  <a:pt x="301238" y="-1746"/>
                  <a:pt x="457429" y="93"/>
                </a:cubicBezTo>
                <a:close/>
              </a:path>
            </a:pathLst>
          </a:custGeom>
          <a:solidFill>
            <a:srgbClr val="CCFF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2C0ED5F6-2886-4A00-B11A-D9BC72B3AADA}"/>
              </a:ext>
            </a:extLst>
          </p:cNvPr>
          <p:cNvGrpSpPr/>
          <p:nvPr/>
        </p:nvGrpSpPr>
        <p:grpSpPr>
          <a:xfrm>
            <a:off x="9093199" y="4711195"/>
            <a:ext cx="3098877" cy="2160820"/>
            <a:chOff x="6094857" y="2605963"/>
            <a:chExt cx="6097220" cy="4251538"/>
          </a:xfrm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9D3EEA5F-DB8A-49B9-A352-6455644C7087}"/>
                </a:ext>
              </a:extLst>
            </p:cNvPr>
            <p:cNvSpPr/>
            <p:nvPr userDrawn="1"/>
          </p:nvSpPr>
          <p:spPr>
            <a:xfrm>
              <a:off x="6094857" y="2605963"/>
              <a:ext cx="6097220" cy="4249369"/>
            </a:xfrm>
            <a:custGeom>
              <a:avLst/>
              <a:gdLst>
                <a:gd name="connsiteX0" fmla="*/ 6024951 w 6097220"/>
                <a:gd name="connsiteY0" fmla="*/ 2971763 h 4249369"/>
                <a:gd name="connsiteX1" fmla="*/ 6068603 w 6097220"/>
                <a:gd name="connsiteY1" fmla="*/ 3009475 h 4249369"/>
                <a:gd name="connsiteX2" fmla="*/ 6025017 w 6097220"/>
                <a:gd name="connsiteY2" fmla="*/ 2971804 h 4249369"/>
                <a:gd name="connsiteX3" fmla="*/ 6097220 w 6097220"/>
                <a:gd name="connsiteY3" fmla="*/ 0 h 4249369"/>
                <a:gd name="connsiteX4" fmla="*/ 6097220 w 6097220"/>
                <a:gd name="connsiteY4" fmla="*/ 3034208 h 4249369"/>
                <a:gd name="connsiteX5" fmla="*/ 6097144 w 6097220"/>
                <a:gd name="connsiteY5" fmla="*/ 3034142 h 4249369"/>
                <a:gd name="connsiteX6" fmla="*/ 6097144 w 6097220"/>
                <a:gd name="connsiteY6" fmla="*/ 4249293 h 4249369"/>
                <a:gd name="connsiteX7" fmla="*/ 2077898 w 6097220"/>
                <a:gd name="connsiteY7" fmla="*/ 4249293 h 4249369"/>
                <a:gd name="connsiteX8" fmla="*/ 2077822 w 6097220"/>
                <a:gd name="connsiteY8" fmla="*/ 4249369 h 4249369"/>
                <a:gd name="connsiteX9" fmla="*/ 1504798 w 6097220"/>
                <a:gd name="connsiteY9" fmla="*/ 4249369 h 4249369"/>
                <a:gd name="connsiteX10" fmla="*/ 1419921 w 6097220"/>
                <a:gd name="connsiteY10" fmla="*/ 4127808 h 4249369"/>
                <a:gd name="connsiteX11" fmla="*/ 1399152 w 6097220"/>
                <a:gd name="connsiteY11" fmla="*/ 4104864 h 4249369"/>
                <a:gd name="connsiteX12" fmla="*/ 1386520 w 6097220"/>
                <a:gd name="connsiteY12" fmla="*/ 4087583 h 4249369"/>
                <a:gd name="connsiteX13" fmla="*/ 1311942 w 6097220"/>
                <a:gd name="connsiteY13" fmla="*/ 4008525 h 4249369"/>
                <a:gd name="connsiteX14" fmla="*/ 1311843 w 6097220"/>
                <a:gd name="connsiteY14" fmla="*/ 4008416 h 4249369"/>
                <a:gd name="connsiteX15" fmla="*/ 1311815 w 6097220"/>
                <a:gd name="connsiteY15" fmla="*/ 4008391 h 4249369"/>
                <a:gd name="connsiteX16" fmla="*/ 1311942 w 6097220"/>
                <a:gd name="connsiteY16" fmla="*/ 4008525 h 4249369"/>
                <a:gd name="connsiteX17" fmla="*/ 1399152 w 6097220"/>
                <a:gd name="connsiteY17" fmla="*/ 4104864 h 4249369"/>
                <a:gd name="connsiteX18" fmla="*/ 1504722 w 6097220"/>
                <a:gd name="connsiteY18" fmla="*/ 4249293 h 4249369"/>
                <a:gd name="connsiteX19" fmla="*/ 0 w 6097220"/>
                <a:gd name="connsiteY19" fmla="*/ 4249293 h 4249369"/>
                <a:gd name="connsiteX20" fmla="*/ 704469 w 6097220"/>
                <a:gd name="connsiteY20" fmla="*/ 3675126 h 4249369"/>
                <a:gd name="connsiteX21" fmla="*/ 751866 w 6097220"/>
                <a:gd name="connsiteY21" fmla="*/ 3654704 h 4249369"/>
                <a:gd name="connsiteX22" fmla="*/ 751994 w 6097220"/>
                <a:gd name="connsiteY22" fmla="*/ 3654762 h 4249369"/>
                <a:gd name="connsiteX23" fmla="*/ 892019 w 6097220"/>
                <a:gd name="connsiteY23" fmla="*/ 3603245 h 4249369"/>
                <a:gd name="connsiteX24" fmla="*/ 1928089 w 6097220"/>
                <a:gd name="connsiteY24" fmla="*/ 3431591 h 4249369"/>
                <a:gd name="connsiteX25" fmla="*/ 3087243 w 6097220"/>
                <a:gd name="connsiteY25" fmla="*/ 3010586 h 4249369"/>
                <a:gd name="connsiteX26" fmla="*/ 3845815 w 6097220"/>
                <a:gd name="connsiteY26" fmla="*/ 1990496 h 4249369"/>
                <a:gd name="connsiteX27" fmla="*/ 5571669 w 6097220"/>
                <a:gd name="connsiteY27" fmla="*/ 941908 h 4249369"/>
                <a:gd name="connsiteX28" fmla="*/ 6097220 w 6097220"/>
                <a:gd name="connsiteY28" fmla="*/ 0 h 4249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097220" h="4249369">
                  <a:moveTo>
                    <a:pt x="6024951" y="2971763"/>
                  </a:moveTo>
                  <a:lnTo>
                    <a:pt x="6068603" y="3009475"/>
                  </a:lnTo>
                  <a:lnTo>
                    <a:pt x="6025017" y="2971804"/>
                  </a:lnTo>
                  <a:close/>
                  <a:moveTo>
                    <a:pt x="6097220" y="0"/>
                  </a:moveTo>
                  <a:lnTo>
                    <a:pt x="6097220" y="3034208"/>
                  </a:lnTo>
                  <a:lnTo>
                    <a:pt x="6097144" y="3034142"/>
                  </a:lnTo>
                  <a:lnTo>
                    <a:pt x="6097144" y="4249293"/>
                  </a:lnTo>
                  <a:lnTo>
                    <a:pt x="2077898" y="4249293"/>
                  </a:lnTo>
                  <a:lnTo>
                    <a:pt x="2077822" y="4249369"/>
                  </a:lnTo>
                  <a:lnTo>
                    <a:pt x="1504798" y="4249369"/>
                  </a:lnTo>
                  <a:cubicBezTo>
                    <a:pt x="1480095" y="4208735"/>
                    <a:pt x="1451942" y="4168091"/>
                    <a:pt x="1419921" y="4127808"/>
                  </a:cubicBezTo>
                  <a:lnTo>
                    <a:pt x="1399152" y="4104864"/>
                  </a:lnTo>
                  <a:lnTo>
                    <a:pt x="1386520" y="4087583"/>
                  </a:lnTo>
                  <a:lnTo>
                    <a:pt x="1311942" y="4008525"/>
                  </a:lnTo>
                  <a:lnTo>
                    <a:pt x="1311843" y="4008416"/>
                  </a:lnTo>
                  <a:lnTo>
                    <a:pt x="1311815" y="4008391"/>
                  </a:lnTo>
                  <a:lnTo>
                    <a:pt x="1311942" y="4008525"/>
                  </a:lnTo>
                  <a:lnTo>
                    <a:pt x="1399152" y="4104864"/>
                  </a:lnTo>
                  <a:lnTo>
                    <a:pt x="1504722" y="4249293"/>
                  </a:lnTo>
                  <a:lnTo>
                    <a:pt x="0" y="4249293"/>
                  </a:lnTo>
                  <a:cubicBezTo>
                    <a:pt x="187223" y="4004843"/>
                    <a:pt x="419786" y="3803523"/>
                    <a:pt x="704469" y="3675126"/>
                  </a:cubicBezTo>
                  <a:cubicBezTo>
                    <a:pt x="720166" y="3668039"/>
                    <a:pt x="736016" y="3661333"/>
                    <a:pt x="751866" y="3654704"/>
                  </a:cubicBezTo>
                  <a:lnTo>
                    <a:pt x="751994" y="3654762"/>
                  </a:lnTo>
                  <a:lnTo>
                    <a:pt x="892019" y="3603245"/>
                  </a:lnTo>
                  <a:cubicBezTo>
                    <a:pt x="1222892" y="3495907"/>
                    <a:pt x="1580246" y="3473930"/>
                    <a:pt x="1928089" y="3431591"/>
                  </a:cubicBezTo>
                  <a:cubicBezTo>
                    <a:pt x="2342693" y="3381070"/>
                    <a:pt x="2775433" y="3288564"/>
                    <a:pt x="3087243" y="3010586"/>
                  </a:cubicBezTo>
                  <a:cubicBezTo>
                    <a:pt x="3404464" y="2727732"/>
                    <a:pt x="3548939" y="2294687"/>
                    <a:pt x="3845815" y="1990496"/>
                  </a:cubicBezTo>
                  <a:cubicBezTo>
                    <a:pt x="4318864" y="1505712"/>
                    <a:pt x="5096333" y="1424483"/>
                    <a:pt x="5571669" y="941908"/>
                  </a:cubicBezTo>
                  <a:cubicBezTo>
                    <a:pt x="5827015" y="682676"/>
                    <a:pt x="5962117" y="342595"/>
                    <a:pt x="6097220" y="0"/>
                  </a:cubicBezTo>
                  <a:close/>
                </a:path>
              </a:pathLst>
            </a:custGeom>
            <a:solidFill>
              <a:srgbClr val="E0F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95AC4F39-321F-4ABB-97FA-4D294E9B829C}"/>
                </a:ext>
              </a:extLst>
            </p:cNvPr>
            <p:cNvSpPr/>
            <p:nvPr userDrawn="1"/>
          </p:nvSpPr>
          <p:spPr>
            <a:xfrm>
              <a:off x="8166888" y="5463041"/>
              <a:ext cx="4023360" cy="1394460"/>
            </a:xfrm>
            <a:custGeom>
              <a:avLst/>
              <a:gdLst>
                <a:gd name="connsiteX0" fmla="*/ 3249472 w 4023360"/>
                <a:gd name="connsiteY0" fmla="*/ 223308 h 1394460"/>
                <a:gd name="connsiteX1" fmla="*/ 3185008 w 4023360"/>
                <a:gd name="connsiteY1" fmla="*/ 526432 h 1394460"/>
                <a:gd name="connsiteX2" fmla="*/ 3120314 w 4023360"/>
                <a:gd name="connsiteY2" fmla="*/ 814010 h 1394460"/>
                <a:gd name="connsiteX3" fmla="*/ 2712873 w 4023360"/>
                <a:gd name="connsiteY3" fmla="*/ 826126 h 1394460"/>
                <a:gd name="connsiteX4" fmla="*/ 2303754 w 4023360"/>
                <a:gd name="connsiteY4" fmla="*/ 686147 h 1394460"/>
                <a:gd name="connsiteX5" fmla="*/ 1724330 w 4023360"/>
                <a:gd name="connsiteY5" fmla="*/ 1095112 h 1394460"/>
                <a:gd name="connsiteX6" fmla="*/ 1321536 w 4023360"/>
                <a:gd name="connsiteY6" fmla="*/ 1035752 h 1394460"/>
                <a:gd name="connsiteX7" fmla="*/ 932307 w 4023360"/>
                <a:gd name="connsiteY7" fmla="*/ 892954 h 1394460"/>
                <a:gd name="connsiteX8" fmla="*/ 447370 w 4023360"/>
                <a:gd name="connsiteY8" fmla="*/ 1036133 h 1394460"/>
                <a:gd name="connsiteX9" fmla="*/ 5715 w 4023360"/>
                <a:gd name="connsiteY9" fmla="*/ 1392292 h 1394460"/>
                <a:gd name="connsiteX10" fmla="*/ 4025113 w 4023360"/>
                <a:gd name="connsiteY10" fmla="*/ 1392292 h 1394460"/>
                <a:gd name="connsiteX11" fmla="*/ 4025113 w 4023360"/>
                <a:gd name="connsiteY11" fmla="*/ 177131 h 1394460"/>
                <a:gd name="connsiteX12" fmla="*/ 3692423 w 4023360"/>
                <a:gd name="connsiteY12" fmla="*/ 8653 h 1394460"/>
                <a:gd name="connsiteX13" fmla="*/ 3249472 w 4023360"/>
                <a:gd name="connsiteY13" fmla="*/ 223308 h 1394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23360" h="1394460">
                  <a:moveTo>
                    <a:pt x="3249472" y="223308"/>
                  </a:moveTo>
                  <a:cubicBezTo>
                    <a:pt x="3199028" y="314672"/>
                    <a:pt x="3186913" y="422114"/>
                    <a:pt x="3185008" y="526432"/>
                  </a:cubicBezTo>
                  <a:cubicBezTo>
                    <a:pt x="3183179" y="626939"/>
                    <a:pt x="3186151" y="738191"/>
                    <a:pt x="3120314" y="814010"/>
                  </a:cubicBezTo>
                  <a:cubicBezTo>
                    <a:pt x="3024149" y="924729"/>
                    <a:pt x="2843860" y="892115"/>
                    <a:pt x="2712873" y="826126"/>
                  </a:cubicBezTo>
                  <a:cubicBezTo>
                    <a:pt x="2581884" y="760137"/>
                    <a:pt x="2449220" y="667249"/>
                    <a:pt x="2303754" y="686147"/>
                  </a:cubicBezTo>
                  <a:cubicBezTo>
                    <a:pt x="2065325" y="717008"/>
                    <a:pt x="1953311" y="1021808"/>
                    <a:pt x="1724330" y="1095112"/>
                  </a:cubicBezTo>
                  <a:cubicBezTo>
                    <a:pt x="1592046" y="1137480"/>
                    <a:pt x="1448105" y="1092979"/>
                    <a:pt x="1321536" y="1035752"/>
                  </a:cubicBezTo>
                  <a:cubicBezTo>
                    <a:pt x="1194968" y="978526"/>
                    <a:pt x="1070458" y="907127"/>
                    <a:pt x="932307" y="892954"/>
                  </a:cubicBezTo>
                  <a:cubicBezTo>
                    <a:pt x="761695" y="875428"/>
                    <a:pt x="594589" y="948122"/>
                    <a:pt x="447370" y="1036133"/>
                  </a:cubicBezTo>
                  <a:cubicBezTo>
                    <a:pt x="284683" y="1133441"/>
                    <a:pt x="134188" y="1253151"/>
                    <a:pt x="5715" y="1392292"/>
                  </a:cubicBezTo>
                  <a:lnTo>
                    <a:pt x="4025113" y="1392292"/>
                  </a:lnTo>
                  <a:lnTo>
                    <a:pt x="4025113" y="177131"/>
                  </a:lnTo>
                  <a:cubicBezTo>
                    <a:pt x="3935045" y="86758"/>
                    <a:pt x="3818534" y="23131"/>
                    <a:pt x="3692423" y="8653"/>
                  </a:cubicBezTo>
                  <a:cubicBezTo>
                    <a:pt x="3519526" y="-11236"/>
                    <a:pt x="3333521" y="70908"/>
                    <a:pt x="3249472" y="223308"/>
                  </a:cubicBezTo>
                  <a:close/>
                </a:path>
              </a:pathLst>
            </a:custGeom>
            <a:solidFill>
              <a:srgbClr val="CCFF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24" name="그래픽 23">
            <a:extLst>
              <a:ext uri="{FF2B5EF4-FFF2-40B4-BE49-F238E27FC236}">
                <a16:creationId xmlns:a16="http://schemas.microsoft.com/office/drawing/2014/main" id="{C013FF6A-6EFC-47AB-AEBA-A8F0EB858E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14981" y="5303275"/>
            <a:ext cx="1039273" cy="1295762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09738452-F11C-41B9-83EC-5DFEFF5712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6471" y="5951156"/>
            <a:ext cx="882716" cy="772793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2396486B-3366-4A83-82CE-7F8E1E9F39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8221" y="5706342"/>
            <a:ext cx="592920" cy="969324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09DB1A26-5654-4CEB-ADDD-C007E9D6096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87691" y="5706342"/>
            <a:ext cx="359084" cy="359084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365CE852-631F-4347-B972-E440436B8F3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194957" y="6280218"/>
            <a:ext cx="398616" cy="322846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B51D33C5-4FAB-4B7F-9E44-9EB32A2BBF5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03529" y="5920757"/>
            <a:ext cx="131774" cy="375556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25BC5C77-7531-49F6-8510-F5CAECF3641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610615" y="5120744"/>
            <a:ext cx="312964" cy="658872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883307C3-7EFB-4905-A65A-48731E325DF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flipH="1">
            <a:off x="10235718" y="6280218"/>
            <a:ext cx="368968" cy="286610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FB6CC77A-608C-4D47-8D48-B762C2727D4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0598009" y="5700061"/>
            <a:ext cx="385439" cy="336024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69501F5E-5460-4052-83F1-E0C6262048D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112808" y="1162210"/>
            <a:ext cx="301582" cy="218956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1935D318-4591-48C5-8BE6-EE1A6840684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9777609" y="1162209"/>
            <a:ext cx="301582" cy="218956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6D4ABCCD-616F-4D71-BA2F-CC9C1CAA3CC4}"/>
              </a:ext>
            </a:extLst>
          </p:cNvPr>
          <p:cNvSpPr txBox="1"/>
          <p:nvPr/>
        </p:nvSpPr>
        <p:spPr>
          <a:xfrm>
            <a:off x="2793999" y="1212087"/>
            <a:ext cx="66040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2400" dirty="0" err="1">
                <a:solidFill>
                  <a:srgbClr val="435147"/>
                </a:solidFill>
              </a:rPr>
              <a:t>amet</a:t>
            </a:r>
            <a:r>
              <a:rPr lang="en-US" altLang="ko-KR" sz="2400" dirty="0">
                <a:solidFill>
                  <a:srgbClr val="435147"/>
                </a:solidFill>
              </a:rPr>
              <a:t>, </a:t>
            </a:r>
            <a:r>
              <a:rPr lang="en-US" altLang="ko-KR" sz="2400" dirty="0" err="1">
                <a:solidFill>
                  <a:srgbClr val="435147"/>
                </a:solidFill>
              </a:rPr>
              <a:t>consectetur</a:t>
            </a:r>
            <a:r>
              <a:rPr lang="en-US" altLang="ko-KR" sz="2400" dirty="0">
                <a:solidFill>
                  <a:srgbClr val="435147"/>
                </a:solidFill>
              </a:rPr>
              <a:t> </a:t>
            </a:r>
            <a:r>
              <a:rPr lang="en-US" altLang="ko-KR" sz="2400" dirty="0" err="1">
                <a:solidFill>
                  <a:srgbClr val="435147"/>
                </a:solidFill>
              </a:rPr>
              <a:t>adipiscing</a:t>
            </a:r>
            <a:r>
              <a:rPr lang="en-US" altLang="ko-KR" sz="2400" dirty="0">
                <a:solidFill>
                  <a:srgbClr val="435147"/>
                </a:solidFill>
              </a:rPr>
              <a:t> </a:t>
            </a:r>
            <a:r>
              <a:rPr lang="en-US" altLang="ko-KR" sz="2400" dirty="0" err="1">
                <a:solidFill>
                  <a:srgbClr val="435147"/>
                </a:solidFill>
              </a:rPr>
              <a:t>elit</a:t>
            </a:r>
            <a:r>
              <a:rPr lang="en-US" altLang="ko-KR" sz="2400" dirty="0">
                <a:solidFill>
                  <a:srgbClr val="435147"/>
                </a:solidFill>
              </a:rPr>
              <a:t>, sed do </a:t>
            </a:r>
            <a:r>
              <a:rPr lang="en-US" altLang="ko-KR" sz="2400" dirty="0" err="1">
                <a:solidFill>
                  <a:srgbClr val="435147"/>
                </a:solidFill>
              </a:rPr>
              <a:t>eiusmod</a:t>
            </a:r>
            <a:r>
              <a:rPr lang="en-US" altLang="ko-KR" sz="2400" dirty="0">
                <a:solidFill>
                  <a:srgbClr val="435147"/>
                </a:solidFill>
              </a:rPr>
              <a:t> </a:t>
            </a:r>
            <a:r>
              <a:rPr lang="en-US" altLang="ko-KR" sz="2400" dirty="0" err="1">
                <a:solidFill>
                  <a:srgbClr val="435147"/>
                </a:solidFill>
              </a:rPr>
              <a:t>tempor</a:t>
            </a:r>
            <a:r>
              <a:rPr lang="en-US" altLang="ko-KR" sz="2400" dirty="0">
                <a:solidFill>
                  <a:srgbClr val="435147"/>
                </a:solidFill>
              </a:rPr>
              <a:t> </a:t>
            </a:r>
            <a:r>
              <a:rPr lang="en-US" altLang="ko-KR" sz="2400" dirty="0" err="1">
                <a:solidFill>
                  <a:srgbClr val="435147"/>
                </a:solidFill>
              </a:rPr>
              <a:t>incididunt</a:t>
            </a:r>
            <a:r>
              <a:rPr lang="en-US" altLang="ko-KR" sz="2400" dirty="0">
                <a:solidFill>
                  <a:srgbClr val="435147"/>
                </a:solidFill>
              </a:rPr>
              <a:t> </a:t>
            </a:r>
            <a:r>
              <a:rPr lang="en-US" altLang="ko-KR" sz="2400" dirty="0" err="1">
                <a:solidFill>
                  <a:srgbClr val="435147"/>
                </a:solidFill>
              </a:rPr>
              <a:t>ut</a:t>
            </a:r>
            <a:r>
              <a:rPr lang="en-US" altLang="ko-KR" sz="2400" dirty="0">
                <a:solidFill>
                  <a:srgbClr val="435147"/>
                </a:solidFill>
              </a:rPr>
              <a:t> </a:t>
            </a:r>
            <a:r>
              <a:rPr lang="en-US" altLang="ko-KR" sz="2400" dirty="0" err="1">
                <a:solidFill>
                  <a:srgbClr val="435147"/>
                </a:solidFill>
              </a:rPr>
              <a:t>labore</a:t>
            </a:r>
            <a:r>
              <a:rPr lang="en-US" altLang="ko-KR" sz="2400" dirty="0">
                <a:solidFill>
                  <a:srgbClr val="435147"/>
                </a:solidFill>
              </a:rPr>
              <a:t> et dolore magna </a:t>
            </a:r>
            <a:r>
              <a:rPr lang="en-US" altLang="ko-KR" sz="2400" dirty="0" err="1">
                <a:solidFill>
                  <a:srgbClr val="435147"/>
                </a:solidFill>
              </a:rPr>
              <a:t>aliqua</a:t>
            </a:r>
            <a:r>
              <a:rPr lang="en-US" altLang="ko-KR" sz="2400" dirty="0">
                <a:solidFill>
                  <a:srgbClr val="435147"/>
                </a:solidFill>
              </a:rPr>
              <a:t>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2C5F524-F0C2-4E7A-BD9C-016AAC9923C3}"/>
              </a:ext>
            </a:extLst>
          </p:cNvPr>
          <p:cNvSpPr txBox="1"/>
          <p:nvPr/>
        </p:nvSpPr>
        <p:spPr>
          <a:xfrm>
            <a:off x="2794000" y="2398908"/>
            <a:ext cx="660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i="1" dirty="0">
                <a:solidFill>
                  <a:srgbClr val="435147"/>
                </a:solidFill>
              </a:rPr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1343366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F9C79DA-306A-4ACB-A466-781AAC603CD3}"/>
              </a:ext>
            </a:extLst>
          </p:cNvPr>
          <p:cNvSpPr txBox="1"/>
          <p:nvPr/>
        </p:nvSpPr>
        <p:spPr>
          <a:xfrm>
            <a:off x="1483029" y="3728217"/>
            <a:ext cx="307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8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435147"/>
                </a:solidFill>
              </a:rPr>
              <a:t>amet</a:t>
            </a:r>
            <a:r>
              <a:rPr lang="en-US" altLang="ko-KR" sz="1800" dirty="0">
                <a:solidFill>
                  <a:srgbClr val="435147"/>
                </a:solidFill>
              </a:rPr>
              <a:t>, </a:t>
            </a:r>
            <a:r>
              <a:rPr lang="en-US" altLang="ko-KR" sz="18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800" dirty="0">
                <a:solidFill>
                  <a:srgbClr val="435147"/>
                </a:solidFill>
              </a:rPr>
              <a:t> </a:t>
            </a:r>
            <a:r>
              <a:rPr lang="en-US" altLang="ko-KR" sz="1800" dirty="0" err="1">
                <a:solidFill>
                  <a:srgbClr val="435147"/>
                </a:solidFill>
              </a:rPr>
              <a:t>adipisicing</a:t>
            </a:r>
            <a:r>
              <a:rPr lang="en-US" altLang="ko-KR" sz="1800" dirty="0">
                <a:solidFill>
                  <a:srgbClr val="435147"/>
                </a:solidFill>
              </a:rPr>
              <a:t> </a:t>
            </a:r>
            <a:r>
              <a:rPr lang="en-US" altLang="ko-KR" sz="1800" dirty="0" err="1">
                <a:solidFill>
                  <a:srgbClr val="435147"/>
                </a:solidFill>
              </a:rPr>
              <a:t>elit</a:t>
            </a:r>
            <a:endParaRPr lang="ko-KR" altLang="en-US" sz="1800" dirty="0">
              <a:solidFill>
                <a:srgbClr val="435147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12AA18D-C918-48C5-8A86-83DCA2448E9A}"/>
              </a:ext>
            </a:extLst>
          </p:cNvPr>
          <p:cNvSpPr/>
          <p:nvPr/>
        </p:nvSpPr>
        <p:spPr>
          <a:xfrm>
            <a:off x="1483028" y="3203481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Office Address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770405-30E6-4475-BECD-E0CB70258626}"/>
              </a:ext>
            </a:extLst>
          </p:cNvPr>
          <p:cNvSpPr txBox="1"/>
          <p:nvPr/>
        </p:nvSpPr>
        <p:spPr>
          <a:xfrm>
            <a:off x="5159783" y="3728217"/>
            <a:ext cx="307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800" dirty="0">
                <a:solidFill>
                  <a:srgbClr val="435147"/>
                </a:solidFill>
              </a:rPr>
              <a:t>www.company name.com</a:t>
            </a:r>
            <a:endParaRPr lang="ko-KR" altLang="en-US" sz="1800" dirty="0">
              <a:solidFill>
                <a:srgbClr val="435147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6D7CEFB-9DA5-4AAD-83BC-7DEF91F10047}"/>
              </a:ext>
            </a:extLst>
          </p:cNvPr>
          <p:cNvSpPr/>
          <p:nvPr/>
        </p:nvSpPr>
        <p:spPr>
          <a:xfrm>
            <a:off x="5159782" y="3203481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Website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B2E73F-F8FC-40A7-8211-5294332CBD59}"/>
              </a:ext>
            </a:extLst>
          </p:cNvPr>
          <p:cNvSpPr txBox="1"/>
          <p:nvPr/>
        </p:nvSpPr>
        <p:spPr>
          <a:xfrm>
            <a:off x="8836538" y="3728217"/>
            <a:ext cx="307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800" dirty="0">
                <a:solidFill>
                  <a:srgbClr val="435147"/>
                </a:solidFill>
              </a:rPr>
              <a:t>00-00-000-000</a:t>
            </a:r>
            <a:endParaRPr lang="ko-KR" altLang="en-US" sz="1800" dirty="0">
              <a:solidFill>
                <a:srgbClr val="435147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8598155-25F2-4D4A-8728-F5130F7313EA}"/>
              </a:ext>
            </a:extLst>
          </p:cNvPr>
          <p:cNvSpPr/>
          <p:nvPr/>
        </p:nvSpPr>
        <p:spPr>
          <a:xfrm>
            <a:off x="8836536" y="3203481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Telephone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B4B98114-00C9-4812-8B53-EE4A095AB0EB}"/>
              </a:ext>
            </a:extLst>
          </p:cNvPr>
          <p:cNvGrpSpPr/>
          <p:nvPr/>
        </p:nvGrpSpPr>
        <p:grpSpPr>
          <a:xfrm>
            <a:off x="5261637" y="2573971"/>
            <a:ext cx="447432" cy="403780"/>
            <a:chOff x="4790113" y="2291143"/>
            <a:chExt cx="390525" cy="352425"/>
          </a:xfrm>
          <a:solidFill>
            <a:srgbClr val="4CC87E"/>
          </a:solidFill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550A7368-9AF1-451B-BEF4-A7479C9E8974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BBF0AED5-BED3-4F62-B373-BE30793C180F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B5F65475-3523-49C7-89D7-EDF19CF86394}"/>
              </a:ext>
            </a:extLst>
          </p:cNvPr>
          <p:cNvGrpSpPr/>
          <p:nvPr/>
        </p:nvGrpSpPr>
        <p:grpSpPr>
          <a:xfrm>
            <a:off x="1584883" y="2530319"/>
            <a:ext cx="338302" cy="447432"/>
            <a:chOff x="2136830" y="3561492"/>
            <a:chExt cx="295275" cy="390525"/>
          </a:xfrm>
          <a:solidFill>
            <a:srgbClr val="4CC87E"/>
          </a:solidFill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911FDFAA-FA84-448A-867C-C846B24F0A0A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2F2C003D-2DEB-40C6-9F1B-8B74552E2901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8731A543-1001-4469-B73C-49221A89C44A}"/>
              </a:ext>
            </a:extLst>
          </p:cNvPr>
          <p:cNvGrpSpPr/>
          <p:nvPr/>
        </p:nvGrpSpPr>
        <p:grpSpPr>
          <a:xfrm>
            <a:off x="8938391" y="2530319"/>
            <a:ext cx="261912" cy="447432"/>
            <a:chOff x="844382" y="2224278"/>
            <a:chExt cx="228600" cy="390525"/>
          </a:xfrm>
          <a:solidFill>
            <a:srgbClr val="4CC87E"/>
          </a:solidFill>
        </p:grpSpPr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587EAF5-18CE-471B-894F-62FA05BE4861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C853B62-0CD6-4C6E-B838-29CC4E21F9C9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884243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746E61B7-B324-45DB-8449-1FE6AFEC7659}"/>
              </a:ext>
            </a:extLst>
          </p:cNvPr>
          <p:cNvSpPr txBox="1"/>
          <p:nvPr/>
        </p:nvSpPr>
        <p:spPr>
          <a:xfrm>
            <a:off x="3681946" y="3429000"/>
            <a:ext cx="477625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600" dirty="0">
                <a:solidFill>
                  <a:schemeClr val="tx1"/>
                </a:solidFill>
              </a:rPr>
              <a:t>Break Section</a:t>
            </a:r>
            <a:endParaRPr lang="ko-KR" altLang="en-US" sz="3600" dirty="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7D3BA0-009D-41B5-8F20-0C653D82A08E}"/>
              </a:ext>
            </a:extLst>
          </p:cNvPr>
          <p:cNvSpPr txBox="1"/>
          <p:nvPr/>
        </p:nvSpPr>
        <p:spPr>
          <a:xfrm>
            <a:off x="3716291" y="4132837"/>
            <a:ext cx="470756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08AA73F5-C0A0-4DD1-B566-9C1143DEF47F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chemeClr val="tx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BD261CCA-CF1D-4A0E-AD05-86A8916F00CA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B850DB81-54A8-4482-A128-01BEB0545B81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659500" y="1225195"/>
            <a:ext cx="10669800" cy="5257582"/>
            <a:chOff x="1311832" y="1528784"/>
            <a:chExt cx="9568336" cy="4714832"/>
          </a:xfrm>
          <a:solidFill>
            <a:srgbClr val="A3FFC6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4CC87E"/>
            </a:solidFill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4CC87E"/>
            </a:solidFill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4CC87E"/>
            </a:solidFill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4CC87E"/>
            </a:solidFill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AFF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553292" y="2799295"/>
            <a:ext cx="307211" cy="419852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4351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572286" y="4881319"/>
            <a:ext cx="307211" cy="419852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4351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5059" y="2434420"/>
            <a:ext cx="307211" cy="419852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4351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A8A16257-D7BA-445A-A298-3905DBB967B3}"/>
              </a:ext>
            </a:extLst>
          </p:cNvPr>
          <p:cNvSpPr txBox="1"/>
          <p:nvPr/>
        </p:nvSpPr>
        <p:spPr>
          <a:xfrm>
            <a:off x="2484726" y="701975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435147"/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dirty="0">
              <a:solidFill>
                <a:srgbClr val="435147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0C1215D8-9942-453A-9C53-4CA6B7496EE5}"/>
              </a:ext>
            </a:extLst>
          </p:cNvPr>
          <p:cNvSpPr txBox="1"/>
          <p:nvPr/>
        </p:nvSpPr>
        <p:spPr>
          <a:xfrm>
            <a:off x="1485900" y="1520266"/>
            <a:ext cx="922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435147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solidFill>
                <a:srgbClr val="43514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F6E931-3A0D-47D0-8682-9A126FE3022C}"/>
              </a:ext>
            </a:extLst>
          </p:cNvPr>
          <p:cNvSpPr txBox="1"/>
          <p:nvPr/>
        </p:nvSpPr>
        <p:spPr>
          <a:xfrm>
            <a:off x="1350521" y="4105665"/>
            <a:ext cx="206901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435147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435147"/>
                </a:solidFill>
              </a:rPr>
              <a:t>dolor sit </a:t>
            </a:r>
            <a:r>
              <a:rPr lang="en-US" altLang="ko-KR" sz="1400" dirty="0" err="1">
                <a:solidFill>
                  <a:srgbClr val="435147"/>
                </a:solidFill>
              </a:rPr>
              <a:t>amet</a:t>
            </a:r>
            <a:endParaRPr lang="en-US" altLang="ko-KR" sz="1400" dirty="0">
              <a:solidFill>
                <a:srgbClr val="435147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adipisicing</a:t>
            </a:r>
            <a:endParaRPr lang="en-US" altLang="ko-KR" sz="1400" dirty="0">
              <a:solidFill>
                <a:srgbClr val="435147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435147"/>
                </a:solidFill>
              </a:rPr>
              <a:t>elit</a:t>
            </a:r>
            <a:r>
              <a:rPr lang="en-US" altLang="ko-KR" sz="1400" dirty="0">
                <a:solidFill>
                  <a:srgbClr val="435147"/>
                </a:solidFill>
              </a:rPr>
              <a:t>, sed do </a:t>
            </a:r>
            <a:r>
              <a:rPr lang="en-US" altLang="ko-KR" sz="1400" dirty="0" err="1">
                <a:solidFill>
                  <a:srgbClr val="435147"/>
                </a:solidFill>
              </a:rPr>
              <a:t>eiusmod</a:t>
            </a:r>
            <a:endParaRPr lang="en-US" altLang="ko-KR" sz="1400" dirty="0">
              <a:solidFill>
                <a:srgbClr val="435147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435147"/>
                </a:solidFill>
              </a:rPr>
              <a:t>tempor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incididunt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ut</a:t>
            </a:r>
            <a:endParaRPr lang="ko-KR" altLang="en-US" sz="1400" dirty="0">
              <a:solidFill>
                <a:srgbClr val="435147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B3A6C3A-883C-4556-9AD0-537CE729234E}"/>
              </a:ext>
            </a:extLst>
          </p:cNvPr>
          <p:cNvSpPr/>
          <p:nvPr/>
        </p:nvSpPr>
        <p:spPr>
          <a:xfrm>
            <a:off x="1350521" y="3544083"/>
            <a:ext cx="20690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435147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33CA098-229B-4DD5-BEB6-171781A77C5C}"/>
              </a:ext>
            </a:extLst>
          </p:cNvPr>
          <p:cNvSpPr/>
          <p:nvPr/>
        </p:nvSpPr>
        <p:spPr>
          <a:xfrm>
            <a:off x="1350521" y="2975638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435147"/>
                </a:solidFill>
                <a:latin typeface="+mj-lt"/>
              </a:rPr>
              <a:t>01.</a:t>
            </a:r>
            <a:endParaRPr lang="ko-KR" altLang="en-US" sz="2800" dirty="0">
              <a:solidFill>
                <a:srgbClr val="435147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62DC904-6E39-4386-A9BA-D8A30FA48C7F}"/>
              </a:ext>
            </a:extLst>
          </p:cNvPr>
          <p:cNvSpPr txBox="1"/>
          <p:nvPr/>
        </p:nvSpPr>
        <p:spPr>
          <a:xfrm>
            <a:off x="3824698" y="4105665"/>
            <a:ext cx="206901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435147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435147"/>
                </a:solidFill>
              </a:rPr>
              <a:t>dolor sit </a:t>
            </a:r>
            <a:r>
              <a:rPr lang="en-US" altLang="ko-KR" sz="1400" dirty="0" err="1">
                <a:solidFill>
                  <a:srgbClr val="435147"/>
                </a:solidFill>
              </a:rPr>
              <a:t>amet</a:t>
            </a:r>
            <a:endParaRPr lang="en-US" altLang="ko-KR" sz="1400" dirty="0">
              <a:solidFill>
                <a:srgbClr val="435147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adipisicing</a:t>
            </a:r>
            <a:endParaRPr lang="en-US" altLang="ko-KR" sz="1400" dirty="0">
              <a:solidFill>
                <a:srgbClr val="435147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435147"/>
                </a:solidFill>
              </a:rPr>
              <a:t>elit</a:t>
            </a:r>
            <a:r>
              <a:rPr lang="en-US" altLang="ko-KR" sz="1400" dirty="0">
                <a:solidFill>
                  <a:srgbClr val="435147"/>
                </a:solidFill>
              </a:rPr>
              <a:t>, sed do </a:t>
            </a:r>
            <a:r>
              <a:rPr lang="en-US" altLang="ko-KR" sz="1400" dirty="0" err="1">
                <a:solidFill>
                  <a:srgbClr val="435147"/>
                </a:solidFill>
              </a:rPr>
              <a:t>eiusmod</a:t>
            </a:r>
            <a:endParaRPr lang="en-US" altLang="ko-KR" sz="1400" dirty="0">
              <a:solidFill>
                <a:srgbClr val="435147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435147"/>
                </a:solidFill>
              </a:rPr>
              <a:t>tempor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incididunt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ut</a:t>
            </a:r>
            <a:endParaRPr lang="ko-KR" altLang="en-US" sz="1400" dirty="0">
              <a:solidFill>
                <a:srgbClr val="435147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464963F-9B9D-4AD6-B658-732C8A231590}"/>
              </a:ext>
            </a:extLst>
          </p:cNvPr>
          <p:cNvSpPr/>
          <p:nvPr/>
        </p:nvSpPr>
        <p:spPr>
          <a:xfrm>
            <a:off x="3824698" y="3544083"/>
            <a:ext cx="20690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435147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64DCC723-031A-4BC3-A912-05C8B3EE9B6D}"/>
              </a:ext>
            </a:extLst>
          </p:cNvPr>
          <p:cNvSpPr/>
          <p:nvPr/>
        </p:nvSpPr>
        <p:spPr>
          <a:xfrm>
            <a:off x="3824698" y="2975638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435147"/>
                </a:solidFill>
                <a:latin typeface="+mj-lt"/>
              </a:rPr>
              <a:t>02.</a:t>
            </a:r>
            <a:endParaRPr lang="ko-KR" altLang="en-US" sz="2800" dirty="0">
              <a:solidFill>
                <a:srgbClr val="435147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D24E6BD-8F18-4F4B-A6CA-F12E57373758}"/>
              </a:ext>
            </a:extLst>
          </p:cNvPr>
          <p:cNvSpPr txBox="1"/>
          <p:nvPr/>
        </p:nvSpPr>
        <p:spPr>
          <a:xfrm>
            <a:off x="6298875" y="4105665"/>
            <a:ext cx="206901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435147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435147"/>
                </a:solidFill>
              </a:rPr>
              <a:t>dolor sit </a:t>
            </a:r>
            <a:r>
              <a:rPr lang="en-US" altLang="ko-KR" sz="1400" dirty="0" err="1">
                <a:solidFill>
                  <a:srgbClr val="435147"/>
                </a:solidFill>
              </a:rPr>
              <a:t>amet</a:t>
            </a:r>
            <a:endParaRPr lang="en-US" altLang="ko-KR" sz="1400" dirty="0">
              <a:solidFill>
                <a:srgbClr val="435147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adipisicing</a:t>
            </a:r>
            <a:endParaRPr lang="en-US" altLang="ko-KR" sz="1400" dirty="0">
              <a:solidFill>
                <a:srgbClr val="435147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435147"/>
                </a:solidFill>
              </a:rPr>
              <a:t>elit</a:t>
            </a:r>
            <a:r>
              <a:rPr lang="en-US" altLang="ko-KR" sz="1400" dirty="0">
                <a:solidFill>
                  <a:srgbClr val="435147"/>
                </a:solidFill>
              </a:rPr>
              <a:t>, sed do </a:t>
            </a:r>
            <a:r>
              <a:rPr lang="en-US" altLang="ko-KR" sz="1400" dirty="0" err="1">
                <a:solidFill>
                  <a:srgbClr val="435147"/>
                </a:solidFill>
              </a:rPr>
              <a:t>eiusmod</a:t>
            </a:r>
            <a:endParaRPr lang="en-US" altLang="ko-KR" sz="1400" dirty="0">
              <a:solidFill>
                <a:srgbClr val="435147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435147"/>
                </a:solidFill>
              </a:rPr>
              <a:t>tempor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incididunt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ut</a:t>
            </a:r>
            <a:endParaRPr lang="ko-KR" altLang="en-US" sz="1400" dirty="0">
              <a:solidFill>
                <a:srgbClr val="435147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C53CE995-A2E1-4280-A677-07C7B998E296}"/>
              </a:ext>
            </a:extLst>
          </p:cNvPr>
          <p:cNvSpPr/>
          <p:nvPr/>
        </p:nvSpPr>
        <p:spPr>
          <a:xfrm>
            <a:off x="6298875" y="3544083"/>
            <a:ext cx="20690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435147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6F26124-FC09-4A35-83FD-5ED7820ED669}"/>
              </a:ext>
            </a:extLst>
          </p:cNvPr>
          <p:cNvSpPr/>
          <p:nvPr/>
        </p:nvSpPr>
        <p:spPr>
          <a:xfrm>
            <a:off x="6298875" y="2975638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435147"/>
                </a:solidFill>
                <a:latin typeface="+mj-lt"/>
              </a:rPr>
              <a:t>03.</a:t>
            </a:r>
            <a:endParaRPr lang="ko-KR" altLang="en-US" sz="2800" dirty="0">
              <a:solidFill>
                <a:srgbClr val="435147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4179106-E3DC-48C7-9A8D-4766A2E5B49D}"/>
              </a:ext>
            </a:extLst>
          </p:cNvPr>
          <p:cNvSpPr txBox="1"/>
          <p:nvPr/>
        </p:nvSpPr>
        <p:spPr>
          <a:xfrm>
            <a:off x="8773051" y="4105665"/>
            <a:ext cx="206901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435147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435147"/>
                </a:solidFill>
              </a:rPr>
              <a:t>dolor sit </a:t>
            </a:r>
            <a:r>
              <a:rPr lang="en-US" altLang="ko-KR" sz="1400" dirty="0" err="1">
                <a:solidFill>
                  <a:srgbClr val="435147"/>
                </a:solidFill>
              </a:rPr>
              <a:t>amet</a:t>
            </a:r>
            <a:endParaRPr lang="en-US" altLang="ko-KR" sz="1400" dirty="0">
              <a:solidFill>
                <a:srgbClr val="435147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adipisicing</a:t>
            </a:r>
            <a:endParaRPr lang="en-US" altLang="ko-KR" sz="1400" dirty="0">
              <a:solidFill>
                <a:srgbClr val="435147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435147"/>
                </a:solidFill>
              </a:rPr>
              <a:t>elit</a:t>
            </a:r>
            <a:r>
              <a:rPr lang="en-US" altLang="ko-KR" sz="1400" dirty="0">
                <a:solidFill>
                  <a:srgbClr val="435147"/>
                </a:solidFill>
              </a:rPr>
              <a:t>, sed do </a:t>
            </a:r>
            <a:r>
              <a:rPr lang="en-US" altLang="ko-KR" sz="1400" dirty="0" err="1">
                <a:solidFill>
                  <a:srgbClr val="435147"/>
                </a:solidFill>
              </a:rPr>
              <a:t>eiusmod</a:t>
            </a:r>
            <a:endParaRPr lang="en-US" altLang="ko-KR" sz="1400" dirty="0">
              <a:solidFill>
                <a:srgbClr val="435147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435147"/>
                </a:solidFill>
              </a:rPr>
              <a:t>tempor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incididunt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ut</a:t>
            </a:r>
            <a:endParaRPr lang="ko-KR" altLang="en-US" sz="1400" dirty="0">
              <a:solidFill>
                <a:srgbClr val="435147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918CDF0C-8A8D-4512-93C9-B568BB2EC9C6}"/>
              </a:ext>
            </a:extLst>
          </p:cNvPr>
          <p:cNvSpPr/>
          <p:nvPr/>
        </p:nvSpPr>
        <p:spPr>
          <a:xfrm>
            <a:off x="8773051" y="3544083"/>
            <a:ext cx="20690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435147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CCF64368-1D04-4AE2-AFFA-E8CB29FE99B3}"/>
              </a:ext>
            </a:extLst>
          </p:cNvPr>
          <p:cNvSpPr/>
          <p:nvPr/>
        </p:nvSpPr>
        <p:spPr>
          <a:xfrm>
            <a:off x="8773051" y="2975638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435147"/>
                </a:solidFill>
                <a:latin typeface="+mj-lt"/>
              </a:rPr>
              <a:t>04.</a:t>
            </a:r>
            <a:endParaRPr lang="ko-KR" altLang="en-US" sz="2800" dirty="0">
              <a:solidFill>
                <a:srgbClr val="435147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98118E42-F479-4509-A22A-7AEE3A22405F}"/>
              </a:ext>
            </a:extLst>
          </p:cNvPr>
          <p:cNvSpPr txBox="1"/>
          <p:nvPr/>
        </p:nvSpPr>
        <p:spPr>
          <a:xfrm>
            <a:off x="5655921" y="3278188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435147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435147"/>
                </a:solidFill>
              </a:rPr>
              <a:t>Mobile project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723911-D5C7-4DFA-A2F5-18E6670CCB27}"/>
              </a:ext>
            </a:extLst>
          </p:cNvPr>
          <p:cNvSpPr txBox="1"/>
          <p:nvPr/>
        </p:nvSpPr>
        <p:spPr>
          <a:xfrm>
            <a:off x="5655921" y="4355406"/>
            <a:ext cx="501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35147"/>
                </a:solidFill>
              </a:rPr>
              <a:t>amet</a:t>
            </a:r>
            <a:r>
              <a:rPr lang="en-US" altLang="ko-KR" sz="1400" dirty="0">
                <a:solidFill>
                  <a:srgbClr val="435147"/>
                </a:solidFill>
              </a:rPr>
              <a:t>, </a:t>
            </a:r>
            <a:r>
              <a:rPr lang="en-US" altLang="ko-KR" sz="14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adipiscing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elit</a:t>
            </a:r>
            <a:r>
              <a:rPr lang="en-US" altLang="ko-KR" sz="1400" dirty="0">
                <a:solidFill>
                  <a:srgbClr val="435147"/>
                </a:solidFill>
              </a:rPr>
              <a:t>, sed do </a:t>
            </a:r>
            <a:r>
              <a:rPr lang="en-US" altLang="ko-KR" sz="1400" dirty="0" err="1">
                <a:solidFill>
                  <a:srgbClr val="435147"/>
                </a:solidFill>
              </a:rPr>
              <a:t>eiusmod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tempor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incididunt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ut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labore</a:t>
            </a:r>
            <a:r>
              <a:rPr lang="en-US" altLang="ko-KR" sz="1400" dirty="0">
                <a:solidFill>
                  <a:srgbClr val="435147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35147"/>
                </a:solidFill>
              </a:rPr>
              <a:t>aliqua</a:t>
            </a:r>
            <a:r>
              <a:rPr lang="en-US" altLang="ko-KR" sz="1400" dirty="0">
                <a:solidFill>
                  <a:srgbClr val="435147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435147"/>
                </a:solidFill>
              </a:rPr>
              <a:t>Ut </a:t>
            </a:r>
            <a:r>
              <a:rPr lang="en-US" altLang="ko-KR" sz="1400" dirty="0" err="1">
                <a:solidFill>
                  <a:srgbClr val="435147"/>
                </a:solidFill>
              </a:rPr>
              <a:t>enim</a:t>
            </a:r>
            <a:r>
              <a:rPr lang="en-US" altLang="ko-KR" sz="1400" dirty="0">
                <a:solidFill>
                  <a:srgbClr val="435147"/>
                </a:solidFill>
              </a:rPr>
              <a:t> ad minim </a:t>
            </a:r>
            <a:r>
              <a:rPr lang="en-US" altLang="ko-KR" sz="1400" dirty="0" err="1">
                <a:solidFill>
                  <a:srgbClr val="435147"/>
                </a:solidFill>
              </a:rPr>
              <a:t>veniam</a:t>
            </a:r>
            <a:r>
              <a:rPr lang="en-US" altLang="ko-KR" sz="1400" dirty="0">
                <a:solidFill>
                  <a:srgbClr val="435147"/>
                </a:solidFill>
              </a:rPr>
              <a:t>, </a:t>
            </a:r>
            <a:r>
              <a:rPr lang="en-US" altLang="ko-KR" sz="1400" dirty="0" err="1">
                <a:solidFill>
                  <a:srgbClr val="435147"/>
                </a:solidFill>
              </a:rPr>
              <a:t>quis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nostrud</a:t>
            </a:r>
            <a:r>
              <a:rPr lang="en-US" altLang="ko-KR" sz="1400" dirty="0">
                <a:solidFill>
                  <a:srgbClr val="435147"/>
                </a:solidFill>
              </a:rPr>
              <a:t> exercitation </a:t>
            </a:r>
            <a:r>
              <a:rPr lang="en-US" altLang="ko-KR" sz="1400" dirty="0" err="1">
                <a:solidFill>
                  <a:srgbClr val="435147"/>
                </a:solidFill>
              </a:rPr>
              <a:t>ullamco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laboris</a:t>
            </a:r>
            <a:r>
              <a:rPr lang="en-US" altLang="ko-KR" sz="1400" dirty="0">
                <a:solidFill>
                  <a:srgbClr val="435147"/>
                </a:solidFill>
              </a:rPr>
              <a:t> nisi </a:t>
            </a:r>
            <a:r>
              <a:rPr lang="en-US" altLang="ko-KR" sz="1400" dirty="0" err="1">
                <a:solidFill>
                  <a:srgbClr val="435147"/>
                </a:solidFill>
              </a:rPr>
              <a:t>ut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aliquip</a:t>
            </a:r>
            <a:r>
              <a:rPr lang="en-US" altLang="ko-KR" sz="1400" dirty="0">
                <a:solidFill>
                  <a:srgbClr val="435147"/>
                </a:solidFill>
              </a:rPr>
              <a:t> ex </a:t>
            </a:r>
            <a:r>
              <a:rPr lang="en-US" altLang="ko-KR" sz="1400" dirty="0" err="1">
                <a:solidFill>
                  <a:srgbClr val="435147"/>
                </a:solidFill>
              </a:rPr>
              <a:t>ea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commodo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consequat</a:t>
            </a:r>
            <a:r>
              <a:rPr lang="en-US" altLang="ko-KR" sz="1400" dirty="0">
                <a:solidFill>
                  <a:srgbClr val="435147"/>
                </a:solidFill>
              </a:rPr>
              <a:t>. Duis </a:t>
            </a:r>
            <a:r>
              <a:rPr lang="en-US" altLang="ko-KR" sz="1400" dirty="0" err="1">
                <a:solidFill>
                  <a:srgbClr val="435147"/>
                </a:solidFill>
              </a:rPr>
              <a:t>aute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irure</a:t>
            </a:r>
            <a:r>
              <a:rPr lang="en-US" altLang="ko-KR" sz="1400" dirty="0">
                <a:solidFill>
                  <a:srgbClr val="435147"/>
                </a:solidFill>
              </a:rPr>
              <a:t> dolor in </a:t>
            </a:r>
            <a:r>
              <a:rPr lang="en-US" altLang="ko-KR" sz="1400" dirty="0" err="1">
                <a:solidFill>
                  <a:srgbClr val="435147"/>
                </a:solidFill>
              </a:rPr>
              <a:t>reprehenderit</a:t>
            </a:r>
            <a:r>
              <a:rPr lang="en-US" altLang="ko-KR" sz="1400" dirty="0">
                <a:solidFill>
                  <a:srgbClr val="435147"/>
                </a:solidFill>
              </a:rPr>
              <a:t> in </a:t>
            </a:r>
            <a:r>
              <a:rPr lang="en-US" altLang="ko-KR" sz="1400" dirty="0" err="1">
                <a:solidFill>
                  <a:srgbClr val="435147"/>
                </a:solidFill>
              </a:rPr>
              <a:t>voluptate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velit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esse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cillum</a:t>
            </a:r>
            <a:r>
              <a:rPr lang="en-US" altLang="ko-KR" sz="1400" dirty="0">
                <a:solidFill>
                  <a:srgbClr val="435147"/>
                </a:solidFill>
              </a:rPr>
              <a:t> dolore </a:t>
            </a:r>
            <a:r>
              <a:rPr lang="en-US" altLang="ko-KR" sz="1400" dirty="0" err="1">
                <a:solidFill>
                  <a:srgbClr val="435147"/>
                </a:solidFill>
              </a:rPr>
              <a:t>eu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fugiat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nulla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pariatur</a:t>
            </a:r>
            <a:r>
              <a:rPr lang="en-US" altLang="ko-KR" sz="1400" dirty="0">
                <a:solidFill>
                  <a:srgbClr val="435147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435147"/>
                </a:solidFill>
              </a:rPr>
              <a:t>Excepteur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sint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occaecat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cupidatat</a:t>
            </a:r>
            <a:r>
              <a:rPr lang="en-US" altLang="ko-KR" sz="1400" dirty="0">
                <a:solidFill>
                  <a:srgbClr val="435147"/>
                </a:solidFill>
              </a:rPr>
              <a:t> non </a:t>
            </a:r>
            <a:r>
              <a:rPr lang="en-US" altLang="ko-KR" sz="1400" dirty="0" err="1">
                <a:solidFill>
                  <a:srgbClr val="435147"/>
                </a:solidFill>
              </a:rPr>
              <a:t>proident</a:t>
            </a:r>
            <a:r>
              <a:rPr lang="en-US" altLang="ko-KR" sz="1400" dirty="0">
                <a:solidFill>
                  <a:srgbClr val="435147"/>
                </a:solidFill>
              </a:rPr>
              <a:t>!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56E14821-B251-456D-B2CB-6DC262303F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5AEDDAA0-DBB4-4FA5-8996-3AF44C2CC36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D4C22763-6D0E-406E-A49E-FD348DFCB8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BB0664D9-F347-4CF5-B758-FDBC174A1A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2" cy="594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AB7AFA-8AF4-4159-878A-37FCE99D9F66}"/>
              </a:ext>
            </a:extLst>
          </p:cNvPr>
          <p:cNvSpPr txBox="1"/>
          <p:nvPr/>
        </p:nvSpPr>
        <p:spPr>
          <a:xfrm>
            <a:off x="6096000" y="3370719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435147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435147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21905F-D627-4634-ACD1-C6CCABF933F1}"/>
              </a:ext>
            </a:extLst>
          </p:cNvPr>
          <p:cNvSpPr txBox="1"/>
          <p:nvPr/>
        </p:nvSpPr>
        <p:spPr>
          <a:xfrm>
            <a:off x="6096000" y="4447937"/>
            <a:ext cx="501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35147"/>
                </a:solidFill>
              </a:rPr>
              <a:t>amet</a:t>
            </a:r>
            <a:r>
              <a:rPr lang="en-US" altLang="ko-KR" sz="1400" dirty="0">
                <a:solidFill>
                  <a:srgbClr val="435147"/>
                </a:solidFill>
              </a:rPr>
              <a:t>, </a:t>
            </a:r>
            <a:r>
              <a:rPr lang="en-US" altLang="ko-KR" sz="14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adipiscing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elit</a:t>
            </a:r>
            <a:r>
              <a:rPr lang="en-US" altLang="ko-KR" sz="1400" dirty="0">
                <a:solidFill>
                  <a:srgbClr val="435147"/>
                </a:solidFill>
              </a:rPr>
              <a:t>, sed do </a:t>
            </a:r>
            <a:r>
              <a:rPr lang="en-US" altLang="ko-KR" sz="1400" dirty="0" err="1">
                <a:solidFill>
                  <a:srgbClr val="435147"/>
                </a:solidFill>
              </a:rPr>
              <a:t>eiusmod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tempor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incididunt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ut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labore</a:t>
            </a:r>
            <a:r>
              <a:rPr lang="en-US" altLang="ko-KR" sz="1400" dirty="0">
                <a:solidFill>
                  <a:srgbClr val="435147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35147"/>
                </a:solidFill>
              </a:rPr>
              <a:t>aliqua</a:t>
            </a:r>
            <a:r>
              <a:rPr lang="en-US" altLang="ko-KR" sz="1400" dirty="0">
                <a:solidFill>
                  <a:srgbClr val="435147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435147"/>
                </a:solidFill>
              </a:rPr>
              <a:t>Ut </a:t>
            </a:r>
            <a:r>
              <a:rPr lang="en-US" altLang="ko-KR" sz="1400" dirty="0" err="1">
                <a:solidFill>
                  <a:srgbClr val="435147"/>
                </a:solidFill>
              </a:rPr>
              <a:t>enim</a:t>
            </a:r>
            <a:r>
              <a:rPr lang="en-US" altLang="ko-KR" sz="1400" dirty="0">
                <a:solidFill>
                  <a:srgbClr val="435147"/>
                </a:solidFill>
              </a:rPr>
              <a:t> ad minim </a:t>
            </a:r>
            <a:r>
              <a:rPr lang="en-US" altLang="ko-KR" sz="1400" dirty="0" err="1">
                <a:solidFill>
                  <a:srgbClr val="435147"/>
                </a:solidFill>
              </a:rPr>
              <a:t>veniam</a:t>
            </a:r>
            <a:r>
              <a:rPr lang="en-US" altLang="ko-KR" sz="1400" dirty="0">
                <a:solidFill>
                  <a:srgbClr val="435147"/>
                </a:solidFill>
              </a:rPr>
              <a:t>, </a:t>
            </a:r>
            <a:r>
              <a:rPr lang="en-US" altLang="ko-KR" sz="1400" dirty="0" err="1">
                <a:solidFill>
                  <a:srgbClr val="435147"/>
                </a:solidFill>
              </a:rPr>
              <a:t>quis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nostrud</a:t>
            </a:r>
            <a:r>
              <a:rPr lang="en-US" altLang="ko-KR" sz="1400" dirty="0">
                <a:solidFill>
                  <a:srgbClr val="435147"/>
                </a:solidFill>
              </a:rPr>
              <a:t> exercitation </a:t>
            </a:r>
            <a:r>
              <a:rPr lang="en-US" altLang="ko-KR" sz="1400" dirty="0" err="1">
                <a:solidFill>
                  <a:srgbClr val="435147"/>
                </a:solidFill>
              </a:rPr>
              <a:t>ullamco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laboris</a:t>
            </a:r>
            <a:r>
              <a:rPr lang="en-US" altLang="ko-KR" sz="1400" dirty="0">
                <a:solidFill>
                  <a:srgbClr val="435147"/>
                </a:solidFill>
              </a:rPr>
              <a:t> nisi </a:t>
            </a:r>
            <a:r>
              <a:rPr lang="en-US" altLang="ko-KR" sz="1400" dirty="0" err="1">
                <a:solidFill>
                  <a:srgbClr val="435147"/>
                </a:solidFill>
              </a:rPr>
              <a:t>ut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aliquip</a:t>
            </a:r>
            <a:r>
              <a:rPr lang="en-US" altLang="ko-KR" sz="1400" dirty="0">
                <a:solidFill>
                  <a:srgbClr val="435147"/>
                </a:solidFill>
              </a:rPr>
              <a:t> ex </a:t>
            </a:r>
            <a:r>
              <a:rPr lang="en-US" altLang="ko-KR" sz="1400" dirty="0" err="1">
                <a:solidFill>
                  <a:srgbClr val="435147"/>
                </a:solidFill>
              </a:rPr>
              <a:t>ea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commodo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consequat</a:t>
            </a:r>
            <a:r>
              <a:rPr lang="en-US" altLang="ko-KR" sz="1400" dirty="0">
                <a:solidFill>
                  <a:srgbClr val="435147"/>
                </a:solidFill>
              </a:rPr>
              <a:t>. Duis </a:t>
            </a:r>
            <a:r>
              <a:rPr lang="en-US" altLang="ko-KR" sz="1400" dirty="0" err="1">
                <a:solidFill>
                  <a:srgbClr val="435147"/>
                </a:solidFill>
              </a:rPr>
              <a:t>aute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irure</a:t>
            </a:r>
            <a:r>
              <a:rPr lang="en-US" altLang="ko-KR" sz="1400" dirty="0">
                <a:solidFill>
                  <a:srgbClr val="435147"/>
                </a:solidFill>
              </a:rPr>
              <a:t> dolor in </a:t>
            </a:r>
            <a:r>
              <a:rPr lang="en-US" altLang="ko-KR" sz="1400" dirty="0" err="1">
                <a:solidFill>
                  <a:srgbClr val="435147"/>
                </a:solidFill>
              </a:rPr>
              <a:t>reprehenderit</a:t>
            </a:r>
            <a:r>
              <a:rPr lang="en-US" altLang="ko-KR" sz="1400" dirty="0">
                <a:solidFill>
                  <a:srgbClr val="435147"/>
                </a:solidFill>
              </a:rPr>
              <a:t> in </a:t>
            </a:r>
            <a:r>
              <a:rPr lang="en-US" altLang="ko-KR" sz="1400" dirty="0" err="1">
                <a:solidFill>
                  <a:srgbClr val="435147"/>
                </a:solidFill>
              </a:rPr>
              <a:t>voluptate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velit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esse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cillum</a:t>
            </a:r>
            <a:r>
              <a:rPr lang="en-US" altLang="ko-KR" sz="1400" dirty="0">
                <a:solidFill>
                  <a:srgbClr val="435147"/>
                </a:solidFill>
              </a:rPr>
              <a:t> dolore </a:t>
            </a:r>
            <a:r>
              <a:rPr lang="en-US" altLang="ko-KR" sz="1400" dirty="0" err="1">
                <a:solidFill>
                  <a:srgbClr val="435147"/>
                </a:solidFill>
              </a:rPr>
              <a:t>eu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fugiat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nulla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pariatur</a:t>
            </a:r>
            <a:r>
              <a:rPr lang="en-US" altLang="ko-KR" sz="1400" dirty="0">
                <a:solidFill>
                  <a:srgbClr val="435147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435147"/>
                </a:solidFill>
              </a:rPr>
              <a:t>Excepteur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sint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occaecat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cupidatat</a:t>
            </a:r>
            <a:r>
              <a:rPr lang="en-US" altLang="ko-KR" sz="1400" dirty="0">
                <a:solidFill>
                  <a:srgbClr val="435147"/>
                </a:solidFill>
              </a:rPr>
              <a:t> non </a:t>
            </a:r>
            <a:r>
              <a:rPr lang="en-US" altLang="ko-KR" sz="1400" dirty="0" err="1">
                <a:solidFill>
                  <a:srgbClr val="435147"/>
                </a:solidFill>
              </a:rPr>
              <a:t>proident</a:t>
            </a:r>
            <a:r>
              <a:rPr lang="en-US" altLang="ko-KR" sz="1400" dirty="0">
                <a:solidFill>
                  <a:srgbClr val="435147"/>
                </a:solidFill>
              </a:rPr>
              <a:t>!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F327528-FD74-410B-B4C1-6211266399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5647033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CF98786-AD66-4A95-8BC9-B9EF95332A3A}"/>
              </a:ext>
            </a:extLst>
          </p:cNvPr>
          <p:cNvSpPr txBox="1"/>
          <p:nvPr/>
        </p:nvSpPr>
        <p:spPr>
          <a:xfrm>
            <a:off x="7759185" y="2088981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435147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435147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A0EEDC-7807-4060-AC02-B08CD5E8E677}"/>
              </a:ext>
            </a:extLst>
          </p:cNvPr>
          <p:cNvSpPr txBox="1"/>
          <p:nvPr/>
        </p:nvSpPr>
        <p:spPr>
          <a:xfrm>
            <a:off x="7759186" y="2919978"/>
            <a:ext cx="37125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35147"/>
                </a:solidFill>
              </a:rPr>
              <a:t>amet</a:t>
            </a:r>
            <a:r>
              <a:rPr lang="en-US" altLang="ko-KR" sz="1200" dirty="0">
                <a:solidFill>
                  <a:srgbClr val="435147"/>
                </a:solidFill>
              </a:rPr>
              <a:t>, </a:t>
            </a:r>
            <a:r>
              <a:rPr lang="en-US" altLang="ko-KR" sz="12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200" dirty="0">
                <a:solidFill>
                  <a:srgbClr val="435147"/>
                </a:solidFill>
              </a:rPr>
              <a:t> </a:t>
            </a:r>
            <a:r>
              <a:rPr lang="en-US" altLang="ko-KR" sz="1200" dirty="0" err="1">
                <a:solidFill>
                  <a:srgbClr val="435147"/>
                </a:solidFill>
              </a:rPr>
              <a:t>adipiscing</a:t>
            </a:r>
            <a:r>
              <a:rPr lang="en-US" altLang="ko-KR" sz="1200" dirty="0">
                <a:solidFill>
                  <a:srgbClr val="435147"/>
                </a:solidFill>
              </a:rPr>
              <a:t> </a:t>
            </a:r>
            <a:r>
              <a:rPr lang="en-US" altLang="ko-KR" sz="1200" dirty="0" err="1">
                <a:solidFill>
                  <a:srgbClr val="435147"/>
                </a:solidFill>
              </a:rPr>
              <a:t>elit</a:t>
            </a:r>
            <a:r>
              <a:rPr lang="en-US" altLang="ko-KR" sz="1200" dirty="0">
                <a:solidFill>
                  <a:srgbClr val="435147"/>
                </a:solidFill>
              </a:rPr>
              <a:t>, sed do </a:t>
            </a:r>
            <a:r>
              <a:rPr lang="en-US" altLang="ko-KR" sz="1200" dirty="0" err="1">
                <a:solidFill>
                  <a:srgbClr val="435147"/>
                </a:solidFill>
              </a:rPr>
              <a:t>eiusmod</a:t>
            </a:r>
            <a:r>
              <a:rPr lang="en-US" altLang="ko-KR" sz="1200" dirty="0">
                <a:solidFill>
                  <a:srgbClr val="435147"/>
                </a:solidFill>
              </a:rPr>
              <a:t> </a:t>
            </a:r>
            <a:r>
              <a:rPr lang="en-US" altLang="ko-KR" sz="1200" dirty="0" err="1">
                <a:solidFill>
                  <a:srgbClr val="435147"/>
                </a:solidFill>
              </a:rPr>
              <a:t>tempor</a:t>
            </a:r>
            <a:r>
              <a:rPr lang="en-US" altLang="ko-KR" sz="1200" dirty="0">
                <a:solidFill>
                  <a:srgbClr val="435147"/>
                </a:solidFill>
              </a:rPr>
              <a:t> </a:t>
            </a:r>
            <a:r>
              <a:rPr lang="en-US" altLang="ko-KR" sz="1200" dirty="0" err="1">
                <a:solidFill>
                  <a:srgbClr val="435147"/>
                </a:solidFill>
              </a:rPr>
              <a:t>incididunt</a:t>
            </a:r>
            <a:r>
              <a:rPr lang="en-US" altLang="ko-KR" sz="1200" dirty="0">
                <a:solidFill>
                  <a:srgbClr val="435147"/>
                </a:solidFill>
              </a:rPr>
              <a:t> </a:t>
            </a:r>
            <a:r>
              <a:rPr lang="en-US" altLang="ko-KR" sz="1200" dirty="0" err="1">
                <a:solidFill>
                  <a:srgbClr val="435147"/>
                </a:solidFill>
              </a:rPr>
              <a:t>ut</a:t>
            </a:r>
            <a:r>
              <a:rPr lang="en-US" altLang="ko-KR" sz="1200" dirty="0">
                <a:solidFill>
                  <a:srgbClr val="435147"/>
                </a:solidFill>
              </a:rPr>
              <a:t> </a:t>
            </a:r>
            <a:r>
              <a:rPr lang="en-US" altLang="ko-KR" sz="1200" dirty="0" err="1">
                <a:solidFill>
                  <a:srgbClr val="435147"/>
                </a:solidFill>
              </a:rPr>
              <a:t>labore</a:t>
            </a:r>
            <a:r>
              <a:rPr lang="en-US" altLang="ko-KR" sz="1200" dirty="0">
                <a:solidFill>
                  <a:srgbClr val="435147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435147"/>
                </a:solidFill>
              </a:rPr>
              <a:t>aliqua</a:t>
            </a:r>
            <a:r>
              <a:rPr lang="en-US" altLang="ko-KR" sz="1200" dirty="0">
                <a:solidFill>
                  <a:srgbClr val="435147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435147"/>
                </a:solidFill>
              </a:rPr>
              <a:t>Ut </a:t>
            </a:r>
            <a:r>
              <a:rPr lang="en-US" altLang="ko-KR" sz="1200" dirty="0" err="1">
                <a:solidFill>
                  <a:srgbClr val="435147"/>
                </a:solidFill>
              </a:rPr>
              <a:t>enim</a:t>
            </a:r>
            <a:r>
              <a:rPr lang="en-US" altLang="ko-KR" sz="1200" dirty="0">
                <a:solidFill>
                  <a:srgbClr val="435147"/>
                </a:solidFill>
              </a:rPr>
              <a:t> ad minim </a:t>
            </a:r>
            <a:r>
              <a:rPr lang="en-US" altLang="ko-KR" sz="1200" dirty="0" err="1">
                <a:solidFill>
                  <a:srgbClr val="435147"/>
                </a:solidFill>
              </a:rPr>
              <a:t>veniam</a:t>
            </a:r>
            <a:r>
              <a:rPr lang="en-US" altLang="ko-KR" sz="1200" dirty="0">
                <a:solidFill>
                  <a:srgbClr val="435147"/>
                </a:solidFill>
              </a:rPr>
              <a:t>, </a:t>
            </a:r>
            <a:r>
              <a:rPr lang="en-US" altLang="ko-KR" sz="1200" dirty="0" err="1">
                <a:solidFill>
                  <a:srgbClr val="435147"/>
                </a:solidFill>
              </a:rPr>
              <a:t>quis</a:t>
            </a:r>
            <a:r>
              <a:rPr lang="en-US" altLang="ko-KR" sz="1200" dirty="0">
                <a:solidFill>
                  <a:srgbClr val="435147"/>
                </a:solidFill>
              </a:rPr>
              <a:t> </a:t>
            </a:r>
            <a:r>
              <a:rPr lang="en-US" altLang="ko-KR" sz="1200" dirty="0" err="1">
                <a:solidFill>
                  <a:srgbClr val="435147"/>
                </a:solidFill>
              </a:rPr>
              <a:t>nostrud</a:t>
            </a:r>
            <a:r>
              <a:rPr lang="en-US" altLang="ko-KR" sz="1200" dirty="0">
                <a:solidFill>
                  <a:srgbClr val="435147"/>
                </a:solidFill>
              </a:rPr>
              <a:t> exercitation </a:t>
            </a:r>
            <a:r>
              <a:rPr lang="en-US" altLang="ko-KR" sz="1200" dirty="0" err="1">
                <a:solidFill>
                  <a:srgbClr val="435147"/>
                </a:solidFill>
              </a:rPr>
              <a:t>ullamco</a:t>
            </a:r>
            <a:r>
              <a:rPr lang="en-US" altLang="ko-KR" sz="1200" dirty="0">
                <a:solidFill>
                  <a:srgbClr val="435147"/>
                </a:solidFill>
              </a:rPr>
              <a:t> </a:t>
            </a:r>
            <a:r>
              <a:rPr lang="en-US" altLang="ko-KR" sz="1200" dirty="0" err="1">
                <a:solidFill>
                  <a:srgbClr val="435147"/>
                </a:solidFill>
              </a:rPr>
              <a:t>laboris</a:t>
            </a:r>
            <a:r>
              <a:rPr lang="en-US" altLang="ko-KR" sz="1200" dirty="0">
                <a:solidFill>
                  <a:srgbClr val="435147"/>
                </a:solidFill>
              </a:rPr>
              <a:t> nisi </a:t>
            </a:r>
            <a:r>
              <a:rPr lang="en-US" altLang="ko-KR" sz="1200" dirty="0" err="1">
                <a:solidFill>
                  <a:srgbClr val="435147"/>
                </a:solidFill>
              </a:rPr>
              <a:t>ut</a:t>
            </a:r>
            <a:r>
              <a:rPr lang="en-US" altLang="ko-KR" sz="1200" dirty="0">
                <a:solidFill>
                  <a:srgbClr val="435147"/>
                </a:solidFill>
              </a:rPr>
              <a:t> </a:t>
            </a:r>
            <a:r>
              <a:rPr lang="en-US" altLang="ko-KR" sz="1200" dirty="0" err="1">
                <a:solidFill>
                  <a:srgbClr val="435147"/>
                </a:solidFill>
              </a:rPr>
              <a:t>aliquip</a:t>
            </a:r>
            <a:r>
              <a:rPr lang="en-US" altLang="ko-KR" sz="1200" dirty="0">
                <a:solidFill>
                  <a:srgbClr val="435147"/>
                </a:solidFill>
              </a:rPr>
              <a:t> ex </a:t>
            </a:r>
            <a:r>
              <a:rPr lang="en-US" altLang="ko-KR" sz="1200" dirty="0" err="1">
                <a:solidFill>
                  <a:srgbClr val="435147"/>
                </a:solidFill>
              </a:rPr>
              <a:t>ea</a:t>
            </a:r>
            <a:r>
              <a:rPr lang="en-US" altLang="ko-KR" sz="1200" dirty="0">
                <a:solidFill>
                  <a:srgbClr val="435147"/>
                </a:solidFill>
              </a:rPr>
              <a:t> </a:t>
            </a:r>
            <a:r>
              <a:rPr lang="en-US" altLang="ko-KR" sz="1200" dirty="0" err="1">
                <a:solidFill>
                  <a:srgbClr val="435147"/>
                </a:solidFill>
              </a:rPr>
              <a:t>commodo</a:t>
            </a:r>
            <a:r>
              <a:rPr lang="en-US" altLang="ko-KR" sz="1200" dirty="0">
                <a:solidFill>
                  <a:srgbClr val="435147"/>
                </a:solidFill>
              </a:rPr>
              <a:t> </a:t>
            </a:r>
            <a:r>
              <a:rPr lang="en-US" altLang="ko-KR" sz="1200" dirty="0" err="1">
                <a:solidFill>
                  <a:srgbClr val="435147"/>
                </a:solidFill>
              </a:rPr>
              <a:t>consequat</a:t>
            </a:r>
            <a:r>
              <a:rPr lang="en-US" altLang="ko-KR" sz="1200" dirty="0">
                <a:solidFill>
                  <a:srgbClr val="435147"/>
                </a:solidFill>
              </a:rPr>
              <a:t>. Duis </a:t>
            </a:r>
            <a:r>
              <a:rPr lang="en-US" altLang="ko-KR" sz="1200" dirty="0" err="1">
                <a:solidFill>
                  <a:srgbClr val="435147"/>
                </a:solidFill>
              </a:rPr>
              <a:t>aute</a:t>
            </a:r>
            <a:r>
              <a:rPr lang="en-US" altLang="ko-KR" sz="1200" dirty="0">
                <a:solidFill>
                  <a:srgbClr val="435147"/>
                </a:solidFill>
              </a:rPr>
              <a:t> </a:t>
            </a:r>
            <a:r>
              <a:rPr lang="en-US" altLang="ko-KR" sz="1200" dirty="0" err="1">
                <a:solidFill>
                  <a:srgbClr val="435147"/>
                </a:solidFill>
              </a:rPr>
              <a:t>irure</a:t>
            </a:r>
            <a:r>
              <a:rPr lang="en-US" altLang="ko-KR" sz="1200" dirty="0">
                <a:solidFill>
                  <a:srgbClr val="435147"/>
                </a:solidFill>
              </a:rPr>
              <a:t> dolor in </a:t>
            </a:r>
            <a:r>
              <a:rPr lang="en-US" altLang="ko-KR" sz="1200" dirty="0" err="1">
                <a:solidFill>
                  <a:srgbClr val="435147"/>
                </a:solidFill>
              </a:rPr>
              <a:t>reprehenderit</a:t>
            </a:r>
            <a:r>
              <a:rPr lang="en-US" altLang="ko-KR" sz="1200" dirty="0">
                <a:solidFill>
                  <a:srgbClr val="435147"/>
                </a:solidFill>
              </a:rPr>
              <a:t> in </a:t>
            </a:r>
            <a:r>
              <a:rPr lang="en-US" altLang="ko-KR" sz="1200" dirty="0" err="1">
                <a:solidFill>
                  <a:srgbClr val="435147"/>
                </a:solidFill>
              </a:rPr>
              <a:t>voluptate</a:t>
            </a:r>
            <a:r>
              <a:rPr lang="en-US" altLang="ko-KR" sz="1200" dirty="0">
                <a:solidFill>
                  <a:srgbClr val="435147"/>
                </a:solidFill>
              </a:rPr>
              <a:t> </a:t>
            </a:r>
            <a:r>
              <a:rPr lang="en-US" altLang="ko-KR" sz="1200" dirty="0" err="1">
                <a:solidFill>
                  <a:srgbClr val="435147"/>
                </a:solidFill>
              </a:rPr>
              <a:t>velit</a:t>
            </a:r>
            <a:r>
              <a:rPr lang="en-US" altLang="ko-KR" sz="1200" dirty="0">
                <a:solidFill>
                  <a:srgbClr val="435147"/>
                </a:solidFill>
              </a:rPr>
              <a:t> </a:t>
            </a:r>
            <a:r>
              <a:rPr lang="en-US" altLang="ko-KR" sz="1200" dirty="0" err="1">
                <a:solidFill>
                  <a:srgbClr val="435147"/>
                </a:solidFill>
              </a:rPr>
              <a:t>esse</a:t>
            </a:r>
            <a:r>
              <a:rPr lang="en-US" altLang="ko-KR" sz="1200" dirty="0">
                <a:solidFill>
                  <a:srgbClr val="435147"/>
                </a:solidFill>
              </a:rPr>
              <a:t> </a:t>
            </a:r>
            <a:r>
              <a:rPr lang="en-US" altLang="ko-KR" sz="1200" dirty="0" err="1">
                <a:solidFill>
                  <a:srgbClr val="435147"/>
                </a:solidFill>
              </a:rPr>
              <a:t>cillum</a:t>
            </a:r>
            <a:r>
              <a:rPr lang="en-US" altLang="ko-KR" sz="1200" dirty="0">
                <a:solidFill>
                  <a:srgbClr val="435147"/>
                </a:solidFill>
              </a:rPr>
              <a:t> dolore </a:t>
            </a:r>
            <a:r>
              <a:rPr lang="en-US" altLang="ko-KR" sz="1200" dirty="0" err="1">
                <a:solidFill>
                  <a:srgbClr val="435147"/>
                </a:solidFill>
              </a:rPr>
              <a:t>eu</a:t>
            </a:r>
            <a:r>
              <a:rPr lang="en-US" altLang="ko-KR" sz="1200" dirty="0">
                <a:solidFill>
                  <a:srgbClr val="435147"/>
                </a:solidFill>
              </a:rPr>
              <a:t> </a:t>
            </a:r>
            <a:r>
              <a:rPr lang="en-US" altLang="ko-KR" sz="1200" dirty="0" err="1">
                <a:solidFill>
                  <a:srgbClr val="435147"/>
                </a:solidFill>
              </a:rPr>
              <a:t>fugiat</a:t>
            </a:r>
            <a:r>
              <a:rPr lang="en-US" altLang="ko-KR" sz="1200" dirty="0">
                <a:solidFill>
                  <a:srgbClr val="435147"/>
                </a:solidFill>
              </a:rPr>
              <a:t> </a:t>
            </a:r>
            <a:r>
              <a:rPr lang="en-US" altLang="ko-KR" sz="1200" dirty="0" err="1">
                <a:solidFill>
                  <a:srgbClr val="435147"/>
                </a:solidFill>
              </a:rPr>
              <a:t>nulla</a:t>
            </a:r>
            <a:r>
              <a:rPr lang="en-US" altLang="ko-KR" sz="1200" dirty="0">
                <a:solidFill>
                  <a:srgbClr val="435147"/>
                </a:solidFill>
              </a:rPr>
              <a:t> </a:t>
            </a:r>
            <a:r>
              <a:rPr lang="en-US" altLang="ko-KR" sz="1200" dirty="0" err="1">
                <a:solidFill>
                  <a:srgbClr val="435147"/>
                </a:solidFill>
              </a:rPr>
              <a:t>pariatur</a:t>
            </a:r>
            <a:r>
              <a:rPr lang="en-US" altLang="ko-KR" sz="1200" dirty="0">
                <a:solidFill>
                  <a:srgbClr val="435147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435147"/>
                </a:solidFill>
              </a:rPr>
              <a:t>Excepteur</a:t>
            </a:r>
            <a:r>
              <a:rPr lang="en-US" altLang="ko-KR" sz="1200" dirty="0">
                <a:solidFill>
                  <a:srgbClr val="435147"/>
                </a:solidFill>
              </a:rPr>
              <a:t> </a:t>
            </a:r>
            <a:r>
              <a:rPr lang="en-US" altLang="ko-KR" sz="1200" dirty="0" err="1">
                <a:solidFill>
                  <a:srgbClr val="435147"/>
                </a:solidFill>
              </a:rPr>
              <a:t>sint</a:t>
            </a:r>
            <a:r>
              <a:rPr lang="en-US" altLang="ko-KR" sz="1200" dirty="0">
                <a:solidFill>
                  <a:srgbClr val="435147"/>
                </a:solidFill>
              </a:rPr>
              <a:t> </a:t>
            </a:r>
            <a:r>
              <a:rPr lang="en-US" altLang="ko-KR" sz="1200" dirty="0" err="1">
                <a:solidFill>
                  <a:srgbClr val="435147"/>
                </a:solidFill>
              </a:rPr>
              <a:t>occaecat</a:t>
            </a:r>
            <a:r>
              <a:rPr lang="en-US" altLang="ko-KR" sz="1200" dirty="0">
                <a:solidFill>
                  <a:srgbClr val="435147"/>
                </a:solidFill>
              </a:rPr>
              <a:t> </a:t>
            </a:r>
            <a:r>
              <a:rPr lang="en-US" altLang="ko-KR" sz="1200" dirty="0" err="1">
                <a:solidFill>
                  <a:srgbClr val="435147"/>
                </a:solidFill>
              </a:rPr>
              <a:t>cupidatat</a:t>
            </a:r>
            <a:r>
              <a:rPr lang="en-US" altLang="ko-KR" sz="1200" dirty="0">
                <a:solidFill>
                  <a:srgbClr val="435147"/>
                </a:solidFill>
              </a:rPr>
              <a:t> non </a:t>
            </a:r>
            <a:r>
              <a:rPr lang="en-US" altLang="ko-KR" sz="1200" dirty="0" err="1">
                <a:solidFill>
                  <a:srgbClr val="435147"/>
                </a:solidFill>
              </a:rPr>
              <a:t>proident</a:t>
            </a:r>
            <a:r>
              <a:rPr lang="en-US" altLang="ko-KR" sz="1200" dirty="0">
                <a:solidFill>
                  <a:srgbClr val="435147"/>
                </a:solidFill>
              </a:rPr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5DD3400-2553-42BC-9FF0-E59EEB3C30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A0B2566D-6D88-4A32-B954-E3CDACE10D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1318697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C8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FAFFF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FAFFF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FAFFF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FAFFF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FAFFF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FAFFF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FAFFF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FAFFF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FAFFF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FAFFF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FAFFF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FAFFF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FAFFF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FAFFF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FAFFF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FAFFF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FAFFF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FAFFF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FAFFF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FAFFF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FAFFF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FAFFF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FAFFF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FAFFF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FAFFF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FAFFF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FAFFF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FAFFF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FAFFF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FAFFF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FAFFF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FAFFF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FAFFF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FAFFF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FAFFF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FAFFF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FAFFF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FAFFF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FAFFF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FAFFF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FAFFF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FAFFF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FAFFF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FAFFF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FAFFF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FAFFF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FAFFF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FAFFF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FAFFF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FAFFF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FAFFF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FAFFF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FAFFF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FAFFF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FAFFF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FAFFF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FAFFF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FAFFF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FAFFF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FAFFF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FAFFF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FAFFF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FAFFF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FAFFF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FAFFF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FAFFF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FAFFF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FAFFF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FAFFF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FAFFF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FAFFF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FAFFF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FAFFF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FAFFF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FAFFF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FAFFF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FAFFF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FAFFF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FAFFF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FAFFF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FAFFF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FAFFF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FAFFF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FAFFF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FAFFF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10" name="TextBox 509">
            <a:extLst>
              <a:ext uri="{FF2B5EF4-FFF2-40B4-BE49-F238E27FC236}">
                <a16:creationId xmlns:a16="http://schemas.microsoft.com/office/drawing/2014/main" id="{49833032-7532-4B7D-90A9-470EDFCA178A}"/>
              </a:ext>
            </a:extLst>
          </p:cNvPr>
          <p:cNvSpPr txBox="1"/>
          <p:nvPr/>
        </p:nvSpPr>
        <p:spPr>
          <a:xfrm>
            <a:off x="8978001" y="3655123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AFFF1"/>
                </a:solidFill>
              </a:rPr>
              <a:t>Icon</a:t>
            </a: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62AC2080-AE81-40B2-BDB5-A00D636CCDA3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FAFFF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FAFFF1"/>
              </a:solidFill>
            </a:endParaRPr>
          </a:p>
          <a:p>
            <a:r>
              <a:rPr lang="en-US" altLang="ko-KR" sz="1600" dirty="0">
                <a:solidFill>
                  <a:srgbClr val="FAFFF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C8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FAFFF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FAFFF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FAFFF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FAFFF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FAFFF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FAFFF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FAFFF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FAFFF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FAFFF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FAFFF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FAFFF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FAFFF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FAFFF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FAFFF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FAFFF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FAFFF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FAFFF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FAFFF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FAFFF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FAFFF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FAFFF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FAFFF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FAFFF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FAFFF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FAFFF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FAFFF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FAFFF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FAFFF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FAFFF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FAFFF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FAFFF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FAFFF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FAFFF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FAFFF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FAFFF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FAFFF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FAFFF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FAFFF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FAFFF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FAFFF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FAFFF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FAFFF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FAFFF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FAFFF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FAFFF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FAFFF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FAFFF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FAFFF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FAFFF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FAFFF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FAFFF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FAFFF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FAFFF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FAFFF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FAFFF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FAFFF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FAFFF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FAFFF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FAFFF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FAFFF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FAFFF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FAFFF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FAFFF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FAFFF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FAFFF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FAFFF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FAFFF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FAFFF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FAFFF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FAFFF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FAFFF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FAFFF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FAF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FAFFF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E9F781EE-AB6C-40C9-B26E-2D36693AB667}"/>
              </a:ext>
            </a:extLst>
          </p:cNvPr>
          <p:cNvSpPr txBox="1"/>
          <p:nvPr/>
        </p:nvSpPr>
        <p:spPr>
          <a:xfrm>
            <a:off x="8978001" y="3655123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941F5AB7-A392-4FB1-A46F-69F9EA7E3286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4107542" y="2681591"/>
            <a:ext cx="3976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>
                <a:solidFill>
                  <a:srgbClr val="435147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D1232-CD63-4B34-B1A4-B0517F03AD48}"/>
              </a:ext>
            </a:extLst>
          </p:cNvPr>
          <p:cNvSpPr txBox="1"/>
          <p:nvPr/>
        </p:nvSpPr>
        <p:spPr>
          <a:xfrm>
            <a:off x="4108209" y="3881920"/>
            <a:ext cx="3976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35147"/>
                </a:solidFill>
              </a:rPr>
              <a:t>amet</a:t>
            </a:r>
            <a:r>
              <a:rPr lang="en-US" altLang="ko-KR" sz="1600" dirty="0">
                <a:solidFill>
                  <a:srgbClr val="435147"/>
                </a:solidFill>
              </a:rPr>
              <a:t>, </a:t>
            </a:r>
            <a:r>
              <a:rPr lang="en-US" altLang="ko-KR" sz="16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adipiscing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elit</a:t>
            </a:r>
            <a:r>
              <a:rPr lang="en-US" altLang="ko-KR" sz="1600" dirty="0">
                <a:solidFill>
                  <a:srgbClr val="435147"/>
                </a:solidFill>
              </a:rPr>
              <a:t>. </a:t>
            </a:r>
            <a:r>
              <a:rPr lang="en-US" altLang="ko-KR" sz="1600" dirty="0" err="1">
                <a:solidFill>
                  <a:srgbClr val="435147"/>
                </a:solidFill>
              </a:rPr>
              <a:t>Etiam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aliquet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eu</a:t>
            </a:r>
            <a:r>
              <a:rPr lang="en-US" altLang="ko-KR" sz="1600" dirty="0">
                <a:solidFill>
                  <a:srgbClr val="435147"/>
                </a:solidFill>
              </a:rPr>
              <a:t> mi </a:t>
            </a:r>
            <a:r>
              <a:rPr lang="en-US" altLang="ko-KR" sz="1600" dirty="0" err="1">
                <a:solidFill>
                  <a:srgbClr val="435147"/>
                </a:solidFill>
              </a:rPr>
              <a:t>quis</a:t>
            </a:r>
            <a:r>
              <a:rPr lang="en-US" altLang="ko-KR" sz="1600" dirty="0">
                <a:solidFill>
                  <a:srgbClr val="435147"/>
                </a:solidFill>
              </a:rPr>
              <a:t> lacinia</a:t>
            </a:r>
            <a:endParaRPr lang="ko-KR" altLang="en-US" sz="1600" dirty="0">
              <a:solidFill>
                <a:srgbClr val="4351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123484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530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435147"/>
                </a:solidFill>
              </a:rPr>
              <a:t>Presentation template by </a:t>
            </a:r>
            <a:endParaRPr lang="ko-KR" altLang="en-US" sz="1100" dirty="0">
              <a:solidFill>
                <a:srgbClr val="435147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435147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rgbClr val="435147"/>
                </a:solidFill>
              </a:rPr>
              <a:t> Ctrl + Click</a:t>
            </a:r>
            <a:r>
              <a:rPr lang="ko-KR" altLang="en-US" sz="1100" dirty="0">
                <a:solidFill>
                  <a:srgbClr val="435147"/>
                </a:solidFill>
              </a:rPr>
              <a:t> </a:t>
            </a:r>
            <a:r>
              <a:rPr lang="en-US" altLang="ko-KR" sz="1100" dirty="0">
                <a:solidFill>
                  <a:srgbClr val="435147"/>
                </a:solidFill>
              </a:rPr>
              <a:t>to follow link</a:t>
            </a:r>
            <a:endParaRPr lang="ko-KR" altLang="en-US" sz="1100" dirty="0">
              <a:solidFill>
                <a:srgbClr val="4351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D0C749B4-4799-4E06-AA29-8237DA796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47211"/>
            <a:ext cx="2590800" cy="679852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8805B862-AE72-44CF-8A4C-4CA1CCAA38CE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>
                <a:solidFill>
                  <a:srgbClr val="435147"/>
                </a:solidFill>
              </a:rPr>
              <a:t>Pacifico</a:t>
            </a:r>
            <a:r>
              <a:rPr lang="en-US" altLang="ko-KR" sz="1100" dirty="0">
                <a:solidFill>
                  <a:srgbClr val="435147"/>
                </a:solidFill>
              </a:rPr>
              <a:t> Font download by </a:t>
            </a:r>
            <a:endParaRPr lang="ko-KR" altLang="en-US" sz="1100" dirty="0">
              <a:solidFill>
                <a:srgbClr val="435147"/>
              </a:solidFill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9C99AD8E-6225-4F24-856F-B911CCA772AB}"/>
              </a:ext>
            </a:extLst>
          </p:cNvPr>
          <p:cNvSpPr/>
          <p:nvPr/>
        </p:nvSpPr>
        <p:spPr>
          <a:xfrm>
            <a:off x="4119135" y="3570863"/>
            <a:ext cx="405591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435147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https://fonts.google.com/specimen/Pacifico</a:t>
            </a:r>
            <a:r>
              <a:rPr lang="en-US" altLang="ko-KR" sz="1100" dirty="0">
                <a:solidFill>
                  <a:srgbClr val="435147"/>
                </a:solidFill>
              </a:rPr>
              <a:t> Ctrl + Click</a:t>
            </a:r>
            <a:r>
              <a:rPr lang="ko-KR" altLang="en-US" sz="1100" dirty="0">
                <a:solidFill>
                  <a:srgbClr val="435147"/>
                </a:solidFill>
              </a:rPr>
              <a:t> </a:t>
            </a:r>
            <a:r>
              <a:rPr lang="en-US" altLang="ko-KR" sz="1100" dirty="0">
                <a:solidFill>
                  <a:srgbClr val="435147"/>
                </a:solidFill>
              </a:rPr>
              <a:t>to follow link</a:t>
            </a:r>
            <a:endParaRPr lang="ko-KR" altLang="en-US" sz="1100" dirty="0">
              <a:solidFill>
                <a:srgbClr val="4351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290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0C1215D8-9942-453A-9C53-4CA6B7496EE5}"/>
              </a:ext>
            </a:extLst>
          </p:cNvPr>
          <p:cNvSpPr txBox="1"/>
          <p:nvPr/>
        </p:nvSpPr>
        <p:spPr>
          <a:xfrm>
            <a:off x="1485900" y="1389638"/>
            <a:ext cx="922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435147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solidFill>
                <a:srgbClr val="43514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1407D9D8-8EDF-4467-A951-BD3C179577AB}"/>
              </a:ext>
            </a:extLst>
          </p:cNvPr>
          <p:cNvSpPr/>
          <p:nvPr/>
        </p:nvSpPr>
        <p:spPr>
          <a:xfrm>
            <a:off x="4206238" y="2545386"/>
            <a:ext cx="1131551" cy="1131551"/>
          </a:xfrm>
          <a:prstGeom prst="ellipse">
            <a:avLst/>
          </a:prstGeom>
          <a:solidFill>
            <a:srgbClr val="4CC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1712FAF-EE2C-45FB-ADEC-DB7ADF90E303}"/>
              </a:ext>
            </a:extLst>
          </p:cNvPr>
          <p:cNvSpPr txBox="1"/>
          <p:nvPr/>
        </p:nvSpPr>
        <p:spPr>
          <a:xfrm>
            <a:off x="3524435" y="4417433"/>
            <a:ext cx="24951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35147"/>
                </a:solidFill>
              </a:rPr>
              <a:t>amet</a:t>
            </a:r>
            <a:r>
              <a:rPr lang="en-US" altLang="ko-KR" sz="1400" dirty="0">
                <a:solidFill>
                  <a:srgbClr val="435147"/>
                </a:solidFill>
              </a:rPr>
              <a:t>, </a:t>
            </a:r>
            <a:r>
              <a:rPr lang="en-US" altLang="ko-KR" sz="14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adipisicing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elit</a:t>
            </a:r>
            <a:r>
              <a:rPr lang="en-US" altLang="ko-KR" sz="1400" dirty="0">
                <a:solidFill>
                  <a:srgbClr val="435147"/>
                </a:solidFill>
              </a:rPr>
              <a:t>, sed do </a:t>
            </a:r>
            <a:r>
              <a:rPr lang="en-US" altLang="ko-KR" sz="1400" dirty="0" err="1">
                <a:solidFill>
                  <a:srgbClr val="435147"/>
                </a:solidFill>
              </a:rPr>
              <a:t>eiusmod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tempor</a:t>
            </a:r>
            <a:endParaRPr lang="ko-KR" altLang="en-US" sz="1400" dirty="0">
              <a:solidFill>
                <a:srgbClr val="435147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7EA79868-F142-4900-AA67-56B07841D83E}"/>
              </a:ext>
            </a:extLst>
          </p:cNvPr>
          <p:cNvSpPr/>
          <p:nvPr/>
        </p:nvSpPr>
        <p:spPr>
          <a:xfrm>
            <a:off x="3524434" y="3902546"/>
            <a:ext cx="2495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Lorem ipsum</a:t>
            </a: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0F17BB7D-51F0-4C2E-BDA7-7424EC9A12A6}"/>
              </a:ext>
            </a:extLst>
          </p:cNvPr>
          <p:cNvGrpSpPr/>
          <p:nvPr/>
        </p:nvGrpSpPr>
        <p:grpSpPr>
          <a:xfrm>
            <a:off x="4516531" y="2841400"/>
            <a:ext cx="511634" cy="524832"/>
            <a:chOff x="2772242" y="1560385"/>
            <a:chExt cx="376198" cy="385905"/>
          </a:xfrm>
          <a:solidFill>
            <a:srgbClr val="FAFFF1"/>
          </a:solidFill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19AE4278-FA3E-4AF8-813B-F892C3D6BBDA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6B4E9193-BF78-43F2-B73D-ABFA23A425D8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864FE4F5-D19C-46E9-A550-75C7C108FE1C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55F9CC94-CFA4-4F98-9DBE-DE65DF6EAAF0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" name="타원 33">
            <a:extLst>
              <a:ext uri="{FF2B5EF4-FFF2-40B4-BE49-F238E27FC236}">
                <a16:creationId xmlns:a16="http://schemas.microsoft.com/office/drawing/2014/main" id="{A08D86A2-8C37-41D5-B8A4-0ED1F58AC012}"/>
              </a:ext>
            </a:extLst>
          </p:cNvPr>
          <p:cNvSpPr/>
          <p:nvPr/>
        </p:nvSpPr>
        <p:spPr>
          <a:xfrm>
            <a:off x="9495885" y="2545386"/>
            <a:ext cx="1131551" cy="1131551"/>
          </a:xfrm>
          <a:prstGeom prst="ellipse">
            <a:avLst/>
          </a:prstGeom>
          <a:solidFill>
            <a:srgbClr val="4CC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7959E20-210C-411E-8A28-A2A0B30651C4}"/>
              </a:ext>
            </a:extLst>
          </p:cNvPr>
          <p:cNvSpPr txBox="1"/>
          <p:nvPr/>
        </p:nvSpPr>
        <p:spPr>
          <a:xfrm>
            <a:off x="8814082" y="4417433"/>
            <a:ext cx="24951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35147"/>
                </a:solidFill>
              </a:rPr>
              <a:t>amet</a:t>
            </a:r>
            <a:r>
              <a:rPr lang="en-US" altLang="ko-KR" sz="1400" dirty="0">
                <a:solidFill>
                  <a:srgbClr val="435147"/>
                </a:solidFill>
              </a:rPr>
              <a:t>, </a:t>
            </a:r>
            <a:r>
              <a:rPr lang="en-US" altLang="ko-KR" sz="14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adipisicing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elit</a:t>
            </a:r>
            <a:r>
              <a:rPr lang="en-US" altLang="ko-KR" sz="1400" dirty="0">
                <a:solidFill>
                  <a:srgbClr val="435147"/>
                </a:solidFill>
              </a:rPr>
              <a:t>, sed do </a:t>
            </a:r>
            <a:r>
              <a:rPr lang="en-US" altLang="ko-KR" sz="1400" dirty="0" err="1">
                <a:solidFill>
                  <a:srgbClr val="435147"/>
                </a:solidFill>
              </a:rPr>
              <a:t>eiusmod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tempor</a:t>
            </a:r>
            <a:endParaRPr lang="ko-KR" altLang="en-US" sz="1400" dirty="0">
              <a:solidFill>
                <a:srgbClr val="435147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54FDB07F-587F-4C24-8BF9-25FB9F14A783}"/>
              </a:ext>
            </a:extLst>
          </p:cNvPr>
          <p:cNvSpPr/>
          <p:nvPr/>
        </p:nvSpPr>
        <p:spPr>
          <a:xfrm>
            <a:off x="8814081" y="3902546"/>
            <a:ext cx="2495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Lorem ipsum</a:t>
            </a: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98E5DF22-744C-424B-B917-D3F589F11468}"/>
              </a:ext>
            </a:extLst>
          </p:cNvPr>
          <p:cNvGrpSpPr/>
          <p:nvPr/>
        </p:nvGrpSpPr>
        <p:grpSpPr>
          <a:xfrm>
            <a:off x="9796294" y="2849463"/>
            <a:ext cx="530730" cy="508706"/>
            <a:chOff x="6793030" y="2235612"/>
            <a:chExt cx="390240" cy="374047"/>
          </a:xfrm>
          <a:solidFill>
            <a:srgbClr val="FAFFF1"/>
          </a:solidFill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72E090A-3AA9-4E50-AC56-EDC3A37D9DFB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C608A348-5135-4572-B08B-41A43CF8E1D1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40" name="타원 39">
            <a:extLst>
              <a:ext uri="{FF2B5EF4-FFF2-40B4-BE49-F238E27FC236}">
                <a16:creationId xmlns:a16="http://schemas.microsoft.com/office/drawing/2014/main" id="{1824C636-9094-42D5-A6F9-0BFBB65087F4}"/>
              </a:ext>
            </a:extLst>
          </p:cNvPr>
          <p:cNvSpPr/>
          <p:nvPr/>
        </p:nvSpPr>
        <p:spPr>
          <a:xfrm>
            <a:off x="1561413" y="2545386"/>
            <a:ext cx="1131551" cy="1131551"/>
          </a:xfrm>
          <a:prstGeom prst="ellipse">
            <a:avLst/>
          </a:prstGeom>
          <a:solidFill>
            <a:srgbClr val="4CC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35C36FD-21F9-4748-8005-F79838BF6452}"/>
              </a:ext>
            </a:extLst>
          </p:cNvPr>
          <p:cNvSpPr txBox="1"/>
          <p:nvPr/>
        </p:nvSpPr>
        <p:spPr>
          <a:xfrm>
            <a:off x="879611" y="4417433"/>
            <a:ext cx="24951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35147"/>
                </a:solidFill>
              </a:rPr>
              <a:t>amet</a:t>
            </a:r>
            <a:r>
              <a:rPr lang="en-US" altLang="ko-KR" sz="1400" dirty="0">
                <a:solidFill>
                  <a:srgbClr val="435147"/>
                </a:solidFill>
              </a:rPr>
              <a:t>, </a:t>
            </a:r>
            <a:r>
              <a:rPr lang="en-US" altLang="ko-KR" sz="14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adipisicing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elit</a:t>
            </a:r>
            <a:r>
              <a:rPr lang="en-US" altLang="ko-KR" sz="1400" dirty="0">
                <a:solidFill>
                  <a:srgbClr val="435147"/>
                </a:solidFill>
              </a:rPr>
              <a:t>, sed do </a:t>
            </a:r>
            <a:r>
              <a:rPr lang="en-US" altLang="ko-KR" sz="1400" dirty="0" err="1">
                <a:solidFill>
                  <a:srgbClr val="435147"/>
                </a:solidFill>
              </a:rPr>
              <a:t>eiusmod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tempor</a:t>
            </a:r>
            <a:endParaRPr lang="ko-KR" altLang="en-US" sz="1400" dirty="0">
              <a:solidFill>
                <a:srgbClr val="435147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572C2D94-0DCE-4C47-ACE8-D0A74DB915C3}"/>
              </a:ext>
            </a:extLst>
          </p:cNvPr>
          <p:cNvSpPr/>
          <p:nvPr/>
        </p:nvSpPr>
        <p:spPr>
          <a:xfrm>
            <a:off x="879610" y="3902546"/>
            <a:ext cx="2495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Lorem ipsum</a:t>
            </a:r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C23783F1-CD7F-404C-8A2B-4BE456A74AA1}"/>
              </a:ext>
            </a:extLst>
          </p:cNvPr>
          <p:cNvGrpSpPr/>
          <p:nvPr/>
        </p:nvGrpSpPr>
        <p:grpSpPr>
          <a:xfrm>
            <a:off x="1926400" y="2836056"/>
            <a:ext cx="401576" cy="535520"/>
            <a:chOff x="3471472" y="902398"/>
            <a:chExt cx="295275" cy="393763"/>
          </a:xfrm>
          <a:solidFill>
            <a:srgbClr val="FAFFF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6A4188C7-73FB-422B-A46D-57AAF2F4C4B3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3B0E0F3C-D1DE-452E-B315-6DCAD32F591F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6" name="타원 45">
            <a:extLst>
              <a:ext uri="{FF2B5EF4-FFF2-40B4-BE49-F238E27FC236}">
                <a16:creationId xmlns:a16="http://schemas.microsoft.com/office/drawing/2014/main" id="{477D5C03-0DBD-4183-9BC5-856F9B461861}"/>
              </a:ext>
            </a:extLst>
          </p:cNvPr>
          <p:cNvSpPr/>
          <p:nvPr/>
        </p:nvSpPr>
        <p:spPr>
          <a:xfrm>
            <a:off x="6851062" y="2545386"/>
            <a:ext cx="1131551" cy="1131551"/>
          </a:xfrm>
          <a:prstGeom prst="ellipse">
            <a:avLst/>
          </a:prstGeom>
          <a:solidFill>
            <a:srgbClr val="4CC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9C234F6-AC00-4641-824C-7BAC3D8C727E}"/>
              </a:ext>
            </a:extLst>
          </p:cNvPr>
          <p:cNvSpPr txBox="1"/>
          <p:nvPr/>
        </p:nvSpPr>
        <p:spPr>
          <a:xfrm>
            <a:off x="6169259" y="4417433"/>
            <a:ext cx="24951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35147"/>
                </a:solidFill>
              </a:rPr>
              <a:t>amet</a:t>
            </a:r>
            <a:r>
              <a:rPr lang="en-US" altLang="ko-KR" sz="1400" dirty="0">
                <a:solidFill>
                  <a:srgbClr val="435147"/>
                </a:solidFill>
              </a:rPr>
              <a:t>, </a:t>
            </a:r>
            <a:r>
              <a:rPr lang="en-US" altLang="ko-KR" sz="14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adipisicing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elit</a:t>
            </a:r>
            <a:r>
              <a:rPr lang="en-US" altLang="ko-KR" sz="1400" dirty="0">
                <a:solidFill>
                  <a:srgbClr val="435147"/>
                </a:solidFill>
              </a:rPr>
              <a:t>, sed do </a:t>
            </a:r>
            <a:r>
              <a:rPr lang="en-US" altLang="ko-KR" sz="1400" dirty="0" err="1">
                <a:solidFill>
                  <a:srgbClr val="435147"/>
                </a:solidFill>
              </a:rPr>
              <a:t>eiusmod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tempor</a:t>
            </a:r>
            <a:endParaRPr lang="ko-KR" altLang="en-US" sz="1400" dirty="0">
              <a:solidFill>
                <a:srgbClr val="435147"/>
              </a:solidFill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613CBA03-4DDB-408F-A1B4-519034D52D33}"/>
              </a:ext>
            </a:extLst>
          </p:cNvPr>
          <p:cNvSpPr/>
          <p:nvPr/>
        </p:nvSpPr>
        <p:spPr>
          <a:xfrm>
            <a:off x="6169258" y="3902546"/>
            <a:ext cx="2495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Lorem ipsum</a:t>
            </a:r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C0ECFFC8-5E37-4EE6-920A-722406662291}"/>
              </a:ext>
            </a:extLst>
          </p:cNvPr>
          <p:cNvGrpSpPr/>
          <p:nvPr/>
        </p:nvGrpSpPr>
        <p:grpSpPr>
          <a:xfrm>
            <a:off x="7133976" y="2838259"/>
            <a:ext cx="531118" cy="531114"/>
            <a:chOff x="752656" y="1562597"/>
            <a:chExt cx="390525" cy="390525"/>
          </a:xfrm>
          <a:solidFill>
            <a:srgbClr val="FAFFF1"/>
          </a:solidFill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09B4AC1C-A9DE-49E4-B370-AEBD522D9A18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39DFCB7A-FA3F-4A01-839B-CCFAA555F8B4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E256CDD6-8032-4216-A41A-9EC120D26DFA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C7AC0B6A-A085-4EEC-B1D7-ACDFB5EAF13C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42DDA36-5D80-46F0-8E60-46A5C1860747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611918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4F2E383-7B37-4A04-9D85-59723BD23E4E}"/>
              </a:ext>
            </a:extLst>
          </p:cNvPr>
          <p:cNvSpPr txBox="1"/>
          <p:nvPr/>
        </p:nvSpPr>
        <p:spPr>
          <a:xfrm>
            <a:off x="1963343" y="1993903"/>
            <a:ext cx="8265314" cy="830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435147"/>
                </a:solidFill>
                <a:latin typeface="+mj-lt"/>
                <a:cs typeface="Arial" panose="020B0604020202020204" pitchFamily="34" charset="0"/>
              </a:rPr>
              <a:t>Birthday Party</a:t>
            </a:r>
            <a:endParaRPr lang="ko-KR" altLang="en-US" sz="4800" dirty="0">
              <a:solidFill>
                <a:srgbClr val="43514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43A1D8-AD52-4480-97A2-6BDCA6A9562A}"/>
              </a:ext>
            </a:extLst>
          </p:cNvPr>
          <p:cNvSpPr txBox="1"/>
          <p:nvPr/>
        </p:nvSpPr>
        <p:spPr>
          <a:xfrm>
            <a:off x="5435420" y="3206402"/>
            <a:ext cx="1321162" cy="101566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35147"/>
                </a:solidFill>
                <a:latin typeface="+mj-lt"/>
              </a:rPr>
              <a:t>May</a:t>
            </a:r>
          </a:p>
          <a:p>
            <a:pPr algn="ctr"/>
            <a:r>
              <a:rPr lang="en-US" altLang="ko-KR" sz="4000" dirty="0">
                <a:solidFill>
                  <a:srgbClr val="435147"/>
                </a:solidFill>
                <a:latin typeface="+mj-lt"/>
              </a:rPr>
              <a:t>22</a:t>
            </a:r>
            <a:endParaRPr lang="ko-KR" altLang="en-US" sz="4000" dirty="0">
              <a:solidFill>
                <a:srgbClr val="435147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6E6EE3-670B-416D-B955-A8076BFC1C1D}"/>
              </a:ext>
            </a:extLst>
          </p:cNvPr>
          <p:cNvSpPr txBox="1"/>
          <p:nvPr/>
        </p:nvSpPr>
        <p:spPr>
          <a:xfrm>
            <a:off x="3776625" y="3360291"/>
            <a:ext cx="1321162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35147"/>
                </a:solidFill>
                <a:latin typeface="+mj-lt"/>
              </a:rPr>
              <a:t>The</a:t>
            </a:r>
          </a:p>
          <a:p>
            <a:pPr algn="ctr"/>
            <a:r>
              <a:rPr lang="en-US" altLang="ko-KR" sz="2000" dirty="0">
                <a:solidFill>
                  <a:srgbClr val="435147"/>
                </a:solidFill>
                <a:latin typeface="+mj-lt"/>
              </a:rPr>
              <a:t>Location</a:t>
            </a:r>
            <a:endParaRPr lang="ko-KR" altLang="en-US" sz="2000" dirty="0">
              <a:solidFill>
                <a:srgbClr val="435147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4296B9-7311-4659-BBCD-584A188CD993}"/>
              </a:ext>
            </a:extLst>
          </p:cNvPr>
          <p:cNvSpPr txBox="1"/>
          <p:nvPr/>
        </p:nvSpPr>
        <p:spPr>
          <a:xfrm>
            <a:off x="7094213" y="3298736"/>
            <a:ext cx="1321162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35147"/>
                </a:solidFill>
                <a:latin typeface="+mj-lt"/>
              </a:rPr>
              <a:t>At</a:t>
            </a:r>
          </a:p>
          <a:p>
            <a:pPr algn="ctr"/>
            <a:r>
              <a:rPr lang="en-US" altLang="ko-KR" sz="2800" dirty="0">
                <a:solidFill>
                  <a:srgbClr val="435147"/>
                </a:solidFill>
                <a:latin typeface="+mj-lt"/>
              </a:rPr>
              <a:t>2 </a:t>
            </a:r>
            <a:r>
              <a:rPr lang="en-US" altLang="ko-KR" sz="1600" dirty="0">
                <a:solidFill>
                  <a:srgbClr val="435147"/>
                </a:solidFill>
                <a:latin typeface="+mj-lt"/>
              </a:rPr>
              <a:t>PM</a:t>
            </a:r>
            <a:endParaRPr lang="ko-KR" altLang="en-US" sz="2000" dirty="0">
              <a:solidFill>
                <a:srgbClr val="435147"/>
              </a:solidFill>
              <a:latin typeface="+mj-lt"/>
            </a:endParaRPr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6E66F44D-7EB7-4B6F-B81A-7385CF2EDFA2}"/>
              </a:ext>
            </a:extLst>
          </p:cNvPr>
          <p:cNvCxnSpPr/>
          <p:nvPr/>
        </p:nvCxnSpPr>
        <p:spPr>
          <a:xfrm>
            <a:off x="5266604" y="3162820"/>
            <a:ext cx="0" cy="1102827"/>
          </a:xfrm>
          <a:prstGeom prst="line">
            <a:avLst/>
          </a:prstGeom>
          <a:ln>
            <a:solidFill>
              <a:srgbClr val="4CC8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3056508B-4B78-4292-8DCA-09BC02AD17AF}"/>
              </a:ext>
            </a:extLst>
          </p:cNvPr>
          <p:cNvCxnSpPr/>
          <p:nvPr/>
        </p:nvCxnSpPr>
        <p:spPr>
          <a:xfrm>
            <a:off x="6925399" y="3162820"/>
            <a:ext cx="0" cy="1102827"/>
          </a:xfrm>
          <a:prstGeom prst="line">
            <a:avLst/>
          </a:prstGeom>
          <a:ln>
            <a:solidFill>
              <a:srgbClr val="4CC8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22A0E6F6-245D-408E-A7F2-64AEA1630CBA}"/>
              </a:ext>
            </a:extLst>
          </p:cNvPr>
          <p:cNvSpPr/>
          <p:nvPr/>
        </p:nvSpPr>
        <p:spPr>
          <a:xfrm>
            <a:off x="3722867" y="4670768"/>
            <a:ext cx="4746265" cy="441750"/>
          </a:xfrm>
          <a:custGeom>
            <a:avLst/>
            <a:gdLst>
              <a:gd name="connsiteX0" fmla="*/ 9824531 w 9824532"/>
              <a:gd name="connsiteY0" fmla="*/ 0 h 914400"/>
              <a:gd name="connsiteX1" fmla="*/ 9824532 w 9824532"/>
              <a:gd name="connsiteY1" fmla="*/ 0 h 914400"/>
              <a:gd name="connsiteX2" fmla="*/ 9824532 w 9824532"/>
              <a:gd name="connsiteY2" fmla="*/ 914400 h 914400"/>
              <a:gd name="connsiteX3" fmla="*/ 9824531 w 9824532"/>
              <a:gd name="connsiteY3" fmla="*/ 914400 h 914400"/>
              <a:gd name="connsiteX4" fmla="*/ 0 w 9824532"/>
              <a:gd name="connsiteY4" fmla="*/ 0 h 914400"/>
              <a:gd name="connsiteX5" fmla="*/ 9768475 w 9824532"/>
              <a:gd name="connsiteY5" fmla="*/ 0 h 914400"/>
              <a:gd name="connsiteX6" fmla="*/ 9418125 w 9824532"/>
              <a:gd name="connsiteY6" fmla="*/ 457200 h 914400"/>
              <a:gd name="connsiteX7" fmla="*/ 9768475 w 9824532"/>
              <a:gd name="connsiteY7" fmla="*/ 914400 h 914400"/>
              <a:gd name="connsiteX8" fmla="*/ 0 w 9824532"/>
              <a:gd name="connsiteY8" fmla="*/ 914400 h 914400"/>
              <a:gd name="connsiteX9" fmla="*/ 350350 w 9824532"/>
              <a:gd name="connsiteY9" fmla="*/ 4572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24532" h="914400">
                <a:moveTo>
                  <a:pt x="9824531" y="0"/>
                </a:moveTo>
                <a:lnTo>
                  <a:pt x="9824532" y="0"/>
                </a:lnTo>
                <a:lnTo>
                  <a:pt x="9824532" y="914400"/>
                </a:lnTo>
                <a:lnTo>
                  <a:pt x="9824531" y="914400"/>
                </a:lnTo>
                <a:close/>
                <a:moveTo>
                  <a:pt x="0" y="0"/>
                </a:moveTo>
                <a:lnTo>
                  <a:pt x="9768475" y="0"/>
                </a:lnTo>
                <a:lnTo>
                  <a:pt x="9418125" y="457200"/>
                </a:lnTo>
                <a:lnTo>
                  <a:pt x="9768475" y="914400"/>
                </a:lnTo>
                <a:lnTo>
                  <a:pt x="0" y="914400"/>
                </a:lnTo>
                <a:lnTo>
                  <a:pt x="350350" y="457200"/>
                </a:lnTo>
                <a:close/>
              </a:path>
            </a:pathLst>
          </a:custGeom>
          <a:solidFill>
            <a:srgbClr val="4CC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rgbClr val="FAFFF1"/>
                </a:solidFill>
              </a:rPr>
              <a:t>Lorem ipsum dolor sit </a:t>
            </a:r>
            <a:r>
              <a:rPr lang="en-US" altLang="ko-KR" sz="2000" dirty="0" err="1">
                <a:solidFill>
                  <a:srgbClr val="FAFFF1"/>
                </a:solidFill>
              </a:rPr>
              <a:t>amet</a:t>
            </a:r>
            <a:endParaRPr lang="ko-KR" altLang="en-US" sz="2000" dirty="0">
              <a:solidFill>
                <a:srgbClr val="FAFFF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563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51400E83-FB00-42A1-ADFA-6FC2477FC80F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766971-6A73-4E92-AB35-FB5AFBF280CD}"/>
              </a:ext>
            </a:extLst>
          </p:cNvPr>
          <p:cNvSpPr txBox="1"/>
          <p:nvPr/>
        </p:nvSpPr>
        <p:spPr>
          <a:xfrm>
            <a:off x="960690" y="1785257"/>
            <a:ext cx="49611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435147"/>
                </a:solidFill>
                <a:latin typeface="+mj-lt"/>
                <a:cs typeface="Arial" panose="020B0604020202020204" pitchFamily="34" charset="0"/>
              </a:rPr>
              <a:t>Lorem ipsum dolor sit </a:t>
            </a:r>
            <a:r>
              <a:rPr lang="en-US" altLang="ko-KR" sz="3200" dirty="0" err="1">
                <a:solidFill>
                  <a:srgbClr val="435147"/>
                </a:solidFill>
                <a:latin typeface="+mj-lt"/>
                <a:cs typeface="Arial" panose="020B0604020202020204" pitchFamily="34" charset="0"/>
              </a:rPr>
              <a:t>amet</a:t>
            </a:r>
            <a:r>
              <a:rPr lang="en-US" altLang="ko-KR" sz="3200" dirty="0">
                <a:solidFill>
                  <a:srgbClr val="435147"/>
                </a:solidFill>
                <a:latin typeface="+mj-lt"/>
                <a:cs typeface="Arial" panose="020B0604020202020204" pitchFamily="34" charset="0"/>
              </a:rPr>
              <a:t>,</a:t>
            </a:r>
            <a:endParaRPr lang="ko-KR" altLang="en-US" sz="3200" dirty="0">
              <a:solidFill>
                <a:srgbClr val="43514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267E661-A79B-4B35-9CAC-DCE65354229E}"/>
              </a:ext>
            </a:extLst>
          </p:cNvPr>
          <p:cNvSpPr txBox="1"/>
          <p:nvPr/>
        </p:nvSpPr>
        <p:spPr>
          <a:xfrm>
            <a:off x="960690" y="2370032"/>
            <a:ext cx="49611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35147"/>
                </a:solidFill>
              </a:rPr>
              <a:t>amet</a:t>
            </a:r>
            <a:r>
              <a:rPr lang="en-US" altLang="ko-KR" sz="1600" dirty="0">
                <a:solidFill>
                  <a:srgbClr val="435147"/>
                </a:solidFill>
              </a:rPr>
              <a:t>, </a:t>
            </a:r>
            <a:r>
              <a:rPr lang="en-US" altLang="ko-KR" sz="16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adipiscing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elit</a:t>
            </a:r>
            <a:r>
              <a:rPr lang="en-US" altLang="ko-KR" sz="1600" dirty="0">
                <a:solidFill>
                  <a:srgbClr val="435147"/>
                </a:solidFill>
              </a:rPr>
              <a:t>, sed do </a:t>
            </a:r>
            <a:r>
              <a:rPr lang="en-US" altLang="ko-KR" sz="1600" dirty="0" err="1">
                <a:solidFill>
                  <a:srgbClr val="435147"/>
                </a:solidFill>
              </a:rPr>
              <a:t>eiusmod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tempor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incididunt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ut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labore</a:t>
            </a:r>
            <a:r>
              <a:rPr lang="en-US" altLang="ko-KR" sz="1600" dirty="0">
                <a:solidFill>
                  <a:srgbClr val="435147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435147"/>
                </a:solidFill>
              </a:rPr>
              <a:t>aliqua</a:t>
            </a:r>
            <a:r>
              <a:rPr lang="en-US" altLang="ko-KR" sz="1600" dirty="0">
                <a:solidFill>
                  <a:srgbClr val="435147"/>
                </a:solidFill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4F5B522-30E2-406B-8DFB-3FA82C2D72E5}"/>
              </a:ext>
            </a:extLst>
          </p:cNvPr>
          <p:cNvSpPr txBox="1"/>
          <p:nvPr/>
        </p:nvSpPr>
        <p:spPr>
          <a:xfrm>
            <a:off x="960690" y="3898738"/>
            <a:ext cx="49611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435147"/>
                </a:solidFill>
              </a:rPr>
              <a:t>Ut </a:t>
            </a:r>
            <a:r>
              <a:rPr lang="en-US" altLang="ko-KR" dirty="0" err="1">
                <a:solidFill>
                  <a:srgbClr val="435147"/>
                </a:solidFill>
              </a:rPr>
              <a:t>enim</a:t>
            </a:r>
            <a:r>
              <a:rPr lang="en-US" altLang="ko-KR" dirty="0">
                <a:solidFill>
                  <a:srgbClr val="435147"/>
                </a:solidFill>
              </a:rPr>
              <a:t> ad minim </a:t>
            </a:r>
            <a:r>
              <a:rPr lang="en-US" altLang="ko-KR" dirty="0" err="1">
                <a:solidFill>
                  <a:srgbClr val="435147"/>
                </a:solidFill>
              </a:rPr>
              <a:t>veniam</a:t>
            </a:r>
            <a:r>
              <a:rPr lang="en-US" altLang="ko-KR" dirty="0">
                <a:solidFill>
                  <a:srgbClr val="435147"/>
                </a:solidFill>
              </a:rPr>
              <a:t>,</a:t>
            </a:r>
            <a:endParaRPr lang="ko-KR" altLang="en-US" dirty="0">
              <a:solidFill>
                <a:srgbClr val="435147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FFCB6C4-34ED-4497-A299-F8C419E0B891}"/>
              </a:ext>
            </a:extLst>
          </p:cNvPr>
          <p:cNvSpPr txBox="1"/>
          <p:nvPr/>
        </p:nvSpPr>
        <p:spPr>
          <a:xfrm>
            <a:off x="960690" y="4483513"/>
            <a:ext cx="49611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rgbClr val="435147"/>
                </a:solidFill>
              </a:rPr>
              <a:t>Ut </a:t>
            </a:r>
            <a:r>
              <a:rPr lang="en-US" altLang="ko-KR" sz="1600" dirty="0" err="1">
                <a:solidFill>
                  <a:srgbClr val="435147"/>
                </a:solidFill>
              </a:rPr>
              <a:t>enim</a:t>
            </a:r>
            <a:r>
              <a:rPr lang="en-US" altLang="ko-KR" sz="1600" dirty="0">
                <a:solidFill>
                  <a:srgbClr val="435147"/>
                </a:solidFill>
              </a:rPr>
              <a:t> ad minim </a:t>
            </a:r>
            <a:r>
              <a:rPr lang="en-US" altLang="ko-KR" sz="1600" dirty="0" err="1">
                <a:solidFill>
                  <a:srgbClr val="435147"/>
                </a:solidFill>
              </a:rPr>
              <a:t>veniam</a:t>
            </a:r>
            <a:r>
              <a:rPr lang="en-US" altLang="ko-KR" sz="1600" dirty="0">
                <a:solidFill>
                  <a:srgbClr val="435147"/>
                </a:solidFill>
              </a:rPr>
              <a:t>, </a:t>
            </a:r>
            <a:r>
              <a:rPr lang="en-US" altLang="ko-KR" sz="1600" dirty="0" err="1">
                <a:solidFill>
                  <a:srgbClr val="435147"/>
                </a:solidFill>
              </a:rPr>
              <a:t>quis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nostrud</a:t>
            </a:r>
            <a:r>
              <a:rPr lang="en-US" altLang="ko-KR" sz="1600" dirty="0">
                <a:solidFill>
                  <a:srgbClr val="435147"/>
                </a:solidFill>
              </a:rPr>
              <a:t> exercitation </a:t>
            </a:r>
            <a:r>
              <a:rPr lang="en-US" altLang="ko-KR" sz="1600" dirty="0" err="1">
                <a:solidFill>
                  <a:srgbClr val="435147"/>
                </a:solidFill>
              </a:rPr>
              <a:t>ullamco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laboris</a:t>
            </a:r>
            <a:r>
              <a:rPr lang="en-US" altLang="ko-KR" sz="1600" dirty="0">
                <a:solidFill>
                  <a:srgbClr val="435147"/>
                </a:solidFill>
              </a:rPr>
              <a:t> nisi </a:t>
            </a:r>
            <a:r>
              <a:rPr lang="en-US" altLang="ko-KR" sz="1600" dirty="0" err="1">
                <a:solidFill>
                  <a:srgbClr val="435147"/>
                </a:solidFill>
              </a:rPr>
              <a:t>ut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aliquip</a:t>
            </a:r>
            <a:r>
              <a:rPr lang="en-US" altLang="ko-KR" sz="1600" dirty="0">
                <a:solidFill>
                  <a:srgbClr val="435147"/>
                </a:solidFill>
              </a:rPr>
              <a:t> ex </a:t>
            </a:r>
            <a:r>
              <a:rPr lang="en-US" altLang="ko-KR" sz="1600" dirty="0" err="1">
                <a:solidFill>
                  <a:srgbClr val="435147"/>
                </a:solidFill>
              </a:rPr>
              <a:t>ea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commodo</a:t>
            </a:r>
            <a:r>
              <a:rPr lang="en-US" altLang="ko-KR" sz="1600" dirty="0">
                <a:solidFill>
                  <a:srgbClr val="435147"/>
                </a:solidFill>
              </a:rPr>
              <a:t> </a:t>
            </a:r>
            <a:r>
              <a:rPr lang="en-US" altLang="ko-KR" sz="1600" dirty="0" err="1">
                <a:solidFill>
                  <a:srgbClr val="435147"/>
                </a:solidFill>
              </a:rPr>
              <a:t>consequat</a:t>
            </a:r>
            <a:r>
              <a:rPr lang="en-US" altLang="ko-KR" sz="1600" dirty="0">
                <a:solidFill>
                  <a:srgbClr val="435147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79569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569AB3C9-4EA4-4D4A-8788-398151104D57}"/>
              </a:ext>
            </a:extLst>
          </p:cNvPr>
          <p:cNvCxnSpPr>
            <a:cxnSpLocks/>
            <a:stCxn id="3" idx="6"/>
            <a:endCxn id="5" idx="2"/>
          </p:cNvCxnSpPr>
          <p:nvPr/>
        </p:nvCxnSpPr>
        <p:spPr>
          <a:xfrm>
            <a:off x="2659062" y="2857500"/>
            <a:ext cx="6873876" cy="0"/>
          </a:xfrm>
          <a:prstGeom prst="line">
            <a:avLst/>
          </a:prstGeom>
          <a:ln w="88900" cap="rnd">
            <a:solidFill>
              <a:srgbClr val="4CC87E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타원 2">
            <a:extLst>
              <a:ext uri="{FF2B5EF4-FFF2-40B4-BE49-F238E27FC236}">
                <a16:creationId xmlns:a16="http://schemas.microsoft.com/office/drawing/2014/main" id="{CC7EDDAE-3FE7-446D-83CE-91923A9CED8B}"/>
              </a:ext>
            </a:extLst>
          </p:cNvPr>
          <p:cNvSpPr/>
          <p:nvPr/>
        </p:nvSpPr>
        <p:spPr>
          <a:xfrm>
            <a:off x="2243138" y="2649538"/>
            <a:ext cx="415924" cy="415924"/>
          </a:xfrm>
          <a:prstGeom prst="ellipse">
            <a:avLst/>
          </a:prstGeom>
          <a:solidFill>
            <a:srgbClr val="FAFFF1"/>
          </a:solidFill>
          <a:ln w="88900">
            <a:solidFill>
              <a:srgbClr val="4CC8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856E41DB-3EFA-4CD9-A99B-E865BD4399AF}"/>
              </a:ext>
            </a:extLst>
          </p:cNvPr>
          <p:cNvSpPr/>
          <p:nvPr/>
        </p:nvSpPr>
        <p:spPr>
          <a:xfrm>
            <a:off x="5888038" y="2649538"/>
            <a:ext cx="415924" cy="415924"/>
          </a:xfrm>
          <a:prstGeom prst="ellipse">
            <a:avLst/>
          </a:prstGeom>
          <a:solidFill>
            <a:srgbClr val="FAFFF1"/>
          </a:solidFill>
          <a:ln w="88900">
            <a:solidFill>
              <a:srgbClr val="4CC8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D07391AA-C69F-4701-8388-D0DDCCD45420}"/>
              </a:ext>
            </a:extLst>
          </p:cNvPr>
          <p:cNvSpPr/>
          <p:nvPr/>
        </p:nvSpPr>
        <p:spPr>
          <a:xfrm>
            <a:off x="9532938" y="2649538"/>
            <a:ext cx="415924" cy="415924"/>
          </a:xfrm>
          <a:prstGeom prst="ellipse">
            <a:avLst/>
          </a:prstGeom>
          <a:solidFill>
            <a:srgbClr val="FAFFF1"/>
          </a:solidFill>
          <a:ln w="88900">
            <a:solidFill>
              <a:srgbClr val="4CC8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907929-5A3E-4C00-A621-3B7E3DA5928E}"/>
              </a:ext>
            </a:extLst>
          </p:cNvPr>
          <p:cNvSpPr txBox="1"/>
          <p:nvPr/>
        </p:nvSpPr>
        <p:spPr>
          <a:xfrm>
            <a:off x="1333866" y="4148138"/>
            <a:ext cx="2222134" cy="92333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35147"/>
                </a:solidFill>
              </a:rPr>
              <a:t>Lorem ipsum dolor sit </a:t>
            </a:r>
            <a:r>
              <a:rPr lang="en-US" altLang="ko-KR" dirty="0" err="1">
                <a:solidFill>
                  <a:srgbClr val="435147"/>
                </a:solidFill>
              </a:rPr>
              <a:t>amet</a:t>
            </a:r>
            <a:r>
              <a:rPr lang="en-US" altLang="ko-KR" dirty="0">
                <a:solidFill>
                  <a:srgbClr val="435147"/>
                </a:solidFill>
              </a:rPr>
              <a:t>, </a:t>
            </a:r>
            <a:r>
              <a:rPr lang="en-US" altLang="ko-KR" dirty="0" err="1">
                <a:solidFill>
                  <a:srgbClr val="435147"/>
                </a:solidFill>
              </a:rPr>
              <a:t>consectetur</a:t>
            </a:r>
            <a:r>
              <a:rPr lang="en-US" altLang="ko-KR" dirty="0">
                <a:solidFill>
                  <a:srgbClr val="435147"/>
                </a:solidFill>
              </a:rPr>
              <a:t> </a:t>
            </a:r>
            <a:r>
              <a:rPr lang="en-US" altLang="ko-KR" dirty="0" err="1">
                <a:solidFill>
                  <a:srgbClr val="435147"/>
                </a:solidFill>
              </a:rPr>
              <a:t>adipiscing</a:t>
            </a:r>
            <a:r>
              <a:rPr lang="en-US" altLang="ko-KR" dirty="0">
                <a:solidFill>
                  <a:srgbClr val="435147"/>
                </a:solidFill>
              </a:rPr>
              <a:t> </a:t>
            </a:r>
            <a:r>
              <a:rPr lang="en-US" altLang="ko-KR" dirty="0" err="1">
                <a:solidFill>
                  <a:srgbClr val="435147"/>
                </a:solidFill>
              </a:rPr>
              <a:t>elit</a:t>
            </a:r>
            <a:endParaRPr lang="en-US" altLang="ko-KR" dirty="0">
              <a:solidFill>
                <a:srgbClr val="435147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F5F7F89-63C4-4AE5-8E1A-3FA93E73B37B}"/>
              </a:ext>
            </a:extLst>
          </p:cNvPr>
          <p:cNvSpPr/>
          <p:nvPr/>
        </p:nvSpPr>
        <p:spPr>
          <a:xfrm>
            <a:off x="1333866" y="3594100"/>
            <a:ext cx="222213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Week 01</a:t>
            </a:r>
            <a:endParaRPr lang="ko-KR" altLang="en-US" sz="2400" dirty="0">
              <a:solidFill>
                <a:srgbClr val="435147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A9424A-6CDF-4210-8DD5-7381B62EB564}"/>
              </a:ext>
            </a:extLst>
          </p:cNvPr>
          <p:cNvSpPr txBox="1"/>
          <p:nvPr/>
        </p:nvSpPr>
        <p:spPr>
          <a:xfrm>
            <a:off x="4984933" y="4148138"/>
            <a:ext cx="2222134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35147"/>
                </a:solidFill>
              </a:rPr>
              <a:t>Sed do </a:t>
            </a:r>
            <a:r>
              <a:rPr lang="en-US" altLang="ko-KR" dirty="0" err="1">
                <a:solidFill>
                  <a:srgbClr val="435147"/>
                </a:solidFill>
              </a:rPr>
              <a:t>eiusmod</a:t>
            </a:r>
            <a:r>
              <a:rPr lang="en-US" altLang="ko-KR" dirty="0">
                <a:solidFill>
                  <a:srgbClr val="435147"/>
                </a:solidFill>
              </a:rPr>
              <a:t> </a:t>
            </a:r>
            <a:r>
              <a:rPr lang="en-US" altLang="ko-KR" dirty="0" err="1">
                <a:solidFill>
                  <a:srgbClr val="435147"/>
                </a:solidFill>
              </a:rPr>
              <a:t>tempor</a:t>
            </a:r>
            <a:r>
              <a:rPr lang="en-US" altLang="ko-KR" dirty="0">
                <a:solidFill>
                  <a:srgbClr val="435147"/>
                </a:solidFill>
              </a:rPr>
              <a:t> </a:t>
            </a:r>
            <a:r>
              <a:rPr lang="en-US" altLang="ko-KR" dirty="0" err="1">
                <a:solidFill>
                  <a:srgbClr val="435147"/>
                </a:solidFill>
              </a:rPr>
              <a:t>incididunt</a:t>
            </a:r>
            <a:r>
              <a:rPr lang="en-US" altLang="ko-KR" dirty="0">
                <a:solidFill>
                  <a:srgbClr val="435147"/>
                </a:solidFill>
              </a:rPr>
              <a:t> </a:t>
            </a:r>
            <a:r>
              <a:rPr lang="en-US" altLang="ko-KR" dirty="0" err="1">
                <a:solidFill>
                  <a:srgbClr val="435147"/>
                </a:solidFill>
              </a:rPr>
              <a:t>ut</a:t>
            </a:r>
            <a:r>
              <a:rPr lang="en-US" altLang="ko-KR" dirty="0">
                <a:solidFill>
                  <a:srgbClr val="435147"/>
                </a:solidFill>
              </a:rPr>
              <a:t> </a:t>
            </a:r>
            <a:r>
              <a:rPr lang="en-US" altLang="ko-KR" dirty="0" err="1">
                <a:solidFill>
                  <a:srgbClr val="435147"/>
                </a:solidFill>
              </a:rPr>
              <a:t>labore</a:t>
            </a:r>
            <a:r>
              <a:rPr lang="en-US" altLang="ko-KR" dirty="0">
                <a:solidFill>
                  <a:srgbClr val="435147"/>
                </a:solidFill>
              </a:rPr>
              <a:t> et dolore magna </a:t>
            </a:r>
            <a:r>
              <a:rPr lang="en-US" altLang="ko-KR" dirty="0" err="1">
                <a:solidFill>
                  <a:srgbClr val="435147"/>
                </a:solidFill>
              </a:rPr>
              <a:t>aliqua</a:t>
            </a:r>
            <a:endParaRPr lang="en-US" altLang="ko-KR" dirty="0">
              <a:solidFill>
                <a:srgbClr val="435147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FC20616-B929-48D6-88BC-09C1E723DE7F}"/>
              </a:ext>
            </a:extLst>
          </p:cNvPr>
          <p:cNvSpPr/>
          <p:nvPr/>
        </p:nvSpPr>
        <p:spPr>
          <a:xfrm>
            <a:off x="4984933" y="3594100"/>
            <a:ext cx="222213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Week 02</a:t>
            </a:r>
            <a:endParaRPr lang="ko-KR" altLang="en-US" sz="2400" dirty="0">
              <a:solidFill>
                <a:srgbClr val="435147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2C4E1A-854C-4B91-AB74-4A6B5198D5CA}"/>
              </a:ext>
            </a:extLst>
          </p:cNvPr>
          <p:cNvSpPr txBox="1"/>
          <p:nvPr/>
        </p:nvSpPr>
        <p:spPr>
          <a:xfrm>
            <a:off x="8636002" y="4148138"/>
            <a:ext cx="2222134" cy="92333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35147"/>
                </a:solidFill>
              </a:rPr>
              <a:t>Ut </a:t>
            </a:r>
            <a:r>
              <a:rPr lang="en-US" altLang="ko-KR" dirty="0" err="1">
                <a:solidFill>
                  <a:srgbClr val="435147"/>
                </a:solidFill>
              </a:rPr>
              <a:t>enim</a:t>
            </a:r>
            <a:r>
              <a:rPr lang="en-US" altLang="ko-KR" dirty="0">
                <a:solidFill>
                  <a:srgbClr val="435147"/>
                </a:solidFill>
              </a:rPr>
              <a:t> ad minim </a:t>
            </a:r>
            <a:r>
              <a:rPr lang="en-US" altLang="ko-KR" dirty="0" err="1">
                <a:solidFill>
                  <a:srgbClr val="435147"/>
                </a:solidFill>
              </a:rPr>
              <a:t>veniam</a:t>
            </a:r>
            <a:r>
              <a:rPr lang="en-US" altLang="ko-KR" dirty="0">
                <a:solidFill>
                  <a:srgbClr val="435147"/>
                </a:solidFill>
              </a:rPr>
              <a:t>, </a:t>
            </a:r>
            <a:r>
              <a:rPr lang="en-US" altLang="ko-KR" dirty="0" err="1">
                <a:solidFill>
                  <a:srgbClr val="435147"/>
                </a:solidFill>
              </a:rPr>
              <a:t>quis</a:t>
            </a:r>
            <a:r>
              <a:rPr lang="en-US" altLang="ko-KR" dirty="0">
                <a:solidFill>
                  <a:srgbClr val="435147"/>
                </a:solidFill>
              </a:rPr>
              <a:t> </a:t>
            </a:r>
            <a:r>
              <a:rPr lang="en-US" altLang="ko-KR" dirty="0" err="1">
                <a:solidFill>
                  <a:srgbClr val="435147"/>
                </a:solidFill>
              </a:rPr>
              <a:t>nostrud</a:t>
            </a:r>
            <a:r>
              <a:rPr lang="en-US" altLang="ko-KR" dirty="0">
                <a:solidFill>
                  <a:srgbClr val="435147"/>
                </a:solidFill>
              </a:rPr>
              <a:t> exercitation </a:t>
            </a:r>
            <a:r>
              <a:rPr lang="en-US" altLang="ko-KR" dirty="0" err="1">
                <a:solidFill>
                  <a:srgbClr val="435147"/>
                </a:solidFill>
              </a:rPr>
              <a:t>ullamco</a:t>
            </a:r>
            <a:endParaRPr lang="ko-KR" altLang="en-US" dirty="0">
              <a:solidFill>
                <a:srgbClr val="435147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9A2F758-160C-4372-9F5F-07058C29037E}"/>
              </a:ext>
            </a:extLst>
          </p:cNvPr>
          <p:cNvSpPr/>
          <p:nvPr/>
        </p:nvSpPr>
        <p:spPr>
          <a:xfrm>
            <a:off x="8636002" y="3594100"/>
            <a:ext cx="222213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Week 03</a:t>
            </a:r>
            <a:endParaRPr lang="ko-KR" altLang="en-US" sz="2400" dirty="0">
              <a:solidFill>
                <a:srgbClr val="435147"/>
              </a:solidFill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E9A8CA8-FC98-4E1A-B93A-841DFBB604A1}"/>
              </a:ext>
            </a:extLst>
          </p:cNvPr>
          <p:cNvSpPr/>
          <p:nvPr/>
        </p:nvSpPr>
        <p:spPr>
          <a:xfrm>
            <a:off x="1333866" y="1915467"/>
            <a:ext cx="222213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00. 00. 20xx.</a:t>
            </a:r>
            <a:endParaRPr lang="ko-KR" altLang="en-US" sz="2400" dirty="0">
              <a:solidFill>
                <a:srgbClr val="435147"/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C74B680-35C8-4377-A794-584D410B3A83}"/>
              </a:ext>
            </a:extLst>
          </p:cNvPr>
          <p:cNvSpPr/>
          <p:nvPr/>
        </p:nvSpPr>
        <p:spPr>
          <a:xfrm>
            <a:off x="4984933" y="1915467"/>
            <a:ext cx="222213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00. 00. 20xx.</a:t>
            </a:r>
            <a:endParaRPr lang="ko-KR" altLang="en-US" sz="2400" dirty="0">
              <a:solidFill>
                <a:srgbClr val="435147"/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3D814E8D-137A-458F-8C1E-D8998E4E0A8C}"/>
              </a:ext>
            </a:extLst>
          </p:cNvPr>
          <p:cNvSpPr/>
          <p:nvPr/>
        </p:nvSpPr>
        <p:spPr>
          <a:xfrm>
            <a:off x="8636002" y="1915467"/>
            <a:ext cx="222213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00. 00. 20xx.</a:t>
            </a:r>
            <a:endParaRPr lang="ko-KR" altLang="en-US" sz="2400" dirty="0">
              <a:solidFill>
                <a:srgbClr val="435147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62674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타원 8">
            <a:extLst>
              <a:ext uri="{FF2B5EF4-FFF2-40B4-BE49-F238E27FC236}">
                <a16:creationId xmlns:a16="http://schemas.microsoft.com/office/drawing/2014/main" id="{EA4B6392-6EEF-478D-86A7-1684E614A038}"/>
              </a:ext>
            </a:extLst>
          </p:cNvPr>
          <p:cNvSpPr/>
          <p:nvPr/>
        </p:nvSpPr>
        <p:spPr>
          <a:xfrm>
            <a:off x="1819637" y="1970222"/>
            <a:ext cx="1446078" cy="1446078"/>
          </a:xfrm>
          <a:prstGeom prst="ellipse">
            <a:avLst/>
          </a:prstGeom>
          <a:solidFill>
            <a:srgbClr val="4CC87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4BCD90-C621-415A-ACA2-F0C12A66337E}"/>
              </a:ext>
            </a:extLst>
          </p:cNvPr>
          <p:cNvSpPr txBox="1"/>
          <p:nvPr/>
        </p:nvSpPr>
        <p:spPr>
          <a:xfrm>
            <a:off x="1110252" y="4246333"/>
            <a:ext cx="2864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8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435147"/>
                </a:solidFill>
              </a:rPr>
              <a:t>amet</a:t>
            </a:r>
            <a:r>
              <a:rPr lang="en-US" altLang="ko-KR" sz="1800" dirty="0">
                <a:solidFill>
                  <a:srgbClr val="435147"/>
                </a:solidFill>
              </a:rPr>
              <a:t>, </a:t>
            </a:r>
            <a:r>
              <a:rPr lang="en-US" altLang="ko-KR" sz="18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800" dirty="0">
                <a:solidFill>
                  <a:srgbClr val="435147"/>
                </a:solidFill>
              </a:rPr>
              <a:t> </a:t>
            </a:r>
            <a:r>
              <a:rPr lang="en-US" altLang="ko-KR" sz="1800" dirty="0" err="1">
                <a:solidFill>
                  <a:srgbClr val="435147"/>
                </a:solidFill>
              </a:rPr>
              <a:t>adipiscing</a:t>
            </a:r>
            <a:r>
              <a:rPr lang="en-US" altLang="ko-KR" sz="1800" dirty="0">
                <a:solidFill>
                  <a:srgbClr val="435147"/>
                </a:solidFill>
              </a:rPr>
              <a:t> </a:t>
            </a:r>
            <a:r>
              <a:rPr lang="en-US" altLang="ko-KR" sz="1800" dirty="0" err="1">
                <a:solidFill>
                  <a:srgbClr val="435147"/>
                </a:solidFill>
              </a:rPr>
              <a:t>elit</a:t>
            </a:r>
            <a:r>
              <a:rPr lang="en-US" altLang="ko-KR" sz="1800" dirty="0">
                <a:solidFill>
                  <a:srgbClr val="435147"/>
                </a:solidFill>
              </a:rPr>
              <a:t>, sed do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461279F-05AF-4CF7-AA4F-98BFF0A58A69}"/>
              </a:ext>
            </a:extLst>
          </p:cNvPr>
          <p:cNvSpPr/>
          <p:nvPr/>
        </p:nvSpPr>
        <p:spPr>
          <a:xfrm>
            <a:off x="1110252" y="3688681"/>
            <a:ext cx="2864848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Lorem ipsum dolor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6B0C31F3-E978-4443-9F97-0BDA14372AE2}"/>
              </a:ext>
            </a:extLst>
          </p:cNvPr>
          <p:cNvGrpSpPr/>
          <p:nvPr/>
        </p:nvGrpSpPr>
        <p:grpSpPr>
          <a:xfrm>
            <a:off x="2282516" y="2308665"/>
            <a:ext cx="708404" cy="706165"/>
            <a:chOff x="4152034" y="5552122"/>
            <a:chExt cx="391763" cy="390525"/>
          </a:xfrm>
          <a:solidFill>
            <a:srgbClr val="FAFFF1"/>
          </a:solidFill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0285F008-DCB1-43FD-A491-69DAE9988201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E8DB2321-A5B0-46BC-A21D-6042998586FC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784F0DF-F3D4-4530-BA38-4860F3A4740A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FA01D3BD-6085-485E-AF03-AB87F3361BAF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232A5CB4-598B-4F45-919C-5BD80FD3D2FD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D227AAAD-36D4-428B-98EB-076164461D36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" name="타원 18">
            <a:extLst>
              <a:ext uri="{FF2B5EF4-FFF2-40B4-BE49-F238E27FC236}">
                <a16:creationId xmlns:a16="http://schemas.microsoft.com/office/drawing/2014/main" id="{88121864-2870-4CF1-ABE8-691EC65412FD}"/>
              </a:ext>
            </a:extLst>
          </p:cNvPr>
          <p:cNvSpPr/>
          <p:nvPr/>
        </p:nvSpPr>
        <p:spPr>
          <a:xfrm>
            <a:off x="8926285" y="1970222"/>
            <a:ext cx="1446078" cy="1446078"/>
          </a:xfrm>
          <a:prstGeom prst="ellipse">
            <a:avLst/>
          </a:prstGeom>
          <a:solidFill>
            <a:srgbClr val="4CC87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257BDFB-C7C2-4F48-995A-DE56058A0A42}"/>
              </a:ext>
            </a:extLst>
          </p:cNvPr>
          <p:cNvSpPr txBox="1"/>
          <p:nvPr/>
        </p:nvSpPr>
        <p:spPr>
          <a:xfrm>
            <a:off x="8216900" y="4246333"/>
            <a:ext cx="2864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8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435147"/>
                </a:solidFill>
              </a:rPr>
              <a:t>amet</a:t>
            </a:r>
            <a:r>
              <a:rPr lang="en-US" altLang="ko-KR" sz="1800" dirty="0">
                <a:solidFill>
                  <a:srgbClr val="435147"/>
                </a:solidFill>
              </a:rPr>
              <a:t>, </a:t>
            </a:r>
            <a:r>
              <a:rPr lang="en-US" altLang="ko-KR" sz="18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800" dirty="0">
                <a:solidFill>
                  <a:srgbClr val="435147"/>
                </a:solidFill>
              </a:rPr>
              <a:t> </a:t>
            </a:r>
            <a:r>
              <a:rPr lang="en-US" altLang="ko-KR" sz="1800" dirty="0" err="1">
                <a:solidFill>
                  <a:srgbClr val="435147"/>
                </a:solidFill>
              </a:rPr>
              <a:t>adipiscing</a:t>
            </a:r>
            <a:r>
              <a:rPr lang="en-US" altLang="ko-KR" sz="1800" dirty="0">
                <a:solidFill>
                  <a:srgbClr val="435147"/>
                </a:solidFill>
              </a:rPr>
              <a:t> </a:t>
            </a:r>
            <a:r>
              <a:rPr lang="en-US" altLang="ko-KR" sz="1800" dirty="0" err="1">
                <a:solidFill>
                  <a:srgbClr val="435147"/>
                </a:solidFill>
              </a:rPr>
              <a:t>elit</a:t>
            </a:r>
            <a:r>
              <a:rPr lang="en-US" altLang="ko-KR" sz="1800" dirty="0">
                <a:solidFill>
                  <a:srgbClr val="435147"/>
                </a:solidFill>
              </a:rPr>
              <a:t>, sed do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8DD3D6DE-51E2-4C33-B8B5-00DE9D12C8A6}"/>
              </a:ext>
            </a:extLst>
          </p:cNvPr>
          <p:cNvSpPr/>
          <p:nvPr/>
        </p:nvSpPr>
        <p:spPr>
          <a:xfrm>
            <a:off x="8216900" y="3688681"/>
            <a:ext cx="2864848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Lorem ipsum dolor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EFAD57D7-5C36-4825-8F88-D5291817DFA4}"/>
              </a:ext>
            </a:extLst>
          </p:cNvPr>
          <p:cNvGrpSpPr/>
          <p:nvPr/>
        </p:nvGrpSpPr>
        <p:grpSpPr>
          <a:xfrm>
            <a:off x="9299236" y="2357575"/>
            <a:ext cx="700173" cy="671373"/>
            <a:chOff x="2771338" y="5552146"/>
            <a:chExt cx="387211" cy="371284"/>
          </a:xfrm>
          <a:solidFill>
            <a:srgbClr val="FAFFF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91568D1-1C6A-4754-9F5F-4547B831A648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64C531CC-D96A-4798-A239-F440686B06E8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65E737C-49B5-4481-ACAD-5CC616603C23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0CF4319E-45B5-4F35-9509-D2253E56BD4A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A96A0EA4-9666-4149-AD87-833C3EF8FF91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174E2C99-C711-4949-A18E-BDB32166BB90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5A343AC1-0D46-4A1E-9AC9-29C27FEDBF2A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16D97B55-4716-4DF9-8DD1-45F4D08375D3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D0CE82F4-7CB5-4E33-A185-36130BB4F85D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타원 31">
            <a:extLst>
              <a:ext uri="{FF2B5EF4-FFF2-40B4-BE49-F238E27FC236}">
                <a16:creationId xmlns:a16="http://schemas.microsoft.com/office/drawing/2014/main" id="{B99055D1-935F-4184-BED6-2457D181FC75}"/>
              </a:ext>
            </a:extLst>
          </p:cNvPr>
          <p:cNvSpPr/>
          <p:nvPr/>
        </p:nvSpPr>
        <p:spPr>
          <a:xfrm>
            <a:off x="5372961" y="1970222"/>
            <a:ext cx="1446078" cy="1446078"/>
          </a:xfrm>
          <a:prstGeom prst="ellipse">
            <a:avLst/>
          </a:prstGeom>
          <a:solidFill>
            <a:srgbClr val="4CC87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AB81406-37A3-43CC-B18E-69210589CC7A}"/>
              </a:ext>
            </a:extLst>
          </p:cNvPr>
          <p:cNvSpPr txBox="1"/>
          <p:nvPr/>
        </p:nvSpPr>
        <p:spPr>
          <a:xfrm>
            <a:off x="4663576" y="4246333"/>
            <a:ext cx="2864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8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435147"/>
                </a:solidFill>
              </a:rPr>
              <a:t>amet</a:t>
            </a:r>
            <a:r>
              <a:rPr lang="en-US" altLang="ko-KR" sz="1800" dirty="0">
                <a:solidFill>
                  <a:srgbClr val="435147"/>
                </a:solidFill>
              </a:rPr>
              <a:t>, </a:t>
            </a:r>
            <a:r>
              <a:rPr lang="en-US" altLang="ko-KR" sz="18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800" dirty="0">
                <a:solidFill>
                  <a:srgbClr val="435147"/>
                </a:solidFill>
              </a:rPr>
              <a:t> </a:t>
            </a:r>
            <a:r>
              <a:rPr lang="en-US" altLang="ko-KR" sz="1800" dirty="0" err="1">
                <a:solidFill>
                  <a:srgbClr val="435147"/>
                </a:solidFill>
              </a:rPr>
              <a:t>adipiscing</a:t>
            </a:r>
            <a:r>
              <a:rPr lang="en-US" altLang="ko-KR" sz="1800" dirty="0">
                <a:solidFill>
                  <a:srgbClr val="435147"/>
                </a:solidFill>
              </a:rPr>
              <a:t> </a:t>
            </a:r>
            <a:r>
              <a:rPr lang="en-US" altLang="ko-KR" sz="1800" dirty="0" err="1">
                <a:solidFill>
                  <a:srgbClr val="435147"/>
                </a:solidFill>
              </a:rPr>
              <a:t>elit</a:t>
            </a:r>
            <a:r>
              <a:rPr lang="en-US" altLang="ko-KR" sz="1800" dirty="0">
                <a:solidFill>
                  <a:srgbClr val="435147"/>
                </a:solidFill>
              </a:rPr>
              <a:t>, sed do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2280918D-24C8-44B7-91D7-383C0256EC77}"/>
              </a:ext>
            </a:extLst>
          </p:cNvPr>
          <p:cNvSpPr/>
          <p:nvPr/>
        </p:nvSpPr>
        <p:spPr>
          <a:xfrm>
            <a:off x="4663576" y="3688681"/>
            <a:ext cx="2864848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Lorem ipsum dolor</a:t>
            </a:r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1AA840CC-3768-41C6-933C-13378B3A8F02}"/>
              </a:ext>
            </a:extLst>
          </p:cNvPr>
          <p:cNvGrpSpPr/>
          <p:nvPr/>
        </p:nvGrpSpPr>
        <p:grpSpPr>
          <a:xfrm>
            <a:off x="5742917" y="2275304"/>
            <a:ext cx="706165" cy="688942"/>
            <a:chOff x="4116315" y="3561492"/>
            <a:chExt cx="390525" cy="381000"/>
          </a:xfrm>
          <a:solidFill>
            <a:srgbClr val="FAFFF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1674FD68-BD80-42F8-8CC5-9CA59F0B7D18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E211FCE-31AD-4468-AA2C-EBE44A669DE0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484961D9-CBA4-4995-AEE3-5A36E8F6FDEA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9368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CC2F7F57-19C8-40CA-9525-81661CBEC8C4}"/>
              </a:ext>
            </a:extLst>
          </p:cNvPr>
          <p:cNvSpPr txBox="1"/>
          <p:nvPr/>
        </p:nvSpPr>
        <p:spPr>
          <a:xfrm>
            <a:off x="1505214" y="2367576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35147"/>
                </a:solidFill>
              </a:rPr>
              <a:t>amet</a:t>
            </a:r>
            <a:r>
              <a:rPr lang="en-US" altLang="ko-KR" sz="1400" dirty="0">
                <a:solidFill>
                  <a:srgbClr val="435147"/>
                </a:solidFill>
              </a:rPr>
              <a:t>, </a:t>
            </a:r>
            <a:r>
              <a:rPr lang="en-US" altLang="ko-KR" sz="14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adipisicing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elit</a:t>
            </a:r>
            <a:r>
              <a:rPr lang="en-US" altLang="ko-KR" sz="1400" dirty="0">
                <a:solidFill>
                  <a:srgbClr val="435147"/>
                </a:solidFill>
              </a:rPr>
              <a:t>, sed do </a:t>
            </a:r>
            <a:r>
              <a:rPr lang="en-US" altLang="ko-KR" sz="1400" dirty="0" err="1">
                <a:solidFill>
                  <a:srgbClr val="435147"/>
                </a:solidFill>
              </a:rPr>
              <a:t>eiusmod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tempor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incididunt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ut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labore</a:t>
            </a:r>
            <a:endParaRPr lang="ko-KR" altLang="en-US" sz="1400" dirty="0">
              <a:solidFill>
                <a:srgbClr val="435147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B3501B65-82E2-4EB1-9E89-D5B2E8AF41EB}"/>
              </a:ext>
            </a:extLst>
          </p:cNvPr>
          <p:cNvSpPr/>
          <p:nvPr/>
        </p:nvSpPr>
        <p:spPr>
          <a:xfrm>
            <a:off x="1505214" y="1873188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Lorem ipsum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13B3F84-225E-406B-975F-B6779B88E7A8}"/>
              </a:ext>
            </a:extLst>
          </p:cNvPr>
          <p:cNvSpPr txBox="1"/>
          <p:nvPr/>
        </p:nvSpPr>
        <p:spPr>
          <a:xfrm>
            <a:off x="1505214" y="43526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35147"/>
                </a:solidFill>
              </a:rPr>
              <a:t>amet</a:t>
            </a:r>
            <a:r>
              <a:rPr lang="en-US" altLang="ko-KR" sz="1400" dirty="0">
                <a:solidFill>
                  <a:srgbClr val="435147"/>
                </a:solidFill>
              </a:rPr>
              <a:t>, </a:t>
            </a:r>
            <a:r>
              <a:rPr lang="en-US" altLang="ko-KR" sz="14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adipisicing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elit</a:t>
            </a:r>
            <a:r>
              <a:rPr lang="en-US" altLang="ko-KR" sz="1400" dirty="0">
                <a:solidFill>
                  <a:srgbClr val="435147"/>
                </a:solidFill>
              </a:rPr>
              <a:t>, sed do </a:t>
            </a:r>
            <a:r>
              <a:rPr lang="en-US" altLang="ko-KR" sz="1400" dirty="0" err="1">
                <a:solidFill>
                  <a:srgbClr val="435147"/>
                </a:solidFill>
              </a:rPr>
              <a:t>eiusmod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tempor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incididunt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ut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labore</a:t>
            </a:r>
            <a:endParaRPr lang="ko-KR" altLang="en-US" sz="1400" dirty="0">
              <a:solidFill>
                <a:srgbClr val="435147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B0FBD8B-8FF2-4CB1-B65D-DC00F59B70D1}"/>
              </a:ext>
            </a:extLst>
          </p:cNvPr>
          <p:cNvSpPr/>
          <p:nvPr/>
        </p:nvSpPr>
        <p:spPr>
          <a:xfrm>
            <a:off x="1505214" y="3858282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Lorem ipsum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31BD62F-DC75-4C24-AA85-7F366A9214AA}"/>
              </a:ext>
            </a:extLst>
          </p:cNvPr>
          <p:cNvSpPr txBox="1"/>
          <p:nvPr/>
        </p:nvSpPr>
        <p:spPr>
          <a:xfrm>
            <a:off x="6654801" y="2367576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35147"/>
                </a:solidFill>
              </a:rPr>
              <a:t>amet</a:t>
            </a:r>
            <a:r>
              <a:rPr lang="en-US" altLang="ko-KR" sz="1400" dirty="0">
                <a:solidFill>
                  <a:srgbClr val="435147"/>
                </a:solidFill>
              </a:rPr>
              <a:t>, </a:t>
            </a:r>
            <a:r>
              <a:rPr lang="en-US" altLang="ko-KR" sz="14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adipisicing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elit</a:t>
            </a:r>
            <a:r>
              <a:rPr lang="en-US" altLang="ko-KR" sz="1400" dirty="0">
                <a:solidFill>
                  <a:srgbClr val="435147"/>
                </a:solidFill>
              </a:rPr>
              <a:t>, sed do </a:t>
            </a:r>
            <a:r>
              <a:rPr lang="en-US" altLang="ko-KR" sz="1400" dirty="0" err="1">
                <a:solidFill>
                  <a:srgbClr val="435147"/>
                </a:solidFill>
              </a:rPr>
              <a:t>eiusmod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tempor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incididunt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ut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labore</a:t>
            </a:r>
            <a:endParaRPr lang="ko-KR" altLang="en-US" sz="1400" dirty="0">
              <a:solidFill>
                <a:srgbClr val="435147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ABAF2FE6-8495-4533-B68B-28084B2E808A}"/>
              </a:ext>
            </a:extLst>
          </p:cNvPr>
          <p:cNvSpPr/>
          <p:nvPr/>
        </p:nvSpPr>
        <p:spPr>
          <a:xfrm>
            <a:off x="6654801" y="1873188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Lorem ipsum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969AF79-67D9-4202-A12C-BB93AEEE719E}"/>
              </a:ext>
            </a:extLst>
          </p:cNvPr>
          <p:cNvSpPr txBox="1"/>
          <p:nvPr/>
        </p:nvSpPr>
        <p:spPr>
          <a:xfrm>
            <a:off x="6654801" y="43526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35147"/>
                </a:solidFill>
              </a:rPr>
              <a:t>amet</a:t>
            </a:r>
            <a:r>
              <a:rPr lang="en-US" altLang="ko-KR" sz="1400" dirty="0">
                <a:solidFill>
                  <a:srgbClr val="435147"/>
                </a:solidFill>
              </a:rPr>
              <a:t>, </a:t>
            </a:r>
            <a:r>
              <a:rPr lang="en-US" altLang="ko-KR" sz="14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adipisicing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elit</a:t>
            </a:r>
            <a:r>
              <a:rPr lang="en-US" altLang="ko-KR" sz="1400" dirty="0">
                <a:solidFill>
                  <a:srgbClr val="435147"/>
                </a:solidFill>
              </a:rPr>
              <a:t>, sed do </a:t>
            </a:r>
            <a:r>
              <a:rPr lang="en-US" altLang="ko-KR" sz="1400" dirty="0" err="1">
                <a:solidFill>
                  <a:srgbClr val="435147"/>
                </a:solidFill>
              </a:rPr>
              <a:t>eiusmod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tempor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incididunt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ut</a:t>
            </a:r>
            <a:r>
              <a:rPr lang="en-US" altLang="ko-KR" sz="1400" dirty="0">
                <a:solidFill>
                  <a:srgbClr val="435147"/>
                </a:solidFill>
              </a:rPr>
              <a:t> </a:t>
            </a:r>
            <a:r>
              <a:rPr lang="en-US" altLang="ko-KR" sz="1400" dirty="0" err="1">
                <a:solidFill>
                  <a:srgbClr val="435147"/>
                </a:solidFill>
              </a:rPr>
              <a:t>labore</a:t>
            </a:r>
            <a:endParaRPr lang="ko-KR" altLang="en-US" sz="1400" dirty="0">
              <a:solidFill>
                <a:srgbClr val="435147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ADCF8DD0-DA3F-47D7-81CE-2365E3722F00}"/>
              </a:ext>
            </a:extLst>
          </p:cNvPr>
          <p:cNvSpPr/>
          <p:nvPr/>
        </p:nvSpPr>
        <p:spPr>
          <a:xfrm>
            <a:off x="6654801" y="3858282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435147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310143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55CD8D5-B6AC-499C-9BCB-A28A8589ECAA}"/>
              </a:ext>
            </a:extLst>
          </p:cNvPr>
          <p:cNvSpPr txBox="1"/>
          <p:nvPr/>
        </p:nvSpPr>
        <p:spPr>
          <a:xfrm>
            <a:off x="2998843" y="910395"/>
            <a:ext cx="6194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600">
                <a:solidFill>
                  <a:srgbClr val="FFE4B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>
                <a:solidFill>
                  <a:srgbClr val="435147"/>
                </a:solidFill>
              </a:rPr>
              <a:t>Subject </a:t>
            </a:r>
            <a:r>
              <a:rPr lang="en-US" altLang="ko-KR" dirty="0">
                <a:solidFill>
                  <a:srgbClr val="435147"/>
                </a:solidFill>
              </a:rPr>
              <a:t>Title</a:t>
            </a:r>
            <a:endParaRPr lang="ko-KR" altLang="en-US" dirty="0">
              <a:solidFill>
                <a:srgbClr val="435147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E13DDD-1100-48A3-B51E-45D4FE03417C}"/>
              </a:ext>
            </a:extLst>
          </p:cNvPr>
          <p:cNvSpPr txBox="1"/>
          <p:nvPr/>
        </p:nvSpPr>
        <p:spPr>
          <a:xfrm>
            <a:off x="1008359" y="4430063"/>
            <a:ext cx="4857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435147"/>
                </a:solidFill>
                <a:latin typeface="+mj-lt"/>
              </a:rPr>
              <a:t>Lorem ipsum dolor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70626A-ABEA-418E-B0C7-250DA19B73F6}"/>
              </a:ext>
            </a:extLst>
          </p:cNvPr>
          <p:cNvSpPr txBox="1"/>
          <p:nvPr/>
        </p:nvSpPr>
        <p:spPr>
          <a:xfrm>
            <a:off x="1008360" y="4890418"/>
            <a:ext cx="4857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8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435147"/>
                </a:solidFill>
              </a:rPr>
              <a:t>amet</a:t>
            </a:r>
            <a:r>
              <a:rPr lang="en-US" altLang="ko-KR" sz="1800" dirty="0">
                <a:solidFill>
                  <a:srgbClr val="435147"/>
                </a:solidFill>
              </a:rPr>
              <a:t>, </a:t>
            </a:r>
            <a:r>
              <a:rPr lang="en-US" altLang="ko-KR" sz="18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800" dirty="0">
                <a:solidFill>
                  <a:srgbClr val="435147"/>
                </a:solidFill>
              </a:rPr>
              <a:t> </a:t>
            </a:r>
            <a:r>
              <a:rPr lang="en-US" altLang="ko-KR" sz="1800" dirty="0" err="1">
                <a:solidFill>
                  <a:srgbClr val="435147"/>
                </a:solidFill>
              </a:rPr>
              <a:t>adipiscing</a:t>
            </a:r>
            <a:r>
              <a:rPr lang="en-US" altLang="ko-KR" sz="1800" dirty="0">
                <a:solidFill>
                  <a:srgbClr val="435147"/>
                </a:solidFill>
              </a:rPr>
              <a:t> </a:t>
            </a:r>
            <a:r>
              <a:rPr lang="en-US" altLang="ko-KR" sz="1800" dirty="0" err="1">
                <a:solidFill>
                  <a:srgbClr val="435147"/>
                </a:solidFill>
              </a:rPr>
              <a:t>elit</a:t>
            </a:r>
            <a:r>
              <a:rPr lang="en-US" altLang="ko-KR" sz="1800" dirty="0">
                <a:solidFill>
                  <a:srgbClr val="435147"/>
                </a:solidFill>
              </a:rPr>
              <a:t>, sed do </a:t>
            </a:r>
            <a:r>
              <a:rPr lang="en-US" altLang="ko-KR" sz="1800" dirty="0" err="1">
                <a:solidFill>
                  <a:srgbClr val="435147"/>
                </a:solidFill>
              </a:rPr>
              <a:t>eiusmod</a:t>
            </a:r>
            <a:r>
              <a:rPr lang="en-US" altLang="ko-KR" sz="1800" dirty="0">
                <a:solidFill>
                  <a:srgbClr val="435147"/>
                </a:solidFill>
              </a:rPr>
              <a:t> </a:t>
            </a:r>
            <a:r>
              <a:rPr lang="en-US" altLang="ko-KR" sz="1800" dirty="0" err="1">
                <a:solidFill>
                  <a:srgbClr val="435147"/>
                </a:solidFill>
              </a:rPr>
              <a:t>tempor</a:t>
            </a:r>
            <a:r>
              <a:rPr lang="en-US" altLang="ko-KR" sz="1800" dirty="0">
                <a:solidFill>
                  <a:srgbClr val="435147"/>
                </a:solidFill>
              </a:rPr>
              <a:t> </a:t>
            </a:r>
            <a:r>
              <a:rPr lang="en-US" altLang="ko-KR" sz="1800" dirty="0" err="1">
                <a:solidFill>
                  <a:srgbClr val="435147"/>
                </a:solidFill>
              </a:rPr>
              <a:t>incididunt</a:t>
            </a:r>
            <a:r>
              <a:rPr lang="en-US" altLang="ko-KR" sz="1800" dirty="0">
                <a:solidFill>
                  <a:srgbClr val="435147"/>
                </a:solidFill>
              </a:rPr>
              <a:t> </a:t>
            </a:r>
            <a:r>
              <a:rPr lang="en-US" altLang="ko-KR" sz="1800" dirty="0" err="1">
                <a:solidFill>
                  <a:srgbClr val="435147"/>
                </a:solidFill>
              </a:rPr>
              <a:t>ut</a:t>
            </a:r>
            <a:r>
              <a:rPr lang="en-US" altLang="ko-KR" sz="1800" dirty="0">
                <a:solidFill>
                  <a:srgbClr val="435147"/>
                </a:solidFill>
              </a:rPr>
              <a:t> </a:t>
            </a:r>
            <a:r>
              <a:rPr lang="en-US" altLang="ko-KR" sz="1800" dirty="0" err="1">
                <a:solidFill>
                  <a:srgbClr val="435147"/>
                </a:solidFill>
              </a:rPr>
              <a:t>labore</a:t>
            </a:r>
            <a:r>
              <a:rPr lang="en-US" altLang="ko-KR" sz="1800" dirty="0">
                <a:solidFill>
                  <a:srgbClr val="435147"/>
                </a:solidFill>
              </a:rPr>
              <a:t> et dolore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EC7077-6CDC-4940-9D3D-D546A46FF26E}"/>
              </a:ext>
            </a:extLst>
          </p:cNvPr>
          <p:cNvSpPr txBox="1"/>
          <p:nvPr/>
        </p:nvSpPr>
        <p:spPr>
          <a:xfrm>
            <a:off x="6326482" y="4430063"/>
            <a:ext cx="4857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435147"/>
                </a:solidFill>
                <a:latin typeface="+mj-lt"/>
              </a:rPr>
              <a:t>Lorem ipsum dolor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CBF57B-A9B5-48C4-9EAF-345CB4055B41}"/>
              </a:ext>
            </a:extLst>
          </p:cNvPr>
          <p:cNvSpPr txBox="1"/>
          <p:nvPr/>
        </p:nvSpPr>
        <p:spPr>
          <a:xfrm>
            <a:off x="6326483" y="4890418"/>
            <a:ext cx="4857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800" dirty="0">
                <a:solidFill>
                  <a:srgbClr val="435147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435147"/>
                </a:solidFill>
              </a:rPr>
              <a:t>amet</a:t>
            </a:r>
            <a:r>
              <a:rPr lang="en-US" altLang="ko-KR" sz="1800" dirty="0">
                <a:solidFill>
                  <a:srgbClr val="435147"/>
                </a:solidFill>
              </a:rPr>
              <a:t>, </a:t>
            </a:r>
            <a:r>
              <a:rPr lang="en-US" altLang="ko-KR" sz="1800" dirty="0" err="1">
                <a:solidFill>
                  <a:srgbClr val="435147"/>
                </a:solidFill>
              </a:rPr>
              <a:t>consectetur</a:t>
            </a:r>
            <a:r>
              <a:rPr lang="en-US" altLang="ko-KR" sz="1800" dirty="0">
                <a:solidFill>
                  <a:srgbClr val="435147"/>
                </a:solidFill>
              </a:rPr>
              <a:t> </a:t>
            </a:r>
            <a:r>
              <a:rPr lang="en-US" altLang="ko-KR" sz="1800" dirty="0" err="1">
                <a:solidFill>
                  <a:srgbClr val="435147"/>
                </a:solidFill>
              </a:rPr>
              <a:t>adipiscing</a:t>
            </a:r>
            <a:r>
              <a:rPr lang="en-US" altLang="ko-KR" sz="1800" dirty="0">
                <a:solidFill>
                  <a:srgbClr val="435147"/>
                </a:solidFill>
              </a:rPr>
              <a:t> </a:t>
            </a:r>
            <a:r>
              <a:rPr lang="en-US" altLang="ko-KR" sz="1800" dirty="0" err="1">
                <a:solidFill>
                  <a:srgbClr val="435147"/>
                </a:solidFill>
              </a:rPr>
              <a:t>elit</a:t>
            </a:r>
            <a:r>
              <a:rPr lang="en-US" altLang="ko-KR" sz="1800" dirty="0">
                <a:solidFill>
                  <a:srgbClr val="435147"/>
                </a:solidFill>
              </a:rPr>
              <a:t>, sed do </a:t>
            </a:r>
            <a:r>
              <a:rPr lang="en-US" altLang="ko-KR" sz="1800" dirty="0" err="1">
                <a:solidFill>
                  <a:srgbClr val="435147"/>
                </a:solidFill>
              </a:rPr>
              <a:t>eiusmod</a:t>
            </a:r>
            <a:r>
              <a:rPr lang="en-US" altLang="ko-KR" sz="1800" dirty="0">
                <a:solidFill>
                  <a:srgbClr val="435147"/>
                </a:solidFill>
              </a:rPr>
              <a:t> </a:t>
            </a:r>
            <a:r>
              <a:rPr lang="en-US" altLang="ko-KR" sz="1800" dirty="0" err="1">
                <a:solidFill>
                  <a:srgbClr val="435147"/>
                </a:solidFill>
              </a:rPr>
              <a:t>tempor</a:t>
            </a:r>
            <a:r>
              <a:rPr lang="en-US" altLang="ko-KR" sz="1800" dirty="0">
                <a:solidFill>
                  <a:srgbClr val="435147"/>
                </a:solidFill>
              </a:rPr>
              <a:t> </a:t>
            </a:r>
            <a:r>
              <a:rPr lang="en-US" altLang="ko-KR" sz="1800" dirty="0" err="1">
                <a:solidFill>
                  <a:srgbClr val="435147"/>
                </a:solidFill>
              </a:rPr>
              <a:t>incididunt</a:t>
            </a:r>
            <a:r>
              <a:rPr lang="en-US" altLang="ko-KR" sz="1800" dirty="0">
                <a:solidFill>
                  <a:srgbClr val="435147"/>
                </a:solidFill>
              </a:rPr>
              <a:t> </a:t>
            </a:r>
            <a:r>
              <a:rPr lang="en-US" altLang="ko-KR" sz="1800" dirty="0" err="1">
                <a:solidFill>
                  <a:srgbClr val="435147"/>
                </a:solidFill>
              </a:rPr>
              <a:t>ut</a:t>
            </a:r>
            <a:r>
              <a:rPr lang="en-US" altLang="ko-KR" sz="1800" dirty="0">
                <a:solidFill>
                  <a:srgbClr val="435147"/>
                </a:solidFill>
              </a:rPr>
              <a:t> </a:t>
            </a:r>
            <a:r>
              <a:rPr lang="en-US" altLang="ko-KR" sz="1800" dirty="0" err="1">
                <a:solidFill>
                  <a:srgbClr val="435147"/>
                </a:solidFill>
              </a:rPr>
              <a:t>labore</a:t>
            </a:r>
            <a:r>
              <a:rPr lang="en-US" altLang="ko-KR" sz="1800" dirty="0">
                <a:solidFill>
                  <a:srgbClr val="435147"/>
                </a:solidFill>
              </a:rPr>
              <a:t> et dolore</a:t>
            </a: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B4460F0A-4EBE-4920-BAF0-3505AA08B6E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8988B732-15F6-4950-8B0F-D9889629A07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004779322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cifico - Calibri Light">
      <a:majorFont>
        <a:latin typeface="Pacifico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4CC87E"/>
        </a:solidFill>
        <a:ln>
          <a:noFill/>
        </a:ln>
      </a:spPr>
      <a:bodyPr lIns="0" tIns="0" rIns="0" bIns="0" rtlCol="0" anchor="ctr"/>
      <a:lstStyle>
        <a:defPPr algn="ctr">
          <a:defRPr sz="2400" dirty="0" smtClean="0"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4CC87E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1060</TotalTime>
  <Words>1155</Words>
  <Application>Microsoft Office PowerPoint</Application>
  <PresentationFormat>와이드스크린</PresentationFormat>
  <Paragraphs>176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Wingdings</vt:lpstr>
      <vt:lpstr>Arial</vt:lpstr>
      <vt:lpstr>Calibri Light</vt:lpstr>
      <vt:lpstr>Arial Unicode MS</vt:lpstr>
      <vt:lpstr>맑은 고딕</vt:lpstr>
      <vt:lpstr>Pacifico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120</cp:revision>
  <dcterms:created xsi:type="dcterms:W3CDTF">2019-04-06T05:20:47Z</dcterms:created>
  <dcterms:modified xsi:type="dcterms:W3CDTF">2020-11-26T04:04:41Z</dcterms:modified>
</cp:coreProperties>
</file>