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401" r:id="rId3"/>
    <p:sldId id="441" r:id="rId4"/>
    <p:sldId id="384" r:id="rId5"/>
    <p:sldId id="385" r:id="rId6"/>
    <p:sldId id="429" r:id="rId7"/>
    <p:sldId id="386" r:id="rId8"/>
    <p:sldId id="431" r:id="rId9"/>
    <p:sldId id="430" r:id="rId10"/>
    <p:sldId id="432" r:id="rId11"/>
    <p:sldId id="433" r:id="rId12"/>
    <p:sldId id="434" r:id="rId13"/>
    <p:sldId id="436" r:id="rId14"/>
    <p:sldId id="437" r:id="rId15"/>
    <p:sldId id="438" r:id="rId16"/>
    <p:sldId id="435" r:id="rId17"/>
    <p:sldId id="439" r:id="rId18"/>
    <p:sldId id="292" r:id="rId19"/>
    <p:sldId id="287" r:id="rId20"/>
    <p:sldId id="288" r:id="rId21"/>
    <p:sldId id="442" r:id="rId22"/>
    <p:sldId id="443" r:id="rId23"/>
    <p:sldId id="291" r:id="rId24"/>
    <p:sldId id="294" r:id="rId25"/>
    <p:sldId id="293" r:id="rId26"/>
    <p:sldId id="295" r:id="rId27"/>
    <p:sldId id="440" r:id="rId28"/>
  </p:sldIdLst>
  <p:sldSz cx="12192000" cy="6858000"/>
  <p:notesSz cx="6858000" cy="9144000"/>
  <p:embeddedFontLst>
    <p:embeddedFont>
      <p:font typeface="Bebas Neue" panose="020B0606020202050201" pitchFamily="34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MO" initials="M" lastIdx="3" clrIdx="0">
    <p:extLst>
      <p:ext uri="{19B8F6BF-5375-455C-9EA6-DF929625EA0E}">
        <p15:presenceInfo xmlns:p15="http://schemas.microsoft.com/office/powerpoint/2012/main" userId="M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DC2"/>
    <a:srgbClr val="FFD60A"/>
    <a:srgbClr val="EE5A4E"/>
    <a:srgbClr val="6D6DFF"/>
    <a:srgbClr val="4E4E4E"/>
    <a:srgbClr val="FF4428"/>
    <a:srgbClr val="40CEE9"/>
    <a:srgbClr val="F5F5F5"/>
    <a:srgbClr val="FB9A50"/>
    <a:srgbClr val="FBD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3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6.svg"/><Relationship Id="rId4" Type="http://schemas.openxmlformats.org/officeDocument/2006/relationships/image" Target="../media/image4.svg"/><Relationship Id="rId9" Type="http://schemas.openxmlformats.org/officeDocument/2006/relationships/image" Target="../media/image35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image" Target="../media/image18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4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6.svg"/><Relationship Id="rId4" Type="http://schemas.openxmlformats.org/officeDocument/2006/relationships/image" Target="../media/image4.svg"/><Relationship Id="rId9" Type="http://schemas.openxmlformats.org/officeDocument/2006/relationships/image" Target="../media/image45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12" Type="http://schemas.openxmlformats.org/officeDocument/2006/relationships/image" Target="../media/image4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4.svg"/><Relationship Id="rId4" Type="http://schemas.openxmlformats.org/officeDocument/2006/relationships/image" Target="../media/image4.svg"/><Relationship Id="rId9" Type="http://schemas.openxmlformats.org/officeDocument/2006/relationships/image" Target="../media/image33.png"/><Relationship Id="rId14" Type="http://schemas.openxmlformats.org/officeDocument/2006/relationships/image" Target="../media/image18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6.svg"/><Relationship Id="rId4" Type="http://schemas.openxmlformats.org/officeDocument/2006/relationships/image" Target="../media/image4.svg"/><Relationship Id="rId9" Type="http://schemas.openxmlformats.org/officeDocument/2006/relationships/image" Target="../media/image35.png"/><Relationship Id="rId14" Type="http://schemas.openxmlformats.org/officeDocument/2006/relationships/image" Target="../media/image12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12" Type="http://schemas.openxmlformats.org/officeDocument/2006/relationships/image" Target="../media/image4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Relationship Id="rId14" Type="http://schemas.openxmlformats.org/officeDocument/2006/relationships/image" Target="../media/image18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6.svg"/><Relationship Id="rId4" Type="http://schemas.openxmlformats.org/officeDocument/2006/relationships/image" Target="../media/image4.svg"/><Relationship Id="rId9" Type="http://schemas.openxmlformats.org/officeDocument/2006/relationships/image" Target="../media/image2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svg"/><Relationship Id="rId4" Type="http://schemas.openxmlformats.org/officeDocument/2006/relationships/image" Target="../media/image4.svg"/><Relationship Id="rId9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4.svg"/><Relationship Id="rId4" Type="http://schemas.openxmlformats.org/officeDocument/2006/relationships/image" Target="../media/image4.svg"/><Relationship Id="rId9" Type="http://schemas.openxmlformats.org/officeDocument/2006/relationships/image" Target="../media/image3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6.svg"/><Relationship Id="rId4" Type="http://schemas.openxmlformats.org/officeDocument/2006/relationships/image" Target="../media/image4.svg"/><Relationship Id="rId9" Type="http://schemas.openxmlformats.org/officeDocument/2006/relationships/image" Target="../media/image3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0.svg"/><Relationship Id="rId4" Type="http://schemas.openxmlformats.org/officeDocument/2006/relationships/image" Target="../media/image4.svg"/><Relationship Id="rId9" Type="http://schemas.openxmlformats.org/officeDocument/2006/relationships/image" Target="../media/image3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12" Type="http://schemas.openxmlformats.org/officeDocument/2006/relationships/image" Target="../media/image4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4.svg"/><Relationship Id="rId9" Type="http://schemas.openxmlformats.org/officeDocument/2006/relationships/image" Target="../media/image1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4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6.svg"/><Relationship Id="rId4" Type="http://schemas.openxmlformats.org/officeDocument/2006/relationships/image" Target="../media/image4.svg"/><Relationship Id="rId9" Type="http://schemas.openxmlformats.org/officeDocument/2006/relationships/image" Target="../media/image4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C6EC0193-6271-45E0-A726-CF16A3B47B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BD54EE53-8B11-4042-A448-4FC69C86E8B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903C262B-5BF6-423E-B94F-FFEF0671D1E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45638" y="4902200"/>
            <a:ext cx="507380" cy="194945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5A589E7-726C-44EB-A68A-A15043D3068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25" y="0"/>
            <a:ext cx="1014761" cy="97472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0D7068B-3702-4248-A596-61CBE856D59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0300" y="492599"/>
            <a:ext cx="1014761" cy="97472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711ED5F-3E89-4CC3-BBF0-957E9A8F10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155539" y="979486"/>
            <a:ext cx="1014761" cy="146208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CD12379E-10C7-4C7A-97DA-AD6A930FA5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25886" y="4403525"/>
            <a:ext cx="1014761" cy="146208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64DFA15D-EA9B-409F-9FE8-F04ABFF8AA5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525" y="5389562"/>
            <a:ext cx="1526369" cy="146208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28FECDF-7F0E-47A7-9CF1-0F5DA67C623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18505" y="3921917"/>
            <a:ext cx="1014761" cy="1462088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452FF8C2-D9DB-4728-A8A1-CF3BD9D0FCA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50386" y="6350"/>
            <a:ext cx="1526369" cy="974724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3DB59D7A-B892-410A-8BDC-B25D71CAFD3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605043" y="5876926"/>
            <a:ext cx="1526369" cy="974724"/>
          </a:xfrm>
          <a:prstGeom prst="rect">
            <a:avLst/>
          </a:prstGeom>
        </p:spPr>
      </p:pic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22078652-CCB8-4BD6-8783-6B2A4BE6D994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1809487" y="956504"/>
            <a:ext cx="108000" cy="1140059"/>
          </a:xfrm>
          <a:prstGeom prst="roundRect">
            <a:avLst>
              <a:gd name="adj" fmla="val 50000"/>
            </a:avLst>
          </a:prstGeom>
          <a:solidFill>
            <a:srgbClr val="FB9A50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5A30B002-B1C2-4BAA-8A32-12B23D04863A}"/>
              </a:ext>
            </a:extLst>
          </p:cNvPr>
          <p:cNvSpPr/>
          <p:nvPr userDrawn="1"/>
        </p:nvSpPr>
        <p:spPr>
          <a:xfrm>
            <a:off x="1255473" y="3686486"/>
            <a:ext cx="785174" cy="1570348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13AD3E9-DC51-4413-8A41-38EAA571AC01}"/>
              </a:ext>
            </a:extLst>
          </p:cNvPr>
          <p:cNvSpPr/>
          <p:nvPr userDrawn="1"/>
        </p:nvSpPr>
        <p:spPr>
          <a:xfrm>
            <a:off x="10376612" y="5530838"/>
            <a:ext cx="127000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C13128C0-768A-41EE-95D5-F70B34BA3F3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80394" y="4444461"/>
            <a:ext cx="54000" cy="1086377"/>
            <a:chOff x="6515161" y="2591286"/>
            <a:chExt cx="90000" cy="1810626"/>
          </a:xfrm>
          <a:solidFill>
            <a:srgbClr val="EE5A4E"/>
          </a:solidFill>
        </p:grpSpPr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2A048DE-8491-4F98-88B3-05383BDA9D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2591286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805A054B-5557-4D2E-87EA-E7C5D0B2A96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021443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E43B746E-D3A5-4B97-BE86-40DF5C693FF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451600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2AE8BE75-C439-47FF-91E1-A24B86587B9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881757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5A81F8DF-5AAB-4F4B-8358-F8799DA086E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4311912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60" name="원형: 비어 있음 59">
            <a:extLst>
              <a:ext uri="{FF2B5EF4-FFF2-40B4-BE49-F238E27FC236}">
                <a16:creationId xmlns:a16="http://schemas.microsoft.com/office/drawing/2014/main" id="{1289FFA1-5AE9-4653-9C17-3307C1703F43}"/>
              </a:ext>
            </a:extLst>
          </p:cNvPr>
          <p:cNvSpPr/>
          <p:nvPr userDrawn="1"/>
        </p:nvSpPr>
        <p:spPr>
          <a:xfrm>
            <a:off x="11034394" y="664364"/>
            <a:ext cx="420914" cy="420914"/>
          </a:xfrm>
          <a:prstGeom prst="donut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49C7F23A-5503-4BC9-A620-066E9C8954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H="1">
            <a:off x="1" y="0"/>
            <a:ext cx="1014761" cy="146208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67AEEB0B-F818-4D4A-A934-A837BF2E3E9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67478" y="5381625"/>
            <a:ext cx="1014761" cy="1464469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6548D3A8-B2F9-4F24-AAA8-6AED9DF6638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84620" y="1966837"/>
            <a:ext cx="507380" cy="194945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66F4E770-DD20-47C7-BA26-4EE249E9FBAD}"/>
              </a:ext>
            </a:extLst>
          </p:cNvPr>
          <p:cNvSpPr/>
          <p:nvPr userDrawn="1"/>
        </p:nvSpPr>
        <p:spPr>
          <a:xfrm rot="16200000">
            <a:off x="696608" y="219079"/>
            <a:ext cx="308070" cy="1332000"/>
          </a:xfrm>
          <a:prstGeom prst="rect">
            <a:avLst/>
          </a:prstGeom>
          <a:solidFill>
            <a:srgbClr val="FB9A50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22B5891-C019-49EF-9555-964559CBEBCC}"/>
              </a:ext>
            </a:extLst>
          </p:cNvPr>
          <p:cNvSpPr/>
          <p:nvPr userDrawn="1"/>
        </p:nvSpPr>
        <p:spPr>
          <a:xfrm>
            <a:off x="11545982" y="3542616"/>
            <a:ext cx="392328" cy="784655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9364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ADF4DE43-3567-4FA8-A44E-9D3B9E6869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15175" y="987425"/>
            <a:ext cx="3549650" cy="48831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F702A699-9C80-44AA-884D-ECDB56F974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" y="0"/>
            <a:ext cx="1014761" cy="97472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3A06172-B304-4924-BCDB-477207A915F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95784" y="5883276"/>
            <a:ext cx="1526369" cy="97472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BD65EBE-1B51-4989-A0D1-61D4EDBADDB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7239" y="5395912"/>
            <a:ext cx="1014761" cy="1462088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E3D41552-EF1C-45AA-A57E-1C6A9015CA0E}"/>
              </a:ext>
            </a:extLst>
          </p:cNvPr>
          <p:cNvSpPr/>
          <p:nvPr userDrawn="1"/>
        </p:nvSpPr>
        <p:spPr>
          <a:xfrm>
            <a:off x="782986" y="731044"/>
            <a:ext cx="482600" cy="482600"/>
          </a:xfrm>
          <a:prstGeom prst="ellipse">
            <a:avLst/>
          </a:prstGeom>
          <a:solidFill>
            <a:srgbClr val="EE5A4E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AADC4ED7-8C4D-4083-8D9E-7262304156E7}"/>
              </a:ext>
            </a:extLst>
          </p:cNvPr>
          <p:cNvSpPr/>
          <p:nvPr userDrawn="1"/>
        </p:nvSpPr>
        <p:spPr>
          <a:xfrm>
            <a:off x="10913579" y="5137404"/>
            <a:ext cx="527320" cy="1054640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95473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BA612427-2FAA-4028-BD1E-5708A5843B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6763" y="1476373"/>
            <a:ext cx="3038475" cy="292893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B3C7A23B-3C81-45EA-AA66-497AE14E39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38560" y="1476373"/>
            <a:ext cx="3038475" cy="292893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2D02B75D-49EC-49DA-BB2E-23465DBC5E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4966" y="1476373"/>
            <a:ext cx="3038475" cy="292893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41FEB04C-9AB9-4E24-8293-2E0578F68F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381" y="3921239"/>
            <a:ext cx="1014761" cy="97472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E78544D-E0E9-46BC-91DF-45BF74E343F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0" y="5395912"/>
            <a:ext cx="507380" cy="1462088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20BFE3E6-9472-4694-A46B-6F1E2271F20C}"/>
              </a:ext>
            </a:extLst>
          </p:cNvPr>
          <p:cNvSpPr/>
          <p:nvPr userDrawn="1"/>
        </p:nvSpPr>
        <p:spPr>
          <a:xfrm rot="16200000">
            <a:off x="511965" y="-517523"/>
            <a:ext cx="308070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27607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2">
            <a:extLst>
              <a:ext uri="{FF2B5EF4-FFF2-40B4-BE49-F238E27FC236}">
                <a16:creationId xmlns:a16="http://schemas.microsoft.com/office/drawing/2014/main" id="{6406F8ED-8425-4E1C-89B6-15E057D1837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148416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6121FD85-715C-45FF-8FC8-2E1FC36868B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51106" y="2148416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AF432111-2332-4B8A-8358-E49A83B00F3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98674" y="2148416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F9599743-0A90-4833-B54C-3E063217331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46241" y="2148416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CE75CCD-B54C-4A3B-BEB1-E3AEA6E180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0300" y="0"/>
            <a:ext cx="1014761" cy="97472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DDAE2CB-9CF4-4550-9CF3-60710994A6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9875"/>
          <a:stretch/>
        </p:blipFill>
        <p:spPr>
          <a:xfrm>
            <a:off x="10661650" y="486887"/>
            <a:ext cx="508650" cy="146208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58D69D5-A2D3-4294-BF2E-A84119EFE38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5395912"/>
            <a:ext cx="1014761" cy="146208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A069157-68B3-46C1-BC03-5C46B8378A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0000"/>
          <a:stretch/>
        </p:blipFill>
        <p:spPr>
          <a:xfrm>
            <a:off x="0" y="4914304"/>
            <a:ext cx="507380" cy="1462088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1E404817-1D3A-4153-B9FB-6AEF12D80191}"/>
              </a:ext>
            </a:extLst>
          </p:cNvPr>
          <p:cNvSpPr/>
          <p:nvPr userDrawn="1"/>
        </p:nvSpPr>
        <p:spPr>
          <a:xfrm>
            <a:off x="296923" y="5185455"/>
            <a:ext cx="420914" cy="420914"/>
          </a:xfrm>
          <a:prstGeom prst="ellipse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C2ABBEE-20A7-40FE-9DE2-810866852501}"/>
              </a:ext>
            </a:extLst>
          </p:cNvPr>
          <p:cNvSpPr/>
          <p:nvPr userDrawn="1"/>
        </p:nvSpPr>
        <p:spPr>
          <a:xfrm>
            <a:off x="11077103" y="374147"/>
            <a:ext cx="600577" cy="1201154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37793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D460250C-C8FB-469F-AF95-2556E30226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9174" y="1958975"/>
            <a:ext cx="4569620" cy="2444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4C1ED5CB-BFEE-4872-B219-211572E41A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03208" y="1958975"/>
            <a:ext cx="4569620" cy="2444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5CD93F4-3A8E-40AA-A0CA-E1DCE03D07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84620" y="4902200"/>
            <a:ext cx="507380" cy="19494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9779E9B-C28B-4903-9FC9-37AAEEC7153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25" y="0"/>
            <a:ext cx="1526369" cy="146208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5BBECFB-9151-473B-A8CD-3647B91AA8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65631" y="981076"/>
            <a:ext cx="1526369" cy="974724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30D18D5D-4CE1-4532-859A-D62D4C04536D}"/>
              </a:ext>
            </a:extLst>
          </p:cNvPr>
          <p:cNvSpPr>
            <a:spLocks/>
          </p:cNvSpPr>
          <p:nvPr userDrawn="1"/>
        </p:nvSpPr>
        <p:spPr>
          <a:xfrm rot="18900000" flipH="1">
            <a:off x="465241" y="290597"/>
            <a:ext cx="108000" cy="468000"/>
          </a:xfrm>
          <a:prstGeom prst="roundRect">
            <a:avLst>
              <a:gd name="adj" fmla="val 50000"/>
            </a:avLst>
          </a:prstGeom>
          <a:solidFill>
            <a:srgbClr val="FB9A50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4C47D1B3-C53E-41C3-972B-A62D22DB23FB}"/>
              </a:ext>
            </a:extLst>
          </p:cNvPr>
          <p:cNvSpPr/>
          <p:nvPr userDrawn="1"/>
        </p:nvSpPr>
        <p:spPr>
          <a:xfrm>
            <a:off x="11923473" y="6026161"/>
            <a:ext cx="268527" cy="537054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A1BE8C0-73C3-4D42-8955-A8D3D1F61552}"/>
              </a:ext>
            </a:extLst>
          </p:cNvPr>
          <p:cNvSpPr/>
          <p:nvPr userDrawn="1"/>
        </p:nvSpPr>
        <p:spPr>
          <a:xfrm flipH="1">
            <a:off x="10867958" y="6751562"/>
            <a:ext cx="1174700" cy="106438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A420C21-E089-4414-963A-BDF7E3D4107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61594" y="5530838"/>
            <a:ext cx="54000" cy="1086377"/>
            <a:chOff x="6515161" y="2591286"/>
            <a:chExt cx="90000" cy="1810626"/>
          </a:xfrm>
          <a:solidFill>
            <a:srgbClr val="FBD965"/>
          </a:solidFill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284A8680-DF6A-4E75-97A2-C11FBB6996C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2591286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BB03BC83-C3D0-4CB9-A408-B8E1C0A0D4F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021443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F99374C-E1AB-4525-BB3B-0ADFC9AE12A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451600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5481BF08-84BD-45AA-ACE1-516AC9C9521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881757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01104A76-C99D-4A91-BFC0-63DFADD32D0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4311912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22" name="원형: 비어 있음 21">
            <a:extLst>
              <a:ext uri="{FF2B5EF4-FFF2-40B4-BE49-F238E27FC236}">
                <a16:creationId xmlns:a16="http://schemas.microsoft.com/office/drawing/2014/main" id="{DA4CFE23-6ADE-44EC-ABCE-546F03C75126}"/>
              </a:ext>
            </a:extLst>
          </p:cNvPr>
          <p:cNvSpPr/>
          <p:nvPr userDrawn="1"/>
        </p:nvSpPr>
        <p:spPr>
          <a:xfrm>
            <a:off x="11034394" y="664364"/>
            <a:ext cx="420914" cy="420914"/>
          </a:xfrm>
          <a:prstGeom prst="donut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46209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0F7394FE-7060-4743-BC7E-D1212D0958D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03206" y="1964531"/>
            <a:ext cx="4564857" cy="29265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4F5DD0B-1470-48B8-9FA1-4EB858078E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1" y="0"/>
            <a:ext cx="1014761" cy="146208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B5C06B3-5E6C-4C13-A865-8A2C1FFEB92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0351" y="5875112"/>
            <a:ext cx="1014761" cy="97472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8DCE0C8-7378-4EA9-B534-E15F220D733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69075" y="5387748"/>
            <a:ext cx="1014761" cy="1462088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BCC90BD-2143-45AF-BF1F-487523339016}"/>
              </a:ext>
            </a:extLst>
          </p:cNvPr>
          <p:cNvSpPr/>
          <p:nvPr userDrawn="1"/>
        </p:nvSpPr>
        <p:spPr>
          <a:xfrm>
            <a:off x="370856" y="201949"/>
            <a:ext cx="392328" cy="784655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902BCCF-2998-4CD8-8636-E1011E8B45B2}"/>
              </a:ext>
            </a:extLst>
          </p:cNvPr>
          <p:cNvGrpSpPr/>
          <p:nvPr userDrawn="1"/>
        </p:nvGrpSpPr>
        <p:grpSpPr>
          <a:xfrm>
            <a:off x="10768689" y="6001689"/>
            <a:ext cx="750165" cy="420914"/>
            <a:chOff x="6096000" y="1219200"/>
            <a:chExt cx="928006" cy="520700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8EAAF1E5-B391-4B91-B014-D67F20AA93FA}"/>
                </a:ext>
              </a:extLst>
            </p:cNvPr>
            <p:cNvSpPr/>
            <p:nvPr userDrawn="1"/>
          </p:nvSpPr>
          <p:spPr>
            <a:xfrm>
              <a:off x="6503306" y="1219200"/>
              <a:ext cx="520700" cy="520700"/>
            </a:xfrm>
            <a:prstGeom prst="ellipse">
              <a:avLst/>
            </a:prstGeom>
            <a:solidFill>
              <a:srgbClr val="EE5A4E"/>
            </a:solidFill>
            <a:ln w="34925" cap="flat">
              <a:solidFill>
                <a:srgbClr val="EE5A4E"/>
              </a:solidFill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1B23CA7-33DC-4E06-9220-69CFA453632B}"/>
                </a:ext>
              </a:extLst>
            </p:cNvPr>
            <p:cNvSpPr/>
            <p:nvPr userDrawn="1"/>
          </p:nvSpPr>
          <p:spPr>
            <a:xfrm>
              <a:off x="6096000" y="1219200"/>
              <a:ext cx="520700" cy="520700"/>
            </a:xfrm>
            <a:prstGeom prst="ellipse">
              <a:avLst/>
            </a:prstGeom>
            <a:noFill/>
            <a:ln w="34925" cap="flat">
              <a:solidFill>
                <a:srgbClr val="40CEE9"/>
              </a:solidFill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A107E0B-F373-4829-845E-B35D1F355737}"/>
              </a:ext>
            </a:extLst>
          </p:cNvPr>
          <p:cNvSpPr/>
          <p:nvPr userDrawn="1"/>
        </p:nvSpPr>
        <p:spPr>
          <a:xfrm rot="5400000">
            <a:off x="11154362" y="-173328"/>
            <a:ext cx="308070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89408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76D2A791-8F33-4AA1-B5EC-88D22B26DC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9A841B05-7168-49DF-B102-96B5F7FA1D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5631" y="0"/>
            <a:ext cx="1526369" cy="97472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380AAF3-1FD5-44BB-BCA9-7C0A7F0D2B2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5395912"/>
            <a:ext cx="1526369" cy="146208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F47F7EA-3588-4886-97D9-77E8CA1F91A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69858" y="4910138"/>
            <a:ext cx="1014761" cy="14620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F31AFD2-DA96-45E8-BDF7-F8D34D4E06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77239" y="5395913"/>
            <a:ext cx="1014761" cy="1462088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C12C1112-A4FD-4AF0-94AB-5575540B5315}"/>
              </a:ext>
            </a:extLst>
          </p:cNvPr>
          <p:cNvSpPr/>
          <p:nvPr userDrawn="1"/>
        </p:nvSpPr>
        <p:spPr>
          <a:xfrm>
            <a:off x="365664" y="4910138"/>
            <a:ext cx="308070" cy="1332000"/>
          </a:xfrm>
          <a:prstGeom prst="rect">
            <a:avLst/>
          </a:prstGeom>
          <a:solidFill>
            <a:srgbClr val="F8BCC7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2" name="원형: 비어 있음 11">
            <a:extLst>
              <a:ext uri="{FF2B5EF4-FFF2-40B4-BE49-F238E27FC236}">
                <a16:creationId xmlns:a16="http://schemas.microsoft.com/office/drawing/2014/main" id="{81152A12-F748-4446-8FD6-F032A9E9C267}"/>
              </a:ext>
            </a:extLst>
          </p:cNvPr>
          <p:cNvSpPr/>
          <p:nvPr userDrawn="1"/>
        </p:nvSpPr>
        <p:spPr>
          <a:xfrm>
            <a:off x="423416" y="276905"/>
            <a:ext cx="420914" cy="420914"/>
          </a:xfrm>
          <a:prstGeom prst="donut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F0191F-8701-4D64-91B0-A2201C30F74D}"/>
              </a:ext>
            </a:extLst>
          </p:cNvPr>
          <p:cNvSpPr/>
          <p:nvPr userDrawn="1"/>
        </p:nvSpPr>
        <p:spPr>
          <a:xfrm>
            <a:off x="11778217" y="361453"/>
            <a:ext cx="116114" cy="864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70074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76EC1B81-8498-4814-9524-FD91959D9F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2254BFC-6376-4A4C-B26B-215399183F3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4858" y="3921239"/>
            <a:ext cx="1014761" cy="97472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7F9DEC2-8A95-45E7-8961-8B3FDDF8366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84620" y="5395912"/>
            <a:ext cx="507380" cy="146208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AFD6120-1E62-4B3A-A15D-DF107E7742F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0"/>
            <a:ext cx="1014761" cy="194945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DD27439-78B5-49CE-8EBF-D8235CB86D7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81" y="5395912"/>
            <a:ext cx="1014761" cy="1462088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C06B3A8D-0F41-459E-A803-3416D2B4FF6D}"/>
              </a:ext>
            </a:extLst>
          </p:cNvPr>
          <p:cNvSpPr/>
          <p:nvPr userDrawn="1"/>
        </p:nvSpPr>
        <p:spPr>
          <a:xfrm rot="5400000">
            <a:off x="11118275" y="5681671"/>
            <a:ext cx="308070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CCED58A-83B0-4711-9CC5-8194D7D3BE8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77417" y="5366343"/>
            <a:ext cx="54000" cy="1086377"/>
            <a:chOff x="6515161" y="2591286"/>
            <a:chExt cx="90000" cy="1810626"/>
          </a:xfrm>
          <a:solidFill>
            <a:srgbClr val="EE5A4E"/>
          </a:solidFill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03A3E201-7B10-4058-B74A-CF6E85783F0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2591286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F59659C-968B-4D48-9E00-2FA5B87B148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021443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E9DC8D43-EEFD-42C9-B59B-05EBAF013D2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451600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2040A8E2-A813-4119-A0A6-F1CEB1FA151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881757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8807C258-6DE4-428F-BB18-2B07E3AEE7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4311912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18" name="원형: 비어 있음 17">
            <a:extLst>
              <a:ext uri="{FF2B5EF4-FFF2-40B4-BE49-F238E27FC236}">
                <a16:creationId xmlns:a16="http://schemas.microsoft.com/office/drawing/2014/main" id="{170C6470-79AF-4161-8B4F-27B25F19D417}"/>
              </a:ext>
            </a:extLst>
          </p:cNvPr>
          <p:cNvSpPr/>
          <p:nvPr userDrawn="1"/>
        </p:nvSpPr>
        <p:spPr>
          <a:xfrm>
            <a:off x="11034394" y="664364"/>
            <a:ext cx="420914" cy="420914"/>
          </a:xfrm>
          <a:prstGeom prst="donut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24479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E12A7C4B-F800-436F-BFC7-E29DC5EE10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AB99D1F-3734-434C-B1C1-F7CCB26841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5395912"/>
            <a:ext cx="1014761" cy="146208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0B86A8E-0152-4634-BAAA-3B59A25C8A7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665631" y="0"/>
            <a:ext cx="1526369" cy="146208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4F3E7BD-9DAA-4B87-8312-4C8F368F7B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0" y="0"/>
            <a:ext cx="1014761" cy="146208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2D71358-B7B7-4540-B2E6-2EDF9D95DA0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1177239" y="5395912"/>
            <a:ext cx="1014761" cy="146208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681019C-850C-4CFF-B4DC-4DD0CF983D4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5079125" y="0"/>
            <a:ext cx="2033749" cy="487362"/>
          </a:xfrm>
          <a:prstGeom prst="rect">
            <a:avLst/>
          </a:prstGeom>
        </p:spPr>
      </p:pic>
      <p:sp>
        <p:nvSpPr>
          <p:cNvPr id="13" name="타원 12">
            <a:extLst>
              <a:ext uri="{FF2B5EF4-FFF2-40B4-BE49-F238E27FC236}">
                <a16:creationId xmlns:a16="http://schemas.microsoft.com/office/drawing/2014/main" id="{AE956E6B-64A4-4D43-B4FF-1DCE23DE9E63}"/>
              </a:ext>
            </a:extLst>
          </p:cNvPr>
          <p:cNvSpPr/>
          <p:nvPr userDrawn="1"/>
        </p:nvSpPr>
        <p:spPr>
          <a:xfrm>
            <a:off x="10910539" y="708025"/>
            <a:ext cx="533400" cy="533400"/>
          </a:xfrm>
          <a:prstGeom prst="ellipse">
            <a:avLst/>
          </a:prstGeom>
          <a:solidFill>
            <a:srgbClr val="EE5A4E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1FB8DC6-C4A3-4C7D-987E-907D52851DDB}"/>
              </a:ext>
            </a:extLst>
          </p:cNvPr>
          <p:cNvSpPr/>
          <p:nvPr userDrawn="1"/>
        </p:nvSpPr>
        <p:spPr>
          <a:xfrm rot="16200000">
            <a:off x="511965" y="-517523"/>
            <a:ext cx="308070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42335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0959273A-7AB7-44FB-A039-1B980838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6FDDF7BC-415B-4B7F-B1FC-CB2096D6ED1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923B7DDB-07E5-4367-8B87-64ABEACD5D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7239" y="5395912"/>
            <a:ext cx="1014761" cy="146208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B1ACE25-F62A-461C-A987-FA00A626D5B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1526369" cy="1462088"/>
          </a:xfrm>
          <a:prstGeom prst="rect">
            <a:avLst/>
          </a:prstGeom>
        </p:spPr>
      </p:pic>
      <p:sp>
        <p:nvSpPr>
          <p:cNvPr id="31" name="타원 30">
            <a:extLst>
              <a:ext uri="{FF2B5EF4-FFF2-40B4-BE49-F238E27FC236}">
                <a16:creationId xmlns:a16="http://schemas.microsoft.com/office/drawing/2014/main" id="{2231C716-5F8C-4F83-9C81-6F92F1308504}"/>
              </a:ext>
            </a:extLst>
          </p:cNvPr>
          <p:cNvSpPr/>
          <p:nvPr userDrawn="1"/>
        </p:nvSpPr>
        <p:spPr>
          <a:xfrm>
            <a:off x="1487092" y="1134325"/>
            <a:ext cx="420914" cy="420914"/>
          </a:xfrm>
          <a:prstGeom prst="ellipse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BFA5A6B-45AC-415C-9135-A71C2D6F6F50}"/>
              </a:ext>
            </a:extLst>
          </p:cNvPr>
          <p:cNvSpPr/>
          <p:nvPr userDrawn="1"/>
        </p:nvSpPr>
        <p:spPr>
          <a:xfrm>
            <a:off x="11358174" y="5008149"/>
            <a:ext cx="600577" cy="1201154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179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C78D9F9-2B0E-4B7A-A8DB-1AF71FF9DE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63BC98-C240-4658-94BF-059C633D407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B11E0AA2-9B8E-4FA4-8CC0-4DB89EFF7B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5631" y="0"/>
            <a:ext cx="1526369" cy="97472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33C5B0E-A6CA-44E0-9D34-353B53A0BE9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5883276"/>
            <a:ext cx="1522141" cy="974724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CB9A0022-99D9-432E-B775-2EBF89797A02}"/>
              </a:ext>
            </a:extLst>
          </p:cNvPr>
          <p:cNvSpPr>
            <a:spLocks/>
          </p:cNvSpPr>
          <p:nvPr userDrawn="1"/>
        </p:nvSpPr>
        <p:spPr>
          <a:xfrm rot="18900000" flipH="1">
            <a:off x="628692" y="430364"/>
            <a:ext cx="108000" cy="468000"/>
          </a:xfrm>
          <a:prstGeom prst="roundRect">
            <a:avLst>
              <a:gd name="adj" fmla="val 50000"/>
            </a:avLst>
          </a:prstGeom>
          <a:solidFill>
            <a:srgbClr val="FB9A50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A07C744C-14E3-4E23-97F4-7C66E030A1BE}"/>
              </a:ext>
            </a:extLst>
          </p:cNvPr>
          <p:cNvSpPr/>
          <p:nvPr userDrawn="1"/>
        </p:nvSpPr>
        <p:spPr>
          <a:xfrm>
            <a:off x="11923473" y="6026161"/>
            <a:ext cx="268527" cy="537054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6CFA87D-B268-4B4A-B90B-8E4AE86D4178}"/>
              </a:ext>
            </a:extLst>
          </p:cNvPr>
          <p:cNvSpPr/>
          <p:nvPr userDrawn="1"/>
        </p:nvSpPr>
        <p:spPr>
          <a:xfrm flipH="1">
            <a:off x="10867958" y="6751562"/>
            <a:ext cx="1174700" cy="106438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7B5F41A-FAC9-41CE-B25E-CF3A8AE6EF1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61594" y="5530838"/>
            <a:ext cx="54000" cy="1086377"/>
            <a:chOff x="6515161" y="2591286"/>
            <a:chExt cx="90000" cy="1810626"/>
          </a:xfrm>
          <a:solidFill>
            <a:srgbClr val="FBD965"/>
          </a:solidFill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1651BE1A-C662-4F83-B1F4-E16F1F8EAA3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2591286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9535F93-2E66-4983-A61E-9CB889FFAF2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021443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81F952D-7A20-4364-B926-B9CD7661F44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451600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C3400241-244C-4719-85C6-A179125C01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881757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143CDD2E-6A43-472C-A66A-1FA25102D27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4311912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C53750A2-328C-4EB0-9969-1126B60B0991}"/>
              </a:ext>
            </a:extLst>
          </p:cNvPr>
          <p:cNvSpPr/>
          <p:nvPr userDrawn="1"/>
        </p:nvSpPr>
        <p:spPr>
          <a:xfrm>
            <a:off x="11034394" y="664364"/>
            <a:ext cx="420914" cy="420914"/>
          </a:xfrm>
          <a:prstGeom prst="donut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65632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EF9CCC8-024D-43BF-9A13-2C93D1D1797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7239" y="5395912"/>
            <a:ext cx="1014761" cy="146208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DA64ED61-AA24-43A6-B7CC-ECDA356A722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1526369" cy="1462088"/>
          </a:xfrm>
          <a:prstGeom prst="rect">
            <a:avLst/>
          </a:prstGeom>
        </p:spPr>
      </p:pic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A1FE8B7-E317-4A60-B7D0-F7636FA171E0}"/>
              </a:ext>
            </a:extLst>
          </p:cNvPr>
          <p:cNvSpPr/>
          <p:nvPr userDrawn="1"/>
        </p:nvSpPr>
        <p:spPr>
          <a:xfrm>
            <a:off x="370856" y="201949"/>
            <a:ext cx="392328" cy="784655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B213268-A900-4DC1-A081-12BEF74740C0}"/>
              </a:ext>
            </a:extLst>
          </p:cNvPr>
          <p:cNvGrpSpPr/>
          <p:nvPr userDrawn="1"/>
        </p:nvGrpSpPr>
        <p:grpSpPr>
          <a:xfrm>
            <a:off x="10768689" y="6001689"/>
            <a:ext cx="750165" cy="420914"/>
            <a:chOff x="6096000" y="1219200"/>
            <a:chExt cx="928006" cy="520700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AFD3F4A0-158D-4F6B-90B0-F8FF6A71B307}"/>
                </a:ext>
              </a:extLst>
            </p:cNvPr>
            <p:cNvSpPr/>
            <p:nvPr userDrawn="1"/>
          </p:nvSpPr>
          <p:spPr>
            <a:xfrm>
              <a:off x="6503306" y="1219200"/>
              <a:ext cx="520700" cy="520700"/>
            </a:xfrm>
            <a:prstGeom prst="ellipse">
              <a:avLst/>
            </a:prstGeom>
            <a:solidFill>
              <a:srgbClr val="EE5A4E"/>
            </a:solidFill>
            <a:ln w="34925" cap="flat">
              <a:solidFill>
                <a:srgbClr val="EE5A4E"/>
              </a:solidFill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075BF2A2-2433-47EC-8DE4-6A1CA3DCED6E}"/>
                </a:ext>
              </a:extLst>
            </p:cNvPr>
            <p:cNvSpPr/>
            <p:nvPr userDrawn="1"/>
          </p:nvSpPr>
          <p:spPr>
            <a:xfrm>
              <a:off x="6096000" y="1219200"/>
              <a:ext cx="520700" cy="520700"/>
            </a:xfrm>
            <a:prstGeom prst="ellipse">
              <a:avLst/>
            </a:prstGeom>
            <a:noFill/>
            <a:ln w="34925" cap="flat">
              <a:solidFill>
                <a:srgbClr val="40CEE9"/>
              </a:solidFill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8AC4C0A-4DA0-458B-BEE7-79C7288A56FB}"/>
              </a:ext>
            </a:extLst>
          </p:cNvPr>
          <p:cNvSpPr/>
          <p:nvPr userDrawn="1"/>
        </p:nvSpPr>
        <p:spPr>
          <a:xfrm rot="5400000">
            <a:off x="11154362" y="-173328"/>
            <a:ext cx="308070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59989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88060EA-7B0E-454D-AAA3-2A88ABDF72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5631" y="0"/>
            <a:ext cx="1526369" cy="97472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70BC2C0-9BDD-4EBE-8706-229CFB3DB4C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5395912"/>
            <a:ext cx="1526369" cy="1462088"/>
          </a:xfrm>
          <a:prstGeom prst="rect">
            <a:avLst/>
          </a:prstGeom>
        </p:spPr>
      </p:pic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481E3F7-84A1-420A-A478-833FAB7430C6}"/>
              </a:ext>
            </a:extLst>
          </p:cNvPr>
          <p:cNvSpPr/>
          <p:nvPr userDrawn="1"/>
        </p:nvSpPr>
        <p:spPr>
          <a:xfrm>
            <a:off x="339709" y="5609361"/>
            <a:ext cx="392328" cy="784655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4CF1084-B909-4ADD-BC55-7BD85AF1F62A}"/>
              </a:ext>
            </a:extLst>
          </p:cNvPr>
          <p:cNvGrpSpPr/>
          <p:nvPr userDrawn="1"/>
        </p:nvGrpSpPr>
        <p:grpSpPr>
          <a:xfrm>
            <a:off x="10768689" y="6001689"/>
            <a:ext cx="750165" cy="420914"/>
            <a:chOff x="6096000" y="1219200"/>
            <a:chExt cx="928006" cy="520700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D9CA5784-A4AE-4EA2-9AE1-254B986A26A2}"/>
                </a:ext>
              </a:extLst>
            </p:cNvPr>
            <p:cNvSpPr/>
            <p:nvPr userDrawn="1"/>
          </p:nvSpPr>
          <p:spPr>
            <a:xfrm>
              <a:off x="6503306" y="1219200"/>
              <a:ext cx="520700" cy="520700"/>
            </a:xfrm>
            <a:prstGeom prst="ellipse">
              <a:avLst/>
            </a:prstGeom>
            <a:solidFill>
              <a:srgbClr val="EE5A4E"/>
            </a:solidFill>
            <a:ln w="34925" cap="flat">
              <a:solidFill>
                <a:srgbClr val="EE5A4E"/>
              </a:solidFill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F27FFABF-844E-4C58-AF73-E4AE64523C33}"/>
                </a:ext>
              </a:extLst>
            </p:cNvPr>
            <p:cNvSpPr/>
            <p:nvPr userDrawn="1"/>
          </p:nvSpPr>
          <p:spPr>
            <a:xfrm>
              <a:off x="6096000" y="1219200"/>
              <a:ext cx="520700" cy="520700"/>
            </a:xfrm>
            <a:prstGeom prst="ellipse">
              <a:avLst/>
            </a:prstGeom>
            <a:noFill/>
            <a:ln w="34925" cap="flat">
              <a:solidFill>
                <a:srgbClr val="40CEE9"/>
              </a:solidFill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8F19C55-0E18-4A30-A84F-C5A5E1490C0A}"/>
              </a:ext>
            </a:extLst>
          </p:cNvPr>
          <p:cNvSpPr/>
          <p:nvPr userDrawn="1"/>
        </p:nvSpPr>
        <p:spPr>
          <a:xfrm rot="5400000">
            <a:off x="11251245" y="-287755"/>
            <a:ext cx="114304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48501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3F63551-8DF0-414E-A3B8-39799361E34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4858" y="3921239"/>
            <a:ext cx="1014761" cy="97472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758C770C-1FD6-4833-9856-5B767CCF22D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84620" y="5395912"/>
            <a:ext cx="507380" cy="146208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EBD3D21-7796-410C-9A49-52507405800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0"/>
            <a:ext cx="1014761" cy="1949450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8F53E301-F4BE-4893-B57E-7CACDBECDB7E}"/>
              </a:ext>
            </a:extLst>
          </p:cNvPr>
          <p:cNvSpPr/>
          <p:nvPr userDrawn="1"/>
        </p:nvSpPr>
        <p:spPr>
          <a:xfrm rot="5400000">
            <a:off x="1276473" y="649180"/>
            <a:ext cx="308070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C9799A27-77D5-4B8F-8629-3A04632CF9C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77417" y="5366343"/>
            <a:ext cx="54000" cy="1086377"/>
            <a:chOff x="6515161" y="2591286"/>
            <a:chExt cx="90000" cy="1810626"/>
          </a:xfrm>
          <a:solidFill>
            <a:srgbClr val="EE5A4E"/>
          </a:solidFill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C8D33D79-9709-450B-AF2B-20A54B1D115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2591286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37291B30-1702-4F92-B956-2D1F517EEE2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021443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02C42893-F28F-45E8-952C-50B1AFEDAFA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451600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673E27D-44F3-4E09-BB2D-D1A49B540AC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881757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34B1ADBB-6B55-4BB7-ABEF-01CA2BE2F3A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4311912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28" name="원형: 비어 있음 27">
            <a:extLst>
              <a:ext uri="{FF2B5EF4-FFF2-40B4-BE49-F238E27FC236}">
                <a16:creationId xmlns:a16="http://schemas.microsoft.com/office/drawing/2014/main" id="{90F8E857-A7BA-4AA0-8318-4A86A08D1986}"/>
              </a:ext>
            </a:extLst>
          </p:cNvPr>
          <p:cNvSpPr/>
          <p:nvPr userDrawn="1"/>
        </p:nvSpPr>
        <p:spPr>
          <a:xfrm>
            <a:off x="11034394" y="664364"/>
            <a:ext cx="420914" cy="420914"/>
          </a:xfrm>
          <a:prstGeom prst="donut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17236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7403C90C-F8C5-4BA5-B311-EB3BC85682F3}"/>
              </a:ext>
            </a:extLst>
          </p:cNvPr>
          <p:cNvSpPr/>
          <p:nvPr userDrawn="1"/>
        </p:nvSpPr>
        <p:spPr>
          <a:xfrm flipH="1">
            <a:off x="11475170" y="491617"/>
            <a:ext cx="441256" cy="882512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1F76F97-7F7A-4D99-B807-F5954EC913F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7239" y="5883276"/>
            <a:ext cx="1014761" cy="97472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EF2E6D0-0204-489D-BFDE-E4932201104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033749" cy="48736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0D155E6-785D-483F-AA80-ECC1C59B613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7380" y="5883276"/>
            <a:ext cx="1526369" cy="974724"/>
          </a:xfrm>
          <a:prstGeom prst="rect">
            <a:avLst/>
          </a:prstGeom>
        </p:spPr>
      </p:pic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26C55567-A024-4922-B53F-F545D211CC46}"/>
              </a:ext>
            </a:extLst>
          </p:cNvPr>
          <p:cNvSpPr/>
          <p:nvPr userDrawn="1"/>
        </p:nvSpPr>
        <p:spPr>
          <a:xfrm>
            <a:off x="295436" y="202766"/>
            <a:ext cx="441256" cy="882512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C69F09D-352E-43C4-8FB7-5F725740BEBF}"/>
              </a:ext>
            </a:extLst>
          </p:cNvPr>
          <p:cNvSpPr>
            <a:spLocks noChangeAspect="1"/>
          </p:cNvSpPr>
          <p:nvPr userDrawn="1"/>
        </p:nvSpPr>
        <p:spPr>
          <a:xfrm rot="18900000">
            <a:off x="521618" y="5754502"/>
            <a:ext cx="108000" cy="1140059"/>
          </a:xfrm>
          <a:prstGeom prst="roundRect">
            <a:avLst>
              <a:gd name="adj" fmla="val 50000"/>
            </a:avLst>
          </a:prstGeom>
          <a:solidFill>
            <a:srgbClr val="FB9A50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C158CC4-0C62-44CF-A5A7-6BA22DB86F62}"/>
              </a:ext>
            </a:extLst>
          </p:cNvPr>
          <p:cNvSpPr/>
          <p:nvPr userDrawn="1"/>
        </p:nvSpPr>
        <p:spPr>
          <a:xfrm>
            <a:off x="11259124" y="5530838"/>
            <a:ext cx="127000" cy="1332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CED7A86-79FE-4A86-A935-3B9EA9813EC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638176" y="4444461"/>
            <a:ext cx="54000" cy="1086377"/>
            <a:chOff x="6515161" y="2591286"/>
            <a:chExt cx="90000" cy="1810626"/>
          </a:xfrm>
          <a:solidFill>
            <a:srgbClr val="EE5A4E"/>
          </a:solidFill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17FA9BE1-F17C-4C98-BF26-735FC349D15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2591286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2027163A-6240-45F4-A5BE-B101AC5FFB3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021443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16719D6-CC65-4203-BA65-0C52DEC96C7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451600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4AB238FA-2BB6-4073-9A4C-324719892DC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3881757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33A7D765-60F6-4839-83B5-30C28DDFF3C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15161" y="4311912"/>
              <a:ext cx="90000" cy="90000"/>
            </a:xfrm>
            <a:prstGeom prst="ellipse">
              <a:avLst/>
            </a:prstGeom>
            <a:grpFill/>
            <a:ln w="19050" cap="flat">
              <a:noFill/>
              <a:prstDash val="solid"/>
              <a:miter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endParaRPr>
            </a:p>
          </p:txBody>
        </p:sp>
      </p:grpSp>
      <p:sp>
        <p:nvSpPr>
          <p:cNvPr id="22" name="원형: 비어 있음 21">
            <a:extLst>
              <a:ext uri="{FF2B5EF4-FFF2-40B4-BE49-F238E27FC236}">
                <a16:creationId xmlns:a16="http://schemas.microsoft.com/office/drawing/2014/main" id="{090B8C3C-61FF-498A-8159-E95165F73697}"/>
              </a:ext>
            </a:extLst>
          </p:cNvPr>
          <p:cNvSpPr/>
          <p:nvPr userDrawn="1"/>
        </p:nvSpPr>
        <p:spPr>
          <a:xfrm>
            <a:off x="11259124" y="342684"/>
            <a:ext cx="420914" cy="420914"/>
          </a:xfrm>
          <a:prstGeom prst="donut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56320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0480B081-AF8A-4E97-B492-227CC80E9F5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7239" y="0"/>
            <a:ext cx="1014761" cy="146208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4BF3677-7B94-48CA-AEDB-6A7273D8C55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5395912"/>
            <a:ext cx="1014761" cy="146208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38237D2-61A7-41BE-AA8B-293653D7628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79126" y="0"/>
            <a:ext cx="2033749" cy="487362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AD98EE5-2EA2-4381-A626-508D57118A07}"/>
              </a:ext>
            </a:extLst>
          </p:cNvPr>
          <p:cNvSpPr/>
          <p:nvPr userDrawn="1"/>
        </p:nvSpPr>
        <p:spPr>
          <a:xfrm>
            <a:off x="311216" y="338716"/>
            <a:ext cx="392328" cy="784655"/>
          </a:xfrm>
          <a:custGeom>
            <a:avLst/>
            <a:gdLst>
              <a:gd name="connsiteX0" fmla="*/ 1041400 w 1041400"/>
              <a:gd name="connsiteY0" fmla="*/ 0 h 2082800"/>
              <a:gd name="connsiteX1" fmla="*/ 1041400 w 1041400"/>
              <a:gd name="connsiteY1" fmla="*/ 2082800 h 2082800"/>
              <a:gd name="connsiteX2" fmla="*/ 0 w 1041400"/>
              <a:gd name="connsiteY2" fmla="*/ 1041400 h 2082800"/>
              <a:gd name="connsiteX3" fmla="*/ 1041400 w 1041400"/>
              <a:gd name="connsiteY3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0" h="2082800">
                <a:moveTo>
                  <a:pt x="1041400" y="0"/>
                </a:moveTo>
                <a:lnTo>
                  <a:pt x="1041400" y="2082800"/>
                </a:lnTo>
                <a:cubicBezTo>
                  <a:pt x="466251" y="2082800"/>
                  <a:pt x="0" y="1616549"/>
                  <a:pt x="0" y="1041400"/>
                </a:cubicBezTo>
                <a:cubicBezTo>
                  <a:pt x="0" y="466251"/>
                  <a:pt x="466251" y="0"/>
                  <a:pt x="1041400" y="0"/>
                </a:cubicBezTo>
                <a:close/>
              </a:path>
            </a:pathLst>
          </a:custGeom>
          <a:solidFill>
            <a:srgbClr val="FBD965"/>
          </a:solidFill>
          <a:ln w="127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2817182-E815-4920-BE77-95558575C25E}"/>
              </a:ext>
            </a:extLst>
          </p:cNvPr>
          <p:cNvSpPr/>
          <p:nvPr userDrawn="1"/>
        </p:nvSpPr>
        <p:spPr>
          <a:xfrm>
            <a:off x="804304" y="6141502"/>
            <a:ext cx="420914" cy="420914"/>
          </a:xfrm>
          <a:prstGeom prst="ellipse">
            <a:avLst/>
          </a:prstGeom>
          <a:solidFill>
            <a:srgbClr val="EE5A4E"/>
          </a:solidFill>
          <a:ln w="34925" cap="flat">
            <a:solidFill>
              <a:srgbClr val="EE5A4E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750BD63E-B8E7-4AD0-8C3E-EE5729491F3B}"/>
              </a:ext>
            </a:extLst>
          </p:cNvPr>
          <p:cNvSpPr/>
          <p:nvPr userDrawn="1"/>
        </p:nvSpPr>
        <p:spPr>
          <a:xfrm>
            <a:off x="10966782" y="520586"/>
            <a:ext cx="420914" cy="420914"/>
          </a:xfrm>
          <a:prstGeom prst="ellipse">
            <a:avLst/>
          </a:prstGeom>
          <a:noFill/>
          <a:ln w="34925" cap="flat">
            <a:solidFill>
              <a:srgbClr val="40CEE9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47820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B497AEFB-D6F5-4F24-BB0C-5B9FD8815D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2E2F31A-1947-4F06-B43B-737F8FE02E6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662BEEE3-34FA-4EED-8CBB-9E8DC7F7A4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1" y="494409"/>
            <a:ext cx="1014761" cy="146208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81D51B81-4D89-4BE0-A92D-2241580CE9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50351" y="5875112"/>
            <a:ext cx="1014761" cy="97472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CAB05D7-FBBF-4A53-9629-3B2254DCBB6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69075" y="5387748"/>
            <a:ext cx="1014761" cy="1462088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723CBC5F-FA4E-4BBA-A813-8B26D8778F3A}"/>
              </a:ext>
            </a:extLst>
          </p:cNvPr>
          <p:cNvSpPr/>
          <p:nvPr userDrawn="1"/>
        </p:nvSpPr>
        <p:spPr>
          <a:xfrm>
            <a:off x="355726" y="1039989"/>
            <a:ext cx="308070" cy="1332000"/>
          </a:xfrm>
          <a:prstGeom prst="rect">
            <a:avLst/>
          </a:prstGeom>
          <a:solidFill>
            <a:srgbClr val="F8BCC7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49DA300D-3345-48FC-B3B3-B4FD053CD6F7}"/>
              </a:ext>
            </a:extLst>
          </p:cNvPr>
          <p:cNvSpPr/>
          <p:nvPr userDrawn="1"/>
        </p:nvSpPr>
        <p:spPr>
          <a:xfrm>
            <a:off x="10454655" y="5697878"/>
            <a:ext cx="420914" cy="420914"/>
          </a:xfrm>
          <a:prstGeom prst="donut">
            <a:avLst/>
          </a:prstGeom>
          <a:solidFill>
            <a:srgbClr val="EE5A4E"/>
          </a:solidFill>
          <a:ln w="349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C1C9FE4-BDA8-48A4-AE73-18735D2BADE5}"/>
              </a:ext>
            </a:extLst>
          </p:cNvPr>
          <p:cNvSpPr/>
          <p:nvPr userDrawn="1"/>
        </p:nvSpPr>
        <p:spPr>
          <a:xfrm>
            <a:off x="11778217" y="361453"/>
            <a:ext cx="116114" cy="864000"/>
          </a:xfrm>
          <a:prstGeom prst="rect">
            <a:avLst/>
          </a:prstGeom>
          <a:solidFill>
            <a:srgbClr val="40CEE9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1859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그래픽 51">
            <a:extLst>
              <a:ext uri="{FF2B5EF4-FFF2-40B4-BE49-F238E27FC236}">
                <a16:creationId xmlns:a16="http://schemas.microsoft.com/office/drawing/2014/main" id="{81C9621A-D4FD-4976-AC1C-0BF021795617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bas+Neue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9402A81-AFED-4E1D-8539-ABAC57D40E00}"/>
              </a:ext>
            </a:extLst>
          </p:cNvPr>
          <p:cNvSpPr txBox="1"/>
          <p:nvPr/>
        </p:nvSpPr>
        <p:spPr>
          <a:xfrm>
            <a:off x="2438400" y="2862373"/>
            <a:ext cx="6680200" cy="144655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8800" dirty="0">
                <a:latin typeface="+mj-lt"/>
                <a:cs typeface="Arial" panose="020B0604020202020204" pitchFamily="34" charset="0"/>
              </a:rPr>
              <a:t>Visual Thinking</a:t>
            </a:r>
            <a:endParaRPr lang="ko-KR" altLang="en-US" sz="88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10CA36-002F-4E15-82B7-18D3CFF64BEC}"/>
              </a:ext>
            </a:extLst>
          </p:cNvPr>
          <p:cNvSpPr txBox="1"/>
          <p:nvPr/>
        </p:nvSpPr>
        <p:spPr>
          <a:xfrm>
            <a:off x="2467428" y="4125378"/>
            <a:ext cx="6651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166F9F-0E5C-4DE6-AF81-8E43CB58EA79}"/>
              </a:ext>
            </a:extLst>
          </p:cNvPr>
          <p:cNvSpPr txBox="1"/>
          <p:nvPr/>
        </p:nvSpPr>
        <p:spPr>
          <a:xfrm>
            <a:off x="2467428" y="4663738"/>
            <a:ext cx="6651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/>
                </a:solidFill>
              </a:rPr>
              <a:t>YOUR NAME or COMPANY NAME  /  00. 00. 20XX.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AF5A8E9F-8679-4E51-BE64-1F19F1A2F374}"/>
              </a:ext>
            </a:extLst>
          </p:cNvPr>
          <p:cNvSpPr/>
          <p:nvPr/>
        </p:nvSpPr>
        <p:spPr>
          <a:xfrm>
            <a:off x="1832150" y="1549400"/>
            <a:ext cx="3771900" cy="37719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5A3EAF37-A210-4FF6-8296-E75F11B776E9}"/>
              </a:ext>
            </a:extLst>
          </p:cNvPr>
          <p:cNvSpPr/>
          <p:nvPr/>
        </p:nvSpPr>
        <p:spPr>
          <a:xfrm>
            <a:off x="2860850" y="2578100"/>
            <a:ext cx="1714500" cy="1714500"/>
          </a:xfrm>
          <a:prstGeom prst="ellipse">
            <a:avLst/>
          </a:prstGeom>
          <a:solidFill>
            <a:srgbClr val="FBD965"/>
          </a:solidFill>
          <a:ln w="12700">
            <a:solidFill>
              <a:srgbClr val="FBD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5E14ED68-E7BE-4DBB-86B6-7E736A87B08C}"/>
              </a:ext>
            </a:extLst>
          </p:cNvPr>
          <p:cNvSpPr/>
          <p:nvPr/>
        </p:nvSpPr>
        <p:spPr>
          <a:xfrm>
            <a:off x="4575350" y="2578100"/>
            <a:ext cx="1714500" cy="1714500"/>
          </a:xfrm>
          <a:prstGeom prst="ellipse">
            <a:avLst/>
          </a:prstGeom>
          <a:solidFill>
            <a:srgbClr val="EE5A4E"/>
          </a:solidFill>
          <a:ln w="12700">
            <a:solidFill>
              <a:srgbClr val="EE5A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AD3BD6B6-3441-4EA6-BF19-F64A4839DB07}"/>
              </a:ext>
            </a:extLst>
          </p:cNvPr>
          <p:cNvSpPr/>
          <p:nvPr/>
        </p:nvSpPr>
        <p:spPr>
          <a:xfrm>
            <a:off x="1146350" y="2578100"/>
            <a:ext cx="1714500" cy="1714500"/>
          </a:xfrm>
          <a:prstGeom prst="ellipse">
            <a:avLst/>
          </a:prstGeom>
          <a:solidFill>
            <a:srgbClr val="FBD965"/>
          </a:solidFill>
          <a:ln w="12700">
            <a:solidFill>
              <a:srgbClr val="FBD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dolor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sit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십자형 5">
            <a:extLst>
              <a:ext uri="{FF2B5EF4-FFF2-40B4-BE49-F238E27FC236}">
                <a16:creationId xmlns:a16="http://schemas.microsoft.com/office/drawing/2014/main" id="{FBA61500-8336-4D5F-8483-69E7C02C0AD9}"/>
              </a:ext>
            </a:extLst>
          </p:cNvPr>
          <p:cNvSpPr>
            <a:spLocks noChangeAspect="1"/>
          </p:cNvSpPr>
          <p:nvPr/>
        </p:nvSpPr>
        <p:spPr>
          <a:xfrm>
            <a:off x="6380750" y="3309350"/>
            <a:ext cx="252000" cy="252000"/>
          </a:xfrm>
          <a:prstGeom prst="plus">
            <a:avLst>
              <a:gd name="adj" fmla="val 456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DA0B460-8894-4900-9995-39301985E72D}"/>
              </a:ext>
            </a:extLst>
          </p:cNvPr>
          <p:cNvSpPr/>
          <p:nvPr/>
        </p:nvSpPr>
        <p:spPr>
          <a:xfrm>
            <a:off x="6723650" y="2578100"/>
            <a:ext cx="1714500" cy="1714500"/>
          </a:xfrm>
          <a:prstGeom prst="ellipse">
            <a:avLst/>
          </a:prstGeom>
          <a:solidFill>
            <a:srgbClr val="EE5A4E"/>
          </a:solidFill>
          <a:ln w="12700">
            <a:solidFill>
              <a:srgbClr val="EE5A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A061C939-3380-4DCC-8448-67B89A4A0B96}"/>
              </a:ext>
            </a:extLst>
          </p:cNvPr>
          <p:cNvCxnSpPr>
            <a:cxnSpLocks/>
          </p:cNvCxnSpPr>
          <p:nvPr/>
        </p:nvCxnSpPr>
        <p:spPr>
          <a:xfrm>
            <a:off x="8529050" y="3435350"/>
            <a:ext cx="7112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타원 8">
            <a:extLst>
              <a:ext uri="{FF2B5EF4-FFF2-40B4-BE49-F238E27FC236}">
                <a16:creationId xmlns:a16="http://schemas.microsoft.com/office/drawing/2014/main" id="{D9FC26A7-643B-463F-AC19-E8C98C1705D0}"/>
              </a:ext>
            </a:extLst>
          </p:cNvPr>
          <p:cNvSpPr/>
          <p:nvPr/>
        </p:nvSpPr>
        <p:spPr>
          <a:xfrm>
            <a:off x="9331150" y="2571750"/>
            <a:ext cx="1714500" cy="17145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tx1"/>
                </a:solidFill>
                <a:latin typeface="+mj-lt"/>
              </a:rPr>
              <a:t>Dolor sit </a:t>
            </a:r>
            <a:r>
              <a:rPr lang="en-US" altLang="ko-KR" dirty="0" err="1">
                <a:solidFill>
                  <a:schemeClr val="tx1"/>
                </a:solidFill>
                <a:latin typeface="+mj-lt"/>
              </a:rPr>
              <a:t>amet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02594D1E-1A9B-4E79-99F4-9832433ABD72}"/>
              </a:ext>
            </a:extLst>
          </p:cNvPr>
          <p:cNvSpPr/>
          <p:nvPr/>
        </p:nvSpPr>
        <p:spPr>
          <a:xfrm>
            <a:off x="9331150" y="857250"/>
            <a:ext cx="1714500" cy="17145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chemeClr val="tx1"/>
                </a:solidFill>
                <a:latin typeface="+mj-lt"/>
              </a:rPr>
              <a:t>Lorem ipsu</a:t>
            </a:r>
            <a:r>
              <a:rPr lang="en-US" altLang="ko-KR" dirty="0">
                <a:solidFill>
                  <a:schemeClr val="tx1"/>
                </a:solidFill>
                <a:latin typeface="+mj-lt"/>
              </a:rPr>
              <a:t>m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1900B96-A9EA-47B7-8382-64A147A121FC}"/>
              </a:ext>
            </a:extLst>
          </p:cNvPr>
          <p:cNvSpPr/>
          <p:nvPr/>
        </p:nvSpPr>
        <p:spPr>
          <a:xfrm>
            <a:off x="9331150" y="4286250"/>
            <a:ext cx="1714500" cy="17145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 err="1">
                <a:solidFill>
                  <a:schemeClr val="tx1"/>
                </a:solidFill>
                <a:latin typeface="+mj-lt"/>
              </a:rPr>
              <a:t>Consecteturadipisicing</a:t>
            </a:r>
            <a:r>
              <a:rPr lang="en-US" altLang="ko-KR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tx1"/>
                </a:solidFill>
                <a:latin typeface="+mj-lt"/>
              </a:rPr>
              <a:t>elit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9490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10A55FE7-04D1-4388-84D0-92D4628D4E42}"/>
              </a:ext>
            </a:extLst>
          </p:cNvPr>
          <p:cNvSpPr/>
          <p:nvPr/>
        </p:nvSpPr>
        <p:spPr>
          <a:xfrm>
            <a:off x="2174997" y="2559824"/>
            <a:ext cx="1025403" cy="1025403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latin typeface="+mj-lt"/>
              </a:rPr>
              <a:t>01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CB4FEE-E3B7-4A23-99D1-A23BBF7C397F}"/>
              </a:ext>
            </a:extLst>
          </p:cNvPr>
          <p:cNvSpPr txBox="1"/>
          <p:nvPr/>
        </p:nvSpPr>
        <p:spPr>
          <a:xfrm>
            <a:off x="2174998" y="4519019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352C5CF-8C67-47D1-AD8B-16BECCDA218F}"/>
              </a:ext>
            </a:extLst>
          </p:cNvPr>
          <p:cNvSpPr/>
          <p:nvPr/>
        </p:nvSpPr>
        <p:spPr>
          <a:xfrm>
            <a:off x="2174997" y="40280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4C5782F-0D02-4648-AB4D-D65ACF643FA3}"/>
              </a:ext>
            </a:extLst>
          </p:cNvPr>
          <p:cNvSpPr/>
          <p:nvPr/>
        </p:nvSpPr>
        <p:spPr>
          <a:xfrm>
            <a:off x="6908800" y="2559824"/>
            <a:ext cx="1025403" cy="1025403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latin typeface="+mj-lt"/>
              </a:rPr>
              <a:t>02</a:t>
            </a:r>
            <a:endParaRPr lang="ko-KR" altLang="en-US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62BCD7-5AEC-4ADD-B173-3458D0DEE55F}"/>
              </a:ext>
            </a:extLst>
          </p:cNvPr>
          <p:cNvSpPr txBox="1"/>
          <p:nvPr/>
        </p:nvSpPr>
        <p:spPr>
          <a:xfrm>
            <a:off x="6908801" y="4519019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939E15A-B804-491C-AD3D-7A6158C27D09}"/>
              </a:ext>
            </a:extLst>
          </p:cNvPr>
          <p:cNvSpPr/>
          <p:nvPr/>
        </p:nvSpPr>
        <p:spPr>
          <a:xfrm>
            <a:off x="6908800" y="40280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D5F45-724F-46B2-87F0-FD2237D97B6D}"/>
              </a:ext>
            </a:extLst>
          </p:cNvPr>
          <p:cNvSpPr txBox="1"/>
          <p:nvPr/>
        </p:nvSpPr>
        <p:spPr>
          <a:xfrm>
            <a:off x="1591942" y="1246374"/>
            <a:ext cx="4929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PLACE SUBTITLE TEXT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6920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8B7CA9A-C084-4FD3-BDF9-91F611BD1D24}"/>
              </a:ext>
            </a:extLst>
          </p:cNvPr>
          <p:cNvSpPr/>
          <p:nvPr/>
        </p:nvSpPr>
        <p:spPr>
          <a:xfrm>
            <a:off x="514966" y="4899027"/>
            <a:ext cx="3038474" cy="4826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CC817D5-BF97-4D50-9E07-79F2D52F6721}"/>
              </a:ext>
            </a:extLst>
          </p:cNvPr>
          <p:cNvSpPr/>
          <p:nvPr/>
        </p:nvSpPr>
        <p:spPr>
          <a:xfrm>
            <a:off x="514966" y="5511448"/>
            <a:ext cx="3038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</a:t>
            </a:r>
            <a:r>
              <a:rPr lang="en-US" altLang="ko-KR" sz="1400"/>
              <a:t>sit amet, consectetur adipisicing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FB7F85D-2D23-40FE-A7C4-5FFE6668B2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0643A2-DA6F-4494-8FF2-A598424DEF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967E5E9-FA7D-4001-9C72-4B70F8C8FE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EA5F7D8-532F-4E18-B2AC-547BFCA1AC7B}"/>
              </a:ext>
            </a:extLst>
          </p:cNvPr>
          <p:cNvSpPr/>
          <p:nvPr/>
        </p:nvSpPr>
        <p:spPr>
          <a:xfrm>
            <a:off x="4576763" y="4899027"/>
            <a:ext cx="3038474" cy="4826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974242F-0DCA-40AF-99EA-E0C50262451A}"/>
              </a:ext>
            </a:extLst>
          </p:cNvPr>
          <p:cNvSpPr/>
          <p:nvPr/>
        </p:nvSpPr>
        <p:spPr>
          <a:xfrm>
            <a:off x="4576763" y="5511448"/>
            <a:ext cx="30384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Sed </a:t>
            </a:r>
            <a:r>
              <a:rPr lang="en-US" altLang="ko-KR" sz="1400"/>
              <a:t>do eiusmod tempor incididunt ut labore</a:t>
            </a:r>
            <a:r>
              <a:rPr lang="en-US" altLang="ko-KR" sz="1400" dirty="0"/>
              <a:t> et dolore </a:t>
            </a:r>
            <a:r>
              <a:rPr lang="en-US" altLang="ko-KR" sz="1400"/>
              <a:t>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2852B46-1001-4361-8C8B-4F4ED4E0DF19}"/>
              </a:ext>
            </a:extLst>
          </p:cNvPr>
          <p:cNvSpPr/>
          <p:nvPr/>
        </p:nvSpPr>
        <p:spPr>
          <a:xfrm>
            <a:off x="8638560" y="4899027"/>
            <a:ext cx="3038474" cy="4826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12FF0F0-5D05-40A0-A43F-B4D28965452A}"/>
              </a:ext>
            </a:extLst>
          </p:cNvPr>
          <p:cNvSpPr/>
          <p:nvPr/>
        </p:nvSpPr>
        <p:spPr>
          <a:xfrm>
            <a:off x="8638560" y="5511448"/>
            <a:ext cx="30384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/>
              <a:t>Ut enim</a:t>
            </a:r>
            <a:r>
              <a:rPr lang="en-US" altLang="ko-KR" sz="1400" dirty="0"/>
              <a:t> ad </a:t>
            </a:r>
            <a:r>
              <a:rPr lang="en-US" altLang="ko-KR" sz="1400"/>
              <a:t>minim veniam, quis nostrud</a:t>
            </a:r>
            <a:r>
              <a:rPr lang="en-US" altLang="ko-KR" sz="1400" dirty="0"/>
              <a:t> </a:t>
            </a:r>
            <a:r>
              <a:rPr lang="en-US" altLang="ko-KR" sz="1400"/>
              <a:t>exercitation ullamco </a:t>
            </a:r>
            <a:r>
              <a:rPr lang="en-US" altLang="ko-KR" sz="1400" dirty="0" err="1"/>
              <a:t>laboris</a:t>
            </a:r>
            <a:endParaRPr lang="ko-KR" altLang="en-US" sz="1400" dirty="0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D4E52849-979E-4C8B-9012-BAD8B4902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77239" y="0"/>
            <a:ext cx="1014761" cy="1949450"/>
          </a:xfrm>
          <a:prstGeom prst="rect">
            <a:avLst/>
          </a:prstGeom>
        </p:spPr>
      </p:pic>
      <p:sp>
        <p:nvSpPr>
          <p:cNvPr id="21" name="타원 20">
            <a:extLst>
              <a:ext uri="{FF2B5EF4-FFF2-40B4-BE49-F238E27FC236}">
                <a16:creationId xmlns:a16="http://schemas.microsoft.com/office/drawing/2014/main" id="{40C6E4CA-F242-49A6-BD38-1187F459246D}"/>
              </a:ext>
            </a:extLst>
          </p:cNvPr>
          <p:cNvSpPr/>
          <p:nvPr/>
        </p:nvSpPr>
        <p:spPr>
          <a:xfrm>
            <a:off x="10910539" y="708025"/>
            <a:ext cx="533400" cy="533400"/>
          </a:xfrm>
          <a:prstGeom prst="ellipse">
            <a:avLst/>
          </a:prstGeom>
          <a:solidFill>
            <a:srgbClr val="EE5A4E"/>
          </a:solidFill>
          <a:ln w="127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32D558-9A03-4695-9779-6D1A75ACCC10}"/>
              </a:ext>
            </a:extLst>
          </p:cNvPr>
          <p:cNvSpPr txBox="1"/>
          <p:nvPr/>
        </p:nvSpPr>
        <p:spPr>
          <a:xfrm>
            <a:off x="2679700" y="567620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Insert 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9435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18BF3CC-0CFA-49F9-9A43-6EA2F777DCBA}"/>
              </a:ext>
            </a:extLst>
          </p:cNvPr>
          <p:cNvSpPr txBox="1"/>
          <p:nvPr/>
        </p:nvSpPr>
        <p:spPr>
          <a:xfrm>
            <a:off x="2998843" y="9103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Slide Title Here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8C32F04-525E-4E15-92D0-4745F73058DC}"/>
              </a:ext>
            </a:extLst>
          </p:cNvPr>
          <p:cNvSpPr/>
          <p:nvPr/>
        </p:nvSpPr>
        <p:spPr>
          <a:xfrm>
            <a:off x="838100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D24942D-2680-4FF9-A17B-30727840B9BD}"/>
              </a:ext>
            </a:extLst>
          </p:cNvPr>
          <p:cNvSpPr/>
          <p:nvPr/>
        </p:nvSpPr>
        <p:spPr>
          <a:xfrm>
            <a:off x="838100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D9F77D4-BFAA-4241-AF06-C8C8277B31BD}"/>
              </a:ext>
            </a:extLst>
          </p:cNvPr>
          <p:cNvSpPr/>
          <p:nvPr/>
        </p:nvSpPr>
        <p:spPr>
          <a:xfrm>
            <a:off x="1364796" y="2987722"/>
            <a:ext cx="645952" cy="1886779"/>
          </a:xfrm>
          <a:prstGeom prst="rect">
            <a:avLst/>
          </a:prstGeom>
          <a:solidFill>
            <a:srgbClr val="FFD60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150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9FB0C64-1037-48E2-A0EA-5D9254F27406}"/>
              </a:ext>
            </a:extLst>
          </p:cNvPr>
          <p:cNvSpPr/>
          <p:nvPr/>
        </p:nvSpPr>
        <p:spPr>
          <a:xfrm>
            <a:off x="2161750" y="1997078"/>
            <a:ext cx="645952" cy="2877424"/>
          </a:xfrm>
          <a:prstGeom prst="rect">
            <a:avLst/>
          </a:prstGeom>
          <a:solidFill>
            <a:srgbClr val="00CDC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210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2E57219-B4CE-4CF6-8440-CE2E4603D1CD}"/>
              </a:ext>
            </a:extLst>
          </p:cNvPr>
          <p:cNvSpPr/>
          <p:nvPr/>
        </p:nvSpPr>
        <p:spPr>
          <a:xfrm>
            <a:off x="4060193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88193D2-ACCF-4C09-B7A4-FA5AF1A90BEE}"/>
              </a:ext>
            </a:extLst>
          </p:cNvPr>
          <p:cNvSpPr/>
          <p:nvPr/>
        </p:nvSpPr>
        <p:spPr>
          <a:xfrm>
            <a:off x="4060193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BEF6DF2-68F3-4B74-A06E-6245D423C8D5}"/>
              </a:ext>
            </a:extLst>
          </p:cNvPr>
          <p:cNvSpPr/>
          <p:nvPr/>
        </p:nvSpPr>
        <p:spPr>
          <a:xfrm>
            <a:off x="4586889" y="2200044"/>
            <a:ext cx="645952" cy="2674458"/>
          </a:xfrm>
          <a:prstGeom prst="rect">
            <a:avLst/>
          </a:prstGeom>
          <a:solidFill>
            <a:srgbClr val="FFD60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200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6E59834-9B53-4E49-A1AB-B5CB179325F2}"/>
              </a:ext>
            </a:extLst>
          </p:cNvPr>
          <p:cNvSpPr/>
          <p:nvPr/>
        </p:nvSpPr>
        <p:spPr>
          <a:xfrm>
            <a:off x="5383843" y="3228763"/>
            <a:ext cx="645952" cy="1645738"/>
          </a:xfrm>
          <a:prstGeom prst="rect">
            <a:avLst/>
          </a:prstGeom>
          <a:solidFill>
            <a:srgbClr val="00CDC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140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F2288F5-2C81-43C9-BA26-8E91FFEA567B}"/>
              </a:ext>
            </a:extLst>
          </p:cNvPr>
          <p:cNvSpPr/>
          <p:nvPr/>
        </p:nvSpPr>
        <p:spPr>
          <a:xfrm>
            <a:off x="7282286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FF7E6F7-EAF5-4806-8645-7AA4A857129A}"/>
              </a:ext>
            </a:extLst>
          </p:cNvPr>
          <p:cNvSpPr/>
          <p:nvPr/>
        </p:nvSpPr>
        <p:spPr>
          <a:xfrm>
            <a:off x="7282286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4759046-0C34-47BB-9AB7-2D8D70A9B0BF}"/>
              </a:ext>
            </a:extLst>
          </p:cNvPr>
          <p:cNvSpPr/>
          <p:nvPr/>
        </p:nvSpPr>
        <p:spPr>
          <a:xfrm>
            <a:off x="7808982" y="2520878"/>
            <a:ext cx="645952" cy="2353624"/>
          </a:xfrm>
          <a:prstGeom prst="rect">
            <a:avLst/>
          </a:prstGeom>
          <a:solidFill>
            <a:srgbClr val="FFD60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180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28CA217-AE17-4EAA-842F-EB899F224FEF}"/>
              </a:ext>
            </a:extLst>
          </p:cNvPr>
          <p:cNvSpPr/>
          <p:nvPr/>
        </p:nvSpPr>
        <p:spPr>
          <a:xfrm>
            <a:off x="8605936" y="2398616"/>
            <a:ext cx="645952" cy="2475885"/>
          </a:xfrm>
          <a:prstGeom prst="rect">
            <a:avLst/>
          </a:prstGeom>
          <a:solidFill>
            <a:srgbClr val="00CDC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dirty="0"/>
              <a:t>195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1682070-203F-4D2B-949C-5A9E31818712}"/>
              </a:ext>
            </a:extLst>
          </p:cNvPr>
          <p:cNvSpPr/>
          <p:nvPr/>
        </p:nvSpPr>
        <p:spPr>
          <a:xfrm>
            <a:off x="9876430" y="4897585"/>
            <a:ext cx="357691" cy="357691"/>
          </a:xfrm>
          <a:prstGeom prst="rect">
            <a:avLst/>
          </a:prstGeom>
          <a:solidFill>
            <a:srgbClr val="FF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FC02018-68B9-4E5C-90BB-3A72333CBD9D}"/>
              </a:ext>
            </a:extLst>
          </p:cNvPr>
          <p:cNvSpPr/>
          <p:nvPr/>
        </p:nvSpPr>
        <p:spPr>
          <a:xfrm>
            <a:off x="10284921" y="4922542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8B99CF6-D411-41F8-A921-6312DCCAF0D8}"/>
              </a:ext>
            </a:extLst>
          </p:cNvPr>
          <p:cNvSpPr/>
          <p:nvPr/>
        </p:nvSpPr>
        <p:spPr>
          <a:xfrm>
            <a:off x="9876430" y="5525803"/>
            <a:ext cx="357691" cy="357691"/>
          </a:xfrm>
          <a:prstGeom prst="rect">
            <a:avLst/>
          </a:prstGeom>
          <a:solidFill>
            <a:srgbClr val="00CDC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150FAB2-FE86-445B-B0C0-3FDD3B4786FF}"/>
              </a:ext>
            </a:extLst>
          </p:cNvPr>
          <p:cNvSpPr/>
          <p:nvPr/>
        </p:nvSpPr>
        <p:spPr>
          <a:xfrm>
            <a:off x="10284921" y="555076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488503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63274E0-DA9D-4DB4-9E7D-1DB608521C16}"/>
              </a:ext>
            </a:extLst>
          </p:cNvPr>
          <p:cNvSpPr txBox="1"/>
          <p:nvPr/>
        </p:nvSpPr>
        <p:spPr>
          <a:xfrm>
            <a:off x="1593809" y="4918674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2D3330A-749C-4721-BF2C-54C667BC939A}"/>
              </a:ext>
            </a:extLst>
          </p:cNvPr>
          <p:cNvSpPr/>
          <p:nvPr/>
        </p:nvSpPr>
        <p:spPr>
          <a:xfrm>
            <a:off x="1593808" y="4534332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69A93F-D6A3-4E8B-95D3-1A638A95EFDA}"/>
              </a:ext>
            </a:extLst>
          </p:cNvPr>
          <p:cNvSpPr txBox="1"/>
          <p:nvPr/>
        </p:nvSpPr>
        <p:spPr>
          <a:xfrm>
            <a:off x="3946241" y="4918674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3E6F23C-9957-4124-BC99-6E5F9F291A2E}"/>
              </a:ext>
            </a:extLst>
          </p:cNvPr>
          <p:cNvSpPr/>
          <p:nvPr/>
        </p:nvSpPr>
        <p:spPr>
          <a:xfrm>
            <a:off x="3946240" y="4534332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A77869-4EBA-40F0-BCC5-FC73B9CBCC57}"/>
              </a:ext>
            </a:extLst>
          </p:cNvPr>
          <p:cNvSpPr txBox="1"/>
          <p:nvPr/>
        </p:nvSpPr>
        <p:spPr>
          <a:xfrm>
            <a:off x="6298673" y="4918674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E288F25-9024-4A9C-930F-AEC41F3B2799}"/>
              </a:ext>
            </a:extLst>
          </p:cNvPr>
          <p:cNvSpPr/>
          <p:nvPr/>
        </p:nvSpPr>
        <p:spPr>
          <a:xfrm>
            <a:off x="6298672" y="4534332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C80BF7-B9A0-41D1-81A3-4F6FB9D016FD}"/>
              </a:ext>
            </a:extLst>
          </p:cNvPr>
          <p:cNvSpPr txBox="1"/>
          <p:nvPr/>
        </p:nvSpPr>
        <p:spPr>
          <a:xfrm>
            <a:off x="8651106" y="4918674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E0D1E2A-C1EB-492B-AE96-946CB15E6B79}"/>
              </a:ext>
            </a:extLst>
          </p:cNvPr>
          <p:cNvSpPr/>
          <p:nvPr/>
        </p:nvSpPr>
        <p:spPr>
          <a:xfrm>
            <a:off x="8651105" y="4534332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CDB887-9A9E-4652-B699-7808F620A0D4}"/>
              </a:ext>
            </a:extLst>
          </p:cNvPr>
          <p:cNvSpPr txBox="1"/>
          <p:nvPr/>
        </p:nvSpPr>
        <p:spPr>
          <a:xfrm>
            <a:off x="2484726" y="73685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8814A29-D62A-496E-877D-D3C8AE78B72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C57A674-810A-4BDA-A5DB-FBD3F012816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CC2A496-841F-42A7-99EA-CACE301C8B4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28A709D-181D-4E44-8E42-EA5A75AD18B0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</p:spTree>
    <p:extLst>
      <p:ext uri="{BB962C8B-B14F-4D97-AF65-F5344CB8AC3E}">
        <p14:creationId xmlns:p14="http://schemas.microsoft.com/office/powerpoint/2010/main" val="1309983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9D85FFD-9E1F-4032-9F93-118AAF790309}"/>
              </a:ext>
            </a:extLst>
          </p:cNvPr>
          <p:cNvSpPr/>
          <p:nvPr/>
        </p:nvSpPr>
        <p:spPr>
          <a:xfrm>
            <a:off x="1778459" y="2466220"/>
            <a:ext cx="2568112" cy="3549011"/>
          </a:xfrm>
          <a:prstGeom prst="roundRect">
            <a:avLst>
              <a:gd name="adj" fmla="val 496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0448E187-6768-4C66-9901-0AB8F19728DF}"/>
              </a:ext>
            </a:extLst>
          </p:cNvPr>
          <p:cNvSpPr/>
          <p:nvPr/>
        </p:nvSpPr>
        <p:spPr>
          <a:xfrm>
            <a:off x="4811944" y="2466220"/>
            <a:ext cx="2568112" cy="3549011"/>
          </a:xfrm>
          <a:prstGeom prst="roundRect">
            <a:avLst>
              <a:gd name="adj" fmla="val 496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AAD669B-A9B2-4F71-AC63-35C91206EC69}"/>
              </a:ext>
            </a:extLst>
          </p:cNvPr>
          <p:cNvSpPr/>
          <p:nvPr/>
        </p:nvSpPr>
        <p:spPr>
          <a:xfrm>
            <a:off x="7845427" y="2466220"/>
            <a:ext cx="2568112" cy="3549011"/>
          </a:xfrm>
          <a:prstGeom prst="roundRect">
            <a:avLst>
              <a:gd name="adj" fmla="val 496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810F6E-8979-492D-926C-A9B678F264B3}"/>
              </a:ext>
            </a:extLst>
          </p:cNvPr>
          <p:cNvSpPr txBox="1"/>
          <p:nvPr/>
        </p:nvSpPr>
        <p:spPr>
          <a:xfrm>
            <a:off x="1973117" y="358706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5E9789D-B0D8-4E82-9911-113529C1390D}"/>
              </a:ext>
            </a:extLst>
          </p:cNvPr>
          <p:cNvSpPr/>
          <p:nvPr/>
        </p:nvSpPr>
        <p:spPr>
          <a:xfrm>
            <a:off x="1973116" y="2999363"/>
            <a:ext cx="2178798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39FC3F-AB9F-4BE0-87EB-F339D1F6A256}"/>
              </a:ext>
            </a:extLst>
          </p:cNvPr>
          <p:cNvSpPr txBox="1"/>
          <p:nvPr/>
        </p:nvSpPr>
        <p:spPr>
          <a:xfrm>
            <a:off x="5006601" y="358706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A849CA3-799E-40C1-8EDB-DA83F0CCDA3A}"/>
              </a:ext>
            </a:extLst>
          </p:cNvPr>
          <p:cNvSpPr/>
          <p:nvPr/>
        </p:nvSpPr>
        <p:spPr>
          <a:xfrm>
            <a:off x="5006600" y="2999363"/>
            <a:ext cx="2178798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3092B2-1250-4121-BE69-0EEB565059EF}"/>
              </a:ext>
            </a:extLst>
          </p:cNvPr>
          <p:cNvSpPr txBox="1"/>
          <p:nvPr/>
        </p:nvSpPr>
        <p:spPr>
          <a:xfrm>
            <a:off x="8040083" y="3587063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BC4CE27-FD53-40F9-9DEF-AEB43E904DD7}"/>
              </a:ext>
            </a:extLst>
          </p:cNvPr>
          <p:cNvSpPr/>
          <p:nvPr/>
        </p:nvSpPr>
        <p:spPr>
          <a:xfrm>
            <a:off x="8040082" y="2999363"/>
            <a:ext cx="2178798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F146118-CC2A-4E9A-AD36-152C89978DDB}"/>
              </a:ext>
            </a:extLst>
          </p:cNvPr>
          <p:cNvSpPr/>
          <p:nvPr/>
        </p:nvSpPr>
        <p:spPr>
          <a:xfrm>
            <a:off x="2605315" y="2012765"/>
            <a:ext cx="914400" cy="914400"/>
          </a:xfrm>
          <a:prstGeom prst="ellipse">
            <a:avLst/>
          </a:prstGeom>
          <a:solidFill>
            <a:srgbClr val="EE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78F8469-1650-4DC1-BAFD-D7531CB21C21}"/>
              </a:ext>
            </a:extLst>
          </p:cNvPr>
          <p:cNvSpPr/>
          <p:nvPr/>
        </p:nvSpPr>
        <p:spPr>
          <a:xfrm>
            <a:off x="5638799" y="2012765"/>
            <a:ext cx="914400" cy="914400"/>
          </a:xfrm>
          <a:prstGeom prst="ellipse">
            <a:avLst/>
          </a:prstGeom>
          <a:solidFill>
            <a:srgbClr val="EE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7D0D911-3366-428F-B13D-B7777E201B45}"/>
              </a:ext>
            </a:extLst>
          </p:cNvPr>
          <p:cNvSpPr/>
          <p:nvPr/>
        </p:nvSpPr>
        <p:spPr>
          <a:xfrm>
            <a:off x="8672283" y="2012765"/>
            <a:ext cx="914400" cy="914400"/>
          </a:xfrm>
          <a:prstGeom prst="ellipse">
            <a:avLst/>
          </a:prstGeom>
          <a:solidFill>
            <a:srgbClr val="EE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51D04EC-3454-4EA2-8323-A49C5DC0A0E3}"/>
              </a:ext>
            </a:extLst>
          </p:cNvPr>
          <p:cNvGrpSpPr/>
          <p:nvPr/>
        </p:nvGrpSpPr>
        <p:grpSpPr>
          <a:xfrm>
            <a:off x="2901269" y="2261432"/>
            <a:ext cx="409576" cy="409576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EB86423-946E-41A7-968E-8E0BF8540F71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C2254C7-9A97-49B3-904E-9D51F58FD4DD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AC0374F-7834-48DC-8859-4FB77F181AE8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4850BFD-7F5D-4BF1-BBDF-2E2076410139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8A1CD16-258F-420A-9FEF-FC41CDFD162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8F52C37-26C5-43F2-A0E5-8E52546FEBB9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C03A5783-F1B9-40C4-BF01-51FFAC6DF86E}"/>
              </a:ext>
            </a:extLst>
          </p:cNvPr>
          <p:cNvSpPr/>
          <p:nvPr/>
        </p:nvSpPr>
        <p:spPr>
          <a:xfrm>
            <a:off x="8924695" y="2261432"/>
            <a:ext cx="409576" cy="409576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296613F-CFAA-4B14-8017-49A533E63023}"/>
              </a:ext>
            </a:extLst>
          </p:cNvPr>
          <p:cNvGrpSpPr/>
          <p:nvPr/>
        </p:nvGrpSpPr>
        <p:grpSpPr>
          <a:xfrm>
            <a:off x="5891212" y="2261432"/>
            <a:ext cx="409576" cy="409576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D64D08B-F6DD-41AB-A9AE-4543091DAC05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9A31E41-0CC1-496A-87E7-C29B0BE26D5F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D054C65-F82B-46D6-B277-9C4FCE2147BA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6B33FC3-2660-417C-BD06-759F773A311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5DF4F1E-E8C6-4997-A43A-C5A18628E989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37394F3-4FC9-46A2-9FD7-669F34A8CCDF}"/>
              </a:ext>
            </a:extLst>
          </p:cNvPr>
          <p:cNvSpPr txBox="1"/>
          <p:nvPr/>
        </p:nvSpPr>
        <p:spPr>
          <a:xfrm>
            <a:off x="1252064" y="965232"/>
            <a:ext cx="4929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</a:rPr>
              <a:t>SLIDE TITLE HERE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79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1529081D-8AA6-4DD3-B223-825894C5C624}"/>
              </a:ext>
            </a:extLst>
          </p:cNvPr>
          <p:cNvSpPr/>
          <p:nvPr/>
        </p:nvSpPr>
        <p:spPr>
          <a:xfrm>
            <a:off x="1638299" y="1828801"/>
            <a:ext cx="3200398" cy="3200398"/>
          </a:xfrm>
          <a:prstGeom prst="ellipse">
            <a:avLst/>
          </a:prstGeom>
          <a:solidFill>
            <a:srgbClr val="40C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62E7C1-4D45-49A1-8EC8-97AE105410C1}"/>
              </a:ext>
            </a:extLst>
          </p:cNvPr>
          <p:cNvSpPr txBox="1"/>
          <p:nvPr/>
        </p:nvSpPr>
        <p:spPr>
          <a:xfrm>
            <a:off x="5854697" y="2065208"/>
            <a:ext cx="4699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Lorem ipsum dolor sit </a:t>
            </a:r>
            <a:r>
              <a:rPr lang="en-US" altLang="ko-KR" sz="2800" dirty="0" err="1">
                <a:latin typeface="+mj-lt"/>
              </a:rPr>
              <a:t>amet</a:t>
            </a:r>
            <a:endParaRPr lang="en-US" altLang="ko-KR" sz="28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48FF7E-503D-49E5-AD8A-64A5AE82864B}"/>
              </a:ext>
            </a:extLst>
          </p:cNvPr>
          <p:cNvSpPr txBox="1"/>
          <p:nvPr/>
        </p:nvSpPr>
        <p:spPr>
          <a:xfrm>
            <a:off x="5854698" y="2588428"/>
            <a:ext cx="469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0CE021-C386-43AD-9DFC-E8EE61EF7A13}"/>
              </a:ext>
            </a:extLst>
          </p:cNvPr>
          <p:cNvSpPr txBox="1"/>
          <p:nvPr/>
        </p:nvSpPr>
        <p:spPr>
          <a:xfrm>
            <a:off x="5854694" y="3848334"/>
            <a:ext cx="4699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2800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sz="2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2800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sz="2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sz="2800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sz="2800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6471A7-7B9D-4501-9680-F1E34DF74B49}"/>
              </a:ext>
            </a:extLst>
          </p:cNvPr>
          <p:cNvSpPr txBox="1"/>
          <p:nvPr/>
        </p:nvSpPr>
        <p:spPr>
          <a:xfrm>
            <a:off x="5854695" y="4371554"/>
            <a:ext cx="469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8888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733DEAFB-0619-4CEC-964B-BF07CCB077F7}"/>
              </a:ext>
            </a:extLst>
          </p:cNvPr>
          <p:cNvCxnSpPr>
            <a:cxnSpLocks/>
            <a:stCxn id="3" idx="6"/>
          </p:cNvCxnSpPr>
          <p:nvPr/>
        </p:nvCxnSpPr>
        <p:spPr>
          <a:xfrm>
            <a:off x="2801246" y="2866537"/>
            <a:ext cx="8795668" cy="0"/>
          </a:xfrm>
          <a:prstGeom prst="line">
            <a:avLst/>
          </a:prstGeom>
          <a:ln w="38100" cap="rnd">
            <a:solidFill>
              <a:schemeClr val="tx1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타원 2">
            <a:extLst>
              <a:ext uri="{FF2B5EF4-FFF2-40B4-BE49-F238E27FC236}">
                <a16:creationId xmlns:a16="http://schemas.microsoft.com/office/drawing/2014/main" id="{7C5FAC83-C6FB-437F-9049-732AA97E308F}"/>
              </a:ext>
            </a:extLst>
          </p:cNvPr>
          <p:cNvSpPr/>
          <p:nvPr/>
        </p:nvSpPr>
        <p:spPr>
          <a:xfrm>
            <a:off x="1508494" y="2220162"/>
            <a:ext cx="1292752" cy="1292750"/>
          </a:xfrm>
          <a:prstGeom prst="ellipse">
            <a:avLst/>
          </a:prstGeom>
          <a:solidFill>
            <a:srgbClr val="40CEE9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$ 35K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4EF56735-2E88-4FD4-A5B0-26BCDEA298F1}"/>
              </a:ext>
            </a:extLst>
          </p:cNvPr>
          <p:cNvSpPr/>
          <p:nvPr/>
        </p:nvSpPr>
        <p:spPr>
          <a:xfrm>
            <a:off x="4005810" y="2090058"/>
            <a:ext cx="1552960" cy="1552958"/>
          </a:xfrm>
          <a:prstGeom prst="ellipse">
            <a:avLst/>
          </a:prstGeom>
          <a:solidFill>
            <a:srgbClr val="40CEE9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$ 150K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69B9659-E24D-4DFB-A969-C3DB1B1D92A3}"/>
              </a:ext>
            </a:extLst>
          </p:cNvPr>
          <p:cNvSpPr/>
          <p:nvPr/>
        </p:nvSpPr>
        <p:spPr>
          <a:xfrm>
            <a:off x="6466281" y="1923108"/>
            <a:ext cx="1886857" cy="1886857"/>
          </a:xfrm>
          <a:prstGeom prst="ellipse">
            <a:avLst/>
          </a:prstGeom>
          <a:solidFill>
            <a:srgbClr val="40CEE9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$ 240K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2177CC1C-4519-41F1-A1B8-7F401EF070E4}"/>
              </a:ext>
            </a:extLst>
          </p:cNvPr>
          <p:cNvSpPr/>
          <p:nvPr/>
        </p:nvSpPr>
        <p:spPr>
          <a:xfrm>
            <a:off x="8970830" y="1800238"/>
            <a:ext cx="2132600" cy="2132598"/>
          </a:xfrm>
          <a:prstGeom prst="ellipse">
            <a:avLst/>
          </a:prstGeom>
          <a:solidFill>
            <a:srgbClr val="EE5A4E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$ 275K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CE69B3-EDC1-4EC2-82AE-421DFE656D79}"/>
              </a:ext>
            </a:extLst>
          </p:cNvPr>
          <p:cNvSpPr txBox="1"/>
          <p:nvPr/>
        </p:nvSpPr>
        <p:spPr>
          <a:xfrm>
            <a:off x="1211444" y="4288561"/>
            <a:ext cx="1886852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tx1"/>
                </a:solidFill>
              </a:rPr>
              <a:t>amet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F8FD9B-7F65-4C57-B5E1-1CB5CA75A777}"/>
              </a:ext>
            </a:extLst>
          </p:cNvPr>
          <p:cNvSpPr txBox="1"/>
          <p:nvPr/>
        </p:nvSpPr>
        <p:spPr>
          <a:xfrm>
            <a:off x="3838863" y="4288561"/>
            <a:ext cx="1886852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 dirty="0" err="1">
                <a:solidFill>
                  <a:schemeClr val="tx1"/>
                </a:solidFill>
              </a:rPr>
              <a:t>Consectetur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err="1">
                <a:solidFill>
                  <a:schemeClr val="tx1"/>
                </a:solidFill>
              </a:rPr>
              <a:t>adipisicing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err="1">
                <a:solidFill>
                  <a:schemeClr val="tx1"/>
                </a:solidFill>
              </a:rPr>
              <a:t>elit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751BD2-B41D-4566-94D4-CE468FD72379}"/>
              </a:ext>
            </a:extLst>
          </p:cNvPr>
          <p:cNvSpPr txBox="1"/>
          <p:nvPr/>
        </p:nvSpPr>
        <p:spPr>
          <a:xfrm>
            <a:off x="6466282" y="4288561"/>
            <a:ext cx="1886852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tx1"/>
                </a:solidFill>
              </a:rPr>
              <a:t>amet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C467A6-21F0-4DFE-B256-4DE4D6D40C99}"/>
              </a:ext>
            </a:extLst>
          </p:cNvPr>
          <p:cNvSpPr txBox="1"/>
          <p:nvPr/>
        </p:nvSpPr>
        <p:spPr>
          <a:xfrm>
            <a:off x="9093701" y="4288561"/>
            <a:ext cx="1886852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 dirty="0" err="1">
                <a:solidFill>
                  <a:schemeClr val="tx1"/>
                </a:solidFill>
              </a:rPr>
              <a:t>Consectetur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err="1">
                <a:solidFill>
                  <a:schemeClr val="tx1"/>
                </a:solidFill>
              </a:rPr>
              <a:t>adipisicing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err="1">
                <a:solidFill>
                  <a:schemeClr val="tx1"/>
                </a:solidFill>
              </a:rPr>
              <a:t>elit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380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681946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tx1"/>
                </a:solidFill>
              </a:rPr>
              <a:t>Break Section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16291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00CDC2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71500" y="1013103"/>
            <a:ext cx="10845800" cy="5344308"/>
            <a:chOff x="1311832" y="1528784"/>
            <a:chExt cx="9568336" cy="4714832"/>
          </a:xfrm>
          <a:solidFill>
            <a:srgbClr val="FBD965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B9A50"/>
            </a:solidFill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B9A50"/>
            </a:solidFill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B9A50"/>
            </a:solidFill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B9A50"/>
            </a:solidFill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CFC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9880" y="2616719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E5A4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30442" y="4779297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E5A4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4691" y="2237726"/>
            <a:ext cx="279644" cy="38218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E5A4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390536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WORLD MAP SLIDE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1E6FE085-8D6C-420D-9E3B-1F21BF36456A}"/>
              </a:ext>
            </a:extLst>
          </p:cNvPr>
          <p:cNvSpPr txBox="1"/>
          <p:nvPr/>
        </p:nvSpPr>
        <p:spPr>
          <a:xfrm>
            <a:off x="1946323" y="3836517"/>
            <a:ext cx="25912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EB387E2-D6A4-445A-A408-003AF54F2C32}"/>
              </a:ext>
            </a:extLst>
          </p:cNvPr>
          <p:cNvSpPr/>
          <p:nvPr/>
        </p:nvSpPr>
        <p:spPr>
          <a:xfrm>
            <a:off x="1946322" y="3097683"/>
            <a:ext cx="2591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773C84B-48B0-47C9-BD64-3DF217DED26B}"/>
              </a:ext>
            </a:extLst>
          </p:cNvPr>
          <p:cNvSpPr/>
          <p:nvPr/>
        </p:nvSpPr>
        <p:spPr>
          <a:xfrm>
            <a:off x="1938085" y="2643577"/>
            <a:ext cx="222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800" dirty="0">
                <a:latin typeface="+mj-lt"/>
              </a:rPr>
              <a:t>01.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35C5C39-2171-4D59-B2B1-4292D77061A4}"/>
              </a:ext>
            </a:extLst>
          </p:cNvPr>
          <p:cNvSpPr txBox="1"/>
          <p:nvPr/>
        </p:nvSpPr>
        <p:spPr>
          <a:xfrm>
            <a:off x="5183703" y="3836517"/>
            <a:ext cx="25912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A87A935-2D8F-4601-A00B-70504DB4F724}"/>
              </a:ext>
            </a:extLst>
          </p:cNvPr>
          <p:cNvSpPr/>
          <p:nvPr/>
        </p:nvSpPr>
        <p:spPr>
          <a:xfrm>
            <a:off x="5183702" y="3097683"/>
            <a:ext cx="2591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14564D19-8184-424E-813E-F69EA0B23C92}"/>
              </a:ext>
            </a:extLst>
          </p:cNvPr>
          <p:cNvSpPr/>
          <p:nvPr/>
        </p:nvSpPr>
        <p:spPr>
          <a:xfrm>
            <a:off x="5175465" y="2643577"/>
            <a:ext cx="222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800" dirty="0">
                <a:latin typeface="+mj-lt"/>
              </a:rPr>
              <a:t>02.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FECE7AC-8EE0-4B53-B17F-1B7271D77515}"/>
              </a:ext>
            </a:extLst>
          </p:cNvPr>
          <p:cNvSpPr txBox="1"/>
          <p:nvPr/>
        </p:nvSpPr>
        <p:spPr>
          <a:xfrm>
            <a:off x="8421083" y="3836517"/>
            <a:ext cx="25912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0D524CD8-FB41-4735-BF62-FFB6D1A4436D}"/>
              </a:ext>
            </a:extLst>
          </p:cNvPr>
          <p:cNvSpPr/>
          <p:nvPr/>
        </p:nvSpPr>
        <p:spPr>
          <a:xfrm>
            <a:off x="8421082" y="3097683"/>
            <a:ext cx="2591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C144540-F944-4587-9A9F-F34E807ABF4D}"/>
              </a:ext>
            </a:extLst>
          </p:cNvPr>
          <p:cNvSpPr/>
          <p:nvPr/>
        </p:nvSpPr>
        <p:spPr>
          <a:xfrm>
            <a:off x="8412845" y="2643577"/>
            <a:ext cx="222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800" dirty="0">
                <a:latin typeface="+mj-lt"/>
              </a:rPr>
              <a:t>03.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1EC664-A5A5-4A79-A6DF-84D8990D6300}"/>
              </a:ext>
            </a:extLst>
          </p:cNvPr>
          <p:cNvSpPr txBox="1"/>
          <p:nvPr/>
        </p:nvSpPr>
        <p:spPr>
          <a:xfrm>
            <a:off x="1697549" y="1218617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3D25019-DB4B-4A4F-961D-C692F5005F2F}"/>
              </a:ext>
            </a:extLst>
          </p:cNvPr>
          <p:cNvSpPr txBox="1"/>
          <p:nvPr/>
        </p:nvSpPr>
        <p:spPr>
          <a:xfrm>
            <a:off x="5420141" y="2975305"/>
            <a:ext cx="4609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FADACD-F645-4082-83B0-6080F1374AF3}"/>
              </a:ext>
            </a:extLst>
          </p:cNvPr>
          <p:cNvSpPr txBox="1"/>
          <p:nvPr/>
        </p:nvSpPr>
        <p:spPr>
          <a:xfrm>
            <a:off x="5420141" y="4052523"/>
            <a:ext cx="4609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A82E0E9E-4C23-4C55-B2F9-D32157BB4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41B4421-E881-4141-A90E-F4C51FBD13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EC313611-787E-415A-9C5D-A6432C8EF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019306A-AAE8-4B32-8AC2-7288CA4A2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978170-3144-4E6C-A55B-271054E0A207}"/>
              </a:ext>
            </a:extLst>
          </p:cNvPr>
          <p:cNvSpPr txBox="1"/>
          <p:nvPr/>
        </p:nvSpPr>
        <p:spPr>
          <a:xfrm>
            <a:off x="6096000" y="2987905"/>
            <a:ext cx="4287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0F08B-EB3B-4CC1-8306-6ED8E18046BD}"/>
              </a:ext>
            </a:extLst>
          </p:cNvPr>
          <p:cNvSpPr txBox="1"/>
          <p:nvPr/>
        </p:nvSpPr>
        <p:spPr>
          <a:xfrm>
            <a:off x="6096000" y="4065123"/>
            <a:ext cx="42878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92586FA-C5C2-4C15-B90E-101CEC713F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06037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21874C-2065-4059-8A1D-76C809E1E535}"/>
              </a:ext>
            </a:extLst>
          </p:cNvPr>
          <p:cNvSpPr txBox="1"/>
          <p:nvPr/>
        </p:nvSpPr>
        <p:spPr>
          <a:xfrm>
            <a:off x="7780957" y="2598003"/>
            <a:ext cx="3179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012B04-E438-4371-A7B0-E6FFD68E3A78}"/>
              </a:ext>
            </a:extLst>
          </p:cNvPr>
          <p:cNvSpPr txBox="1"/>
          <p:nvPr/>
        </p:nvSpPr>
        <p:spPr>
          <a:xfrm>
            <a:off x="7780958" y="3429000"/>
            <a:ext cx="31791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15FC2A4-D003-4EE2-AAC1-54279B60B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4513EB7-54C8-4426-A479-8D074C9DE0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606629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047C5C80-77A3-47AB-92A0-C45BC1A74436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7B17DD69-AD81-4AD9-8161-55A536857F4C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C7F9D414-483E-45AA-B45D-2A64A1FB0FA2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59AC09B8-1604-448D-B4E8-B23ABD5A82E5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649BE8D-AE02-4271-B041-25EDB4BB9D32}"/>
              </a:ext>
            </a:extLst>
          </p:cNvPr>
          <p:cNvSpPr txBox="1"/>
          <p:nvPr/>
        </p:nvSpPr>
        <p:spPr>
          <a:xfrm>
            <a:off x="3568700" y="2705725"/>
            <a:ext cx="5054600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4BA3D0E8-1E89-4DA4-B073-CFFE8BA757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9567A11-D0A6-4FE8-8184-B9E933FB578D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66A6A15-A5B4-47E3-ABD7-EDAE05CC81BA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E2629921-A814-4553-BDF0-29BA9C5EC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10147F1-50FA-4F76-BDC2-587C2FECBD6A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Bebas</a:t>
            </a:r>
            <a:r>
              <a:rPr lang="en-US" altLang="ko-KR" sz="1100" dirty="0"/>
              <a:t> Neue Font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E89256-0DF5-4397-B5C9-5B231D93325C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https://fonts.google.com/specimen/Bebas+Neue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368AFFC-FC27-4478-8FC0-B18230D7CE3B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BDB812E0-643D-456C-B89D-93F8D165F365}"/>
              </a:ext>
            </a:extLst>
          </p:cNvPr>
          <p:cNvSpPr/>
          <p:nvPr/>
        </p:nvSpPr>
        <p:spPr>
          <a:xfrm>
            <a:off x="3889954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1295606" y="1218617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543F47-2873-4EBE-B01A-55DFA15B6FA9}"/>
              </a:ext>
            </a:extLst>
          </p:cNvPr>
          <p:cNvSpPr txBox="1"/>
          <p:nvPr/>
        </p:nvSpPr>
        <p:spPr>
          <a:xfrm>
            <a:off x="1368533" y="4615789"/>
            <a:ext cx="2158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B0C3EDD-D83B-4114-AF1F-670C8AEDD2AC}"/>
              </a:ext>
            </a:extLst>
          </p:cNvPr>
          <p:cNvSpPr/>
          <p:nvPr/>
        </p:nvSpPr>
        <p:spPr>
          <a:xfrm>
            <a:off x="1368532" y="4102034"/>
            <a:ext cx="2158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AF1B35-70E6-4235-9C51-3256B3F4F9CD}"/>
              </a:ext>
            </a:extLst>
          </p:cNvPr>
          <p:cNvSpPr txBox="1"/>
          <p:nvPr/>
        </p:nvSpPr>
        <p:spPr>
          <a:xfrm>
            <a:off x="3800698" y="4615789"/>
            <a:ext cx="2158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0AD1E29-BF07-47E2-9FEA-C5F83FC183F8}"/>
              </a:ext>
            </a:extLst>
          </p:cNvPr>
          <p:cNvSpPr/>
          <p:nvPr/>
        </p:nvSpPr>
        <p:spPr>
          <a:xfrm>
            <a:off x="3800697" y="4102034"/>
            <a:ext cx="2158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B0F473-3C88-44C1-AF74-C9D8629C840C}"/>
              </a:ext>
            </a:extLst>
          </p:cNvPr>
          <p:cNvSpPr txBox="1"/>
          <p:nvPr/>
        </p:nvSpPr>
        <p:spPr>
          <a:xfrm>
            <a:off x="6232863" y="4615789"/>
            <a:ext cx="2158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FAB829B-345A-4DFE-9A54-E478B8B21843}"/>
              </a:ext>
            </a:extLst>
          </p:cNvPr>
          <p:cNvSpPr/>
          <p:nvPr/>
        </p:nvSpPr>
        <p:spPr>
          <a:xfrm>
            <a:off x="6232862" y="4102034"/>
            <a:ext cx="2158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493D48-CD39-4D38-9B7B-1AA608D0D581}"/>
              </a:ext>
            </a:extLst>
          </p:cNvPr>
          <p:cNvSpPr txBox="1"/>
          <p:nvPr/>
        </p:nvSpPr>
        <p:spPr>
          <a:xfrm>
            <a:off x="8665029" y="4615789"/>
            <a:ext cx="2158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A14A1EC-43B5-4894-88D6-1F5CBEA476F9}"/>
              </a:ext>
            </a:extLst>
          </p:cNvPr>
          <p:cNvSpPr/>
          <p:nvPr/>
        </p:nvSpPr>
        <p:spPr>
          <a:xfrm>
            <a:off x="8665028" y="4102034"/>
            <a:ext cx="2158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925A341B-C151-4D98-AE9A-558D39FD4281}"/>
              </a:ext>
            </a:extLst>
          </p:cNvPr>
          <p:cNvSpPr/>
          <p:nvPr/>
        </p:nvSpPr>
        <p:spPr>
          <a:xfrm>
            <a:off x="4327876" y="2739570"/>
            <a:ext cx="1103652" cy="1103650"/>
          </a:xfrm>
          <a:prstGeom prst="ellipse">
            <a:avLst/>
          </a:prstGeom>
          <a:solidFill>
            <a:srgbClr val="EE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919D2A01-B15B-445B-AD8E-62E4B0743894}"/>
              </a:ext>
            </a:extLst>
          </p:cNvPr>
          <p:cNvGrpSpPr/>
          <p:nvPr/>
        </p:nvGrpSpPr>
        <p:grpSpPr>
          <a:xfrm>
            <a:off x="4691317" y="3090462"/>
            <a:ext cx="377438" cy="38717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18E5E17-314C-499C-99E6-7B673EF31E2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12C40F9-203A-4858-9771-44112C863BB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AB450EB-328F-4F02-86B7-98F63B98585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82A26F7-F1B8-4D50-AEB0-00109EEB097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0D27E3BD-78E4-496B-A047-5F454C7A2E4F}"/>
              </a:ext>
            </a:extLst>
          </p:cNvPr>
          <p:cNvSpPr/>
          <p:nvPr/>
        </p:nvSpPr>
        <p:spPr>
          <a:xfrm>
            <a:off x="9193071" y="2739570"/>
            <a:ext cx="1103652" cy="1103650"/>
          </a:xfrm>
          <a:prstGeom prst="ellipse">
            <a:avLst/>
          </a:prstGeom>
          <a:solidFill>
            <a:srgbClr val="EE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91549BAA-E547-4B34-B4D0-4EB7B0EEA882}"/>
              </a:ext>
            </a:extLst>
          </p:cNvPr>
          <p:cNvGrpSpPr/>
          <p:nvPr/>
        </p:nvGrpSpPr>
        <p:grpSpPr>
          <a:xfrm>
            <a:off x="9549133" y="3096411"/>
            <a:ext cx="391524" cy="37527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94009F15-D41C-4E6B-810B-D18CFB3EC6A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9C854C8-C3F0-4955-9EE6-7A590A224199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5" name="타원 54">
            <a:extLst>
              <a:ext uri="{FF2B5EF4-FFF2-40B4-BE49-F238E27FC236}">
                <a16:creationId xmlns:a16="http://schemas.microsoft.com/office/drawing/2014/main" id="{17CDBA3F-33A9-47E9-836A-1738157A1A20}"/>
              </a:ext>
            </a:extLst>
          </p:cNvPr>
          <p:cNvSpPr/>
          <p:nvPr/>
        </p:nvSpPr>
        <p:spPr>
          <a:xfrm>
            <a:off x="1895278" y="2739570"/>
            <a:ext cx="1103652" cy="1103650"/>
          </a:xfrm>
          <a:prstGeom prst="ellipse">
            <a:avLst/>
          </a:prstGeom>
          <a:solidFill>
            <a:srgbClr val="EE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AE71741E-5179-4483-8FFF-8C3DC9045AAD}"/>
              </a:ext>
            </a:extLst>
          </p:cNvPr>
          <p:cNvGrpSpPr/>
          <p:nvPr/>
        </p:nvGrpSpPr>
        <p:grpSpPr>
          <a:xfrm>
            <a:off x="2298979" y="3086520"/>
            <a:ext cx="296248" cy="39505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6FFC4433-6498-42FE-B265-663AA53D907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48C5E09A-1AAA-438A-8940-B1C4FE736B8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C03A4C78-94A3-470E-9AD8-5671EA837058}"/>
              </a:ext>
            </a:extLst>
          </p:cNvPr>
          <p:cNvSpPr/>
          <p:nvPr/>
        </p:nvSpPr>
        <p:spPr>
          <a:xfrm>
            <a:off x="6760474" y="2739570"/>
            <a:ext cx="1103652" cy="1103650"/>
          </a:xfrm>
          <a:prstGeom prst="ellipse">
            <a:avLst/>
          </a:prstGeom>
          <a:solidFill>
            <a:srgbClr val="EE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092205FF-3111-415D-96D8-C18DBE1C26C3}"/>
              </a:ext>
            </a:extLst>
          </p:cNvPr>
          <p:cNvGrpSpPr/>
          <p:nvPr/>
        </p:nvGrpSpPr>
        <p:grpSpPr>
          <a:xfrm>
            <a:off x="7099092" y="3088145"/>
            <a:ext cx="391810" cy="391808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3F7743F-09A6-435D-8805-D18877DA205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91B4170-F4BA-4011-8C29-670731B561F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810D883A-22DB-42BF-9CD2-26F3D25FCC4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5902B60-6E0C-4F3E-9402-010ADF2D593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8CF4C094-1969-447D-91A0-B94A919162D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827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CB6B497-F91B-48B3-8324-7D05CA7D8D07}"/>
              </a:ext>
            </a:extLst>
          </p:cNvPr>
          <p:cNvSpPr txBox="1"/>
          <p:nvPr/>
        </p:nvSpPr>
        <p:spPr>
          <a:xfrm>
            <a:off x="3606800" y="2367171"/>
            <a:ext cx="4978400" cy="212365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6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66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6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4AD721D-16F6-4FCD-B66F-199B507DFF63}"/>
              </a:ext>
            </a:extLst>
          </p:cNvPr>
          <p:cNvSpPr txBox="1"/>
          <p:nvPr/>
        </p:nvSpPr>
        <p:spPr>
          <a:xfrm>
            <a:off x="1342574" y="1588847"/>
            <a:ext cx="2923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29E1C8-8A0B-4E04-BD5D-27E9E00E2DFD}"/>
              </a:ext>
            </a:extLst>
          </p:cNvPr>
          <p:cNvSpPr txBox="1"/>
          <p:nvPr/>
        </p:nvSpPr>
        <p:spPr>
          <a:xfrm>
            <a:off x="5002387" y="2431493"/>
            <a:ext cx="2636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69A1721-C8BE-4356-90BB-C7E1E843BB1E}"/>
              </a:ext>
            </a:extLst>
          </p:cNvPr>
          <p:cNvSpPr/>
          <p:nvPr/>
        </p:nvSpPr>
        <p:spPr>
          <a:xfrm>
            <a:off x="5002386" y="2083592"/>
            <a:ext cx="263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BCEC79E-456C-4008-9E5C-C2841505D4F9}"/>
              </a:ext>
            </a:extLst>
          </p:cNvPr>
          <p:cNvSpPr/>
          <p:nvPr/>
        </p:nvSpPr>
        <p:spPr>
          <a:xfrm>
            <a:off x="4989686" y="1588847"/>
            <a:ext cx="2636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0B73BF-4E1A-471B-932C-5F624CC2D352}"/>
              </a:ext>
            </a:extLst>
          </p:cNvPr>
          <p:cNvSpPr txBox="1"/>
          <p:nvPr/>
        </p:nvSpPr>
        <p:spPr>
          <a:xfrm>
            <a:off x="8213165" y="2431493"/>
            <a:ext cx="2636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97EC0C2-BE9D-47FF-A8E2-752BB1D04AAE}"/>
              </a:ext>
            </a:extLst>
          </p:cNvPr>
          <p:cNvSpPr/>
          <p:nvPr/>
        </p:nvSpPr>
        <p:spPr>
          <a:xfrm>
            <a:off x="8213164" y="2083592"/>
            <a:ext cx="263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25B8AFA-4C35-40AF-9B40-2F923B04824E}"/>
              </a:ext>
            </a:extLst>
          </p:cNvPr>
          <p:cNvSpPr/>
          <p:nvPr/>
        </p:nvSpPr>
        <p:spPr>
          <a:xfrm>
            <a:off x="8200464" y="1588847"/>
            <a:ext cx="2636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2B6DC8-E1CB-4D70-B413-0865E1CFEBEF}"/>
              </a:ext>
            </a:extLst>
          </p:cNvPr>
          <p:cNvSpPr txBox="1"/>
          <p:nvPr/>
        </p:nvSpPr>
        <p:spPr>
          <a:xfrm>
            <a:off x="5002387" y="4779734"/>
            <a:ext cx="2636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CB62E82-0E32-493E-924F-1050CF6A4CDF}"/>
              </a:ext>
            </a:extLst>
          </p:cNvPr>
          <p:cNvSpPr/>
          <p:nvPr/>
        </p:nvSpPr>
        <p:spPr>
          <a:xfrm>
            <a:off x="5002386" y="4431833"/>
            <a:ext cx="263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E942706-5481-48E6-BB1C-6E7CF47343DF}"/>
              </a:ext>
            </a:extLst>
          </p:cNvPr>
          <p:cNvSpPr/>
          <p:nvPr/>
        </p:nvSpPr>
        <p:spPr>
          <a:xfrm>
            <a:off x="4989686" y="3937088"/>
            <a:ext cx="2636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AE22114-7D1B-4C3B-8005-9F5E91CC244D}"/>
              </a:ext>
            </a:extLst>
          </p:cNvPr>
          <p:cNvSpPr txBox="1"/>
          <p:nvPr/>
        </p:nvSpPr>
        <p:spPr>
          <a:xfrm>
            <a:off x="8213165" y="4779734"/>
            <a:ext cx="2636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1C7F678-B4DE-47A0-B063-E4559A4F3161}"/>
              </a:ext>
            </a:extLst>
          </p:cNvPr>
          <p:cNvSpPr/>
          <p:nvPr/>
        </p:nvSpPr>
        <p:spPr>
          <a:xfrm>
            <a:off x="8213164" y="4431833"/>
            <a:ext cx="263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FB500E0-4267-4E4E-8714-C5B1865F763D}"/>
              </a:ext>
            </a:extLst>
          </p:cNvPr>
          <p:cNvSpPr/>
          <p:nvPr/>
        </p:nvSpPr>
        <p:spPr>
          <a:xfrm>
            <a:off x="8200464" y="3937088"/>
            <a:ext cx="2636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CE5333-35AA-4FFB-A824-E3B15339026D}"/>
              </a:ext>
            </a:extLst>
          </p:cNvPr>
          <p:cNvSpPr txBox="1"/>
          <p:nvPr/>
        </p:nvSpPr>
        <p:spPr>
          <a:xfrm>
            <a:off x="1611086" y="2640623"/>
            <a:ext cx="459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1B2493-BD1E-4996-818C-3183D802398A}"/>
              </a:ext>
            </a:extLst>
          </p:cNvPr>
          <p:cNvSpPr txBox="1"/>
          <p:nvPr/>
        </p:nvSpPr>
        <p:spPr>
          <a:xfrm>
            <a:off x="1611086" y="3097768"/>
            <a:ext cx="4595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019AAB-4072-45DD-BD21-5A5FDCE9D593}"/>
              </a:ext>
            </a:extLst>
          </p:cNvPr>
          <p:cNvSpPr txBox="1"/>
          <p:nvPr/>
        </p:nvSpPr>
        <p:spPr>
          <a:xfrm>
            <a:off x="1767009" y="4281122"/>
            <a:ext cx="4430592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397F30-F198-4B90-96C6-B4525951E810}"/>
              </a:ext>
            </a:extLst>
          </p:cNvPr>
          <p:cNvSpPr txBox="1"/>
          <p:nvPr/>
        </p:nvSpPr>
        <p:spPr>
          <a:xfrm>
            <a:off x="1355319" y="1351710"/>
            <a:ext cx="4842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E21D54B-A4CC-404F-97AD-EAD4B4360F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A3443A5E-B08D-43E7-9F3C-700258236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2761" y="0"/>
            <a:ext cx="1526369" cy="146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13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3ACB17D2-5EDD-480E-B988-BE688BC860D0}"/>
              </a:ext>
            </a:extLst>
          </p:cNvPr>
          <p:cNvSpPr/>
          <p:nvPr/>
        </p:nvSpPr>
        <p:spPr>
          <a:xfrm>
            <a:off x="7884368" y="303744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EE5A4E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75AE39E2-2927-45BB-9EE6-AD9AC777ED75}"/>
              </a:ext>
            </a:extLst>
          </p:cNvPr>
          <p:cNvSpPr/>
          <p:nvPr/>
        </p:nvSpPr>
        <p:spPr>
          <a:xfrm rot="5400000">
            <a:off x="6223426" y="123498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FFD60A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0E0F2DDC-9BF9-4B1D-A7B0-B5ED9C18029D}"/>
              </a:ext>
            </a:extLst>
          </p:cNvPr>
          <p:cNvSpPr/>
          <p:nvPr/>
        </p:nvSpPr>
        <p:spPr>
          <a:xfrm rot="5400000">
            <a:off x="3681385" y="232630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EE5A4E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E736848-7CCA-404E-B311-B45E5082CC97}"/>
              </a:ext>
            </a:extLst>
          </p:cNvPr>
          <p:cNvSpPr/>
          <p:nvPr/>
        </p:nvSpPr>
        <p:spPr>
          <a:xfrm>
            <a:off x="4105468" y="33244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20XX. ~ 20XX.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C438D82-8CB0-4C45-A305-4CF8143E693C}"/>
              </a:ext>
            </a:extLst>
          </p:cNvPr>
          <p:cNvSpPr/>
          <p:nvPr/>
        </p:nvSpPr>
        <p:spPr>
          <a:xfrm>
            <a:off x="6562529" y="33244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20XX. ~ 20XX.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F5D2C5C-FD6F-4AB6-A98D-CFC716D9A8CA}"/>
              </a:ext>
            </a:extLst>
          </p:cNvPr>
          <p:cNvSpPr/>
          <p:nvPr/>
        </p:nvSpPr>
        <p:spPr>
          <a:xfrm>
            <a:off x="9019590" y="33244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20XX. ~ 20XX.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ED5780-A9B8-4C15-8C9D-D03AEDF9EBA2}"/>
              </a:ext>
            </a:extLst>
          </p:cNvPr>
          <p:cNvSpPr txBox="1"/>
          <p:nvPr/>
        </p:nvSpPr>
        <p:spPr>
          <a:xfrm>
            <a:off x="2183505" y="18829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A2D02ED-5554-4FCE-90A1-95268934A947}"/>
              </a:ext>
            </a:extLst>
          </p:cNvPr>
          <p:cNvSpPr/>
          <p:nvPr/>
        </p:nvSpPr>
        <p:spPr>
          <a:xfrm>
            <a:off x="2183504" y="15574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3BD03F-F4A9-4A1A-92FD-2EA3E934B57D}"/>
              </a:ext>
            </a:extLst>
          </p:cNvPr>
          <p:cNvSpPr txBox="1"/>
          <p:nvPr/>
        </p:nvSpPr>
        <p:spPr>
          <a:xfrm>
            <a:off x="7090891" y="18829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52A8E7C-4F37-43F6-A34D-0BEE98C4BBE3}"/>
              </a:ext>
            </a:extLst>
          </p:cNvPr>
          <p:cNvSpPr/>
          <p:nvPr/>
        </p:nvSpPr>
        <p:spPr>
          <a:xfrm>
            <a:off x="7090890" y="15574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9EC544-A63B-44C6-A7C5-A078A110F6B8}"/>
              </a:ext>
            </a:extLst>
          </p:cNvPr>
          <p:cNvSpPr txBox="1"/>
          <p:nvPr/>
        </p:nvSpPr>
        <p:spPr>
          <a:xfrm>
            <a:off x="4647876" y="463355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591179E-2FE0-4662-8EF6-A32D151B09DC}"/>
              </a:ext>
            </a:extLst>
          </p:cNvPr>
          <p:cNvSpPr/>
          <p:nvPr/>
        </p:nvSpPr>
        <p:spPr>
          <a:xfrm>
            <a:off x="4647874" y="430801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C33FC4-9746-45C7-8F91-03A2B771C3B9}"/>
              </a:ext>
            </a:extLst>
          </p:cNvPr>
          <p:cNvSpPr txBox="1"/>
          <p:nvPr/>
        </p:nvSpPr>
        <p:spPr>
          <a:xfrm>
            <a:off x="9534006" y="463355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DA2F5B5-333B-4CBA-BBB6-8B41ED6215A9}"/>
              </a:ext>
            </a:extLst>
          </p:cNvPr>
          <p:cNvSpPr/>
          <p:nvPr/>
        </p:nvSpPr>
        <p:spPr>
          <a:xfrm>
            <a:off x="9534004" y="430801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D957826F-5E9D-44F8-97E7-70D325FBC2E8}"/>
              </a:ext>
            </a:extLst>
          </p:cNvPr>
          <p:cNvSpPr/>
          <p:nvPr/>
        </p:nvSpPr>
        <p:spPr>
          <a:xfrm rot="5400000">
            <a:off x="1052712" y="978393"/>
            <a:ext cx="1888079" cy="3993503"/>
          </a:xfrm>
          <a:custGeom>
            <a:avLst/>
            <a:gdLst>
              <a:gd name="connsiteX0" fmla="*/ 1006336 w 1888079"/>
              <a:gd name="connsiteY0" fmla="*/ 3993503 h 3993503"/>
              <a:gd name="connsiteX1" fmla="*/ 1006336 w 1888079"/>
              <a:gd name="connsiteY1" fmla="*/ 440871 h 3993503"/>
              <a:gd name="connsiteX2" fmla="*/ 1447208 w 1888079"/>
              <a:gd name="connsiteY2" fmla="*/ 0 h 3993503"/>
              <a:gd name="connsiteX3" fmla="*/ 1888079 w 1888079"/>
              <a:gd name="connsiteY3" fmla="*/ 440872 h 3993503"/>
              <a:gd name="connsiteX4" fmla="*/ 1888079 w 1888079"/>
              <a:gd name="connsiteY4" fmla="*/ 3993503 h 3993503"/>
              <a:gd name="connsiteX5" fmla="*/ 0 w 1888079"/>
              <a:gd name="connsiteY5" fmla="*/ 1995947 h 3993503"/>
              <a:gd name="connsiteX6" fmla="*/ 0 w 1888079"/>
              <a:gd name="connsiteY6" fmla="*/ 1959947 h 3993503"/>
              <a:gd name="connsiteX7" fmla="*/ 1006333 w 1888079"/>
              <a:gd name="connsiteY7" fmla="*/ 1959947 h 3993503"/>
              <a:gd name="connsiteX8" fmla="*/ 1006333 w 1888079"/>
              <a:gd name="connsiteY8" fmla="*/ 1995947 h 399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993503">
                <a:moveTo>
                  <a:pt x="1006336" y="39935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9935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FFD60A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2DBDA56C-F1B3-46DB-B9AC-CFF4B31A864B}"/>
              </a:ext>
            </a:extLst>
          </p:cNvPr>
          <p:cNvSpPr/>
          <p:nvPr/>
        </p:nvSpPr>
        <p:spPr>
          <a:xfrm>
            <a:off x="1648406" y="33244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20XX. ~ 20XX.</a:t>
            </a:r>
          </a:p>
        </p:txBody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C0367C39-AE6C-49B7-B836-9FFDEE2A1C17}"/>
              </a:ext>
            </a:extLst>
          </p:cNvPr>
          <p:cNvSpPr/>
          <p:nvPr/>
        </p:nvSpPr>
        <p:spPr>
          <a:xfrm>
            <a:off x="1068676" y="2305050"/>
            <a:ext cx="2832100" cy="28321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2767B9-F9C7-4045-9758-B73C3BB8DCA3}"/>
              </a:ext>
            </a:extLst>
          </p:cNvPr>
          <p:cNvSpPr txBox="1"/>
          <p:nvPr/>
        </p:nvSpPr>
        <p:spPr>
          <a:xfrm>
            <a:off x="1500476" y="2714308"/>
            <a:ext cx="1968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tx1"/>
                </a:solidFill>
                <a:latin typeface="+mj-lt"/>
              </a:rPr>
              <a:t>amet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8F87C-C8CD-4BA2-85B5-016150FB183A}"/>
              </a:ext>
            </a:extLst>
          </p:cNvPr>
          <p:cNvSpPr txBox="1"/>
          <p:nvPr/>
        </p:nvSpPr>
        <p:spPr>
          <a:xfrm>
            <a:off x="1500476" y="3660517"/>
            <a:ext cx="19685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08F386CA-7C6C-47B4-8134-361084E3FA95}"/>
              </a:ext>
            </a:extLst>
          </p:cNvPr>
          <p:cNvCxnSpPr>
            <a:cxnSpLocks/>
          </p:cNvCxnSpPr>
          <p:nvPr/>
        </p:nvCxnSpPr>
        <p:spPr>
          <a:xfrm>
            <a:off x="1360776" y="3594100"/>
            <a:ext cx="2247900" cy="0"/>
          </a:xfrm>
          <a:prstGeom prst="lin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타원 6">
            <a:extLst>
              <a:ext uri="{FF2B5EF4-FFF2-40B4-BE49-F238E27FC236}">
                <a16:creationId xmlns:a16="http://schemas.microsoft.com/office/drawing/2014/main" id="{4F64F56E-A731-4EB7-927D-EE72FDCBA1A4}"/>
              </a:ext>
            </a:extLst>
          </p:cNvPr>
          <p:cNvSpPr/>
          <p:nvPr/>
        </p:nvSpPr>
        <p:spPr>
          <a:xfrm>
            <a:off x="4679951" y="2305050"/>
            <a:ext cx="2832100" cy="28321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383754-FD7C-42AF-AEC0-8774E855364D}"/>
              </a:ext>
            </a:extLst>
          </p:cNvPr>
          <p:cNvSpPr txBox="1"/>
          <p:nvPr/>
        </p:nvSpPr>
        <p:spPr>
          <a:xfrm>
            <a:off x="5111751" y="2714308"/>
            <a:ext cx="1968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tx1"/>
                </a:solidFill>
                <a:latin typeface="+mj-lt"/>
              </a:rPr>
              <a:t>amet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4BE86D-FC9D-4094-BB55-21DF3C5C50F2}"/>
              </a:ext>
            </a:extLst>
          </p:cNvPr>
          <p:cNvSpPr txBox="1"/>
          <p:nvPr/>
        </p:nvSpPr>
        <p:spPr>
          <a:xfrm>
            <a:off x="5111751" y="3660517"/>
            <a:ext cx="19685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CD3096E-BD1C-4B63-AD1C-E51181FCB6D0}"/>
              </a:ext>
            </a:extLst>
          </p:cNvPr>
          <p:cNvCxnSpPr>
            <a:cxnSpLocks/>
          </p:cNvCxnSpPr>
          <p:nvPr/>
        </p:nvCxnSpPr>
        <p:spPr>
          <a:xfrm>
            <a:off x="4972051" y="3594100"/>
            <a:ext cx="2247900" cy="0"/>
          </a:xfrm>
          <a:prstGeom prst="lin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타원 11">
            <a:extLst>
              <a:ext uri="{FF2B5EF4-FFF2-40B4-BE49-F238E27FC236}">
                <a16:creationId xmlns:a16="http://schemas.microsoft.com/office/drawing/2014/main" id="{A2C2E235-E306-42B2-A853-A631E80B2173}"/>
              </a:ext>
            </a:extLst>
          </p:cNvPr>
          <p:cNvSpPr/>
          <p:nvPr/>
        </p:nvSpPr>
        <p:spPr>
          <a:xfrm>
            <a:off x="8291226" y="2305050"/>
            <a:ext cx="2832100" cy="28321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BE58BF-CB2B-423A-8BD1-63DC9B638111}"/>
              </a:ext>
            </a:extLst>
          </p:cNvPr>
          <p:cNvSpPr txBox="1"/>
          <p:nvPr/>
        </p:nvSpPr>
        <p:spPr>
          <a:xfrm>
            <a:off x="8723026" y="2714308"/>
            <a:ext cx="1968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tx1"/>
                </a:solidFill>
                <a:latin typeface="+mj-lt"/>
              </a:rPr>
              <a:t>amet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492EC0-9EB4-44CD-8E9D-8F1F36C761FE}"/>
              </a:ext>
            </a:extLst>
          </p:cNvPr>
          <p:cNvSpPr txBox="1"/>
          <p:nvPr/>
        </p:nvSpPr>
        <p:spPr>
          <a:xfrm>
            <a:off x="8723026" y="3660517"/>
            <a:ext cx="19685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9CD7C0AA-E57E-4D2B-B077-8CFD5B76AD2B}"/>
              </a:ext>
            </a:extLst>
          </p:cNvPr>
          <p:cNvCxnSpPr>
            <a:cxnSpLocks/>
          </p:cNvCxnSpPr>
          <p:nvPr/>
        </p:nvCxnSpPr>
        <p:spPr>
          <a:xfrm>
            <a:off x="8583326" y="3594100"/>
            <a:ext cx="2247900" cy="0"/>
          </a:xfrm>
          <a:prstGeom prst="lin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CBE3093-E151-4DEF-86AC-3276413261D9}"/>
              </a:ext>
            </a:extLst>
          </p:cNvPr>
          <p:cNvSpPr txBox="1"/>
          <p:nvPr/>
        </p:nvSpPr>
        <p:spPr>
          <a:xfrm>
            <a:off x="2290143" y="1048405"/>
            <a:ext cx="4929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833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1CD9D004-5148-4549-9FC1-5B8D208558D2}"/>
              </a:ext>
            </a:extLst>
          </p:cNvPr>
          <p:cNvSpPr/>
          <p:nvPr/>
        </p:nvSpPr>
        <p:spPr>
          <a:xfrm>
            <a:off x="1524000" y="2340917"/>
            <a:ext cx="1714500" cy="17145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FE6AD46D-8A15-4C6F-8411-D819538D7438}"/>
              </a:ext>
            </a:extLst>
          </p:cNvPr>
          <p:cNvCxnSpPr>
            <a:cxnSpLocks/>
          </p:cNvCxnSpPr>
          <p:nvPr/>
        </p:nvCxnSpPr>
        <p:spPr>
          <a:xfrm>
            <a:off x="3454400" y="3204517"/>
            <a:ext cx="7112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3AC7607-D60F-4FDA-B696-4FED02D4DC15}"/>
              </a:ext>
            </a:extLst>
          </p:cNvPr>
          <p:cNvSpPr txBox="1"/>
          <p:nvPr/>
        </p:nvSpPr>
        <p:spPr>
          <a:xfrm>
            <a:off x="1111632" y="4381030"/>
            <a:ext cx="2539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F8B67BE-6F42-47F2-BFDF-A3E98E615A6E}"/>
              </a:ext>
            </a:extLst>
          </p:cNvPr>
          <p:cNvSpPr/>
          <p:nvPr/>
        </p:nvSpPr>
        <p:spPr>
          <a:xfrm>
            <a:off x="1524000" y="1645972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AS - 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415B2-B493-4158-8DB5-C78B6050A39E}"/>
              </a:ext>
            </a:extLst>
          </p:cNvPr>
          <p:cNvSpPr txBox="1"/>
          <p:nvPr/>
        </p:nvSpPr>
        <p:spPr>
          <a:xfrm>
            <a:off x="4826382" y="4381030"/>
            <a:ext cx="2539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FE3C1D-85F6-480D-94FB-BF0B95DA4136}"/>
              </a:ext>
            </a:extLst>
          </p:cNvPr>
          <p:cNvSpPr/>
          <p:nvPr/>
        </p:nvSpPr>
        <p:spPr>
          <a:xfrm>
            <a:off x="5238750" y="1645972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TO - BE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DCD2E3B-F539-464F-89F4-5B17B6317D68}"/>
              </a:ext>
            </a:extLst>
          </p:cNvPr>
          <p:cNvSpPr/>
          <p:nvPr/>
        </p:nvSpPr>
        <p:spPr>
          <a:xfrm>
            <a:off x="4381500" y="2340917"/>
            <a:ext cx="1714500" cy="17145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A7CE7C55-2F85-4F21-8243-2D47DFFBE7CA}"/>
              </a:ext>
            </a:extLst>
          </p:cNvPr>
          <p:cNvSpPr/>
          <p:nvPr/>
        </p:nvSpPr>
        <p:spPr>
          <a:xfrm>
            <a:off x="6096000" y="2340917"/>
            <a:ext cx="1714500" cy="17145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95FE873E-7A97-4BCF-9391-3DD8540DADCF}"/>
              </a:ext>
            </a:extLst>
          </p:cNvPr>
          <p:cNvCxnSpPr>
            <a:cxnSpLocks/>
          </p:cNvCxnSpPr>
          <p:nvPr/>
        </p:nvCxnSpPr>
        <p:spPr>
          <a:xfrm>
            <a:off x="8026400" y="3204517"/>
            <a:ext cx="7112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타원 10">
            <a:extLst>
              <a:ext uri="{FF2B5EF4-FFF2-40B4-BE49-F238E27FC236}">
                <a16:creationId xmlns:a16="http://schemas.microsoft.com/office/drawing/2014/main" id="{8E40EB7C-4A12-496F-9D20-5FE0E229B5E4}"/>
              </a:ext>
            </a:extLst>
          </p:cNvPr>
          <p:cNvSpPr/>
          <p:nvPr/>
        </p:nvSpPr>
        <p:spPr>
          <a:xfrm>
            <a:off x="8953500" y="2340917"/>
            <a:ext cx="1714500" cy="17145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CAE813-9E17-4742-AAF8-0CEDD39E0B14}"/>
              </a:ext>
            </a:extLst>
          </p:cNvPr>
          <p:cNvSpPr txBox="1"/>
          <p:nvPr/>
        </p:nvSpPr>
        <p:spPr>
          <a:xfrm>
            <a:off x="8541132" y="4381030"/>
            <a:ext cx="2539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BDAC8BF-1ECD-4E66-A867-58FEC5C81A7F}"/>
              </a:ext>
            </a:extLst>
          </p:cNvPr>
          <p:cNvSpPr/>
          <p:nvPr/>
        </p:nvSpPr>
        <p:spPr>
          <a:xfrm>
            <a:off x="8953500" y="1645972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204120208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bas Neue - Poppins Light">
      <a:majorFont>
        <a:latin typeface="Bebas Neu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E5A4E"/>
        </a:solidFill>
        <a:ln>
          <a:noFill/>
        </a:ln>
      </a:spPr>
      <a:bodyPr rtlCol="0" anchor="ctr"/>
      <a:lstStyle>
        <a:defPPr algn="ctr">
          <a:defRPr sz="28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>
              <a:lumMod val="85000"/>
              <a:lumOff val="1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3154</TotalTime>
  <Words>1134</Words>
  <Application>Microsoft Office PowerPoint</Application>
  <PresentationFormat>와이드스크린</PresentationFormat>
  <Paragraphs>195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Arial Unicode MS</vt:lpstr>
      <vt:lpstr>Bebas Neue</vt:lpstr>
      <vt:lpstr>맑은 고딕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238</cp:revision>
  <dcterms:created xsi:type="dcterms:W3CDTF">2019-04-06T05:20:47Z</dcterms:created>
  <dcterms:modified xsi:type="dcterms:W3CDTF">2021-04-18T08:45:51Z</dcterms:modified>
</cp:coreProperties>
</file>