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19" r:id="rId2"/>
    <p:sldId id="444" r:id="rId3"/>
    <p:sldId id="445" r:id="rId4"/>
    <p:sldId id="395" r:id="rId5"/>
    <p:sldId id="373" r:id="rId6"/>
    <p:sldId id="389" r:id="rId7"/>
    <p:sldId id="446" r:id="rId8"/>
    <p:sldId id="447" r:id="rId9"/>
    <p:sldId id="448" r:id="rId10"/>
    <p:sldId id="449" r:id="rId11"/>
    <p:sldId id="453" r:id="rId12"/>
    <p:sldId id="457" r:id="rId13"/>
    <p:sldId id="452" r:id="rId14"/>
    <p:sldId id="450" r:id="rId15"/>
    <p:sldId id="458" r:id="rId16"/>
    <p:sldId id="451" r:id="rId17"/>
    <p:sldId id="454" r:id="rId18"/>
    <p:sldId id="292" r:id="rId19"/>
    <p:sldId id="287" r:id="rId20"/>
    <p:sldId id="288" r:id="rId21"/>
    <p:sldId id="370" r:id="rId22"/>
    <p:sldId id="371" r:id="rId23"/>
    <p:sldId id="291" r:id="rId24"/>
    <p:sldId id="294" r:id="rId25"/>
    <p:sldId id="293" r:id="rId26"/>
    <p:sldId id="466" r:id="rId27"/>
    <p:sldId id="295" r:id="rId28"/>
    <p:sldId id="459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Rye" panose="020E0803070500060000" pitchFamily="34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D58"/>
    <a:srgbClr val="262626"/>
    <a:srgbClr val="161616"/>
    <a:srgbClr val="227F9B"/>
    <a:srgbClr val="FCC900"/>
    <a:srgbClr val="FB6F31"/>
    <a:srgbClr val="39414E"/>
    <a:srgbClr val="6EBEC4"/>
    <a:srgbClr val="F8786C"/>
    <a:srgbClr val="FFBC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2023-10-07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037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9CF2800-476E-4625-9B3E-D9FA180E1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50E7538-3D8B-4561-A57D-95B3C600623A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A1CDEF-8A7F-4FCF-A1D7-289143E288E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7B852B9-5F2E-4424-9818-5DFD8E9A460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813269A-9050-44DF-B3B2-A9F5AEBC73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A8AB9A7-98AE-40C7-8607-1FFA67ABD60F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2C8CB2E-F3DD-4E57-9958-F759836B37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844CE60-7F02-424D-81FF-04E819A0ECE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769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BA42281-18EB-4DBD-8596-0AB5F53F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05EF340-F17E-48E0-A3B5-18DF05541D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2AF66E15-4998-4DFB-B1D7-6CC35B710D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7"/>
            <a:extLst>
              <a:ext uri="{FF2B5EF4-FFF2-40B4-BE49-F238E27FC236}">
                <a16:creationId xmlns:a16="http://schemas.microsoft.com/office/drawing/2014/main" id="{EBDC6547-DC39-49F9-8FEA-AC6A08EDE805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그림 개체 틀 11">
            <a:extLst>
              <a:ext uri="{FF2B5EF4-FFF2-40B4-BE49-F238E27FC236}">
                <a16:creationId xmlns:a16="http://schemas.microsoft.com/office/drawing/2014/main" id="{47B3B346-6CB2-44D9-837C-C39881C7AA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5560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8685641-5457-4DB2-B2C2-DA0FD036C4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669D781-C2F7-479D-92D5-83E9F6C292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E27E6819-D2D9-417A-BBE9-B6936AC5B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E9C127F8-7527-4953-8295-64C2C5A5B5BC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그림 개체 틀 5">
            <a:extLst>
              <a:ext uri="{FF2B5EF4-FFF2-40B4-BE49-F238E27FC236}">
                <a16:creationId xmlns:a16="http://schemas.microsoft.com/office/drawing/2014/main" id="{8DE10F80-79D0-4529-9F6A-ADE5DCBBDA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10462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17B526F-A424-4F92-909E-20F06ED12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A62B216-48EE-4B0F-A1DB-4C9AF8B21E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C153D1AC-6C05-4215-99B0-AD4A2C829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77E0D8C6-A23F-4D84-9B29-437AEF47914C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E0E05AD-59C8-486B-A05C-651EDBB59F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4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35BF9B3-A786-4F3E-A582-CA474028F6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8D1EBAF2-9A19-403A-8B9C-87DD6F955BCE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5751647-BB3C-4248-B92A-A39D8A5DE9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083FDA6-5E5D-4CFF-895F-E49300BD54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83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71A16FCD-0B6B-4515-8EA0-21C21A9C0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75D0E3DB-2F53-4230-983F-95AEF9C49954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B0D869A-87B5-410D-92EE-5B685FCBBE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A9CBF26-AD8C-4F94-BF43-F2CC1D64138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79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9C0230B-D285-4C9B-B3F6-CA56D83B7D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14201F6F-E320-4C41-ABE5-644FF31E7C8F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1483C15-0C76-46AD-A27D-283B168972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6D2D46F-04DC-4162-87D3-B38D6929A4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357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3AB0173E-49DD-467C-A495-1EF9A42CB5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1576D82F-3A64-49A2-B92C-433593DD8F77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86A84C6-2D36-4EE8-950E-9CEC12B0EA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5DF9F28-076F-478D-8568-1A61910640E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53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78C47BDF-67B5-4DFB-B4EE-A4AE8337F6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B81B1DA-448E-443A-8539-2BC390668E2B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DE4FE1A-1418-4E4E-B83E-CC008BFBA3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B1CB8E4-C6F7-4BC1-8A47-170F36E4F6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37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9E4314C4-C4C3-43AB-B42D-CE737C036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BAD4A6B-D206-481D-8FE3-9B0F51D465B8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08F536E-F6CB-4F09-B8BE-FB2A5F7032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E7A5EA2-37F6-49A7-8BBD-68184ED9D0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10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B83F437-8CA8-4A13-8210-6A6A68F83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8DEA9D35-3AC4-43B9-A30B-7B669F9DB1EB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46CA08-F394-476F-92BC-DA0906CD00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E85F37A-3864-4FAA-834E-13B4A0F5567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DB76F27A-1A4C-4355-B6CB-0F7D8B3C81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71C0CA29-9929-40EA-85CF-3162D366FC4A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CC33B4-63F8-4F79-9F0C-7EE098BE18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EC69338-1F13-425F-A1DB-D9BE727424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84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EADE3476-FD0F-4FEA-B85A-CEC36ADD1A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F7E20031-6A50-4DC6-82C7-2B3AE77D16F3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3DE38B5-3F83-4212-833F-40A356079A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AF5A61-4362-4EBA-AA9D-F63C6398EB9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456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7F5F1404-C311-4975-95E6-84F0A6D896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ED363B3-CC24-4D75-ACD8-B757215F9FA6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F3BC51E-61F4-44E7-A3F5-8D11042CC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F1C4FD9-FB69-4C1C-B5AF-1C5D6E572EAD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430B14CA-6E2B-45ED-B728-116181443F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40D569FE-1898-4081-A261-0F3BC256E9C7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ACC856E-B7CE-40E1-93AF-79C0AFAB64E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9EF61BD-4258-4F17-9D0C-3D199D9164F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499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5E92C719-1DC5-4961-9FB1-2735757995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BA6F31C-52FB-42DB-9D46-A847A6F04E32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CBDCCFF-CC06-498D-B1BA-33C58A26920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26CF758-57C0-43D6-AF0A-9DBFA4F465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F1B5A5AE-2028-4411-86EB-6C0F017C4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E3290185-93C9-42A7-842E-B252BA4FFBB1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5A27361-709C-42A1-915C-D7CE6BEA6C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842199-FE73-4102-9C80-26115860AE8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70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6BF19EB3-420F-49C2-A56B-D77C238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B468773A-588A-4EC4-958E-0FD825DD81E3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5E1718C-7892-48E3-8850-996B1B54F1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0AD25D4-FF6E-420C-B3B3-ED52CB872B5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4E60B4F-8980-436F-903F-2707491438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901116D4-7405-454D-B25B-1607612C9DAB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4BB22B6-AAB2-4686-B84F-CA20E2421B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E5D3533-A05C-4D58-A53C-B7EDC42DBBE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F305B77-6BC4-4F4D-BB8B-70E3D3BD0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8D6BF9F-CE12-4235-B4CA-30487E7E2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50433CB2-8DB6-48D4-8962-C4EF18380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7"/>
            <a:extLst>
              <a:ext uri="{FF2B5EF4-FFF2-40B4-BE49-F238E27FC236}">
                <a16:creationId xmlns:a16="http://schemas.microsoft.com/office/drawing/2014/main" id="{003F40DB-8464-49EE-B4E5-871939999196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0D0E821-4D0E-48B8-ADD8-DB86F3E3D76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3186" y="254000"/>
            <a:ext cx="3941814" cy="635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934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13D81EE7-8F1A-4804-8E76-79F379AF6249}"/>
              </a:ext>
            </a:extLst>
          </p:cNvPr>
          <p:cNvCxnSpPr>
            <a:cxnSpLocks/>
            <a:stCxn id="10" idx="1"/>
            <a:endCxn id="10" idx="3"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EF62B5D-65AA-4AEC-89BC-17B20CAA3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90242" y="68708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DC70060-3051-4A33-8FEB-53436C56A1FC}"/>
              </a:ext>
            </a:extLst>
          </p:cNvPr>
          <p:cNvSpPr txBox="1"/>
          <p:nvPr userDrawn="1"/>
        </p:nvSpPr>
        <p:spPr>
          <a:xfrm>
            <a:off x="4162555" y="69265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535DB79-011C-401F-8145-490361F8D2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836F0E3-3A0A-4AA8-B6C4-70BA6001CEE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687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1.svg"/><Relationship Id="rId21" Type="http://schemas.openxmlformats.org/officeDocument/2006/relationships/image" Target="../media/image65.svg"/><Relationship Id="rId42" Type="http://schemas.openxmlformats.org/officeDocument/2006/relationships/image" Target="../media/image86.png"/><Relationship Id="rId47" Type="http://schemas.openxmlformats.org/officeDocument/2006/relationships/image" Target="../media/image91.svg"/><Relationship Id="rId63" Type="http://schemas.openxmlformats.org/officeDocument/2006/relationships/image" Target="../media/image107.svg"/><Relationship Id="rId68" Type="http://schemas.openxmlformats.org/officeDocument/2006/relationships/image" Target="../media/image112.png"/><Relationship Id="rId84" Type="http://schemas.openxmlformats.org/officeDocument/2006/relationships/image" Target="../media/image128.png"/><Relationship Id="rId89" Type="http://schemas.openxmlformats.org/officeDocument/2006/relationships/image" Target="../media/image133.svg"/><Relationship Id="rId112" Type="http://schemas.openxmlformats.org/officeDocument/2006/relationships/image" Target="../media/image156.png"/><Relationship Id="rId133" Type="http://schemas.openxmlformats.org/officeDocument/2006/relationships/image" Target="../media/image177.svg"/><Relationship Id="rId138" Type="http://schemas.openxmlformats.org/officeDocument/2006/relationships/image" Target="../media/image182.png"/><Relationship Id="rId154" Type="http://schemas.openxmlformats.org/officeDocument/2006/relationships/image" Target="../media/image198.png"/><Relationship Id="rId159" Type="http://schemas.openxmlformats.org/officeDocument/2006/relationships/image" Target="../media/image203.svg"/><Relationship Id="rId175" Type="http://schemas.openxmlformats.org/officeDocument/2006/relationships/image" Target="../media/image219.svg"/><Relationship Id="rId170" Type="http://schemas.openxmlformats.org/officeDocument/2006/relationships/image" Target="../media/image214.png"/><Relationship Id="rId191" Type="http://schemas.openxmlformats.org/officeDocument/2006/relationships/image" Target="../media/image235.svg"/><Relationship Id="rId16" Type="http://schemas.openxmlformats.org/officeDocument/2006/relationships/image" Target="../media/image60.png"/><Relationship Id="rId107" Type="http://schemas.openxmlformats.org/officeDocument/2006/relationships/image" Target="../media/image151.svg"/><Relationship Id="rId11" Type="http://schemas.openxmlformats.org/officeDocument/2006/relationships/image" Target="../media/image55.svg"/><Relationship Id="rId32" Type="http://schemas.openxmlformats.org/officeDocument/2006/relationships/image" Target="../media/image76.png"/><Relationship Id="rId37" Type="http://schemas.openxmlformats.org/officeDocument/2006/relationships/image" Target="../media/image81.svg"/><Relationship Id="rId53" Type="http://schemas.openxmlformats.org/officeDocument/2006/relationships/image" Target="../media/image97.svg"/><Relationship Id="rId58" Type="http://schemas.openxmlformats.org/officeDocument/2006/relationships/image" Target="../media/image102.png"/><Relationship Id="rId74" Type="http://schemas.openxmlformats.org/officeDocument/2006/relationships/image" Target="../media/image118.png"/><Relationship Id="rId79" Type="http://schemas.openxmlformats.org/officeDocument/2006/relationships/image" Target="../media/image123.svg"/><Relationship Id="rId102" Type="http://schemas.openxmlformats.org/officeDocument/2006/relationships/image" Target="../media/image146.png"/><Relationship Id="rId123" Type="http://schemas.openxmlformats.org/officeDocument/2006/relationships/image" Target="../media/image167.svg"/><Relationship Id="rId128" Type="http://schemas.openxmlformats.org/officeDocument/2006/relationships/image" Target="../media/image172.png"/><Relationship Id="rId144" Type="http://schemas.openxmlformats.org/officeDocument/2006/relationships/image" Target="../media/image188.png"/><Relationship Id="rId149" Type="http://schemas.openxmlformats.org/officeDocument/2006/relationships/image" Target="../media/image193.svg"/><Relationship Id="rId5" Type="http://schemas.openxmlformats.org/officeDocument/2006/relationships/image" Target="../media/image49.svg"/><Relationship Id="rId90" Type="http://schemas.openxmlformats.org/officeDocument/2006/relationships/image" Target="../media/image134.png"/><Relationship Id="rId95" Type="http://schemas.openxmlformats.org/officeDocument/2006/relationships/image" Target="../media/image139.svg"/><Relationship Id="rId160" Type="http://schemas.openxmlformats.org/officeDocument/2006/relationships/image" Target="../media/image204.png"/><Relationship Id="rId165" Type="http://schemas.openxmlformats.org/officeDocument/2006/relationships/image" Target="../media/image209.svg"/><Relationship Id="rId181" Type="http://schemas.openxmlformats.org/officeDocument/2006/relationships/image" Target="../media/image225.svg"/><Relationship Id="rId186" Type="http://schemas.openxmlformats.org/officeDocument/2006/relationships/image" Target="../media/image230.png"/><Relationship Id="rId22" Type="http://schemas.openxmlformats.org/officeDocument/2006/relationships/image" Target="../media/image66.png"/><Relationship Id="rId27" Type="http://schemas.openxmlformats.org/officeDocument/2006/relationships/image" Target="../media/image71.svg"/><Relationship Id="rId43" Type="http://schemas.openxmlformats.org/officeDocument/2006/relationships/image" Target="../media/image87.svg"/><Relationship Id="rId48" Type="http://schemas.openxmlformats.org/officeDocument/2006/relationships/image" Target="../media/image92.png"/><Relationship Id="rId64" Type="http://schemas.openxmlformats.org/officeDocument/2006/relationships/image" Target="../media/image108.png"/><Relationship Id="rId69" Type="http://schemas.openxmlformats.org/officeDocument/2006/relationships/image" Target="../media/image113.svg"/><Relationship Id="rId113" Type="http://schemas.openxmlformats.org/officeDocument/2006/relationships/image" Target="../media/image157.svg"/><Relationship Id="rId118" Type="http://schemas.openxmlformats.org/officeDocument/2006/relationships/image" Target="../media/image162.png"/><Relationship Id="rId134" Type="http://schemas.openxmlformats.org/officeDocument/2006/relationships/image" Target="../media/image178.png"/><Relationship Id="rId139" Type="http://schemas.openxmlformats.org/officeDocument/2006/relationships/image" Target="../media/image183.svg"/><Relationship Id="rId80" Type="http://schemas.openxmlformats.org/officeDocument/2006/relationships/image" Target="../media/image124.png"/><Relationship Id="rId85" Type="http://schemas.openxmlformats.org/officeDocument/2006/relationships/image" Target="../media/image129.svg"/><Relationship Id="rId150" Type="http://schemas.openxmlformats.org/officeDocument/2006/relationships/image" Target="../media/image194.png"/><Relationship Id="rId155" Type="http://schemas.openxmlformats.org/officeDocument/2006/relationships/image" Target="../media/image199.svg"/><Relationship Id="rId171" Type="http://schemas.openxmlformats.org/officeDocument/2006/relationships/image" Target="../media/image215.svg"/><Relationship Id="rId176" Type="http://schemas.openxmlformats.org/officeDocument/2006/relationships/image" Target="../media/image220.png"/><Relationship Id="rId192" Type="http://schemas.openxmlformats.org/officeDocument/2006/relationships/image" Target="../media/image236.pn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33" Type="http://schemas.openxmlformats.org/officeDocument/2006/relationships/image" Target="../media/image77.svg"/><Relationship Id="rId38" Type="http://schemas.openxmlformats.org/officeDocument/2006/relationships/image" Target="../media/image82.png"/><Relationship Id="rId59" Type="http://schemas.openxmlformats.org/officeDocument/2006/relationships/image" Target="../media/image103.svg"/><Relationship Id="rId103" Type="http://schemas.openxmlformats.org/officeDocument/2006/relationships/image" Target="../media/image147.svg"/><Relationship Id="rId108" Type="http://schemas.openxmlformats.org/officeDocument/2006/relationships/image" Target="../media/image152.png"/><Relationship Id="rId124" Type="http://schemas.openxmlformats.org/officeDocument/2006/relationships/image" Target="../media/image168.png"/><Relationship Id="rId129" Type="http://schemas.openxmlformats.org/officeDocument/2006/relationships/image" Target="../media/image173.svg"/><Relationship Id="rId54" Type="http://schemas.openxmlformats.org/officeDocument/2006/relationships/image" Target="../media/image98.png"/><Relationship Id="rId70" Type="http://schemas.openxmlformats.org/officeDocument/2006/relationships/image" Target="../media/image114.png"/><Relationship Id="rId75" Type="http://schemas.openxmlformats.org/officeDocument/2006/relationships/image" Target="../media/image119.svg"/><Relationship Id="rId91" Type="http://schemas.openxmlformats.org/officeDocument/2006/relationships/image" Target="../media/image135.svg"/><Relationship Id="rId96" Type="http://schemas.openxmlformats.org/officeDocument/2006/relationships/image" Target="../media/image140.png"/><Relationship Id="rId140" Type="http://schemas.openxmlformats.org/officeDocument/2006/relationships/image" Target="../media/image184.png"/><Relationship Id="rId145" Type="http://schemas.openxmlformats.org/officeDocument/2006/relationships/image" Target="../media/image189.svg"/><Relationship Id="rId161" Type="http://schemas.openxmlformats.org/officeDocument/2006/relationships/image" Target="../media/image205.svg"/><Relationship Id="rId166" Type="http://schemas.openxmlformats.org/officeDocument/2006/relationships/image" Target="../media/image210.png"/><Relationship Id="rId182" Type="http://schemas.openxmlformats.org/officeDocument/2006/relationships/image" Target="../media/image226.png"/><Relationship Id="rId187" Type="http://schemas.openxmlformats.org/officeDocument/2006/relationships/image" Target="../media/image231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23" Type="http://schemas.openxmlformats.org/officeDocument/2006/relationships/image" Target="../media/image67.svg"/><Relationship Id="rId28" Type="http://schemas.openxmlformats.org/officeDocument/2006/relationships/image" Target="../media/image72.png"/><Relationship Id="rId49" Type="http://schemas.openxmlformats.org/officeDocument/2006/relationships/image" Target="../media/image93.svg"/><Relationship Id="rId114" Type="http://schemas.openxmlformats.org/officeDocument/2006/relationships/image" Target="../media/image158.png"/><Relationship Id="rId119" Type="http://schemas.openxmlformats.org/officeDocument/2006/relationships/image" Target="../media/image163.svg"/><Relationship Id="rId44" Type="http://schemas.openxmlformats.org/officeDocument/2006/relationships/image" Target="../media/image88.png"/><Relationship Id="rId60" Type="http://schemas.openxmlformats.org/officeDocument/2006/relationships/image" Target="../media/image104.png"/><Relationship Id="rId65" Type="http://schemas.openxmlformats.org/officeDocument/2006/relationships/image" Target="../media/image109.svg"/><Relationship Id="rId81" Type="http://schemas.openxmlformats.org/officeDocument/2006/relationships/image" Target="../media/image125.svg"/><Relationship Id="rId86" Type="http://schemas.openxmlformats.org/officeDocument/2006/relationships/image" Target="../media/image130.png"/><Relationship Id="rId130" Type="http://schemas.openxmlformats.org/officeDocument/2006/relationships/image" Target="../media/image174.png"/><Relationship Id="rId135" Type="http://schemas.openxmlformats.org/officeDocument/2006/relationships/image" Target="../media/image179.svg"/><Relationship Id="rId151" Type="http://schemas.openxmlformats.org/officeDocument/2006/relationships/image" Target="../media/image195.svg"/><Relationship Id="rId156" Type="http://schemas.openxmlformats.org/officeDocument/2006/relationships/image" Target="../media/image200.png"/><Relationship Id="rId177" Type="http://schemas.openxmlformats.org/officeDocument/2006/relationships/image" Target="../media/image221.svg"/><Relationship Id="rId172" Type="http://schemas.openxmlformats.org/officeDocument/2006/relationships/image" Target="../media/image216.png"/><Relationship Id="rId193" Type="http://schemas.openxmlformats.org/officeDocument/2006/relationships/image" Target="../media/image237.sv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9" Type="http://schemas.openxmlformats.org/officeDocument/2006/relationships/image" Target="../media/image83.svg"/><Relationship Id="rId109" Type="http://schemas.openxmlformats.org/officeDocument/2006/relationships/image" Target="../media/image153.svg"/><Relationship Id="rId34" Type="http://schemas.openxmlformats.org/officeDocument/2006/relationships/image" Target="../media/image78.png"/><Relationship Id="rId50" Type="http://schemas.openxmlformats.org/officeDocument/2006/relationships/image" Target="../media/image94.png"/><Relationship Id="rId55" Type="http://schemas.openxmlformats.org/officeDocument/2006/relationships/image" Target="../media/image99.svg"/><Relationship Id="rId76" Type="http://schemas.openxmlformats.org/officeDocument/2006/relationships/image" Target="../media/image120.png"/><Relationship Id="rId97" Type="http://schemas.openxmlformats.org/officeDocument/2006/relationships/image" Target="../media/image141.svg"/><Relationship Id="rId104" Type="http://schemas.openxmlformats.org/officeDocument/2006/relationships/image" Target="../media/image148.png"/><Relationship Id="rId120" Type="http://schemas.openxmlformats.org/officeDocument/2006/relationships/image" Target="../media/image164.png"/><Relationship Id="rId125" Type="http://schemas.openxmlformats.org/officeDocument/2006/relationships/image" Target="../media/image169.svg"/><Relationship Id="rId141" Type="http://schemas.openxmlformats.org/officeDocument/2006/relationships/image" Target="../media/image185.svg"/><Relationship Id="rId146" Type="http://schemas.openxmlformats.org/officeDocument/2006/relationships/image" Target="../media/image190.png"/><Relationship Id="rId167" Type="http://schemas.openxmlformats.org/officeDocument/2006/relationships/image" Target="../media/image211.svg"/><Relationship Id="rId188" Type="http://schemas.openxmlformats.org/officeDocument/2006/relationships/image" Target="../media/image232.png"/><Relationship Id="rId7" Type="http://schemas.openxmlformats.org/officeDocument/2006/relationships/image" Target="../media/image51.svg"/><Relationship Id="rId71" Type="http://schemas.openxmlformats.org/officeDocument/2006/relationships/image" Target="../media/image115.svg"/><Relationship Id="rId92" Type="http://schemas.openxmlformats.org/officeDocument/2006/relationships/image" Target="../media/image136.png"/><Relationship Id="rId162" Type="http://schemas.openxmlformats.org/officeDocument/2006/relationships/image" Target="../media/image206.png"/><Relationship Id="rId183" Type="http://schemas.openxmlformats.org/officeDocument/2006/relationships/image" Target="../media/image227.svg"/><Relationship Id="rId2" Type="http://schemas.openxmlformats.org/officeDocument/2006/relationships/image" Target="../media/image46.png"/><Relationship Id="rId29" Type="http://schemas.openxmlformats.org/officeDocument/2006/relationships/image" Target="../media/image73.svg"/><Relationship Id="rId24" Type="http://schemas.openxmlformats.org/officeDocument/2006/relationships/image" Target="../media/image68.png"/><Relationship Id="rId40" Type="http://schemas.openxmlformats.org/officeDocument/2006/relationships/image" Target="../media/image84.png"/><Relationship Id="rId45" Type="http://schemas.openxmlformats.org/officeDocument/2006/relationships/image" Target="../media/image89.svg"/><Relationship Id="rId66" Type="http://schemas.openxmlformats.org/officeDocument/2006/relationships/image" Target="../media/image110.png"/><Relationship Id="rId87" Type="http://schemas.openxmlformats.org/officeDocument/2006/relationships/image" Target="../media/image131.svg"/><Relationship Id="rId110" Type="http://schemas.openxmlformats.org/officeDocument/2006/relationships/image" Target="../media/image154.png"/><Relationship Id="rId115" Type="http://schemas.openxmlformats.org/officeDocument/2006/relationships/image" Target="../media/image159.svg"/><Relationship Id="rId131" Type="http://schemas.openxmlformats.org/officeDocument/2006/relationships/image" Target="../media/image175.svg"/><Relationship Id="rId136" Type="http://schemas.openxmlformats.org/officeDocument/2006/relationships/image" Target="../media/image180.png"/><Relationship Id="rId157" Type="http://schemas.openxmlformats.org/officeDocument/2006/relationships/image" Target="../media/image201.svg"/><Relationship Id="rId178" Type="http://schemas.openxmlformats.org/officeDocument/2006/relationships/image" Target="../media/image222.png"/><Relationship Id="rId61" Type="http://schemas.openxmlformats.org/officeDocument/2006/relationships/image" Target="../media/image105.svg"/><Relationship Id="rId82" Type="http://schemas.openxmlformats.org/officeDocument/2006/relationships/image" Target="../media/image126.png"/><Relationship Id="rId152" Type="http://schemas.openxmlformats.org/officeDocument/2006/relationships/image" Target="../media/image196.png"/><Relationship Id="rId173" Type="http://schemas.openxmlformats.org/officeDocument/2006/relationships/image" Target="../media/image217.svg"/><Relationship Id="rId19" Type="http://schemas.openxmlformats.org/officeDocument/2006/relationships/image" Target="../media/image63.svg"/><Relationship Id="rId14" Type="http://schemas.openxmlformats.org/officeDocument/2006/relationships/image" Target="../media/image58.png"/><Relationship Id="rId30" Type="http://schemas.openxmlformats.org/officeDocument/2006/relationships/image" Target="../media/image74.png"/><Relationship Id="rId35" Type="http://schemas.openxmlformats.org/officeDocument/2006/relationships/image" Target="../media/image79.svg"/><Relationship Id="rId56" Type="http://schemas.openxmlformats.org/officeDocument/2006/relationships/image" Target="../media/image100.png"/><Relationship Id="rId77" Type="http://schemas.openxmlformats.org/officeDocument/2006/relationships/image" Target="../media/image121.svg"/><Relationship Id="rId100" Type="http://schemas.openxmlformats.org/officeDocument/2006/relationships/image" Target="../media/image144.png"/><Relationship Id="rId105" Type="http://schemas.openxmlformats.org/officeDocument/2006/relationships/image" Target="../media/image149.svg"/><Relationship Id="rId126" Type="http://schemas.openxmlformats.org/officeDocument/2006/relationships/image" Target="../media/image170.png"/><Relationship Id="rId147" Type="http://schemas.openxmlformats.org/officeDocument/2006/relationships/image" Target="../media/image191.svg"/><Relationship Id="rId168" Type="http://schemas.openxmlformats.org/officeDocument/2006/relationships/image" Target="../media/image212.png"/><Relationship Id="rId8" Type="http://schemas.openxmlformats.org/officeDocument/2006/relationships/image" Target="../media/image52.png"/><Relationship Id="rId51" Type="http://schemas.openxmlformats.org/officeDocument/2006/relationships/image" Target="../media/image95.svg"/><Relationship Id="rId72" Type="http://schemas.openxmlformats.org/officeDocument/2006/relationships/image" Target="../media/image116.png"/><Relationship Id="rId93" Type="http://schemas.openxmlformats.org/officeDocument/2006/relationships/image" Target="../media/image137.svg"/><Relationship Id="rId98" Type="http://schemas.openxmlformats.org/officeDocument/2006/relationships/image" Target="../media/image142.png"/><Relationship Id="rId121" Type="http://schemas.openxmlformats.org/officeDocument/2006/relationships/image" Target="../media/image165.svg"/><Relationship Id="rId142" Type="http://schemas.openxmlformats.org/officeDocument/2006/relationships/image" Target="../media/image186.png"/><Relationship Id="rId163" Type="http://schemas.openxmlformats.org/officeDocument/2006/relationships/image" Target="../media/image207.svg"/><Relationship Id="rId184" Type="http://schemas.openxmlformats.org/officeDocument/2006/relationships/image" Target="../media/image228.png"/><Relationship Id="rId189" Type="http://schemas.openxmlformats.org/officeDocument/2006/relationships/image" Target="../media/image233.svg"/><Relationship Id="rId3" Type="http://schemas.openxmlformats.org/officeDocument/2006/relationships/image" Target="../media/image47.svg"/><Relationship Id="rId25" Type="http://schemas.openxmlformats.org/officeDocument/2006/relationships/image" Target="../media/image69.svg"/><Relationship Id="rId46" Type="http://schemas.openxmlformats.org/officeDocument/2006/relationships/image" Target="../media/image90.png"/><Relationship Id="rId67" Type="http://schemas.openxmlformats.org/officeDocument/2006/relationships/image" Target="../media/image111.svg"/><Relationship Id="rId116" Type="http://schemas.openxmlformats.org/officeDocument/2006/relationships/image" Target="../media/image160.png"/><Relationship Id="rId137" Type="http://schemas.openxmlformats.org/officeDocument/2006/relationships/image" Target="../media/image181.svg"/><Relationship Id="rId158" Type="http://schemas.openxmlformats.org/officeDocument/2006/relationships/image" Target="../media/image202.png"/><Relationship Id="rId20" Type="http://schemas.openxmlformats.org/officeDocument/2006/relationships/image" Target="../media/image64.png"/><Relationship Id="rId41" Type="http://schemas.openxmlformats.org/officeDocument/2006/relationships/image" Target="../media/image85.svg"/><Relationship Id="rId62" Type="http://schemas.openxmlformats.org/officeDocument/2006/relationships/image" Target="../media/image106.png"/><Relationship Id="rId83" Type="http://schemas.openxmlformats.org/officeDocument/2006/relationships/image" Target="../media/image127.svg"/><Relationship Id="rId88" Type="http://schemas.openxmlformats.org/officeDocument/2006/relationships/image" Target="../media/image132.png"/><Relationship Id="rId111" Type="http://schemas.openxmlformats.org/officeDocument/2006/relationships/image" Target="../media/image155.svg"/><Relationship Id="rId132" Type="http://schemas.openxmlformats.org/officeDocument/2006/relationships/image" Target="../media/image176.png"/><Relationship Id="rId153" Type="http://schemas.openxmlformats.org/officeDocument/2006/relationships/image" Target="../media/image197.svg"/><Relationship Id="rId174" Type="http://schemas.openxmlformats.org/officeDocument/2006/relationships/image" Target="../media/image218.png"/><Relationship Id="rId179" Type="http://schemas.openxmlformats.org/officeDocument/2006/relationships/image" Target="../media/image223.svg"/><Relationship Id="rId190" Type="http://schemas.openxmlformats.org/officeDocument/2006/relationships/image" Target="../media/image234.png"/><Relationship Id="rId15" Type="http://schemas.openxmlformats.org/officeDocument/2006/relationships/image" Target="../media/image59.svg"/><Relationship Id="rId36" Type="http://schemas.openxmlformats.org/officeDocument/2006/relationships/image" Target="../media/image80.png"/><Relationship Id="rId57" Type="http://schemas.openxmlformats.org/officeDocument/2006/relationships/image" Target="../media/image101.svg"/><Relationship Id="rId106" Type="http://schemas.openxmlformats.org/officeDocument/2006/relationships/image" Target="../media/image150.png"/><Relationship Id="rId127" Type="http://schemas.openxmlformats.org/officeDocument/2006/relationships/image" Target="../media/image171.svg"/><Relationship Id="rId10" Type="http://schemas.openxmlformats.org/officeDocument/2006/relationships/image" Target="../media/image54.png"/><Relationship Id="rId31" Type="http://schemas.openxmlformats.org/officeDocument/2006/relationships/image" Target="../media/image75.svg"/><Relationship Id="rId52" Type="http://schemas.openxmlformats.org/officeDocument/2006/relationships/image" Target="../media/image96.png"/><Relationship Id="rId73" Type="http://schemas.openxmlformats.org/officeDocument/2006/relationships/image" Target="../media/image117.svg"/><Relationship Id="rId78" Type="http://schemas.openxmlformats.org/officeDocument/2006/relationships/image" Target="../media/image122.png"/><Relationship Id="rId94" Type="http://schemas.openxmlformats.org/officeDocument/2006/relationships/image" Target="../media/image138.png"/><Relationship Id="rId99" Type="http://schemas.openxmlformats.org/officeDocument/2006/relationships/image" Target="../media/image143.svg"/><Relationship Id="rId101" Type="http://schemas.openxmlformats.org/officeDocument/2006/relationships/image" Target="../media/image145.svg"/><Relationship Id="rId122" Type="http://schemas.openxmlformats.org/officeDocument/2006/relationships/image" Target="../media/image166.png"/><Relationship Id="rId143" Type="http://schemas.openxmlformats.org/officeDocument/2006/relationships/image" Target="../media/image187.svg"/><Relationship Id="rId148" Type="http://schemas.openxmlformats.org/officeDocument/2006/relationships/image" Target="../media/image192.png"/><Relationship Id="rId164" Type="http://schemas.openxmlformats.org/officeDocument/2006/relationships/image" Target="../media/image208.png"/><Relationship Id="rId169" Type="http://schemas.openxmlformats.org/officeDocument/2006/relationships/image" Target="../media/image213.svg"/><Relationship Id="rId185" Type="http://schemas.openxmlformats.org/officeDocument/2006/relationships/image" Target="../media/image229.sv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80" Type="http://schemas.openxmlformats.org/officeDocument/2006/relationships/image" Target="../media/image224.png"/><Relationship Id="rId26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2.svg"/><Relationship Id="rId21" Type="http://schemas.openxmlformats.org/officeDocument/2006/relationships/image" Target="../media/image257.svg"/><Relationship Id="rId42" Type="http://schemas.openxmlformats.org/officeDocument/2006/relationships/image" Target="../media/image278.png"/><Relationship Id="rId47" Type="http://schemas.openxmlformats.org/officeDocument/2006/relationships/image" Target="../media/image283.svg"/><Relationship Id="rId63" Type="http://schemas.openxmlformats.org/officeDocument/2006/relationships/image" Target="../media/image299.svg"/><Relationship Id="rId68" Type="http://schemas.openxmlformats.org/officeDocument/2006/relationships/image" Target="../media/image304.png"/><Relationship Id="rId84" Type="http://schemas.openxmlformats.org/officeDocument/2006/relationships/image" Target="../media/image320.png"/><Relationship Id="rId89" Type="http://schemas.openxmlformats.org/officeDocument/2006/relationships/image" Target="../media/image325.svg"/><Relationship Id="rId112" Type="http://schemas.openxmlformats.org/officeDocument/2006/relationships/image" Target="../media/image348.png"/><Relationship Id="rId133" Type="http://schemas.openxmlformats.org/officeDocument/2006/relationships/image" Target="../media/image368.svg"/><Relationship Id="rId138" Type="http://schemas.openxmlformats.org/officeDocument/2006/relationships/image" Target="../media/image373.png"/><Relationship Id="rId154" Type="http://schemas.openxmlformats.org/officeDocument/2006/relationships/image" Target="../media/image389.png"/><Relationship Id="rId159" Type="http://schemas.openxmlformats.org/officeDocument/2006/relationships/image" Target="../media/image394.svg"/><Relationship Id="rId175" Type="http://schemas.openxmlformats.org/officeDocument/2006/relationships/image" Target="../media/image410.svg"/><Relationship Id="rId170" Type="http://schemas.openxmlformats.org/officeDocument/2006/relationships/image" Target="../media/image405.png"/><Relationship Id="rId191" Type="http://schemas.openxmlformats.org/officeDocument/2006/relationships/image" Target="../media/image426.svg"/><Relationship Id="rId16" Type="http://schemas.openxmlformats.org/officeDocument/2006/relationships/image" Target="../media/image252.png"/><Relationship Id="rId107" Type="http://schemas.openxmlformats.org/officeDocument/2006/relationships/image" Target="../media/image343.svg"/><Relationship Id="rId11" Type="http://schemas.openxmlformats.org/officeDocument/2006/relationships/image" Target="../media/image247.svg"/><Relationship Id="rId32" Type="http://schemas.openxmlformats.org/officeDocument/2006/relationships/image" Target="../media/image268.png"/><Relationship Id="rId37" Type="http://schemas.openxmlformats.org/officeDocument/2006/relationships/image" Target="../media/image273.svg"/><Relationship Id="rId53" Type="http://schemas.openxmlformats.org/officeDocument/2006/relationships/image" Target="../media/image289.svg"/><Relationship Id="rId58" Type="http://schemas.openxmlformats.org/officeDocument/2006/relationships/image" Target="../media/image294.png"/><Relationship Id="rId74" Type="http://schemas.openxmlformats.org/officeDocument/2006/relationships/image" Target="../media/image310.png"/><Relationship Id="rId79" Type="http://schemas.openxmlformats.org/officeDocument/2006/relationships/image" Target="../media/image315.svg"/><Relationship Id="rId102" Type="http://schemas.openxmlformats.org/officeDocument/2006/relationships/image" Target="../media/image338.png"/><Relationship Id="rId123" Type="http://schemas.openxmlformats.org/officeDocument/2006/relationships/image" Target="../media/image358.svg"/><Relationship Id="rId128" Type="http://schemas.openxmlformats.org/officeDocument/2006/relationships/image" Target="../media/image363.png"/><Relationship Id="rId144" Type="http://schemas.openxmlformats.org/officeDocument/2006/relationships/image" Target="../media/image379.png"/><Relationship Id="rId149" Type="http://schemas.openxmlformats.org/officeDocument/2006/relationships/image" Target="../media/image384.svg"/><Relationship Id="rId5" Type="http://schemas.openxmlformats.org/officeDocument/2006/relationships/image" Target="../media/image241.svg"/><Relationship Id="rId90" Type="http://schemas.openxmlformats.org/officeDocument/2006/relationships/image" Target="../media/image326.png"/><Relationship Id="rId95" Type="http://schemas.openxmlformats.org/officeDocument/2006/relationships/image" Target="../media/image331.svg"/><Relationship Id="rId160" Type="http://schemas.openxmlformats.org/officeDocument/2006/relationships/image" Target="../media/image395.png"/><Relationship Id="rId165" Type="http://schemas.openxmlformats.org/officeDocument/2006/relationships/image" Target="../media/image400.svg"/><Relationship Id="rId181" Type="http://schemas.openxmlformats.org/officeDocument/2006/relationships/image" Target="../media/image416.svg"/><Relationship Id="rId186" Type="http://schemas.openxmlformats.org/officeDocument/2006/relationships/image" Target="../media/image421.png"/><Relationship Id="rId22" Type="http://schemas.openxmlformats.org/officeDocument/2006/relationships/image" Target="../media/image258.png"/><Relationship Id="rId27" Type="http://schemas.openxmlformats.org/officeDocument/2006/relationships/image" Target="../media/image263.svg"/><Relationship Id="rId43" Type="http://schemas.openxmlformats.org/officeDocument/2006/relationships/image" Target="../media/image279.svg"/><Relationship Id="rId48" Type="http://schemas.openxmlformats.org/officeDocument/2006/relationships/image" Target="../media/image284.png"/><Relationship Id="rId64" Type="http://schemas.openxmlformats.org/officeDocument/2006/relationships/image" Target="../media/image300.png"/><Relationship Id="rId69" Type="http://schemas.openxmlformats.org/officeDocument/2006/relationships/image" Target="../media/image305.svg"/><Relationship Id="rId113" Type="http://schemas.openxmlformats.org/officeDocument/2006/relationships/image" Target="../media/image349.svg"/><Relationship Id="rId118" Type="http://schemas.openxmlformats.org/officeDocument/2006/relationships/image" Target="../media/image353.png"/><Relationship Id="rId134" Type="http://schemas.openxmlformats.org/officeDocument/2006/relationships/image" Target="../media/image369.png"/><Relationship Id="rId139" Type="http://schemas.openxmlformats.org/officeDocument/2006/relationships/image" Target="../media/image374.svg"/><Relationship Id="rId80" Type="http://schemas.openxmlformats.org/officeDocument/2006/relationships/image" Target="../media/image316.png"/><Relationship Id="rId85" Type="http://schemas.openxmlformats.org/officeDocument/2006/relationships/image" Target="../media/image321.svg"/><Relationship Id="rId150" Type="http://schemas.openxmlformats.org/officeDocument/2006/relationships/image" Target="../media/image385.png"/><Relationship Id="rId155" Type="http://schemas.openxmlformats.org/officeDocument/2006/relationships/image" Target="../media/image390.svg"/><Relationship Id="rId171" Type="http://schemas.openxmlformats.org/officeDocument/2006/relationships/image" Target="../media/image406.svg"/><Relationship Id="rId176" Type="http://schemas.openxmlformats.org/officeDocument/2006/relationships/image" Target="../media/image411.png"/><Relationship Id="rId192" Type="http://schemas.openxmlformats.org/officeDocument/2006/relationships/image" Target="../media/image427.png"/><Relationship Id="rId12" Type="http://schemas.openxmlformats.org/officeDocument/2006/relationships/image" Target="../media/image248.png"/><Relationship Id="rId17" Type="http://schemas.openxmlformats.org/officeDocument/2006/relationships/image" Target="../media/image253.svg"/><Relationship Id="rId33" Type="http://schemas.openxmlformats.org/officeDocument/2006/relationships/image" Target="../media/image269.svg"/><Relationship Id="rId38" Type="http://schemas.openxmlformats.org/officeDocument/2006/relationships/image" Target="../media/image274.png"/><Relationship Id="rId59" Type="http://schemas.openxmlformats.org/officeDocument/2006/relationships/image" Target="../media/image295.svg"/><Relationship Id="rId103" Type="http://schemas.openxmlformats.org/officeDocument/2006/relationships/image" Target="../media/image339.svg"/><Relationship Id="rId108" Type="http://schemas.openxmlformats.org/officeDocument/2006/relationships/image" Target="../media/image344.png"/><Relationship Id="rId124" Type="http://schemas.openxmlformats.org/officeDocument/2006/relationships/image" Target="../media/image359.png"/><Relationship Id="rId129" Type="http://schemas.openxmlformats.org/officeDocument/2006/relationships/image" Target="../media/image364.svg"/><Relationship Id="rId54" Type="http://schemas.openxmlformats.org/officeDocument/2006/relationships/image" Target="../media/image290.png"/><Relationship Id="rId70" Type="http://schemas.openxmlformats.org/officeDocument/2006/relationships/image" Target="../media/image306.png"/><Relationship Id="rId75" Type="http://schemas.openxmlformats.org/officeDocument/2006/relationships/image" Target="../media/image311.svg"/><Relationship Id="rId91" Type="http://schemas.openxmlformats.org/officeDocument/2006/relationships/image" Target="../media/image327.svg"/><Relationship Id="rId96" Type="http://schemas.openxmlformats.org/officeDocument/2006/relationships/image" Target="../media/image332.png"/><Relationship Id="rId140" Type="http://schemas.openxmlformats.org/officeDocument/2006/relationships/image" Target="../media/image375.png"/><Relationship Id="rId145" Type="http://schemas.openxmlformats.org/officeDocument/2006/relationships/image" Target="../media/image380.svg"/><Relationship Id="rId161" Type="http://schemas.openxmlformats.org/officeDocument/2006/relationships/image" Target="../media/image396.svg"/><Relationship Id="rId166" Type="http://schemas.openxmlformats.org/officeDocument/2006/relationships/image" Target="../media/image401.png"/><Relationship Id="rId182" Type="http://schemas.openxmlformats.org/officeDocument/2006/relationships/image" Target="../media/image417.png"/><Relationship Id="rId187" Type="http://schemas.openxmlformats.org/officeDocument/2006/relationships/image" Target="../media/image422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2.png"/><Relationship Id="rId23" Type="http://schemas.openxmlformats.org/officeDocument/2006/relationships/image" Target="../media/image259.svg"/><Relationship Id="rId28" Type="http://schemas.openxmlformats.org/officeDocument/2006/relationships/image" Target="../media/image264.png"/><Relationship Id="rId49" Type="http://schemas.openxmlformats.org/officeDocument/2006/relationships/image" Target="../media/image285.svg"/><Relationship Id="rId114" Type="http://schemas.openxmlformats.org/officeDocument/2006/relationships/image" Target="../media/image350.png"/><Relationship Id="rId119" Type="http://schemas.openxmlformats.org/officeDocument/2006/relationships/image" Target="../media/image354.svg"/><Relationship Id="rId44" Type="http://schemas.openxmlformats.org/officeDocument/2006/relationships/image" Target="../media/image280.png"/><Relationship Id="rId60" Type="http://schemas.openxmlformats.org/officeDocument/2006/relationships/image" Target="../media/image296.png"/><Relationship Id="rId65" Type="http://schemas.openxmlformats.org/officeDocument/2006/relationships/image" Target="../media/image301.svg"/><Relationship Id="rId81" Type="http://schemas.openxmlformats.org/officeDocument/2006/relationships/image" Target="../media/image317.svg"/><Relationship Id="rId86" Type="http://schemas.openxmlformats.org/officeDocument/2006/relationships/image" Target="../media/image322.png"/><Relationship Id="rId130" Type="http://schemas.openxmlformats.org/officeDocument/2006/relationships/image" Target="../media/image365.png"/><Relationship Id="rId135" Type="http://schemas.openxmlformats.org/officeDocument/2006/relationships/image" Target="../media/image370.svg"/><Relationship Id="rId151" Type="http://schemas.openxmlformats.org/officeDocument/2006/relationships/image" Target="../media/image386.svg"/><Relationship Id="rId156" Type="http://schemas.openxmlformats.org/officeDocument/2006/relationships/image" Target="../media/image391.png"/><Relationship Id="rId177" Type="http://schemas.openxmlformats.org/officeDocument/2006/relationships/image" Target="../media/image412.svg"/><Relationship Id="rId172" Type="http://schemas.openxmlformats.org/officeDocument/2006/relationships/image" Target="../media/image407.png"/><Relationship Id="rId193" Type="http://schemas.openxmlformats.org/officeDocument/2006/relationships/image" Target="../media/image428.svg"/><Relationship Id="rId13" Type="http://schemas.openxmlformats.org/officeDocument/2006/relationships/image" Target="../media/image249.svg"/><Relationship Id="rId18" Type="http://schemas.openxmlformats.org/officeDocument/2006/relationships/image" Target="../media/image254.png"/><Relationship Id="rId39" Type="http://schemas.openxmlformats.org/officeDocument/2006/relationships/image" Target="../media/image275.svg"/><Relationship Id="rId109" Type="http://schemas.openxmlformats.org/officeDocument/2006/relationships/image" Target="../media/image345.svg"/><Relationship Id="rId34" Type="http://schemas.openxmlformats.org/officeDocument/2006/relationships/image" Target="../media/image270.png"/><Relationship Id="rId50" Type="http://schemas.openxmlformats.org/officeDocument/2006/relationships/image" Target="../media/image286.png"/><Relationship Id="rId55" Type="http://schemas.openxmlformats.org/officeDocument/2006/relationships/image" Target="../media/image291.svg"/><Relationship Id="rId76" Type="http://schemas.openxmlformats.org/officeDocument/2006/relationships/image" Target="../media/image312.png"/><Relationship Id="rId97" Type="http://schemas.openxmlformats.org/officeDocument/2006/relationships/image" Target="../media/image333.svg"/><Relationship Id="rId104" Type="http://schemas.openxmlformats.org/officeDocument/2006/relationships/image" Target="../media/image340.png"/><Relationship Id="rId120" Type="http://schemas.openxmlformats.org/officeDocument/2006/relationships/image" Target="../media/image355.png"/><Relationship Id="rId125" Type="http://schemas.openxmlformats.org/officeDocument/2006/relationships/image" Target="../media/image360.svg"/><Relationship Id="rId141" Type="http://schemas.openxmlformats.org/officeDocument/2006/relationships/image" Target="../media/image376.svg"/><Relationship Id="rId146" Type="http://schemas.openxmlformats.org/officeDocument/2006/relationships/image" Target="../media/image381.png"/><Relationship Id="rId167" Type="http://schemas.openxmlformats.org/officeDocument/2006/relationships/image" Target="../media/image402.svg"/><Relationship Id="rId188" Type="http://schemas.openxmlformats.org/officeDocument/2006/relationships/image" Target="../media/image423.png"/><Relationship Id="rId7" Type="http://schemas.openxmlformats.org/officeDocument/2006/relationships/image" Target="../media/image243.svg"/><Relationship Id="rId71" Type="http://schemas.openxmlformats.org/officeDocument/2006/relationships/image" Target="../media/image307.svg"/><Relationship Id="rId92" Type="http://schemas.openxmlformats.org/officeDocument/2006/relationships/image" Target="../media/image328.png"/><Relationship Id="rId162" Type="http://schemas.openxmlformats.org/officeDocument/2006/relationships/image" Target="../media/image397.png"/><Relationship Id="rId183" Type="http://schemas.openxmlformats.org/officeDocument/2006/relationships/image" Target="../media/image418.svg"/><Relationship Id="rId2" Type="http://schemas.openxmlformats.org/officeDocument/2006/relationships/image" Target="../media/image238.png"/><Relationship Id="rId29" Type="http://schemas.openxmlformats.org/officeDocument/2006/relationships/image" Target="../media/image265.svg"/><Relationship Id="rId24" Type="http://schemas.openxmlformats.org/officeDocument/2006/relationships/image" Target="../media/image260.png"/><Relationship Id="rId40" Type="http://schemas.openxmlformats.org/officeDocument/2006/relationships/image" Target="../media/image276.png"/><Relationship Id="rId45" Type="http://schemas.openxmlformats.org/officeDocument/2006/relationships/image" Target="../media/image281.svg"/><Relationship Id="rId66" Type="http://schemas.openxmlformats.org/officeDocument/2006/relationships/image" Target="../media/image302.png"/><Relationship Id="rId87" Type="http://schemas.openxmlformats.org/officeDocument/2006/relationships/image" Target="../media/image323.svg"/><Relationship Id="rId110" Type="http://schemas.openxmlformats.org/officeDocument/2006/relationships/image" Target="../media/image346.png"/><Relationship Id="rId115" Type="http://schemas.openxmlformats.org/officeDocument/2006/relationships/image" Target="../media/image351.svg"/><Relationship Id="rId131" Type="http://schemas.openxmlformats.org/officeDocument/2006/relationships/image" Target="../media/image366.svg"/><Relationship Id="rId136" Type="http://schemas.openxmlformats.org/officeDocument/2006/relationships/image" Target="../media/image371.png"/><Relationship Id="rId157" Type="http://schemas.openxmlformats.org/officeDocument/2006/relationships/image" Target="../media/image392.svg"/><Relationship Id="rId178" Type="http://schemas.openxmlformats.org/officeDocument/2006/relationships/image" Target="../media/image413.png"/><Relationship Id="rId61" Type="http://schemas.openxmlformats.org/officeDocument/2006/relationships/image" Target="../media/image297.svg"/><Relationship Id="rId82" Type="http://schemas.openxmlformats.org/officeDocument/2006/relationships/image" Target="../media/image318.png"/><Relationship Id="rId152" Type="http://schemas.openxmlformats.org/officeDocument/2006/relationships/image" Target="../media/image387.png"/><Relationship Id="rId173" Type="http://schemas.openxmlformats.org/officeDocument/2006/relationships/image" Target="../media/image408.svg"/><Relationship Id="rId19" Type="http://schemas.openxmlformats.org/officeDocument/2006/relationships/image" Target="../media/image255.svg"/><Relationship Id="rId14" Type="http://schemas.openxmlformats.org/officeDocument/2006/relationships/image" Target="../media/image250.png"/><Relationship Id="rId30" Type="http://schemas.openxmlformats.org/officeDocument/2006/relationships/image" Target="../media/image266.png"/><Relationship Id="rId35" Type="http://schemas.openxmlformats.org/officeDocument/2006/relationships/image" Target="../media/image271.svg"/><Relationship Id="rId56" Type="http://schemas.openxmlformats.org/officeDocument/2006/relationships/image" Target="../media/image292.png"/><Relationship Id="rId77" Type="http://schemas.openxmlformats.org/officeDocument/2006/relationships/image" Target="../media/image313.svg"/><Relationship Id="rId100" Type="http://schemas.openxmlformats.org/officeDocument/2006/relationships/image" Target="../media/image336.png"/><Relationship Id="rId105" Type="http://schemas.openxmlformats.org/officeDocument/2006/relationships/image" Target="../media/image341.svg"/><Relationship Id="rId126" Type="http://schemas.openxmlformats.org/officeDocument/2006/relationships/image" Target="../media/image361.png"/><Relationship Id="rId147" Type="http://schemas.openxmlformats.org/officeDocument/2006/relationships/image" Target="../media/image382.svg"/><Relationship Id="rId168" Type="http://schemas.openxmlformats.org/officeDocument/2006/relationships/image" Target="../media/image403.png"/><Relationship Id="rId8" Type="http://schemas.openxmlformats.org/officeDocument/2006/relationships/image" Target="../media/image244.png"/><Relationship Id="rId51" Type="http://schemas.openxmlformats.org/officeDocument/2006/relationships/image" Target="../media/image287.svg"/><Relationship Id="rId72" Type="http://schemas.openxmlformats.org/officeDocument/2006/relationships/image" Target="../media/image308.png"/><Relationship Id="rId93" Type="http://schemas.openxmlformats.org/officeDocument/2006/relationships/image" Target="../media/image329.svg"/><Relationship Id="rId98" Type="http://schemas.openxmlformats.org/officeDocument/2006/relationships/image" Target="../media/image334.png"/><Relationship Id="rId121" Type="http://schemas.openxmlformats.org/officeDocument/2006/relationships/image" Target="../media/image356.svg"/><Relationship Id="rId142" Type="http://schemas.openxmlformats.org/officeDocument/2006/relationships/image" Target="../media/image377.png"/><Relationship Id="rId163" Type="http://schemas.openxmlformats.org/officeDocument/2006/relationships/image" Target="../media/image398.svg"/><Relationship Id="rId184" Type="http://schemas.openxmlformats.org/officeDocument/2006/relationships/image" Target="../media/image419.png"/><Relationship Id="rId189" Type="http://schemas.openxmlformats.org/officeDocument/2006/relationships/image" Target="../media/image424.svg"/><Relationship Id="rId3" Type="http://schemas.openxmlformats.org/officeDocument/2006/relationships/image" Target="../media/image239.svg"/><Relationship Id="rId25" Type="http://schemas.openxmlformats.org/officeDocument/2006/relationships/image" Target="../media/image261.svg"/><Relationship Id="rId46" Type="http://schemas.openxmlformats.org/officeDocument/2006/relationships/image" Target="../media/image282.png"/><Relationship Id="rId67" Type="http://schemas.openxmlformats.org/officeDocument/2006/relationships/image" Target="../media/image303.svg"/><Relationship Id="rId116" Type="http://schemas.openxmlformats.org/officeDocument/2006/relationships/image" Target="../media/image184.png"/><Relationship Id="rId137" Type="http://schemas.openxmlformats.org/officeDocument/2006/relationships/image" Target="../media/image372.svg"/><Relationship Id="rId158" Type="http://schemas.openxmlformats.org/officeDocument/2006/relationships/image" Target="../media/image393.png"/><Relationship Id="rId20" Type="http://schemas.openxmlformats.org/officeDocument/2006/relationships/image" Target="../media/image256.png"/><Relationship Id="rId41" Type="http://schemas.openxmlformats.org/officeDocument/2006/relationships/image" Target="../media/image277.svg"/><Relationship Id="rId62" Type="http://schemas.openxmlformats.org/officeDocument/2006/relationships/image" Target="../media/image298.png"/><Relationship Id="rId83" Type="http://schemas.openxmlformats.org/officeDocument/2006/relationships/image" Target="../media/image319.svg"/><Relationship Id="rId88" Type="http://schemas.openxmlformats.org/officeDocument/2006/relationships/image" Target="../media/image324.png"/><Relationship Id="rId111" Type="http://schemas.openxmlformats.org/officeDocument/2006/relationships/image" Target="../media/image347.svg"/><Relationship Id="rId132" Type="http://schemas.openxmlformats.org/officeDocument/2006/relationships/image" Target="../media/image367.png"/><Relationship Id="rId153" Type="http://schemas.openxmlformats.org/officeDocument/2006/relationships/image" Target="../media/image388.svg"/><Relationship Id="rId174" Type="http://schemas.openxmlformats.org/officeDocument/2006/relationships/image" Target="../media/image409.png"/><Relationship Id="rId179" Type="http://schemas.openxmlformats.org/officeDocument/2006/relationships/image" Target="../media/image414.svg"/><Relationship Id="rId190" Type="http://schemas.openxmlformats.org/officeDocument/2006/relationships/image" Target="../media/image425.png"/><Relationship Id="rId15" Type="http://schemas.openxmlformats.org/officeDocument/2006/relationships/image" Target="../media/image251.svg"/><Relationship Id="rId36" Type="http://schemas.openxmlformats.org/officeDocument/2006/relationships/image" Target="../media/image272.png"/><Relationship Id="rId57" Type="http://schemas.openxmlformats.org/officeDocument/2006/relationships/image" Target="../media/image293.svg"/><Relationship Id="rId106" Type="http://schemas.openxmlformats.org/officeDocument/2006/relationships/image" Target="../media/image342.png"/><Relationship Id="rId127" Type="http://schemas.openxmlformats.org/officeDocument/2006/relationships/image" Target="../media/image362.svg"/><Relationship Id="rId10" Type="http://schemas.openxmlformats.org/officeDocument/2006/relationships/image" Target="../media/image246.png"/><Relationship Id="rId31" Type="http://schemas.openxmlformats.org/officeDocument/2006/relationships/image" Target="../media/image267.svg"/><Relationship Id="rId52" Type="http://schemas.openxmlformats.org/officeDocument/2006/relationships/image" Target="../media/image288.png"/><Relationship Id="rId73" Type="http://schemas.openxmlformats.org/officeDocument/2006/relationships/image" Target="../media/image309.svg"/><Relationship Id="rId78" Type="http://schemas.openxmlformats.org/officeDocument/2006/relationships/image" Target="../media/image314.png"/><Relationship Id="rId94" Type="http://schemas.openxmlformats.org/officeDocument/2006/relationships/image" Target="../media/image330.png"/><Relationship Id="rId99" Type="http://schemas.openxmlformats.org/officeDocument/2006/relationships/image" Target="../media/image335.svg"/><Relationship Id="rId101" Type="http://schemas.openxmlformats.org/officeDocument/2006/relationships/image" Target="../media/image337.svg"/><Relationship Id="rId122" Type="http://schemas.openxmlformats.org/officeDocument/2006/relationships/image" Target="../media/image357.png"/><Relationship Id="rId143" Type="http://schemas.openxmlformats.org/officeDocument/2006/relationships/image" Target="../media/image378.svg"/><Relationship Id="rId148" Type="http://schemas.openxmlformats.org/officeDocument/2006/relationships/image" Target="../media/image383.png"/><Relationship Id="rId164" Type="http://schemas.openxmlformats.org/officeDocument/2006/relationships/image" Target="../media/image399.png"/><Relationship Id="rId169" Type="http://schemas.openxmlformats.org/officeDocument/2006/relationships/image" Target="../media/image404.svg"/><Relationship Id="rId185" Type="http://schemas.openxmlformats.org/officeDocument/2006/relationships/image" Target="../media/image420.svg"/><Relationship Id="rId4" Type="http://schemas.openxmlformats.org/officeDocument/2006/relationships/image" Target="../media/image240.png"/><Relationship Id="rId9" Type="http://schemas.openxmlformats.org/officeDocument/2006/relationships/image" Target="../media/image245.svg"/><Relationship Id="rId180" Type="http://schemas.openxmlformats.org/officeDocument/2006/relationships/image" Target="../media/image415.png"/><Relationship Id="rId26" Type="http://schemas.openxmlformats.org/officeDocument/2006/relationships/image" Target="../media/image26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ye" TargetMode="External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F218F8-0F4F-4A78-81A0-19291747BA1D}"/>
              </a:ext>
            </a:extLst>
          </p:cNvPr>
          <p:cNvSpPr txBox="1"/>
          <p:nvPr/>
        </p:nvSpPr>
        <p:spPr>
          <a:xfrm>
            <a:off x="2041451" y="2197141"/>
            <a:ext cx="8109098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7200">
                <a:solidFill>
                  <a:srgbClr val="3325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</a:rPr>
              <a:t>Día de Muertos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B545FD-369B-449B-90F0-5590913521E6}"/>
              </a:ext>
            </a:extLst>
          </p:cNvPr>
          <p:cNvSpPr txBox="1"/>
          <p:nvPr/>
        </p:nvSpPr>
        <p:spPr>
          <a:xfrm>
            <a:off x="2041451" y="4260750"/>
            <a:ext cx="810909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F560BB2-E6B0-4B8D-A884-33F341099416}"/>
              </a:ext>
            </a:extLst>
          </p:cNvPr>
          <p:cNvSpPr/>
          <p:nvPr/>
        </p:nvSpPr>
        <p:spPr>
          <a:xfrm>
            <a:off x="3722867" y="3492819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1977248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Social Media Analytics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81E6C3B-C9EB-45B5-B6B6-29D85122322A}"/>
              </a:ext>
            </a:extLst>
          </p:cNvPr>
          <p:cNvSpPr/>
          <p:nvPr/>
        </p:nvSpPr>
        <p:spPr>
          <a:xfrm>
            <a:off x="883389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1DD5161-E02F-47EA-8537-F5A49F505CE9}"/>
              </a:ext>
            </a:extLst>
          </p:cNvPr>
          <p:cNvSpPr/>
          <p:nvPr/>
        </p:nvSpPr>
        <p:spPr>
          <a:xfrm>
            <a:off x="3546396" y="1955800"/>
            <a:ext cx="2436200" cy="4054929"/>
          </a:xfrm>
          <a:prstGeom prst="rect">
            <a:avLst/>
          </a:prstGeom>
          <a:solidFill>
            <a:srgbClr val="F8786C"/>
          </a:solidFill>
          <a:ln>
            <a:noFill/>
          </a:ln>
          <a:effectLst>
            <a:outerShdw blurRad="127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BAF96FC-5094-49F4-AD45-BC886D97244E}"/>
              </a:ext>
            </a:extLst>
          </p:cNvPr>
          <p:cNvSpPr/>
          <p:nvPr/>
        </p:nvSpPr>
        <p:spPr>
          <a:xfrm>
            <a:off x="6209403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9563638-6662-4034-ADD9-3E86081A16B9}"/>
              </a:ext>
            </a:extLst>
          </p:cNvPr>
          <p:cNvSpPr/>
          <p:nvPr/>
        </p:nvSpPr>
        <p:spPr>
          <a:xfrm>
            <a:off x="8872411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B910F-F4DB-43FC-A8FF-966105D5FF39}"/>
              </a:ext>
            </a:extLst>
          </p:cNvPr>
          <p:cNvSpPr txBox="1"/>
          <p:nvPr/>
        </p:nvSpPr>
        <p:spPr>
          <a:xfrm>
            <a:off x="1056413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0E386-3646-4ABD-8087-93F62A280B2E}"/>
              </a:ext>
            </a:extLst>
          </p:cNvPr>
          <p:cNvSpPr txBox="1"/>
          <p:nvPr/>
        </p:nvSpPr>
        <p:spPr>
          <a:xfrm>
            <a:off x="3719420" y="4147211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1.7M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F0A94-5A65-4DA7-A882-2D351BF34B24}"/>
              </a:ext>
            </a:extLst>
          </p:cNvPr>
          <p:cNvSpPr txBox="1"/>
          <p:nvPr/>
        </p:nvSpPr>
        <p:spPr>
          <a:xfrm>
            <a:off x="3719420" y="4860906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EE13E2-A07E-44BC-A2BC-4C784DA1EF6C}"/>
              </a:ext>
            </a:extLst>
          </p:cNvPr>
          <p:cNvSpPr txBox="1"/>
          <p:nvPr/>
        </p:nvSpPr>
        <p:spPr>
          <a:xfrm>
            <a:off x="1056413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300K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C4754-0F29-4D79-8AFE-1DBD6D392511}"/>
              </a:ext>
            </a:extLst>
          </p:cNvPr>
          <p:cNvSpPr txBox="1"/>
          <p:nvPr/>
        </p:nvSpPr>
        <p:spPr>
          <a:xfrm>
            <a:off x="6382427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46C608-F82B-420D-9929-80988F362C71}"/>
              </a:ext>
            </a:extLst>
          </p:cNvPr>
          <p:cNvSpPr txBox="1"/>
          <p:nvPr/>
        </p:nvSpPr>
        <p:spPr>
          <a:xfrm>
            <a:off x="6382427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720K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E0AAE4-28C0-4A65-99F3-456E5A7F4171}"/>
              </a:ext>
            </a:extLst>
          </p:cNvPr>
          <p:cNvSpPr txBox="1"/>
          <p:nvPr/>
        </p:nvSpPr>
        <p:spPr>
          <a:xfrm>
            <a:off x="9045435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AE0485-9D81-4933-A777-993F41DB8D99}"/>
              </a:ext>
            </a:extLst>
          </p:cNvPr>
          <p:cNvSpPr txBox="1"/>
          <p:nvPr/>
        </p:nvSpPr>
        <p:spPr>
          <a:xfrm>
            <a:off x="9045435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500K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069FBF25-6CFD-4542-B2C3-E2B013E9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298825"/>
            <a:ext cx="571500" cy="5715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7BF67F5-5C13-4C22-ACB2-BB5ABD315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298825"/>
            <a:ext cx="571500" cy="5715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318669D-F476-4FB4-97F7-3488A7933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9449" y="3298825"/>
            <a:ext cx="571500" cy="571500"/>
          </a:xfrm>
          <a:prstGeom prst="rect">
            <a:avLst/>
          </a:prstGeom>
        </p:spPr>
      </p:pic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D31154F-9897-492E-812C-54CE8273D9DC}"/>
              </a:ext>
            </a:extLst>
          </p:cNvPr>
          <p:cNvSpPr/>
          <p:nvPr/>
        </p:nvSpPr>
        <p:spPr>
          <a:xfrm>
            <a:off x="3854041" y="2275949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447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1977248" y="1019532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Social Media Analytics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6ED3C0-F37D-4992-A528-2CC13C134478}"/>
              </a:ext>
            </a:extLst>
          </p:cNvPr>
          <p:cNvSpPr txBox="1"/>
          <p:nvPr/>
        </p:nvSpPr>
        <p:spPr>
          <a:xfrm>
            <a:off x="1207458" y="449208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0 %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1EFF4C-52D9-48F3-9BAF-0E597F754DE9}"/>
              </a:ext>
            </a:extLst>
          </p:cNvPr>
          <p:cNvSpPr txBox="1"/>
          <p:nvPr/>
        </p:nvSpPr>
        <p:spPr>
          <a:xfrm>
            <a:off x="1207458" y="259739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60 %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2CD264-F564-4131-8592-62FBF0F75E3F}"/>
              </a:ext>
            </a:extLst>
          </p:cNvPr>
          <p:cNvSpPr txBox="1"/>
          <p:nvPr/>
        </p:nvSpPr>
        <p:spPr>
          <a:xfrm>
            <a:off x="1207458" y="3228955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40 %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70BEBA-563C-4EF2-9ADD-C2191CCC980F}"/>
              </a:ext>
            </a:extLst>
          </p:cNvPr>
          <p:cNvSpPr txBox="1"/>
          <p:nvPr/>
        </p:nvSpPr>
        <p:spPr>
          <a:xfrm>
            <a:off x="1207458" y="386051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20 %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D9A78-23BA-41C0-A8CF-FFB19E564535}"/>
              </a:ext>
            </a:extLst>
          </p:cNvPr>
          <p:cNvSpPr txBox="1"/>
          <p:nvPr/>
        </p:nvSpPr>
        <p:spPr>
          <a:xfrm>
            <a:off x="1207458" y="1965830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80 %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2AC6E0-81A4-4907-B015-EF1F3696D65E}"/>
              </a:ext>
            </a:extLst>
          </p:cNvPr>
          <p:cNvSpPr txBox="1"/>
          <p:nvPr/>
        </p:nvSpPr>
        <p:spPr>
          <a:xfrm>
            <a:off x="1207458" y="1334267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100 %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C0D9745-3FAF-447E-8F96-23F055177EDC}"/>
              </a:ext>
            </a:extLst>
          </p:cNvPr>
          <p:cNvSpPr/>
          <p:nvPr/>
        </p:nvSpPr>
        <p:spPr>
          <a:xfrm>
            <a:off x="2161148" y="1914144"/>
            <a:ext cx="531020" cy="2847954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490249-C527-4315-B523-7720212B0C20}"/>
              </a:ext>
            </a:extLst>
          </p:cNvPr>
          <p:cNvSpPr txBox="1"/>
          <p:nvPr/>
        </p:nvSpPr>
        <p:spPr>
          <a:xfrm>
            <a:off x="2082964" y="48317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90 %</a:t>
            </a: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C6D844FF-1E60-4C56-BBF2-8B20B731870C}"/>
              </a:ext>
            </a:extLst>
          </p:cNvPr>
          <p:cNvSpPr/>
          <p:nvPr/>
        </p:nvSpPr>
        <p:spPr>
          <a:xfrm>
            <a:off x="2164720" y="5219298"/>
            <a:ext cx="519874" cy="519970"/>
          </a:xfrm>
          <a:custGeom>
            <a:avLst/>
            <a:gdLst>
              <a:gd name="connsiteX0" fmla="*/ 237458 w 519874"/>
              <a:gd name="connsiteY0" fmla="*/ 217456 h 519970"/>
              <a:gd name="connsiteX1" fmla="*/ 231648 w 519874"/>
              <a:gd name="connsiteY1" fmla="*/ 221361 h 519970"/>
              <a:gd name="connsiteX2" fmla="*/ 231648 w 519874"/>
              <a:gd name="connsiteY2" fmla="*/ 299085 h 519970"/>
              <a:gd name="connsiteX3" fmla="*/ 237363 w 519874"/>
              <a:gd name="connsiteY3" fmla="*/ 303086 h 519970"/>
              <a:gd name="connsiteX4" fmla="*/ 306419 w 519874"/>
              <a:gd name="connsiteY4" fmla="*/ 265176 h 519970"/>
              <a:gd name="connsiteX5" fmla="*/ 306991 w 519874"/>
              <a:gd name="connsiteY5" fmla="*/ 257366 h 519970"/>
              <a:gd name="connsiteX6" fmla="*/ 175736 w 519874"/>
              <a:gd name="connsiteY6" fmla="*/ 153734 h 519970"/>
              <a:gd name="connsiteX7" fmla="*/ 348805 w 519874"/>
              <a:gd name="connsiteY7" fmla="*/ 153734 h 519970"/>
              <a:gd name="connsiteX8" fmla="*/ 415576 w 519874"/>
              <a:gd name="connsiteY8" fmla="*/ 220504 h 519970"/>
              <a:gd name="connsiteX9" fmla="*/ 415671 w 519874"/>
              <a:gd name="connsiteY9" fmla="*/ 220504 h 519970"/>
              <a:gd name="connsiteX10" fmla="*/ 415671 w 519874"/>
              <a:gd name="connsiteY10" fmla="*/ 301657 h 519970"/>
              <a:gd name="connsiteX11" fmla="*/ 348901 w 519874"/>
              <a:gd name="connsiteY11" fmla="*/ 368427 h 519970"/>
              <a:gd name="connsiteX12" fmla="*/ 175736 w 519874"/>
              <a:gd name="connsiteY12" fmla="*/ 368427 h 519970"/>
              <a:gd name="connsiteX13" fmla="*/ 108966 w 519874"/>
              <a:gd name="connsiteY13" fmla="*/ 301657 h 519970"/>
              <a:gd name="connsiteX14" fmla="*/ 108966 w 519874"/>
              <a:gd name="connsiteY14" fmla="*/ 220504 h 519970"/>
              <a:gd name="connsiteX15" fmla="*/ 175736 w 519874"/>
              <a:gd name="connsiteY15" fmla="*/ 153734 h 519970"/>
              <a:gd name="connsiteX16" fmla="*/ 259937 w 519874"/>
              <a:gd name="connsiteY16" fmla="*/ 27908 h 519970"/>
              <a:gd name="connsiteX17" fmla="*/ 27908 w 519874"/>
              <a:gd name="connsiteY17" fmla="*/ 259937 h 519970"/>
              <a:gd name="connsiteX18" fmla="*/ 259937 w 519874"/>
              <a:gd name="connsiteY18" fmla="*/ 491966 h 519970"/>
              <a:gd name="connsiteX19" fmla="*/ 491966 w 519874"/>
              <a:gd name="connsiteY19" fmla="*/ 259937 h 519970"/>
              <a:gd name="connsiteX20" fmla="*/ 259937 w 519874"/>
              <a:gd name="connsiteY20" fmla="*/ 27908 h 519970"/>
              <a:gd name="connsiteX21" fmla="*/ 259937 w 519874"/>
              <a:gd name="connsiteY21" fmla="*/ 0 h 519970"/>
              <a:gd name="connsiteX22" fmla="*/ 519874 w 519874"/>
              <a:gd name="connsiteY22" fmla="*/ 259937 h 519970"/>
              <a:gd name="connsiteX23" fmla="*/ 259937 w 519874"/>
              <a:gd name="connsiteY23" fmla="*/ 519970 h 519970"/>
              <a:gd name="connsiteX24" fmla="*/ 0 w 519874"/>
              <a:gd name="connsiteY24" fmla="*/ 259937 h 519970"/>
              <a:gd name="connsiteX25" fmla="*/ 259937 w 519874"/>
              <a:gd name="connsiteY25" fmla="*/ 0 h 51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874" h="519970">
                <a:moveTo>
                  <a:pt x="237458" y="217456"/>
                </a:moveTo>
                <a:cubicBezTo>
                  <a:pt x="234410" y="215742"/>
                  <a:pt x="231648" y="217932"/>
                  <a:pt x="231648" y="221361"/>
                </a:cubicBezTo>
                <a:lnTo>
                  <a:pt x="231648" y="299085"/>
                </a:lnTo>
                <a:cubicBezTo>
                  <a:pt x="231648" y="302514"/>
                  <a:pt x="234315" y="304705"/>
                  <a:pt x="237363" y="303086"/>
                </a:cubicBezTo>
                <a:lnTo>
                  <a:pt x="306419" y="265176"/>
                </a:lnTo>
                <a:cubicBezTo>
                  <a:pt x="309467" y="263557"/>
                  <a:pt x="310039" y="259080"/>
                  <a:pt x="306991" y="257366"/>
                </a:cubicBezTo>
                <a:close/>
                <a:moveTo>
                  <a:pt x="175736" y="153734"/>
                </a:moveTo>
                <a:lnTo>
                  <a:pt x="348805" y="153734"/>
                </a:lnTo>
                <a:cubicBezTo>
                  <a:pt x="385667" y="153734"/>
                  <a:pt x="415576" y="183642"/>
                  <a:pt x="415576" y="220504"/>
                </a:cubicBezTo>
                <a:lnTo>
                  <a:pt x="415671" y="220504"/>
                </a:lnTo>
                <a:lnTo>
                  <a:pt x="415671" y="301657"/>
                </a:lnTo>
                <a:cubicBezTo>
                  <a:pt x="415671" y="338519"/>
                  <a:pt x="385762" y="368427"/>
                  <a:pt x="348901" y="368427"/>
                </a:cubicBezTo>
                <a:lnTo>
                  <a:pt x="175736" y="368427"/>
                </a:lnTo>
                <a:cubicBezTo>
                  <a:pt x="138874" y="368427"/>
                  <a:pt x="108966" y="338519"/>
                  <a:pt x="108966" y="301657"/>
                </a:cubicBezTo>
                <a:lnTo>
                  <a:pt x="108966" y="220504"/>
                </a:lnTo>
                <a:cubicBezTo>
                  <a:pt x="108966" y="183642"/>
                  <a:pt x="138874" y="153734"/>
                  <a:pt x="175736" y="153734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970"/>
                  <a:pt x="259937" y="519970"/>
                </a:cubicBezTo>
                <a:cubicBezTo>
                  <a:pt x="116586" y="519970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rgbClr val="6EB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3C46B56-831E-490C-972D-A5F69C00A3F4}"/>
              </a:ext>
            </a:extLst>
          </p:cNvPr>
          <p:cNvSpPr/>
          <p:nvPr/>
        </p:nvSpPr>
        <p:spPr>
          <a:xfrm>
            <a:off x="3097067" y="2867408"/>
            <a:ext cx="531020" cy="1894690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9EEF07-48BC-48AB-B332-03FF524CEA12}"/>
              </a:ext>
            </a:extLst>
          </p:cNvPr>
          <p:cNvSpPr txBox="1"/>
          <p:nvPr/>
        </p:nvSpPr>
        <p:spPr>
          <a:xfrm>
            <a:off x="3018883" y="48317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60 %</a:t>
            </a: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59F13711-EDDD-471C-9F0B-9DD303DFDAA3}"/>
              </a:ext>
            </a:extLst>
          </p:cNvPr>
          <p:cNvSpPr/>
          <p:nvPr/>
        </p:nvSpPr>
        <p:spPr>
          <a:xfrm>
            <a:off x="3104211" y="5219297"/>
            <a:ext cx="519874" cy="519874"/>
          </a:xfrm>
          <a:custGeom>
            <a:avLst/>
            <a:gdLst>
              <a:gd name="connsiteX0" fmla="*/ 315754 w 519874"/>
              <a:gd name="connsiteY0" fmla="*/ 135255 h 519874"/>
              <a:gd name="connsiteX1" fmla="*/ 342805 w 519874"/>
              <a:gd name="connsiteY1" fmla="*/ 139637 h 519874"/>
              <a:gd name="connsiteX2" fmla="*/ 360426 w 519874"/>
              <a:gd name="connsiteY2" fmla="*/ 150400 h 519874"/>
              <a:gd name="connsiteX3" fmla="*/ 363569 w 519874"/>
              <a:gd name="connsiteY3" fmla="*/ 153638 h 519874"/>
              <a:gd name="connsiteX4" fmla="*/ 366046 w 519874"/>
              <a:gd name="connsiteY4" fmla="*/ 154305 h 519874"/>
              <a:gd name="connsiteX5" fmla="*/ 402431 w 519874"/>
              <a:gd name="connsiteY5" fmla="*/ 140399 h 519874"/>
              <a:gd name="connsiteX6" fmla="*/ 404051 w 519874"/>
              <a:gd name="connsiteY6" fmla="*/ 140303 h 519874"/>
              <a:gd name="connsiteX7" fmla="*/ 404146 w 519874"/>
              <a:gd name="connsiteY7" fmla="*/ 141923 h 519874"/>
              <a:gd name="connsiteX8" fmla="*/ 393954 w 519874"/>
              <a:gd name="connsiteY8" fmla="*/ 160496 h 519874"/>
              <a:gd name="connsiteX9" fmla="*/ 378809 w 519874"/>
              <a:gd name="connsiteY9" fmla="*/ 173831 h 519874"/>
              <a:gd name="connsiteX10" fmla="*/ 409385 w 519874"/>
              <a:gd name="connsiteY10" fmla="*/ 165068 h 519874"/>
              <a:gd name="connsiteX11" fmla="*/ 410623 w 519874"/>
              <a:gd name="connsiteY11" fmla="*/ 165068 h 519874"/>
              <a:gd name="connsiteX12" fmla="*/ 410623 w 519874"/>
              <a:gd name="connsiteY12" fmla="*/ 165354 h 519874"/>
              <a:gd name="connsiteX13" fmla="*/ 409099 w 519874"/>
              <a:gd name="connsiteY13" fmla="*/ 170212 h 519874"/>
              <a:gd name="connsiteX14" fmla="*/ 385001 w 519874"/>
              <a:gd name="connsiteY14" fmla="*/ 195453 h 519874"/>
              <a:gd name="connsiteX15" fmla="*/ 381286 w 519874"/>
              <a:gd name="connsiteY15" fmla="*/ 199549 h 519874"/>
              <a:gd name="connsiteX16" fmla="*/ 332042 w 519874"/>
              <a:gd name="connsiteY16" fmla="*/ 335852 h 519874"/>
              <a:gd name="connsiteX17" fmla="*/ 153924 w 519874"/>
              <a:gd name="connsiteY17" fmla="*/ 377476 h 519874"/>
              <a:gd name="connsiteX18" fmla="*/ 119444 w 519874"/>
              <a:gd name="connsiteY18" fmla="*/ 363665 h 519874"/>
              <a:gd name="connsiteX19" fmla="*/ 108680 w 519874"/>
              <a:gd name="connsiteY19" fmla="*/ 357283 h 519874"/>
              <a:gd name="connsiteX20" fmla="*/ 107918 w 519874"/>
              <a:gd name="connsiteY20" fmla="*/ 355473 h 519874"/>
              <a:gd name="connsiteX21" fmla="*/ 112014 w 519874"/>
              <a:gd name="connsiteY21" fmla="*/ 355473 h 519874"/>
              <a:gd name="connsiteX22" fmla="*/ 163544 w 519874"/>
              <a:gd name="connsiteY22" fmla="*/ 348901 h 519874"/>
              <a:gd name="connsiteX23" fmla="*/ 197453 w 519874"/>
              <a:gd name="connsiteY23" fmla="*/ 330899 h 519874"/>
              <a:gd name="connsiteX24" fmla="*/ 197834 w 519874"/>
              <a:gd name="connsiteY24" fmla="*/ 330518 h 519874"/>
              <a:gd name="connsiteX25" fmla="*/ 191072 w 519874"/>
              <a:gd name="connsiteY25" fmla="*/ 329565 h 519874"/>
              <a:gd name="connsiteX26" fmla="*/ 141351 w 519874"/>
              <a:gd name="connsiteY26" fmla="*/ 287941 h 519874"/>
              <a:gd name="connsiteX27" fmla="*/ 143066 w 519874"/>
              <a:gd name="connsiteY27" fmla="*/ 285750 h 519874"/>
              <a:gd name="connsiteX28" fmla="*/ 166783 w 519874"/>
              <a:gd name="connsiteY28" fmla="*/ 284893 h 519874"/>
              <a:gd name="connsiteX29" fmla="*/ 158782 w 519874"/>
              <a:gd name="connsiteY29" fmla="*/ 282416 h 519874"/>
              <a:gd name="connsiteX30" fmla="*/ 119253 w 519874"/>
              <a:gd name="connsiteY30" fmla="*/ 231362 h 519874"/>
              <a:gd name="connsiteX31" fmla="*/ 118872 w 519874"/>
              <a:gd name="connsiteY31" fmla="*/ 224219 h 519874"/>
              <a:gd name="connsiteX32" fmla="*/ 121158 w 519874"/>
              <a:gd name="connsiteY32" fmla="*/ 222980 h 519874"/>
              <a:gd name="connsiteX33" fmla="*/ 145256 w 519874"/>
              <a:gd name="connsiteY33" fmla="*/ 229743 h 519874"/>
              <a:gd name="connsiteX34" fmla="*/ 137541 w 519874"/>
              <a:gd name="connsiteY34" fmla="*/ 222980 h 519874"/>
              <a:gd name="connsiteX35" fmla="*/ 126778 w 519874"/>
              <a:gd name="connsiteY35" fmla="*/ 148114 h 519874"/>
              <a:gd name="connsiteX36" fmla="*/ 130207 w 519874"/>
              <a:gd name="connsiteY36" fmla="*/ 148019 h 519874"/>
              <a:gd name="connsiteX37" fmla="*/ 255175 w 519874"/>
              <a:gd name="connsiteY37" fmla="*/ 211646 h 519874"/>
              <a:gd name="connsiteX38" fmla="*/ 256413 w 519874"/>
              <a:gd name="connsiteY38" fmla="*/ 210217 h 519874"/>
              <a:gd name="connsiteX39" fmla="*/ 257080 w 519874"/>
              <a:gd name="connsiteY39" fmla="*/ 184118 h 519874"/>
              <a:gd name="connsiteX40" fmla="*/ 269462 w 519874"/>
              <a:gd name="connsiteY40" fmla="*/ 159353 h 519874"/>
              <a:gd name="connsiteX41" fmla="*/ 290132 w 519874"/>
              <a:gd name="connsiteY41" fmla="*/ 142494 h 519874"/>
              <a:gd name="connsiteX42" fmla="*/ 315754 w 519874"/>
              <a:gd name="connsiteY42" fmla="*/ 135255 h 519874"/>
              <a:gd name="connsiteX43" fmla="*/ 259937 w 519874"/>
              <a:gd name="connsiteY43" fmla="*/ 27908 h 519874"/>
              <a:gd name="connsiteX44" fmla="*/ 27908 w 519874"/>
              <a:gd name="connsiteY44" fmla="*/ 259937 h 519874"/>
              <a:gd name="connsiteX45" fmla="*/ 259937 w 519874"/>
              <a:gd name="connsiteY45" fmla="*/ 491966 h 519874"/>
              <a:gd name="connsiteX46" fmla="*/ 491966 w 519874"/>
              <a:gd name="connsiteY46" fmla="*/ 259937 h 519874"/>
              <a:gd name="connsiteX47" fmla="*/ 259937 w 519874"/>
              <a:gd name="connsiteY47" fmla="*/ 27908 h 519874"/>
              <a:gd name="connsiteX48" fmla="*/ 259937 w 519874"/>
              <a:gd name="connsiteY48" fmla="*/ 0 h 519874"/>
              <a:gd name="connsiteX49" fmla="*/ 519874 w 519874"/>
              <a:gd name="connsiteY49" fmla="*/ 259937 h 519874"/>
              <a:gd name="connsiteX50" fmla="*/ 259937 w 519874"/>
              <a:gd name="connsiteY50" fmla="*/ 519874 h 519874"/>
              <a:gd name="connsiteX51" fmla="*/ 0 w 519874"/>
              <a:gd name="connsiteY51" fmla="*/ 259937 h 519874"/>
              <a:gd name="connsiteX52" fmla="*/ 259937 w 519874"/>
              <a:gd name="connsiteY52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9874" h="519874">
                <a:moveTo>
                  <a:pt x="315754" y="135255"/>
                </a:moveTo>
                <a:cubicBezTo>
                  <a:pt x="324993" y="134684"/>
                  <a:pt x="334328" y="136208"/>
                  <a:pt x="342805" y="139637"/>
                </a:cubicBezTo>
                <a:cubicBezTo>
                  <a:pt x="349282" y="142208"/>
                  <a:pt x="355092" y="145828"/>
                  <a:pt x="360426" y="150400"/>
                </a:cubicBezTo>
                <a:cubicBezTo>
                  <a:pt x="361474" y="151352"/>
                  <a:pt x="362522" y="152400"/>
                  <a:pt x="363569" y="153638"/>
                </a:cubicBezTo>
                <a:cubicBezTo>
                  <a:pt x="364236" y="154305"/>
                  <a:pt x="364998" y="154591"/>
                  <a:pt x="366046" y="154305"/>
                </a:cubicBezTo>
                <a:cubicBezTo>
                  <a:pt x="378809" y="151162"/>
                  <a:pt x="390811" y="146590"/>
                  <a:pt x="402431" y="140399"/>
                </a:cubicBezTo>
                <a:cubicBezTo>
                  <a:pt x="403003" y="140208"/>
                  <a:pt x="403384" y="140018"/>
                  <a:pt x="404051" y="140303"/>
                </a:cubicBezTo>
                <a:cubicBezTo>
                  <a:pt x="404622" y="140684"/>
                  <a:pt x="404432" y="141351"/>
                  <a:pt x="404146" y="141923"/>
                </a:cubicBezTo>
                <a:cubicBezTo>
                  <a:pt x="402050" y="148685"/>
                  <a:pt x="398431" y="154972"/>
                  <a:pt x="393954" y="160496"/>
                </a:cubicBezTo>
                <a:cubicBezTo>
                  <a:pt x="391001" y="164116"/>
                  <a:pt x="383762" y="172974"/>
                  <a:pt x="378809" y="173831"/>
                </a:cubicBezTo>
                <a:cubicBezTo>
                  <a:pt x="389192" y="172022"/>
                  <a:pt x="399764" y="169450"/>
                  <a:pt x="409385" y="165068"/>
                </a:cubicBezTo>
                <a:cubicBezTo>
                  <a:pt x="410623" y="164497"/>
                  <a:pt x="410528" y="164306"/>
                  <a:pt x="410623" y="165068"/>
                </a:cubicBezTo>
                <a:cubicBezTo>
                  <a:pt x="410623" y="165068"/>
                  <a:pt x="410623" y="165259"/>
                  <a:pt x="410623" y="165354"/>
                </a:cubicBezTo>
                <a:cubicBezTo>
                  <a:pt x="410623" y="166211"/>
                  <a:pt x="410718" y="168116"/>
                  <a:pt x="409099" y="170212"/>
                </a:cubicBezTo>
                <a:cubicBezTo>
                  <a:pt x="402050" y="179737"/>
                  <a:pt x="394526" y="188309"/>
                  <a:pt x="385001" y="195453"/>
                </a:cubicBezTo>
                <a:cubicBezTo>
                  <a:pt x="383572" y="196501"/>
                  <a:pt x="381286" y="197549"/>
                  <a:pt x="381286" y="199549"/>
                </a:cubicBezTo>
                <a:cubicBezTo>
                  <a:pt x="381286" y="249555"/>
                  <a:pt x="368522" y="299561"/>
                  <a:pt x="332042" y="335852"/>
                </a:cubicBezTo>
                <a:cubicBezTo>
                  <a:pt x="285560" y="382048"/>
                  <a:pt x="215837" y="394526"/>
                  <a:pt x="153924" y="377476"/>
                </a:cubicBezTo>
                <a:cubicBezTo>
                  <a:pt x="141923" y="374142"/>
                  <a:pt x="130397" y="369475"/>
                  <a:pt x="119444" y="363665"/>
                </a:cubicBezTo>
                <a:cubicBezTo>
                  <a:pt x="115729" y="361664"/>
                  <a:pt x="112205" y="359569"/>
                  <a:pt x="108680" y="357283"/>
                </a:cubicBezTo>
                <a:cubicBezTo>
                  <a:pt x="107823" y="356616"/>
                  <a:pt x="107156" y="355949"/>
                  <a:pt x="107918" y="355473"/>
                </a:cubicBezTo>
                <a:cubicBezTo>
                  <a:pt x="108680" y="355092"/>
                  <a:pt x="109252" y="355092"/>
                  <a:pt x="112014" y="355473"/>
                </a:cubicBezTo>
                <a:cubicBezTo>
                  <a:pt x="129350" y="357188"/>
                  <a:pt x="147161" y="354616"/>
                  <a:pt x="163544" y="348901"/>
                </a:cubicBezTo>
                <a:cubicBezTo>
                  <a:pt x="172498" y="345758"/>
                  <a:pt x="191834" y="339376"/>
                  <a:pt x="197453" y="330899"/>
                </a:cubicBezTo>
                <a:cubicBezTo>
                  <a:pt x="197549" y="330708"/>
                  <a:pt x="197739" y="330708"/>
                  <a:pt x="197834" y="330518"/>
                </a:cubicBezTo>
                <a:cubicBezTo>
                  <a:pt x="195548" y="329946"/>
                  <a:pt x="193358" y="329946"/>
                  <a:pt x="191072" y="329565"/>
                </a:cubicBezTo>
                <a:cubicBezTo>
                  <a:pt x="174212" y="324707"/>
                  <a:pt x="151733" y="316325"/>
                  <a:pt x="141351" y="287941"/>
                </a:cubicBezTo>
                <a:cubicBezTo>
                  <a:pt x="140684" y="286322"/>
                  <a:pt x="141351" y="285464"/>
                  <a:pt x="143066" y="285750"/>
                </a:cubicBezTo>
                <a:cubicBezTo>
                  <a:pt x="156877" y="286893"/>
                  <a:pt x="161925" y="286131"/>
                  <a:pt x="166783" y="284893"/>
                </a:cubicBezTo>
                <a:cubicBezTo>
                  <a:pt x="164116" y="284417"/>
                  <a:pt x="161258" y="283464"/>
                  <a:pt x="158782" y="282416"/>
                </a:cubicBezTo>
                <a:cubicBezTo>
                  <a:pt x="137541" y="274415"/>
                  <a:pt x="122111" y="253746"/>
                  <a:pt x="119253" y="231362"/>
                </a:cubicBezTo>
                <a:cubicBezTo>
                  <a:pt x="118967" y="228791"/>
                  <a:pt x="118777" y="226600"/>
                  <a:pt x="118872" y="224219"/>
                </a:cubicBezTo>
                <a:cubicBezTo>
                  <a:pt x="118967" y="222599"/>
                  <a:pt x="119729" y="222028"/>
                  <a:pt x="121158" y="222980"/>
                </a:cubicBezTo>
                <a:cubicBezTo>
                  <a:pt x="132017" y="228600"/>
                  <a:pt x="144304" y="229934"/>
                  <a:pt x="145256" y="229743"/>
                </a:cubicBezTo>
                <a:cubicBezTo>
                  <a:pt x="142494" y="227648"/>
                  <a:pt x="140018" y="225266"/>
                  <a:pt x="137541" y="222980"/>
                </a:cubicBezTo>
                <a:cubicBezTo>
                  <a:pt x="119253" y="205550"/>
                  <a:pt x="112109" y="170117"/>
                  <a:pt x="126778" y="148114"/>
                </a:cubicBezTo>
                <a:cubicBezTo>
                  <a:pt x="127921" y="146399"/>
                  <a:pt x="128778" y="146399"/>
                  <a:pt x="130207" y="148019"/>
                </a:cubicBezTo>
                <a:cubicBezTo>
                  <a:pt x="163830" y="186309"/>
                  <a:pt x="205264" y="204216"/>
                  <a:pt x="255175" y="211646"/>
                </a:cubicBezTo>
                <a:cubicBezTo>
                  <a:pt x="256508" y="211836"/>
                  <a:pt x="256604" y="211646"/>
                  <a:pt x="256413" y="210217"/>
                </a:cubicBezTo>
                <a:cubicBezTo>
                  <a:pt x="255175" y="201454"/>
                  <a:pt x="254984" y="192786"/>
                  <a:pt x="257080" y="184118"/>
                </a:cubicBezTo>
                <a:cubicBezTo>
                  <a:pt x="259366" y="175070"/>
                  <a:pt x="263652" y="166592"/>
                  <a:pt x="269462" y="159353"/>
                </a:cubicBezTo>
                <a:cubicBezTo>
                  <a:pt x="275082" y="152400"/>
                  <a:pt x="282226" y="146685"/>
                  <a:pt x="290132" y="142494"/>
                </a:cubicBezTo>
                <a:cubicBezTo>
                  <a:pt x="298037" y="138398"/>
                  <a:pt x="306800" y="135827"/>
                  <a:pt x="315754" y="135255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rgbClr val="6EB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CCCE6FCD-8662-4CC9-AC1A-818E37FBEE6F}"/>
              </a:ext>
            </a:extLst>
          </p:cNvPr>
          <p:cNvSpPr/>
          <p:nvPr/>
        </p:nvSpPr>
        <p:spPr>
          <a:xfrm>
            <a:off x="4032986" y="2515568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50157B-9CCE-4636-9BFC-4A87AD4C6A11}"/>
              </a:ext>
            </a:extLst>
          </p:cNvPr>
          <p:cNvSpPr txBox="1"/>
          <p:nvPr/>
        </p:nvSpPr>
        <p:spPr>
          <a:xfrm>
            <a:off x="3954802" y="48317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0A5A5952-CA3A-4203-A6C3-5DC1DB5009EF}"/>
              </a:ext>
            </a:extLst>
          </p:cNvPr>
          <p:cNvSpPr/>
          <p:nvPr/>
        </p:nvSpPr>
        <p:spPr>
          <a:xfrm>
            <a:off x="4043703" y="5219298"/>
            <a:ext cx="519874" cy="519874"/>
          </a:xfrm>
          <a:custGeom>
            <a:avLst/>
            <a:gdLst>
              <a:gd name="connsiteX0" fmla="*/ 275177 w 519874"/>
              <a:gd name="connsiteY0" fmla="*/ 104109 h 519874"/>
              <a:gd name="connsiteX1" fmla="*/ 328040 w 519874"/>
              <a:gd name="connsiteY1" fmla="*/ 104109 h 519874"/>
              <a:gd name="connsiteX2" fmla="*/ 331946 w 519874"/>
              <a:gd name="connsiteY2" fmla="*/ 108014 h 519874"/>
              <a:gd name="connsiteX3" fmla="*/ 331946 w 519874"/>
              <a:gd name="connsiteY3" fmla="*/ 154115 h 519874"/>
              <a:gd name="connsiteX4" fmla="*/ 328040 w 519874"/>
              <a:gd name="connsiteY4" fmla="*/ 158020 h 519874"/>
              <a:gd name="connsiteX5" fmla="*/ 296799 w 519874"/>
              <a:gd name="connsiteY5" fmla="*/ 158020 h 519874"/>
              <a:gd name="connsiteX6" fmla="*/ 282892 w 519874"/>
              <a:gd name="connsiteY6" fmla="*/ 171927 h 519874"/>
              <a:gd name="connsiteX7" fmla="*/ 282892 w 519874"/>
              <a:gd name="connsiteY7" fmla="*/ 204693 h 519874"/>
              <a:gd name="connsiteX8" fmla="*/ 327374 w 519874"/>
              <a:gd name="connsiteY8" fmla="*/ 204693 h 519874"/>
              <a:gd name="connsiteX9" fmla="*/ 331279 w 519874"/>
              <a:gd name="connsiteY9" fmla="*/ 208979 h 519874"/>
              <a:gd name="connsiteX10" fmla="*/ 327374 w 519874"/>
              <a:gd name="connsiteY10" fmla="*/ 255080 h 519874"/>
              <a:gd name="connsiteX11" fmla="*/ 323469 w 519874"/>
              <a:gd name="connsiteY11" fmla="*/ 258700 h 519874"/>
              <a:gd name="connsiteX12" fmla="*/ 282892 w 519874"/>
              <a:gd name="connsiteY12" fmla="*/ 258700 h 519874"/>
              <a:gd name="connsiteX13" fmla="*/ 282892 w 519874"/>
              <a:gd name="connsiteY13" fmla="*/ 411862 h 519874"/>
              <a:gd name="connsiteX14" fmla="*/ 278987 w 519874"/>
              <a:gd name="connsiteY14" fmla="*/ 415767 h 519874"/>
              <a:gd name="connsiteX15" fmla="*/ 223075 w 519874"/>
              <a:gd name="connsiteY15" fmla="*/ 415767 h 519874"/>
              <a:gd name="connsiteX16" fmla="*/ 219170 w 519874"/>
              <a:gd name="connsiteY16" fmla="*/ 411862 h 519874"/>
              <a:gd name="connsiteX17" fmla="*/ 219170 w 519874"/>
              <a:gd name="connsiteY17" fmla="*/ 261176 h 519874"/>
              <a:gd name="connsiteX18" fmla="*/ 219075 w 519874"/>
              <a:gd name="connsiteY18" fmla="*/ 261176 h 519874"/>
              <a:gd name="connsiteX19" fmla="*/ 219075 w 519874"/>
              <a:gd name="connsiteY19" fmla="*/ 258604 h 519874"/>
              <a:gd name="connsiteX20" fmla="*/ 191071 w 519874"/>
              <a:gd name="connsiteY20" fmla="*/ 258604 h 519874"/>
              <a:gd name="connsiteX21" fmla="*/ 187166 w 519874"/>
              <a:gd name="connsiteY21" fmla="*/ 254699 h 519874"/>
              <a:gd name="connsiteX22" fmla="*/ 187166 w 519874"/>
              <a:gd name="connsiteY22" fmla="*/ 208598 h 519874"/>
              <a:gd name="connsiteX23" fmla="*/ 191071 w 519874"/>
              <a:gd name="connsiteY23" fmla="*/ 204693 h 519874"/>
              <a:gd name="connsiteX24" fmla="*/ 219075 w 519874"/>
              <a:gd name="connsiteY24" fmla="*/ 204693 h 519874"/>
              <a:gd name="connsiteX25" fmla="*/ 219075 w 519874"/>
              <a:gd name="connsiteY25" fmla="*/ 160211 h 519874"/>
              <a:gd name="connsiteX26" fmla="*/ 275177 w 519874"/>
              <a:gd name="connsiteY26" fmla="*/ 104109 h 519874"/>
              <a:gd name="connsiteX27" fmla="*/ 259937 w 519874"/>
              <a:gd name="connsiteY27" fmla="*/ 27908 h 519874"/>
              <a:gd name="connsiteX28" fmla="*/ 27908 w 519874"/>
              <a:gd name="connsiteY28" fmla="*/ 259937 h 519874"/>
              <a:gd name="connsiteX29" fmla="*/ 259937 w 519874"/>
              <a:gd name="connsiteY29" fmla="*/ 491966 h 519874"/>
              <a:gd name="connsiteX30" fmla="*/ 491966 w 519874"/>
              <a:gd name="connsiteY30" fmla="*/ 259937 h 519874"/>
              <a:gd name="connsiteX31" fmla="*/ 259937 w 519874"/>
              <a:gd name="connsiteY31" fmla="*/ 27908 h 519874"/>
              <a:gd name="connsiteX32" fmla="*/ 259937 w 519874"/>
              <a:gd name="connsiteY32" fmla="*/ 0 h 519874"/>
              <a:gd name="connsiteX33" fmla="*/ 519874 w 519874"/>
              <a:gd name="connsiteY33" fmla="*/ 259937 h 519874"/>
              <a:gd name="connsiteX34" fmla="*/ 259937 w 519874"/>
              <a:gd name="connsiteY34" fmla="*/ 519874 h 519874"/>
              <a:gd name="connsiteX35" fmla="*/ 0 w 519874"/>
              <a:gd name="connsiteY35" fmla="*/ 259937 h 519874"/>
              <a:gd name="connsiteX36" fmla="*/ 259937 w 519874"/>
              <a:gd name="connsiteY36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9874" h="519874">
                <a:moveTo>
                  <a:pt x="275177" y="104109"/>
                </a:moveTo>
                <a:lnTo>
                  <a:pt x="328040" y="104109"/>
                </a:lnTo>
                <a:cubicBezTo>
                  <a:pt x="330231" y="104109"/>
                  <a:pt x="331946" y="105823"/>
                  <a:pt x="331946" y="108014"/>
                </a:cubicBezTo>
                <a:lnTo>
                  <a:pt x="331946" y="154115"/>
                </a:lnTo>
                <a:cubicBezTo>
                  <a:pt x="331946" y="156306"/>
                  <a:pt x="330231" y="158020"/>
                  <a:pt x="328040" y="158020"/>
                </a:cubicBezTo>
                <a:lnTo>
                  <a:pt x="296799" y="158020"/>
                </a:lnTo>
                <a:cubicBezTo>
                  <a:pt x="289083" y="158020"/>
                  <a:pt x="282892" y="164211"/>
                  <a:pt x="282892" y="171927"/>
                </a:cubicBezTo>
                <a:lnTo>
                  <a:pt x="282892" y="204693"/>
                </a:lnTo>
                <a:lnTo>
                  <a:pt x="327374" y="204693"/>
                </a:lnTo>
                <a:cubicBezTo>
                  <a:pt x="329660" y="204693"/>
                  <a:pt x="331470" y="206693"/>
                  <a:pt x="331279" y="208979"/>
                </a:cubicBezTo>
                <a:lnTo>
                  <a:pt x="327374" y="255080"/>
                </a:lnTo>
                <a:cubicBezTo>
                  <a:pt x="327183" y="257176"/>
                  <a:pt x="325469" y="258700"/>
                  <a:pt x="323469" y="258700"/>
                </a:cubicBezTo>
                <a:lnTo>
                  <a:pt x="282892" y="258700"/>
                </a:lnTo>
                <a:lnTo>
                  <a:pt x="282892" y="411862"/>
                </a:lnTo>
                <a:cubicBezTo>
                  <a:pt x="282892" y="414052"/>
                  <a:pt x="281178" y="415767"/>
                  <a:pt x="278987" y="415767"/>
                </a:cubicBezTo>
                <a:lnTo>
                  <a:pt x="223075" y="415767"/>
                </a:lnTo>
                <a:cubicBezTo>
                  <a:pt x="220884" y="415767"/>
                  <a:pt x="219170" y="414052"/>
                  <a:pt x="219170" y="411862"/>
                </a:cubicBezTo>
                <a:lnTo>
                  <a:pt x="219170" y="261176"/>
                </a:lnTo>
                <a:lnTo>
                  <a:pt x="219075" y="261176"/>
                </a:lnTo>
                <a:lnTo>
                  <a:pt x="219075" y="258604"/>
                </a:lnTo>
                <a:lnTo>
                  <a:pt x="191071" y="258604"/>
                </a:lnTo>
                <a:cubicBezTo>
                  <a:pt x="188880" y="258604"/>
                  <a:pt x="187166" y="256890"/>
                  <a:pt x="187166" y="254699"/>
                </a:cubicBezTo>
                <a:lnTo>
                  <a:pt x="187166" y="208598"/>
                </a:lnTo>
                <a:cubicBezTo>
                  <a:pt x="187166" y="206407"/>
                  <a:pt x="188880" y="204693"/>
                  <a:pt x="191071" y="204693"/>
                </a:cubicBezTo>
                <a:lnTo>
                  <a:pt x="219075" y="204693"/>
                </a:lnTo>
                <a:lnTo>
                  <a:pt x="219075" y="160211"/>
                </a:lnTo>
                <a:cubicBezTo>
                  <a:pt x="219075" y="129255"/>
                  <a:pt x="244220" y="104109"/>
                  <a:pt x="275177" y="104109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rgbClr val="6EB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C8B360E6-213F-478B-993A-187600B66941}"/>
              </a:ext>
            </a:extLst>
          </p:cNvPr>
          <p:cNvSpPr/>
          <p:nvPr/>
        </p:nvSpPr>
        <p:spPr>
          <a:xfrm>
            <a:off x="4968905" y="2515568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A6409-4098-4717-8980-E1FFAB4E48AB}"/>
              </a:ext>
            </a:extLst>
          </p:cNvPr>
          <p:cNvSpPr txBox="1"/>
          <p:nvPr/>
        </p:nvSpPr>
        <p:spPr>
          <a:xfrm>
            <a:off x="4890721" y="48317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36" name="그래픽 5">
            <a:extLst>
              <a:ext uri="{FF2B5EF4-FFF2-40B4-BE49-F238E27FC236}">
                <a16:creationId xmlns:a16="http://schemas.microsoft.com/office/drawing/2014/main" id="{43E2A410-F87C-47F9-9C3F-D45FD1545CC4}"/>
              </a:ext>
            </a:extLst>
          </p:cNvPr>
          <p:cNvSpPr/>
          <p:nvPr/>
        </p:nvSpPr>
        <p:spPr>
          <a:xfrm>
            <a:off x="4976050" y="5216916"/>
            <a:ext cx="523875" cy="523875"/>
          </a:xfrm>
          <a:custGeom>
            <a:avLst/>
            <a:gdLst>
              <a:gd name="connsiteX0" fmla="*/ 265367 w 523875"/>
              <a:gd name="connsiteY0" fmla="*/ 523685 h 523875"/>
              <a:gd name="connsiteX1" fmla="*/ 7144 w 523875"/>
              <a:gd name="connsiteY1" fmla="*/ 265367 h 523875"/>
              <a:gd name="connsiteX2" fmla="*/ 265367 w 523875"/>
              <a:gd name="connsiteY2" fmla="*/ 7144 h 523875"/>
              <a:gd name="connsiteX3" fmla="*/ 523589 w 523875"/>
              <a:gd name="connsiteY3" fmla="*/ 265367 h 523875"/>
              <a:gd name="connsiteX4" fmla="*/ 265367 w 523875"/>
              <a:gd name="connsiteY4" fmla="*/ 523685 h 523875"/>
              <a:gd name="connsiteX5" fmla="*/ 265367 w 523875"/>
              <a:gd name="connsiteY5" fmla="*/ 31718 h 523875"/>
              <a:gd name="connsiteX6" fmla="*/ 31623 w 523875"/>
              <a:gd name="connsiteY6" fmla="*/ 265462 h 523875"/>
              <a:gd name="connsiteX7" fmla="*/ 265367 w 523875"/>
              <a:gd name="connsiteY7" fmla="*/ 499205 h 523875"/>
              <a:gd name="connsiteX8" fmla="*/ 499110 w 523875"/>
              <a:gd name="connsiteY8" fmla="*/ 265462 h 523875"/>
              <a:gd name="connsiteX9" fmla="*/ 265367 w 523875"/>
              <a:gd name="connsiteY9" fmla="*/ 31718 h 523875"/>
              <a:gd name="connsiteX10" fmla="*/ 352520 w 523875"/>
              <a:gd name="connsiteY10" fmla="*/ 160592 h 523875"/>
              <a:gd name="connsiteX11" fmla="*/ 333375 w 523875"/>
              <a:gd name="connsiteY11" fmla="*/ 179737 h 523875"/>
              <a:gd name="connsiteX12" fmla="*/ 352520 w 523875"/>
              <a:gd name="connsiteY12" fmla="*/ 198882 h 523875"/>
              <a:gd name="connsiteX13" fmla="*/ 371666 w 523875"/>
              <a:gd name="connsiteY13" fmla="*/ 179737 h 523875"/>
              <a:gd name="connsiteX14" fmla="*/ 352520 w 523875"/>
              <a:gd name="connsiteY14" fmla="*/ 160592 h 523875"/>
              <a:gd name="connsiteX15" fmla="*/ 267557 w 523875"/>
              <a:gd name="connsiteY15" fmla="*/ 185166 h 523875"/>
              <a:gd name="connsiteX16" fmla="*/ 187262 w 523875"/>
              <a:gd name="connsiteY16" fmla="*/ 265462 h 523875"/>
              <a:gd name="connsiteX17" fmla="*/ 267557 w 523875"/>
              <a:gd name="connsiteY17" fmla="*/ 345758 h 523875"/>
              <a:gd name="connsiteX18" fmla="*/ 347853 w 523875"/>
              <a:gd name="connsiteY18" fmla="*/ 265462 h 523875"/>
              <a:gd name="connsiteX19" fmla="*/ 267557 w 523875"/>
              <a:gd name="connsiteY19" fmla="*/ 185166 h 523875"/>
              <a:gd name="connsiteX20" fmla="*/ 267557 w 523875"/>
              <a:gd name="connsiteY20" fmla="*/ 316801 h 523875"/>
              <a:gd name="connsiteX21" fmla="*/ 216122 w 523875"/>
              <a:gd name="connsiteY21" fmla="*/ 265367 h 523875"/>
              <a:gd name="connsiteX22" fmla="*/ 267557 w 523875"/>
              <a:gd name="connsiteY22" fmla="*/ 213931 h 523875"/>
              <a:gd name="connsiteX23" fmla="*/ 318992 w 523875"/>
              <a:gd name="connsiteY23" fmla="*/ 265367 h 523875"/>
              <a:gd name="connsiteX24" fmla="*/ 267557 w 523875"/>
              <a:gd name="connsiteY24" fmla="*/ 316801 h 523875"/>
              <a:gd name="connsiteX25" fmla="*/ 429482 w 523875"/>
              <a:gd name="connsiteY25" fmla="*/ 198692 h 523875"/>
              <a:gd name="connsiteX26" fmla="*/ 331565 w 523875"/>
              <a:gd name="connsiteY26" fmla="*/ 100775 h 523875"/>
              <a:gd name="connsiteX27" fmla="*/ 202406 w 523875"/>
              <a:gd name="connsiteY27" fmla="*/ 100775 h 523875"/>
              <a:gd name="connsiteX28" fmla="*/ 104489 w 523875"/>
              <a:gd name="connsiteY28" fmla="*/ 198692 h 523875"/>
              <a:gd name="connsiteX29" fmla="*/ 104489 w 523875"/>
              <a:gd name="connsiteY29" fmla="*/ 327946 h 523875"/>
              <a:gd name="connsiteX30" fmla="*/ 202406 w 523875"/>
              <a:gd name="connsiteY30" fmla="*/ 425863 h 523875"/>
              <a:gd name="connsiteX31" fmla="*/ 331661 w 523875"/>
              <a:gd name="connsiteY31" fmla="*/ 425863 h 523875"/>
              <a:gd name="connsiteX32" fmla="*/ 429578 w 523875"/>
              <a:gd name="connsiteY32" fmla="*/ 327946 h 523875"/>
              <a:gd name="connsiteX33" fmla="*/ 429578 w 523875"/>
              <a:gd name="connsiteY33" fmla="*/ 198692 h 523875"/>
              <a:gd name="connsiteX34" fmla="*/ 398812 w 523875"/>
              <a:gd name="connsiteY34" fmla="*/ 327946 h 523875"/>
              <a:gd name="connsiteX35" fmla="*/ 331565 w 523875"/>
              <a:gd name="connsiteY35" fmla="*/ 395192 h 523875"/>
              <a:gd name="connsiteX36" fmla="*/ 202406 w 523875"/>
              <a:gd name="connsiteY36" fmla="*/ 395192 h 523875"/>
              <a:gd name="connsiteX37" fmla="*/ 135160 w 523875"/>
              <a:gd name="connsiteY37" fmla="*/ 327946 h 523875"/>
              <a:gd name="connsiteX38" fmla="*/ 135160 w 523875"/>
              <a:gd name="connsiteY38" fmla="*/ 198692 h 523875"/>
              <a:gd name="connsiteX39" fmla="*/ 202406 w 523875"/>
              <a:gd name="connsiteY39" fmla="*/ 131445 h 523875"/>
              <a:gd name="connsiteX40" fmla="*/ 331661 w 523875"/>
              <a:gd name="connsiteY40" fmla="*/ 131445 h 523875"/>
              <a:gd name="connsiteX41" fmla="*/ 398907 w 523875"/>
              <a:gd name="connsiteY41" fmla="*/ 198692 h 523875"/>
              <a:gd name="connsiteX42" fmla="*/ 398907 w 523875"/>
              <a:gd name="connsiteY42" fmla="*/ 327946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23875" h="523875">
                <a:moveTo>
                  <a:pt x="265367" y="523685"/>
                </a:moveTo>
                <a:cubicBezTo>
                  <a:pt x="122968" y="523685"/>
                  <a:pt x="7144" y="407861"/>
                  <a:pt x="7144" y="265367"/>
                </a:cubicBezTo>
                <a:cubicBezTo>
                  <a:pt x="7144" y="122968"/>
                  <a:pt x="122968" y="7144"/>
                  <a:pt x="265367" y="7144"/>
                </a:cubicBezTo>
                <a:cubicBezTo>
                  <a:pt x="407765" y="7144"/>
                  <a:pt x="523589" y="122968"/>
                  <a:pt x="523589" y="265367"/>
                </a:cubicBezTo>
                <a:cubicBezTo>
                  <a:pt x="523685" y="407861"/>
                  <a:pt x="407861" y="523685"/>
                  <a:pt x="265367" y="523685"/>
                </a:cubicBezTo>
                <a:close/>
                <a:moveTo>
                  <a:pt x="265367" y="31718"/>
                </a:moveTo>
                <a:cubicBezTo>
                  <a:pt x="136493" y="31718"/>
                  <a:pt x="31623" y="136589"/>
                  <a:pt x="31623" y="265462"/>
                </a:cubicBezTo>
                <a:cubicBezTo>
                  <a:pt x="31623" y="394335"/>
                  <a:pt x="136493" y="499205"/>
                  <a:pt x="265367" y="499205"/>
                </a:cubicBezTo>
                <a:cubicBezTo>
                  <a:pt x="394240" y="499205"/>
                  <a:pt x="499110" y="394335"/>
                  <a:pt x="499110" y="265462"/>
                </a:cubicBezTo>
                <a:cubicBezTo>
                  <a:pt x="499110" y="136493"/>
                  <a:pt x="394335" y="31718"/>
                  <a:pt x="265367" y="31718"/>
                </a:cubicBezTo>
                <a:close/>
                <a:moveTo>
                  <a:pt x="352520" y="160592"/>
                </a:moveTo>
                <a:cubicBezTo>
                  <a:pt x="341948" y="160592"/>
                  <a:pt x="333375" y="169164"/>
                  <a:pt x="333375" y="179737"/>
                </a:cubicBezTo>
                <a:cubicBezTo>
                  <a:pt x="333375" y="190310"/>
                  <a:pt x="341948" y="198882"/>
                  <a:pt x="352520" y="198882"/>
                </a:cubicBezTo>
                <a:cubicBezTo>
                  <a:pt x="363093" y="198882"/>
                  <a:pt x="371666" y="190310"/>
                  <a:pt x="371666" y="179737"/>
                </a:cubicBezTo>
                <a:cubicBezTo>
                  <a:pt x="371570" y="169164"/>
                  <a:pt x="363093" y="160592"/>
                  <a:pt x="352520" y="160592"/>
                </a:cubicBezTo>
                <a:close/>
                <a:moveTo>
                  <a:pt x="267557" y="185166"/>
                </a:moveTo>
                <a:cubicBezTo>
                  <a:pt x="223266" y="185166"/>
                  <a:pt x="187262" y="221171"/>
                  <a:pt x="187262" y="265462"/>
                </a:cubicBezTo>
                <a:cubicBezTo>
                  <a:pt x="187262" y="309753"/>
                  <a:pt x="223266" y="345758"/>
                  <a:pt x="267557" y="345758"/>
                </a:cubicBezTo>
                <a:cubicBezTo>
                  <a:pt x="311849" y="345758"/>
                  <a:pt x="347853" y="309753"/>
                  <a:pt x="347853" y="265462"/>
                </a:cubicBezTo>
                <a:cubicBezTo>
                  <a:pt x="347853" y="221171"/>
                  <a:pt x="311753" y="185166"/>
                  <a:pt x="267557" y="185166"/>
                </a:cubicBezTo>
                <a:close/>
                <a:moveTo>
                  <a:pt x="267557" y="316801"/>
                </a:moveTo>
                <a:cubicBezTo>
                  <a:pt x="239173" y="316801"/>
                  <a:pt x="216122" y="293751"/>
                  <a:pt x="216122" y="265367"/>
                </a:cubicBezTo>
                <a:cubicBezTo>
                  <a:pt x="216122" y="236982"/>
                  <a:pt x="239173" y="213931"/>
                  <a:pt x="267557" y="213931"/>
                </a:cubicBezTo>
                <a:cubicBezTo>
                  <a:pt x="295942" y="213931"/>
                  <a:pt x="318992" y="236982"/>
                  <a:pt x="318992" y="265367"/>
                </a:cubicBezTo>
                <a:cubicBezTo>
                  <a:pt x="318992" y="293751"/>
                  <a:pt x="295847" y="316801"/>
                  <a:pt x="267557" y="316801"/>
                </a:cubicBezTo>
                <a:close/>
                <a:moveTo>
                  <a:pt x="429482" y="198692"/>
                </a:moveTo>
                <a:cubicBezTo>
                  <a:pt x="429482" y="144590"/>
                  <a:pt x="385667" y="100775"/>
                  <a:pt x="331565" y="100775"/>
                </a:cubicBezTo>
                <a:lnTo>
                  <a:pt x="202406" y="100775"/>
                </a:lnTo>
                <a:cubicBezTo>
                  <a:pt x="148304" y="100775"/>
                  <a:pt x="104489" y="144590"/>
                  <a:pt x="104489" y="198692"/>
                </a:cubicBezTo>
                <a:lnTo>
                  <a:pt x="104489" y="327946"/>
                </a:lnTo>
                <a:cubicBezTo>
                  <a:pt x="104489" y="382048"/>
                  <a:pt x="148304" y="425863"/>
                  <a:pt x="202406" y="425863"/>
                </a:cubicBezTo>
                <a:lnTo>
                  <a:pt x="331661" y="425863"/>
                </a:lnTo>
                <a:cubicBezTo>
                  <a:pt x="385763" y="425863"/>
                  <a:pt x="429578" y="382048"/>
                  <a:pt x="429578" y="327946"/>
                </a:cubicBezTo>
                <a:lnTo>
                  <a:pt x="429578" y="198692"/>
                </a:lnTo>
                <a:close/>
                <a:moveTo>
                  <a:pt x="398812" y="327946"/>
                </a:moveTo>
                <a:cubicBezTo>
                  <a:pt x="398812" y="365093"/>
                  <a:pt x="368713" y="395192"/>
                  <a:pt x="331565" y="395192"/>
                </a:cubicBezTo>
                <a:lnTo>
                  <a:pt x="202406" y="395192"/>
                </a:lnTo>
                <a:cubicBezTo>
                  <a:pt x="165259" y="395192"/>
                  <a:pt x="135160" y="365093"/>
                  <a:pt x="135160" y="327946"/>
                </a:cubicBezTo>
                <a:lnTo>
                  <a:pt x="135160" y="198692"/>
                </a:lnTo>
                <a:cubicBezTo>
                  <a:pt x="135160" y="161544"/>
                  <a:pt x="165259" y="131445"/>
                  <a:pt x="202406" y="131445"/>
                </a:cubicBezTo>
                <a:lnTo>
                  <a:pt x="331661" y="131445"/>
                </a:lnTo>
                <a:cubicBezTo>
                  <a:pt x="368808" y="131445"/>
                  <a:pt x="398907" y="161544"/>
                  <a:pt x="398907" y="198692"/>
                </a:cubicBezTo>
                <a:lnTo>
                  <a:pt x="398907" y="327946"/>
                </a:lnTo>
                <a:close/>
              </a:path>
            </a:pathLst>
          </a:custGeom>
          <a:solidFill>
            <a:srgbClr val="6EB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530DE207-0897-49B5-8ED5-9BE1D10B6623}"/>
              </a:ext>
            </a:extLst>
          </p:cNvPr>
          <p:cNvSpPr/>
          <p:nvPr/>
        </p:nvSpPr>
        <p:spPr>
          <a:xfrm>
            <a:off x="5904825" y="3498971"/>
            <a:ext cx="531020" cy="1263127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B2ECC9-3535-477B-AC4A-9E617DC338FC}"/>
              </a:ext>
            </a:extLst>
          </p:cNvPr>
          <p:cNvSpPr txBox="1"/>
          <p:nvPr/>
        </p:nvSpPr>
        <p:spPr>
          <a:xfrm>
            <a:off x="5826641" y="48317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40 %</a:t>
            </a: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826E1899-341C-42EA-B1D8-E5E46B47EEA7}"/>
              </a:ext>
            </a:extLst>
          </p:cNvPr>
          <p:cNvSpPr/>
          <p:nvPr/>
        </p:nvSpPr>
        <p:spPr>
          <a:xfrm>
            <a:off x="5913160" y="5224060"/>
            <a:ext cx="519113" cy="519017"/>
          </a:xfrm>
          <a:custGeom>
            <a:avLst/>
            <a:gdLst>
              <a:gd name="connsiteX0" fmla="*/ 342424 w 519113"/>
              <a:gd name="connsiteY0" fmla="*/ 205169 h 519017"/>
              <a:gd name="connsiteX1" fmla="*/ 396717 w 519113"/>
              <a:gd name="connsiteY1" fmla="*/ 259461 h 519017"/>
              <a:gd name="connsiteX2" fmla="*/ 342424 w 519113"/>
              <a:gd name="connsiteY2" fmla="*/ 313754 h 519017"/>
              <a:gd name="connsiteX3" fmla="*/ 288132 w 519113"/>
              <a:gd name="connsiteY3" fmla="*/ 259461 h 519017"/>
              <a:gd name="connsiteX4" fmla="*/ 342424 w 519113"/>
              <a:gd name="connsiteY4" fmla="*/ 205169 h 519017"/>
              <a:gd name="connsiteX5" fmla="*/ 176593 w 519113"/>
              <a:gd name="connsiteY5" fmla="*/ 205169 h 519017"/>
              <a:gd name="connsiteX6" fmla="*/ 230886 w 519113"/>
              <a:gd name="connsiteY6" fmla="*/ 259461 h 519017"/>
              <a:gd name="connsiteX7" fmla="*/ 176593 w 519113"/>
              <a:gd name="connsiteY7" fmla="*/ 313754 h 519017"/>
              <a:gd name="connsiteX8" fmla="*/ 122301 w 519113"/>
              <a:gd name="connsiteY8" fmla="*/ 259461 h 519017"/>
              <a:gd name="connsiteX9" fmla="*/ 176593 w 519113"/>
              <a:gd name="connsiteY9" fmla="*/ 205169 h 519017"/>
              <a:gd name="connsiteX10" fmla="*/ 259557 w 519113"/>
              <a:gd name="connsiteY10" fmla="*/ 0 h 519017"/>
              <a:gd name="connsiteX11" fmla="*/ 519113 w 519113"/>
              <a:gd name="connsiteY11" fmla="*/ 259461 h 519017"/>
              <a:gd name="connsiteX12" fmla="*/ 259557 w 519113"/>
              <a:gd name="connsiteY12" fmla="*/ 519017 h 519017"/>
              <a:gd name="connsiteX13" fmla="*/ 259557 w 519113"/>
              <a:gd name="connsiteY13" fmla="*/ 491109 h 519017"/>
              <a:gd name="connsiteX14" fmla="*/ 491110 w 519113"/>
              <a:gd name="connsiteY14" fmla="*/ 259556 h 519017"/>
              <a:gd name="connsiteX15" fmla="*/ 259557 w 519113"/>
              <a:gd name="connsiteY15" fmla="*/ 28003 h 519017"/>
              <a:gd name="connsiteX16" fmla="*/ 259556 w 519113"/>
              <a:gd name="connsiteY16" fmla="*/ 0 h 519017"/>
              <a:gd name="connsiteX17" fmla="*/ 259556 w 519113"/>
              <a:gd name="connsiteY17" fmla="*/ 27908 h 519017"/>
              <a:gd name="connsiteX18" fmla="*/ 27908 w 519113"/>
              <a:gd name="connsiteY18" fmla="*/ 259461 h 519017"/>
              <a:gd name="connsiteX19" fmla="*/ 259556 w 519113"/>
              <a:gd name="connsiteY19" fmla="*/ 491014 h 519017"/>
              <a:gd name="connsiteX20" fmla="*/ 259556 w 519113"/>
              <a:gd name="connsiteY20" fmla="*/ 519017 h 519017"/>
              <a:gd name="connsiteX21" fmla="*/ 0 w 519113"/>
              <a:gd name="connsiteY21" fmla="*/ 259461 h 519017"/>
              <a:gd name="connsiteX22" fmla="*/ 259556 w 519113"/>
              <a:gd name="connsiteY22" fmla="*/ 0 h 51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9113" h="519017">
                <a:moveTo>
                  <a:pt x="342424" y="205169"/>
                </a:moveTo>
                <a:cubicBezTo>
                  <a:pt x="372428" y="205264"/>
                  <a:pt x="396717" y="229553"/>
                  <a:pt x="396717" y="259461"/>
                </a:cubicBezTo>
                <a:cubicBezTo>
                  <a:pt x="396717" y="289465"/>
                  <a:pt x="372428" y="313754"/>
                  <a:pt x="342424" y="313754"/>
                </a:cubicBezTo>
                <a:cubicBezTo>
                  <a:pt x="312420" y="313754"/>
                  <a:pt x="288132" y="289465"/>
                  <a:pt x="288132" y="259461"/>
                </a:cubicBezTo>
                <a:cubicBezTo>
                  <a:pt x="288132" y="229457"/>
                  <a:pt x="312420" y="205169"/>
                  <a:pt x="342424" y="205169"/>
                </a:cubicBezTo>
                <a:close/>
                <a:moveTo>
                  <a:pt x="176593" y="205169"/>
                </a:moveTo>
                <a:cubicBezTo>
                  <a:pt x="206597" y="205264"/>
                  <a:pt x="230886" y="229553"/>
                  <a:pt x="230886" y="259461"/>
                </a:cubicBezTo>
                <a:cubicBezTo>
                  <a:pt x="230886" y="289465"/>
                  <a:pt x="206597" y="313754"/>
                  <a:pt x="176593" y="313754"/>
                </a:cubicBezTo>
                <a:cubicBezTo>
                  <a:pt x="146590" y="313754"/>
                  <a:pt x="122301" y="289465"/>
                  <a:pt x="122301" y="259461"/>
                </a:cubicBezTo>
                <a:cubicBezTo>
                  <a:pt x="122301" y="229457"/>
                  <a:pt x="146590" y="205169"/>
                  <a:pt x="176593" y="205169"/>
                </a:cubicBezTo>
                <a:close/>
                <a:moveTo>
                  <a:pt x="259557" y="0"/>
                </a:moveTo>
                <a:cubicBezTo>
                  <a:pt x="402622" y="0"/>
                  <a:pt x="519113" y="116395"/>
                  <a:pt x="519113" y="259461"/>
                </a:cubicBezTo>
                <a:cubicBezTo>
                  <a:pt x="519018" y="402622"/>
                  <a:pt x="402622" y="519017"/>
                  <a:pt x="259557" y="519017"/>
                </a:cubicBezTo>
                <a:lnTo>
                  <a:pt x="259557" y="491109"/>
                </a:lnTo>
                <a:cubicBezTo>
                  <a:pt x="387287" y="491109"/>
                  <a:pt x="491110" y="387191"/>
                  <a:pt x="491110" y="259556"/>
                </a:cubicBezTo>
                <a:cubicBezTo>
                  <a:pt x="491110" y="131826"/>
                  <a:pt x="387192" y="28003"/>
                  <a:pt x="259557" y="28003"/>
                </a:cubicBezTo>
                <a:close/>
                <a:moveTo>
                  <a:pt x="259556" y="0"/>
                </a:moveTo>
                <a:lnTo>
                  <a:pt x="259556" y="27908"/>
                </a:lnTo>
                <a:cubicBezTo>
                  <a:pt x="131826" y="27908"/>
                  <a:pt x="27908" y="131826"/>
                  <a:pt x="27908" y="259461"/>
                </a:cubicBezTo>
                <a:cubicBezTo>
                  <a:pt x="27908" y="387191"/>
                  <a:pt x="131826" y="491014"/>
                  <a:pt x="259556" y="491014"/>
                </a:cubicBezTo>
                <a:lnTo>
                  <a:pt x="259556" y="519017"/>
                </a:lnTo>
                <a:cubicBezTo>
                  <a:pt x="116395" y="519017"/>
                  <a:pt x="0" y="402622"/>
                  <a:pt x="0" y="259461"/>
                </a:cubicBezTo>
                <a:cubicBezTo>
                  <a:pt x="0" y="116395"/>
                  <a:pt x="116395" y="0"/>
                  <a:pt x="259556" y="0"/>
                </a:cubicBezTo>
                <a:close/>
              </a:path>
            </a:pathLst>
          </a:custGeom>
          <a:solidFill>
            <a:srgbClr val="6EB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109EEC-D2CC-460B-B89A-D26CB947CC2C}"/>
              </a:ext>
            </a:extLst>
          </p:cNvPr>
          <p:cNvSpPr txBox="1"/>
          <p:nvPr/>
        </p:nvSpPr>
        <p:spPr>
          <a:xfrm>
            <a:off x="6918929" y="2121898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193EA1-C017-45A1-9AC9-DBE568B1B65B}"/>
              </a:ext>
            </a:extLst>
          </p:cNvPr>
          <p:cNvSpPr txBox="1"/>
          <p:nvPr/>
        </p:nvSpPr>
        <p:spPr>
          <a:xfrm>
            <a:off x="6918929" y="2506053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C95F1ED-A5C3-45D9-9316-369BCE43253E}"/>
              </a:ext>
            </a:extLst>
          </p:cNvPr>
          <p:cNvSpPr txBox="1"/>
          <p:nvPr/>
        </p:nvSpPr>
        <p:spPr>
          <a:xfrm>
            <a:off x="6918929" y="3280191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98B6A6-E1E0-47F7-AD47-44380134109C}"/>
              </a:ext>
            </a:extLst>
          </p:cNvPr>
          <p:cNvSpPr txBox="1"/>
          <p:nvPr/>
        </p:nvSpPr>
        <p:spPr>
          <a:xfrm>
            <a:off x="6918929" y="3664346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98A565-79C0-4A87-8166-AE89FE694CC1}"/>
              </a:ext>
            </a:extLst>
          </p:cNvPr>
          <p:cNvSpPr txBox="1"/>
          <p:nvPr/>
        </p:nvSpPr>
        <p:spPr>
          <a:xfrm>
            <a:off x="6918929" y="4438484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229471-2ED0-44E7-8A3A-0C09CC432759}"/>
              </a:ext>
            </a:extLst>
          </p:cNvPr>
          <p:cNvSpPr txBox="1"/>
          <p:nvPr/>
        </p:nvSpPr>
        <p:spPr>
          <a:xfrm>
            <a:off x="6918929" y="4822639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0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1986063" y="1415253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08926" y="47040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349FC94-DE5F-449F-88D7-D26C5B56536B}"/>
              </a:ext>
            </a:extLst>
          </p:cNvPr>
          <p:cNvSpPr/>
          <p:nvPr/>
        </p:nvSpPr>
        <p:spPr>
          <a:xfrm>
            <a:off x="1008926" y="43217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709849" y="47040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F8DF647-51DA-4C55-B145-313900D1F92E}"/>
              </a:ext>
            </a:extLst>
          </p:cNvPr>
          <p:cNvSpPr/>
          <p:nvPr/>
        </p:nvSpPr>
        <p:spPr>
          <a:xfrm>
            <a:off x="3709849" y="43217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410772" y="4704083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7462A26-B91B-42F1-837A-1430691563E3}"/>
              </a:ext>
            </a:extLst>
          </p:cNvPr>
          <p:cNvSpPr/>
          <p:nvPr/>
        </p:nvSpPr>
        <p:spPr>
          <a:xfrm>
            <a:off x="6410772" y="4321773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11699" y="470408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117856A-FB3A-400E-965A-38D88AE9A61A}"/>
              </a:ext>
            </a:extLst>
          </p:cNvPr>
          <p:cNvSpPr/>
          <p:nvPr/>
        </p:nvSpPr>
        <p:spPr>
          <a:xfrm>
            <a:off x="9111699" y="432177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DFF08626-DFD8-4CD6-90D6-CFC9D7A43D3F}"/>
              </a:ext>
            </a:extLst>
          </p:cNvPr>
          <p:cNvSpPr/>
          <p:nvPr/>
        </p:nvSpPr>
        <p:spPr>
          <a:xfrm>
            <a:off x="1708209" y="2504630"/>
            <a:ext cx="684828" cy="684828"/>
          </a:xfrm>
          <a:prstGeom prst="ellipse">
            <a:avLst/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01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818B9796-B5D3-443F-A0DA-A94101596326}"/>
              </a:ext>
            </a:extLst>
          </p:cNvPr>
          <p:cNvSpPr/>
          <p:nvPr/>
        </p:nvSpPr>
        <p:spPr>
          <a:xfrm>
            <a:off x="4407130" y="2504630"/>
            <a:ext cx="684828" cy="684828"/>
          </a:xfrm>
          <a:prstGeom prst="ellipse">
            <a:avLst/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02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CF38A0D9-82D6-473C-8301-195CBD2ACFDF}"/>
              </a:ext>
            </a:extLst>
          </p:cNvPr>
          <p:cNvSpPr/>
          <p:nvPr/>
        </p:nvSpPr>
        <p:spPr>
          <a:xfrm>
            <a:off x="7106051" y="2504630"/>
            <a:ext cx="684828" cy="684828"/>
          </a:xfrm>
          <a:prstGeom prst="ellipse">
            <a:avLst/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03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01E68706-5E48-49BE-A22C-A262E4FFDAEE}"/>
              </a:ext>
            </a:extLst>
          </p:cNvPr>
          <p:cNvSpPr/>
          <p:nvPr/>
        </p:nvSpPr>
        <p:spPr>
          <a:xfrm>
            <a:off x="9804973" y="2504630"/>
            <a:ext cx="684828" cy="684828"/>
          </a:xfrm>
          <a:prstGeom prst="ellipse">
            <a:avLst/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04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42869D6-1D4A-4755-9F16-E6831A427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998" y="3386635"/>
            <a:ext cx="636778" cy="81044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9FE0876-0A75-4488-9217-32056B5DC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48" y="3389529"/>
            <a:ext cx="750628" cy="80465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9434A13-D7C6-472D-B704-31A21F4B7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526" y="3523636"/>
            <a:ext cx="822022" cy="53643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780E1B3-02D8-4C20-AD90-305CB6404B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201" y="3430246"/>
            <a:ext cx="890828" cy="7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>
            <a:extLst>
              <a:ext uri="{FF2B5EF4-FFF2-40B4-BE49-F238E27FC236}">
                <a16:creationId xmlns:a16="http://schemas.microsoft.com/office/drawing/2014/main" id="{7A9883F3-3300-4EC5-B087-5D377BFFE826}"/>
              </a:ext>
            </a:extLst>
          </p:cNvPr>
          <p:cNvSpPr/>
          <p:nvPr/>
        </p:nvSpPr>
        <p:spPr>
          <a:xfrm>
            <a:off x="1138546" y="1532400"/>
            <a:ext cx="3822896" cy="3822896"/>
          </a:xfrm>
          <a:prstGeom prst="ellipse">
            <a:avLst/>
          </a:prstGeom>
          <a:solidFill>
            <a:srgbClr val="227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EBC9E9E-C7F1-4CC4-9675-643B36F5C866}"/>
              </a:ext>
            </a:extLst>
          </p:cNvPr>
          <p:cNvSpPr/>
          <p:nvPr/>
        </p:nvSpPr>
        <p:spPr>
          <a:xfrm>
            <a:off x="2667698" y="1537470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227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AD206E7-BFB2-48C1-92CD-0D2346CB2A2C}"/>
              </a:ext>
            </a:extLst>
          </p:cNvPr>
          <p:cNvSpPr/>
          <p:nvPr/>
        </p:nvSpPr>
        <p:spPr>
          <a:xfrm>
            <a:off x="1382927" y="1776781"/>
            <a:ext cx="3334133" cy="3334133"/>
          </a:xfrm>
          <a:prstGeom prst="ellipse">
            <a:avLst/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26EF2F0-563D-4290-9DCF-695C248B11DC}"/>
              </a:ext>
            </a:extLst>
          </p:cNvPr>
          <p:cNvSpPr/>
          <p:nvPr/>
        </p:nvSpPr>
        <p:spPr>
          <a:xfrm>
            <a:off x="2667698" y="438081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6CC4BC8E-9CA7-48C4-BD1C-2D1A722DEF61}"/>
              </a:ext>
            </a:extLst>
          </p:cNvPr>
          <p:cNvSpPr/>
          <p:nvPr/>
        </p:nvSpPr>
        <p:spPr>
          <a:xfrm>
            <a:off x="2667698" y="3078797"/>
            <a:ext cx="3822896" cy="730102"/>
          </a:xfrm>
          <a:prstGeom prst="roundRect">
            <a:avLst>
              <a:gd name="adj" fmla="val 50000"/>
            </a:avLst>
          </a:prstGeom>
          <a:solidFill>
            <a:srgbClr val="FB6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2E7897D7-B13F-48F8-B1E8-EEC0865A9EB8}"/>
              </a:ext>
            </a:extLst>
          </p:cNvPr>
          <p:cNvSpPr/>
          <p:nvPr/>
        </p:nvSpPr>
        <p:spPr>
          <a:xfrm>
            <a:off x="1873718" y="2267572"/>
            <a:ext cx="2352551" cy="2352551"/>
          </a:xfrm>
          <a:prstGeom prst="ellipse">
            <a:avLst/>
          </a:prstGeom>
          <a:solidFill>
            <a:srgbClr val="FB6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AD5B8C5-BB5B-4772-97DC-A3FCDEB8B6AB}"/>
              </a:ext>
            </a:extLst>
          </p:cNvPr>
          <p:cNvSpPr/>
          <p:nvPr/>
        </p:nvSpPr>
        <p:spPr>
          <a:xfrm>
            <a:off x="5755420" y="1502704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5905C14-7C53-408B-84A8-4F645427BCF4}"/>
              </a:ext>
            </a:extLst>
          </p:cNvPr>
          <p:cNvSpPr/>
          <p:nvPr/>
        </p:nvSpPr>
        <p:spPr>
          <a:xfrm>
            <a:off x="5755422" y="1841260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1FE377B-6C63-4BD3-BB5D-B16DDDD8EF69}"/>
              </a:ext>
            </a:extLst>
          </p:cNvPr>
          <p:cNvSpPr/>
          <p:nvPr/>
        </p:nvSpPr>
        <p:spPr>
          <a:xfrm>
            <a:off x="6720770" y="3044031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C3F3E6A-FD43-4E42-844D-8E783703911B}"/>
              </a:ext>
            </a:extLst>
          </p:cNvPr>
          <p:cNvSpPr/>
          <p:nvPr/>
        </p:nvSpPr>
        <p:spPr>
          <a:xfrm>
            <a:off x="6720771" y="3382587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51EF374-A51A-4083-A006-2E21F6796B9C}"/>
              </a:ext>
            </a:extLst>
          </p:cNvPr>
          <p:cNvSpPr/>
          <p:nvPr/>
        </p:nvSpPr>
        <p:spPr>
          <a:xfrm>
            <a:off x="5755420" y="4346046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885E1B7-AC2A-42AE-91FF-EA6000F42B15}"/>
              </a:ext>
            </a:extLst>
          </p:cNvPr>
          <p:cNvSpPr/>
          <p:nvPr/>
        </p:nvSpPr>
        <p:spPr>
          <a:xfrm>
            <a:off x="5755422" y="4684602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52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7F1A6969-70F8-4E26-AA9B-C8F004CDF6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F931E806-0968-42EE-8EF6-C6B168AA1089}"/>
              </a:ext>
            </a:extLst>
          </p:cNvPr>
          <p:cNvSpPr/>
          <p:nvPr/>
        </p:nvSpPr>
        <p:spPr>
          <a:xfrm>
            <a:off x="1721500" y="403209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A68D6B-FC58-4445-9175-43F3FE98E9D2}"/>
              </a:ext>
            </a:extLst>
          </p:cNvPr>
          <p:cNvSpPr txBox="1"/>
          <p:nvPr/>
        </p:nvSpPr>
        <p:spPr>
          <a:xfrm>
            <a:off x="2345113" y="1882290"/>
            <a:ext cx="390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0D2E27-FF4C-494F-B53B-1CB6D9C57F43}"/>
              </a:ext>
            </a:extLst>
          </p:cNvPr>
          <p:cNvSpPr txBox="1"/>
          <p:nvPr/>
        </p:nvSpPr>
        <p:spPr>
          <a:xfrm>
            <a:off x="2379749" y="2341438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F0B5FF-25CD-419B-AB96-D26283F8EBEB}"/>
              </a:ext>
            </a:extLst>
          </p:cNvPr>
          <p:cNvSpPr txBox="1"/>
          <p:nvPr/>
        </p:nvSpPr>
        <p:spPr>
          <a:xfrm>
            <a:off x="2345113" y="3993343"/>
            <a:ext cx="390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1473E9F-1912-4021-A488-298DBAF6BEF1}"/>
              </a:ext>
            </a:extLst>
          </p:cNvPr>
          <p:cNvSpPr txBox="1"/>
          <p:nvPr/>
        </p:nvSpPr>
        <p:spPr>
          <a:xfrm>
            <a:off x="2379749" y="4452491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53" name="그래픽 5">
            <a:extLst>
              <a:ext uri="{FF2B5EF4-FFF2-40B4-BE49-F238E27FC236}">
                <a16:creationId xmlns:a16="http://schemas.microsoft.com/office/drawing/2014/main" id="{B104A0C7-A6DB-4102-9DC5-CBD220BA4C42}"/>
              </a:ext>
            </a:extLst>
          </p:cNvPr>
          <p:cNvSpPr/>
          <p:nvPr/>
        </p:nvSpPr>
        <p:spPr>
          <a:xfrm>
            <a:off x="1721500" y="19210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27F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6000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9AA879AA-885B-401A-8CF6-DD86BEC44552}"/>
              </a:ext>
            </a:extLst>
          </p:cNvPr>
          <p:cNvSpPr/>
          <p:nvPr/>
        </p:nvSpPr>
        <p:spPr>
          <a:xfrm>
            <a:off x="1373795" y="954750"/>
            <a:ext cx="944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4B2BE11-DD4B-4E4E-9229-13B141CA0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7222" y="3956976"/>
            <a:ext cx="609600" cy="6667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9398F8A-F5B2-45BA-BD14-B6910D0CE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8898" y="3995076"/>
            <a:ext cx="657225" cy="62865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33685B99-4C15-47EC-B467-47CCA5820948}"/>
              </a:ext>
            </a:extLst>
          </p:cNvPr>
          <p:cNvSpPr/>
          <p:nvPr/>
        </p:nvSpPr>
        <p:spPr>
          <a:xfrm>
            <a:off x="2043448" y="1773752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671993-C471-4F3D-9F4D-9D4B7B10E4E9}"/>
              </a:ext>
            </a:extLst>
          </p:cNvPr>
          <p:cNvSpPr/>
          <p:nvPr/>
        </p:nvSpPr>
        <p:spPr>
          <a:xfrm>
            <a:off x="7734301" y="1773752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5AC890-B2A5-45C5-9FBE-E828D7E35078}"/>
              </a:ext>
            </a:extLst>
          </p:cNvPr>
          <p:cNvCxnSpPr>
            <a:cxnSpLocks/>
          </p:cNvCxnSpPr>
          <p:nvPr/>
        </p:nvCxnSpPr>
        <p:spPr>
          <a:xfrm>
            <a:off x="6096000" y="2362453"/>
            <a:ext cx="0" cy="3540798"/>
          </a:xfrm>
          <a:prstGeom prst="line">
            <a:avLst/>
          </a:prstGeom>
          <a:ln w="44450" cap="rnd">
            <a:solidFill>
              <a:srgbClr val="FB6F3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EEBC0FB-3007-4F6C-A5D0-BA69236C5AA7}"/>
              </a:ext>
            </a:extLst>
          </p:cNvPr>
          <p:cNvSpPr/>
          <p:nvPr/>
        </p:nvSpPr>
        <p:spPr>
          <a:xfrm>
            <a:off x="939800" y="2717820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227F9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09BD7A4-80FF-49E2-80D0-34461146C20B}"/>
              </a:ext>
            </a:extLst>
          </p:cNvPr>
          <p:cNvSpPr/>
          <p:nvPr/>
        </p:nvSpPr>
        <p:spPr>
          <a:xfrm>
            <a:off x="939800" y="2717820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B07603-496D-4357-8341-54AEC75092D9}"/>
              </a:ext>
            </a:extLst>
          </p:cNvPr>
          <p:cNvSpPr txBox="1"/>
          <p:nvPr/>
        </p:nvSpPr>
        <p:spPr>
          <a:xfrm>
            <a:off x="1394073" y="4837435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FF1784-F8EB-4471-8E1E-7CB90B61F776}"/>
              </a:ext>
            </a:extLst>
          </p:cNvPr>
          <p:cNvSpPr txBox="1"/>
          <p:nvPr/>
        </p:nvSpPr>
        <p:spPr>
          <a:xfrm>
            <a:off x="3449562" y="4837435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F6DF8BF6-9884-46A6-A192-A28F7DFFABF6}"/>
              </a:ext>
            </a:extLst>
          </p:cNvPr>
          <p:cNvSpPr/>
          <p:nvPr/>
        </p:nvSpPr>
        <p:spPr>
          <a:xfrm>
            <a:off x="6883401" y="2717820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227F9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5ACDF290-3F99-4156-BA25-0784EFFFF85F}"/>
              </a:ext>
            </a:extLst>
          </p:cNvPr>
          <p:cNvSpPr/>
          <p:nvPr/>
        </p:nvSpPr>
        <p:spPr>
          <a:xfrm>
            <a:off x="6883401" y="2717820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>
                <a:solidFill>
                  <a:schemeClr val="bg1"/>
                </a:solidFill>
              </a:rPr>
              <a:t>20-35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82E10A3-102A-4F38-9A7E-8413A4674862}"/>
              </a:ext>
            </a:extLst>
          </p:cNvPr>
          <p:cNvSpPr/>
          <p:nvPr/>
        </p:nvSpPr>
        <p:spPr>
          <a:xfrm>
            <a:off x="6883401" y="3723504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227F9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3408D6D-3A05-4A77-93EE-2A1A64EBF9A9}"/>
              </a:ext>
            </a:extLst>
          </p:cNvPr>
          <p:cNvSpPr/>
          <p:nvPr/>
        </p:nvSpPr>
        <p:spPr>
          <a:xfrm>
            <a:off x="6883402" y="3723504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>
                <a:solidFill>
                  <a:schemeClr val="bg1"/>
                </a:solidFill>
              </a:rPr>
              <a:t>35-50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8C88D4AA-202B-49A7-990C-3AC5C8FC2211}"/>
              </a:ext>
            </a:extLst>
          </p:cNvPr>
          <p:cNvSpPr/>
          <p:nvPr/>
        </p:nvSpPr>
        <p:spPr>
          <a:xfrm>
            <a:off x="6883401" y="4729188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227F9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53047BD-606D-488B-92B5-0A53A48CC58A}"/>
              </a:ext>
            </a:extLst>
          </p:cNvPr>
          <p:cNvSpPr/>
          <p:nvPr/>
        </p:nvSpPr>
        <p:spPr>
          <a:xfrm>
            <a:off x="6883401" y="4729188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E41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>
                <a:solidFill>
                  <a:schemeClr val="bg1"/>
                </a:solidFill>
              </a:rPr>
              <a:t>50-65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31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1A8EDE4-F395-4DDA-A7C5-1F909F77FD64}"/>
              </a:ext>
            </a:extLst>
          </p:cNvPr>
          <p:cNvSpPr txBox="1"/>
          <p:nvPr/>
        </p:nvSpPr>
        <p:spPr>
          <a:xfrm>
            <a:off x="1255562" y="1329775"/>
            <a:ext cx="4840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4400" dirty="0">
                <a:solidFill>
                  <a:schemeClr val="bg1"/>
                </a:solidFill>
              </a:rPr>
              <a:t>Blog Statistic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7DBD8C-C1A1-44F2-895D-65893E69DA39}"/>
              </a:ext>
            </a:extLst>
          </p:cNvPr>
          <p:cNvSpPr txBox="1"/>
          <p:nvPr/>
        </p:nvSpPr>
        <p:spPr>
          <a:xfrm>
            <a:off x="6096000" y="1329775"/>
            <a:ext cx="48404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57F364-C55E-495F-B406-98084A1072D1}"/>
              </a:ext>
            </a:extLst>
          </p:cNvPr>
          <p:cNvSpPr txBox="1"/>
          <p:nvPr/>
        </p:nvSpPr>
        <p:spPr>
          <a:xfrm>
            <a:off x="1198260" y="4494977"/>
            <a:ext cx="2247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400" b="0" dirty="0">
                <a:solidFill>
                  <a:schemeClr val="bg1"/>
                </a:solidFill>
              </a:rPr>
              <a:t>1.754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03F46E-49B7-4C92-8F89-6D196A49D2C8}"/>
              </a:ext>
            </a:extLst>
          </p:cNvPr>
          <p:cNvSpPr txBox="1"/>
          <p:nvPr/>
        </p:nvSpPr>
        <p:spPr>
          <a:xfrm>
            <a:off x="1198260" y="5422698"/>
            <a:ext cx="224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Followers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B53FA4-0D26-4556-8AFB-CA114F5556E2}"/>
              </a:ext>
            </a:extLst>
          </p:cNvPr>
          <p:cNvSpPr txBox="1"/>
          <p:nvPr/>
        </p:nvSpPr>
        <p:spPr>
          <a:xfrm>
            <a:off x="3714225" y="4494977"/>
            <a:ext cx="2247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400" b="0" dirty="0">
                <a:solidFill>
                  <a:schemeClr val="bg1"/>
                </a:solidFill>
              </a:rPr>
              <a:t>+248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6E4A7E-1EC2-4E6F-AD91-5B09A6381BB3}"/>
              </a:ext>
            </a:extLst>
          </p:cNvPr>
          <p:cNvSpPr txBox="1"/>
          <p:nvPr/>
        </p:nvSpPr>
        <p:spPr>
          <a:xfrm>
            <a:off x="3714225" y="5422698"/>
            <a:ext cx="224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Product Design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CFA3A2-5745-4CB2-BCB6-686AC5BDFDF5}"/>
              </a:ext>
            </a:extLst>
          </p:cNvPr>
          <p:cNvSpPr txBox="1"/>
          <p:nvPr/>
        </p:nvSpPr>
        <p:spPr>
          <a:xfrm>
            <a:off x="6230190" y="4494977"/>
            <a:ext cx="2247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400" b="0" dirty="0">
                <a:solidFill>
                  <a:schemeClr val="bg1"/>
                </a:solidFill>
              </a:rPr>
              <a:t>+327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1791BA-B880-4912-BD00-CD32307F93B0}"/>
              </a:ext>
            </a:extLst>
          </p:cNvPr>
          <p:cNvSpPr txBox="1"/>
          <p:nvPr/>
        </p:nvSpPr>
        <p:spPr>
          <a:xfrm>
            <a:off x="6230190" y="5422698"/>
            <a:ext cx="224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Sales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A11863-58DE-4DA2-BFC3-19EE0A9903F8}"/>
              </a:ext>
            </a:extLst>
          </p:cNvPr>
          <p:cNvSpPr txBox="1"/>
          <p:nvPr/>
        </p:nvSpPr>
        <p:spPr>
          <a:xfrm>
            <a:off x="8746156" y="4494977"/>
            <a:ext cx="2247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400" b="0" dirty="0">
                <a:solidFill>
                  <a:schemeClr val="bg1"/>
                </a:solidFill>
              </a:rPr>
              <a:t>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0B8A24-BBAD-456A-939B-FF6069C18FD1}"/>
              </a:ext>
            </a:extLst>
          </p:cNvPr>
          <p:cNvSpPr txBox="1"/>
          <p:nvPr/>
        </p:nvSpPr>
        <p:spPr>
          <a:xfrm>
            <a:off x="8746156" y="5422698"/>
            <a:ext cx="224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Job Event</a:t>
            </a:r>
          </a:p>
        </p:txBody>
      </p:sp>
    </p:spTree>
    <p:extLst>
      <p:ext uri="{BB962C8B-B14F-4D97-AF65-F5344CB8AC3E}">
        <p14:creationId xmlns:p14="http://schemas.microsoft.com/office/powerpoint/2010/main" val="4014718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2066500-C3BF-4983-AB73-D4432A78EEC4}"/>
              </a:ext>
            </a:extLst>
          </p:cNvPr>
          <p:cNvSpPr txBox="1"/>
          <p:nvPr/>
        </p:nvSpPr>
        <p:spPr>
          <a:xfrm>
            <a:off x="2485975" y="131262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Place subtitle text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557C9-02A2-4296-957D-92370A8FF057}"/>
              </a:ext>
            </a:extLst>
          </p:cNvPr>
          <p:cNvSpPr txBox="1"/>
          <p:nvPr/>
        </p:nvSpPr>
        <p:spPr>
          <a:xfrm>
            <a:off x="3600729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EAF9BBE-67FF-4F91-A544-F22AAEF4AA1F}"/>
              </a:ext>
            </a:extLst>
          </p:cNvPr>
          <p:cNvSpPr/>
          <p:nvPr/>
        </p:nvSpPr>
        <p:spPr>
          <a:xfrm>
            <a:off x="3599376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D77B72-8029-47C3-B7D7-DD0831DE5ADE}"/>
              </a:ext>
            </a:extLst>
          </p:cNvPr>
          <p:cNvSpPr txBox="1"/>
          <p:nvPr/>
        </p:nvSpPr>
        <p:spPr>
          <a:xfrm>
            <a:off x="7524535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550CB5D-18E5-40B4-B2F5-30B3DCA42AEF}"/>
              </a:ext>
            </a:extLst>
          </p:cNvPr>
          <p:cNvSpPr/>
          <p:nvPr/>
        </p:nvSpPr>
        <p:spPr>
          <a:xfrm>
            <a:off x="7523182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C6AEC0-F841-4EFE-A352-711210563269}"/>
              </a:ext>
            </a:extLst>
          </p:cNvPr>
          <p:cNvSpPr txBox="1"/>
          <p:nvPr/>
        </p:nvSpPr>
        <p:spPr>
          <a:xfrm>
            <a:off x="3600729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E813735-A29B-43D2-9029-9C5578A34774}"/>
              </a:ext>
            </a:extLst>
          </p:cNvPr>
          <p:cNvSpPr/>
          <p:nvPr/>
        </p:nvSpPr>
        <p:spPr>
          <a:xfrm>
            <a:off x="3599376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AB2276-EB44-4359-9134-4CBA55D18CDB}"/>
              </a:ext>
            </a:extLst>
          </p:cNvPr>
          <p:cNvSpPr txBox="1"/>
          <p:nvPr/>
        </p:nvSpPr>
        <p:spPr>
          <a:xfrm>
            <a:off x="7524535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4DC5327-0297-4001-8C8A-66FD0114304F}"/>
              </a:ext>
            </a:extLst>
          </p:cNvPr>
          <p:cNvSpPr/>
          <p:nvPr/>
        </p:nvSpPr>
        <p:spPr>
          <a:xfrm>
            <a:off x="7523182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7266B6A-7857-40F4-A2E9-4BD8BEADCF92}"/>
              </a:ext>
            </a:extLst>
          </p:cNvPr>
          <p:cNvGrpSpPr/>
          <p:nvPr/>
        </p:nvGrpSpPr>
        <p:grpSpPr>
          <a:xfrm>
            <a:off x="993358" y="2337096"/>
            <a:ext cx="2215744" cy="2714759"/>
            <a:chOff x="215408" y="2909488"/>
            <a:chExt cx="2215744" cy="2714759"/>
          </a:xfrm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5FC5B9F-246B-49F4-B0A1-937C2DB9305F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FB6F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38F4702-5094-458C-9574-5FDEA1254D17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CC9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6741BEF-B027-4D33-B4AA-6874DD24703A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64E0485-28E4-468B-A9AC-71D416BAF6CC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E41D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BB28913-6842-4801-A840-9C7FEEC5BEB6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32A38E6-C3EE-47B3-A26D-37300B7CD579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76850A7-D7C4-43C8-83B2-8FC2A306D266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227F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82B2C00-EF23-4410-8D75-646E87A75E25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3941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25BE4B8-5EE4-4FF7-B00A-68525FD5755C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A74CD0E-9A1A-4E4D-8BA6-83A0FC8E4A9A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6069B07-C72A-4D25-9B97-345D50A50E6B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3941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C9D11E4-CF5D-4B33-8AD9-B284F785BC37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3941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9446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0900849-DA14-4C09-9FCF-BD3774E4F6E6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C50C07-4222-43A6-B9B8-7E0F16464BF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7DE242C-4E1B-4BB1-B0D7-6F2435C22988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E41D58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7F6A9F9-9453-489B-B8B2-CF887AC32F29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9CE5B44-E4C9-4BBC-9DB0-90D8B4C585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953614"/>
            <a:ext cx="11063676" cy="5464403"/>
            <a:chOff x="1311073" y="1527797"/>
            <a:chExt cx="9551982" cy="4717770"/>
          </a:xfrm>
          <a:solidFill>
            <a:srgbClr val="26262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41D58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41D58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41D58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4169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chemeClr val="bg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EEF2B4-AAFC-4270-875A-D28FF337F07E}"/>
              </a:ext>
            </a:extLst>
          </p:cNvPr>
          <p:cNvSpPr txBox="1"/>
          <p:nvPr/>
        </p:nvSpPr>
        <p:spPr>
          <a:xfrm>
            <a:off x="2637322" y="1503298"/>
            <a:ext cx="6920564" cy="697715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C2BB95-0C62-4350-AFDE-938403B205F0}"/>
              </a:ext>
            </a:extLst>
          </p:cNvPr>
          <p:cNvSpPr txBox="1"/>
          <p:nvPr/>
        </p:nvSpPr>
        <p:spPr>
          <a:xfrm>
            <a:off x="2361923" y="3785043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5D3F8A5-6866-498D-8CBF-6CC2EA95AAC9}"/>
              </a:ext>
            </a:extLst>
          </p:cNvPr>
          <p:cNvSpPr/>
          <p:nvPr/>
        </p:nvSpPr>
        <p:spPr>
          <a:xfrm>
            <a:off x="2361922" y="3233643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8A51C07-7CF4-4CD6-A702-AF9F3EF0A7FF}"/>
              </a:ext>
            </a:extLst>
          </p:cNvPr>
          <p:cNvSpPr/>
          <p:nvPr/>
        </p:nvSpPr>
        <p:spPr>
          <a:xfrm>
            <a:off x="2310143" y="264886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8DF1D7-DCB8-426A-87B0-50A558CBE3F8}"/>
              </a:ext>
            </a:extLst>
          </p:cNvPr>
          <p:cNvSpPr txBox="1"/>
          <p:nvPr/>
        </p:nvSpPr>
        <p:spPr>
          <a:xfrm>
            <a:off x="5236653" y="3785043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96591AB-91BE-48EC-BA77-DCF4F50EE726}"/>
              </a:ext>
            </a:extLst>
          </p:cNvPr>
          <p:cNvSpPr/>
          <p:nvPr/>
        </p:nvSpPr>
        <p:spPr>
          <a:xfrm>
            <a:off x="5236652" y="3233643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A52EE2F-8DF5-4B8F-B6B7-E5027A5EA6DF}"/>
              </a:ext>
            </a:extLst>
          </p:cNvPr>
          <p:cNvSpPr/>
          <p:nvPr/>
        </p:nvSpPr>
        <p:spPr>
          <a:xfrm>
            <a:off x="5184873" y="264886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8D3839-B57B-465E-A29F-9A9C2636E6E0}"/>
              </a:ext>
            </a:extLst>
          </p:cNvPr>
          <p:cNvSpPr txBox="1"/>
          <p:nvPr/>
        </p:nvSpPr>
        <p:spPr>
          <a:xfrm>
            <a:off x="8111383" y="3785043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</a:t>
            </a:r>
            <a:r>
              <a:rPr lang="en-US" altLang="ko-KR">
                <a:solidFill>
                  <a:schemeClr val="bg1"/>
                </a:solidFill>
              </a:rPr>
              <a:t>do eiusmod 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</a:t>
            </a:r>
            <a:r>
              <a:rPr lang="en-US" altLang="ko-KR">
                <a:solidFill>
                  <a:schemeClr val="bg1"/>
                </a:solidFill>
              </a:rPr>
              <a:t>magna 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D642A64-3D43-45EE-B436-B15DC56BD082}"/>
              </a:ext>
            </a:extLst>
          </p:cNvPr>
          <p:cNvSpPr/>
          <p:nvPr/>
        </p:nvSpPr>
        <p:spPr>
          <a:xfrm>
            <a:off x="8111382" y="3233643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1EC555F-8BDA-4323-8CED-5EA3661689AD}"/>
              </a:ext>
            </a:extLst>
          </p:cNvPr>
          <p:cNvSpPr/>
          <p:nvPr/>
        </p:nvSpPr>
        <p:spPr>
          <a:xfrm>
            <a:off x="8059603" y="2648868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698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717C66-11B1-4C09-9A8A-F71B765CBAAF}"/>
              </a:ext>
            </a:extLst>
          </p:cNvPr>
          <p:cNvSpPr txBox="1"/>
          <p:nvPr/>
        </p:nvSpPr>
        <p:spPr>
          <a:xfrm>
            <a:off x="1693080" y="2267449"/>
            <a:ext cx="4081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A7244-1F64-4F4B-BDD2-82EB182986F4}"/>
              </a:ext>
            </a:extLst>
          </p:cNvPr>
          <p:cNvSpPr txBox="1"/>
          <p:nvPr/>
        </p:nvSpPr>
        <p:spPr>
          <a:xfrm>
            <a:off x="1693081" y="3344667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B5F66E0-9411-41B0-B402-B45CC2FB9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12" y="617983"/>
            <a:ext cx="2821794" cy="5679192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41A636-52B2-4687-9C80-71EC2FB832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9B7D377-E1D0-407D-8167-EBDC981AF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32" y="783219"/>
            <a:ext cx="160228" cy="1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A70983-EBFD-426F-9D8A-535819FE7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61" y="829984"/>
            <a:ext cx="9037472" cy="54314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D3F76B-5475-4F14-A916-127262019997}"/>
              </a:ext>
            </a:extLst>
          </p:cNvPr>
          <p:cNvSpPr txBox="1"/>
          <p:nvPr/>
        </p:nvSpPr>
        <p:spPr>
          <a:xfrm>
            <a:off x="8592256" y="1956801"/>
            <a:ext cx="2736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A0200-A695-4808-8BF0-5393193AEF21}"/>
              </a:ext>
            </a:extLst>
          </p:cNvPr>
          <p:cNvSpPr txBox="1"/>
          <p:nvPr/>
        </p:nvSpPr>
        <p:spPr>
          <a:xfrm>
            <a:off x="8592257" y="2787798"/>
            <a:ext cx="27361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Ut </a:t>
            </a:r>
            <a:r>
              <a:rPr lang="en-US" altLang="ko-KR" sz="1100" dirty="0" err="1">
                <a:solidFill>
                  <a:schemeClr val="bg1"/>
                </a:solidFill>
              </a:rPr>
              <a:t>enim</a:t>
            </a:r>
            <a:r>
              <a:rPr lang="en-US" altLang="ko-KR" sz="1100" dirty="0">
                <a:solidFill>
                  <a:schemeClr val="bg1"/>
                </a:solidFill>
              </a:rPr>
              <a:t> ad minim </a:t>
            </a:r>
            <a:r>
              <a:rPr lang="en-US" altLang="ko-KR" sz="1100" dirty="0" err="1">
                <a:solidFill>
                  <a:schemeClr val="bg1"/>
                </a:solidFill>
              </a:rPr>
              <a:t>veniam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nostrud</a:t>
            </a:r>
            <a:r>
              <a:rPr lang="en-US" altLang="ko-KR" sz="1100" dirty="0">
                <a:solidFill>
                  <a:schemeClr val="bg1"/>
                </a:solidFill>
              </a:rPr>
              <a:t> exercitation </a:t>
            </a:r>
            <a:r>
              <a:rPr lang="en-US" altLang="ko-KR" sz="1100" dirty="0" err="1">
                <a:solidFill>
                  <a:schemeClr val="bg1"/>
                </a:solidFill>
              </a:rPr>
              <a:t>ullamco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laboris</a:t>
            </a:r>
            <a:r>
              <a:rPr lang="en-US" altLang="ko-KR" sz="1100" dirty="0">
                <a:solidFill>
                  <a:schemeClr val="bg1"/>
                </a:solidFill>
              </a:rPr>
              <a:t> nisi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aliquip</a:t>
            </a:r>
            <a:r>
              <a:rPr lang="en-US" altLang="ko-KR" sz="1100" dirty="0">
                <a:solidFill>
                  <a:schemeClr val="bg1"/>
                </a:solidFill>
              </a:rPr>
              <a:t> ex </a:t>
            </a:r>
            <a:r>
              <a:rPr lang="en-US" altLang="ko-KR" sz="1100" dirty="0" err="1">
                <a:solidFill>
                  <a:schemeClr val="bg1"/>
                </a:solidFill>
              </a:rPr>
              <a:t>ea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commodo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consequat</a:t>
            </a:r>
            <a:r>
              <a:rPr lang="en-US" altLang="ko-KR" sz="1100" dirty="0">
                <a:solidFill>
                  <a:schemeClr val="bg1"/>
                </a:solidFill>
              </a:rPr>
              <a:t>. Duis </a:t>
            </a:r>
            <a:r>
              <a:rPr lang="en-US" altLang="ko-KR" sz="1100" dirty="0" err="1">
                <a:solidFill>
                  <a:schemeClr val="bg1"/>
                </a:solidFill>
              </a:rPr>
              <a:t>aute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irure</a:t>
            </a:r>
            <a:r>
              <a:rPr lang="en-US" altLang="ko-KR" sz="1100" dirty="0">
                <a:solidFill>
                  <a:schemeClr val="bg1"/>
                </a:solidFill>
              </a:rPr>
              <a:t> dolor in </a:t>
            </a:r>
            <a:r>
              <a:rPr lang="en-US" altLang="ko-KR" sz="11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100" dirty="0">
                <a:solidFill>
                  <a:schemeClr val="bg1"/>
                </a:solidFill>
              </a:rPr>
              <a:t> in </a:t>
            </a:r>
            <a:r>
              <a:rPr lang="en-US" altLang="ko-KR" sz="1100" dirty="0" err="1">
                <a:solidFill>
                  <a:schemeClr val="bg1"/>
                </a:solidFill>
              </a:rPr>
              <a:t>voluptate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velit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esse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cillum</a:t>
            </a:r>
            <a:r>
              <a:rPr lang="en-US" altLang="ko-KR" sz="1100" dirty="0">
                <a:solidFill>
                  <a:schemeClr val="bg1"/>
                </a:solidFill>
              </a:rPr>
              <a:t> dolore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fugiat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nulla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pariatur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A2C6BE8-D600-4893-8841-246EE25D6A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7921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E2FE8DE-CDDC-48C7-B404-91B4C3EB1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98" y="976312"/>
            <a:ext cx="7058204" cy="4905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946B7C-8CAA-4AC9-B34A-6875ACE90118}"/>
              </a:ext>
            </a:extLst>
          </p:cNvPr>
          <p:cNvSpPr txBox="1"/>
          <p:nvPr/>
        </p:nvSpPr>
        <p:spPr>
          <a:xfrm>
            <a:off x="996550" y="2415670"/>
            <a:ext cx="2994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FB7D43-38B5-435F-B5F3-0BBE8FC8EBE3}"/>
              </a:ext>
            </a:extLst>
          </p:cNvPr>
          <p:cNvSpPr txBox="1"/>
          <p:nvPr/>
        </p:nvSpPr>
        <p:spPr>
          <a:xfrm>
            <a:off x="996550" y="3246667"/>
            <a:ext cx="29946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Ut </a:t>
            </a:r>
            <a:r>
              <a:rPr lang="en-US" altLang="ko-KR" sz="1100" dirty="0" err="1">
                <a:solidFill>
                  <a:schemeClr val="bg1"/>
                </a:solidFill>
              </a:rPr>
              <a:t>enim</a:t>
            </a:r>
            <a:r>
              <a:rPr lang="en-US" altLang="ko-KR" sz="1100" dirty="0">
                <a:solidFill>
                  <a:schemeClr val="bg1"/>
                </a:solidFill>
              </a:rPr>
              <a:t> ad minim </a:t>
            </a:r>
            <a:r>
              <a:rPr lang="en-US" altLang="ko-KR" sz="1100" dirty="0" err="1">
                <a:solidFill>
                  <a:schemeClr val="bg1"/>
                </a:solidFill>
              </a:rPr>
              <a:t>veniam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nostrud</a:t>
            </a:r>
            <a:r>
              <a:rPr lang="en-US" altLang="ko-KR" sz="1100" dirty="0">
                <a:solidFill>
                  <a:schemeClr val="bg1"/>
                </a:solidFill>
              </a:rPr>
              <a:t> exercitation </a:t>
            </a:r>
            <a:r>
              <a:rPr lang="en-US" altLang="ko-KR" sz="1100" dirty="0" err="1">
                <a:solidFill>
                  <a:schemeClr val="bg1"/>
                </a:solidFill>
              </a:rPr>
              <a:t>ullamco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laboris</a:t>
            </a:r>
            <a:r>
              <a:rPr lang="en-US" altLang="ko-KR" sz="1100" dirty="0">
                <a:solidFill>
                  <a:schemeClr val="bg1"/>
                </a:solidFill>
              </a:rPr>
              <a:t> nisi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aliquip</a:t>
            </a:r>
            <a:r>
              <a:rPr lang="en-US" altLang="ko-KR" sz="1100" dirty="0">
                <a:solidFill>
                  <a:schemeClr val="bg1"/>
                </a:solidFill>
              </a:rPr>
              <a:t> ex </a:t>
            </a:r>
            <a:r>
              <a:rPr lang="en-US" altLang="ko-KR" sz="1100" dirty="0" err="1">
                <a:solidFill>
                  <a:schemeClr val="bg1"/>
                </a:solidFill>
              </a:rPr>
              <a:t>ea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commodo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consequat</a:t>
            </a:r>
            <a:r>
              <a:rPr lang="en-US" altLang="ko-KR" sz="1100" dirty="0">
                <a:solidFill>
                  <a:schemeClr val="bg1"/>
                </a:solidFill>
              </a:rPr>
              <a:t>. Duis </a:t>
            </a:r>
            <a:r>
              <a:rPr lang="en-US" altLang="ko-KR" sz="1100" dirty="0" err="1">
                <a:solidFill>
                  <a:schemeClr val="bg1"/>
                </a:solidFill>
              </a:rPr>
              <a:t>aute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irure</a:t>
            </a:r>
            <a:r>
              <a:rPr lang="en-US" altLang="ko-KR" sz="1100" dirty="0">
                <a:solidFill>
                  <a:schemeClr val="bg1"/>
                </a:solidFill>
              </a:rPr>
              <a:t> dolor in </a:t>
            </a:r>
            <a:r>
              <a:rPr lang="en-US" altLang="ko-KR" sz="11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100" dirty="0">
                <a:solidFill>
                  <a:schemeClr val="bg1"/>
                </a:solidFill>
              </a:rPr>
              <a:t> in </a:t>
            </a:r>
            <a:r>
              <a:rPr lang="en-US" altLang="ko-KR" sz="1100" dirty="0" err="1">
                <a:solidFill>
                  <a:schemeClr val="bg1"/>
                </a:solidFill>
              </a:rPr>
              <a:t>voluptate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velit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esse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cillum</a:t>
            </a:r>
            <a:r>
              <a:rPr lang="en-US" altLang="ko-KR" sz="1100" dirty="0">
                <a:solidFill>
                  <a:schemeClr val="bg1"/>
                </a:solidFill>
              </a:rPr>
              <a:t> dolore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fugiat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nulla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pariatur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7F3274A-08E4-4CFD-A663-2EB2EB4C02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633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37F470-6ED7-493F-BF8F-0E392AA962B1}"/>
              </a:ext>
            </a:extLst>
          </p:cNvPr>
          <p:cNvSpPr txBox="1"/>
          <p:nvPr/>
        </p:nvSpPr>
        <p:spPr>
          <a:xfrm>
            <a:off x="3654364" y="2693854"/>
            <a:ext cx="488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0FDC7-80E3-45B5-B33E-8CA5DEE99158}"/>
              </a:ext>
            </a:extLst>
          </p:cNvPr>
          <p:cNvSpPr txBox="1"/>
          <p:nvPr/>
        </p:nvSpPr>
        <p:spPr>
          <a:xfrm>
            <a:off x="3655093" y="3640927"/>
            <a:ext cx="4882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18223268-FC86-4B86-9574-EAF0DA1A4E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EED056D-09BC-4256-8042-F65460A1F7EF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EDDD093-6F98-4398-806E-C89BE31769BD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BDD4132-6AD8-4734-9A13-13A9C5322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7DBDE7A3-5DD0-461D-B809-03722AF48DF5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Rye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E4D0205F-5CE0-44EB-A367-EE7E468C72AB}"/>
              </a:ext>
            </a:extLst>
          </p:cNvPr>
          <p:cNvSpPr/>
          <p:nvPr/>
        </p:nvSpPr>
        <p:spPr>
          <a:xfrm>
            <a:off x="3889954" y="3642669"/>
            <a:ext cx="462819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https://fonts.google.com/specimen/Rye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912C9F94-CB69-4F08-9D64-482BE4657F05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7CAB2AA-0E70-4C21-8687-2BA6485D4229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46BA052-31AD-4125-B4C9-6CBFC2024FA3}"/>
              </a:ext>
            </a:extLst>
          </p:cNvPr>
          <p:cNvSpPr txBox="1"/>
          <p:nvPr/>
        </p:nvSpPr>
        <p:spPr>
          <a:xfrm>
            <a:off x="1809146" y="1011099"/>
            <a:ext cx="608766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03FABA-0642-4F58-A1F6-EE6B72FD7593}"/>
              </a:ext>
            </a:extLst>
          </p:cNvPr>
          <p:cNvSpPr txBox="1"/>
          <p:nvPr/>
        </p:nvSpPr>
        <p:spPr>
          <a:xfrm>
            <a:off x="2944036" y="303849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652A2CE-9DA5-4233-A677-C40F4AAFAB67}"/>
              </a:ext>
            </a:extLst>
          </p:cNvPr>
          <p:cNvSpPr/>
          <p:nvPr/>
        </p:nvSpPr>
        <p:spPr>
          <a:xfrm>
            <a:off x="2924405" y="266167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D84F3C-EF34-49C7-A954-4E900106C1E2}"/>
              </a:ext>
            </a:extLst>
          </p:cNvPr>
          <p:cNvSpPr txBox="1"/>
          <p:nvPr/>
        </p:nvSpPr>
        <p:spPr>
          <a:xfrm>
            <a:off x="7374392" y="303849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E825410-2A2C-4241-B5A1-8669C4124772}"/>
              </a:ext>
            </a:extLst>
          </p:cNvPr>
          <p:cNvSpPr/>
          <p:nvPr/>
        </p:nvSpPr>
        <p:spPr>
          <a:xfrm>
            <a:off x="7354761" y="264515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3D290B2-D5BA-4A23-9399-D998DA6278FF}"/>
              </a:ext>
            </a:extLst>
          </p:cNvPr>
          <p:cNvSpPr txBox="1"/>
          <p:nvPr/>
        </p:nvSpPr>
        <p:spPr>
          <a:xfrm>
            <a:off x="2944036" y="5108238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316BF0A-C85D-4724-B8D2-D0DD10A81CCA}"/>
              </a:ext>
            </a:extLst>
          </p:cNvPr>
          <p:cNvSpPr/>
          <p:nvPr/>
        </p:nvSpPr>
        <p:spPr>
          <a:xfrm>
            <a:off x="2924405" y="4731413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5BD1AD3-A342-45B8-A9EC-331C9B877A7B}"/>
              </a:ext>
            </a:extLst>
          </p:cNvPr>
          <p:cNvSpPr txBox="1"/>
          <p:nvPr/>
        </p:nvSpPr>
        <p:spPr>
          <a:xfrm>
            <a:off x="7374392" y="5108238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F87838F2-9D1E-4567-815A-B53E1C89BA5E}"/>
              </a:ext>
            </a:extLst>
          </p:cNvPr>
          <p:cNvSpPr/>
          <p:nvPr/>
        </p:nvSpPr>
        <p:spPr>
          <a:xfrm>
            <a:off x="7354761" y="4714902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54AD6511-11AF-4777-BA65-28B55ED4F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061" y="2695491"/>
            <a:ext cx="650828" cy="98716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B83CC0E-9860-4552-884E-FC148AF14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761" y="4815975"/>
            <a:ext cx="683430" cy="90950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0167424-CED2-4227-BA51-642594DF5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90" y="2717428"/>
            <a:ext cx="763984" cy="94328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1DD75016-C5E7-439F-AC0D-EE413D10A2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40" y="4792588"/>
            <a:ext cx="945884" cy="95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3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3D63D1-0A13-4302-AB40-4C234CC76105}"/>
              </a:ext>
            </a:extLst>
          </p:cNvPr>
          <p:cNvSpPr txBox="1"/>
          <p:nvPr/>
        </p:nvSpPr>
        <p:spPr>
          <a:xfrm>
            <a:off x="3512308" y="2531171"/>
            <a:ext cx="5167086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F97C5D-3DAC-45AC-A5DA-B694487243BE}"/>
              </a:ext>
            </a:extLst>
          </p:cNvPr>
          <p:cNvSpPr txBox="1"/>
          <p:nvPr/>
        </p:nvSpPr>
        <p:spPr>
          <a:xfrm>
            <a:off x="3516736" y="3865164"/>
            <a:ext cx="516295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6B5B7022-9DBE-4C13-BB10-D60234EB2A3E}"/>
              </a:ext>
            </a:extLst>
          </p:cNvPr>
          <p:cNvSpPr txBox="1"/>
          <p:nvPr/>
        </p:nvSpPr>
        <p:spPr>
          <a:xfrm>
            <a:off x="1975027" y="1615858"/>
            <a:ext cx="824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F7E385-B9BA-413F-9C03-ADB9447592D2}"/>
              </a:ext>
            </a:extLst>
          </p:cNvPr>
          <p:cNvSpPr txBox="1"/>
          <p:nvPr/>
        </p:nvSpPr>
        <p:spPr>
          <a:xfrm>
            <a:off x="119379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DDBE92A-4D19-41AF-AE20-6EC28CCF9058}"/>
              </a:ext>
            </a:extLst>
          </p:cNvPr>
          <p:cNvSpPr/>
          <p:nvPr/>
        </p:nvSpPr>
        <p:spPr>
          <a:xfrm>
            <a:off x="119379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C19E5A4-15E6-4907-B7A0-8C3063150657}"/>
              </a:ext>
            </a:extLst>
          </p:cNvPr>
          <p:cNvSpPr/>
          <p:nvPr/>
        </p:nvSpPr>
        <p:spPr>
          <a:xfrm>
            <a:off x="119379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5535F4-D0F2-48EC-8A32-CCBA544CEE1F}"/>
              </a:ext>
            </a:extLst>
          </p:cNvPr>
          <p:cNvSpPr txBox="1"/>
          <p:nvPr/>
        </p:nvSpPr>
        <p:spPr>
          <a:xfrm>
            <a:off x="3699172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7556EAD-29C1-4E98-9159-A0B92BAEA7E7}"/>
              </a:ext>
            </a:extLst>
          </p:cNvPr>
          <p:cNvSpPr/>
          <p:nvPr/>
        </p:nvSpPr>
        <p:spPr>
          <a:xfrm>
            <a:off x="3699171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CF54082-C1C2-4F6C-AEAF-EBBD4ED1E561}"/>
              </a:ext>
            </a:extLst>
          </p:cNvPr>
          <p:cNvSpPr/>
          <p:nvPr/>
        </p:nvSpPr>
        <p:spPr>
          <a:xfrm>
            <a:off x="3699171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DBFEB-5420-446B-8418-EC50953F85AF}"/>
              </a:ext>
            </a:extLst>
          </p:cNvPr>
          <p:cNvSpPr txBox="1"/>
          <p:nvPr/>
        </p:nvSpPr>
        <p:spPr>
          <a:xfrm>
            <a:off x="6204545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9EAC555-08D2-4484-A38C-11B909C27C9A}"/>
              </a:ext>
            </a:extLst>
          </p:cNvPr>
          <p:cNvSpPr/>
          <p:nvPr/>
        </p:nvSpPr>
        <p:spPr>
          <a:xfrm>
            <a:off x="6204544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941DA5F-F507-4AF4-AE9C-EE8F21B67B7B}"/>
              </a:ext>
            </a:extLst>
          </p:cNvPr>
          <p:cNvSpPr/>
          <p:nvPr/>
        </p:nvSpPr>
        <p:spPr>
          <a:xfrm>
            <a:off x="6204544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C16B11-E940-48C4-9161-70B0F4DD446D}"/>
              </a:ext>
            </a:extLst>
          </p:cNvPr>
          <p:cNvSpPr txBox="1"/>
          <p:nvPr/>
        </p:nvSpPr>
        <p:spPr>
          <a:xfrm>
            <a:off x="870991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C1A7D35-4132-4753-9AD4-A376072E7E56}"/>
              </a:ext>
            </a:extLst>
          </p:cNvPr>
          <p:cNvSpPr/>
          <p:nvPr/>
        </p:nvSpPr>
        <p:spPr>
          <a:xfrm>
            <a:off x="870991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8559FA6-9102-4E1E-8A8F-CC3B1A1D7F45}"/>
              </a:ext>
            </a:extLst>
          </p:cNvPr>
          <p:cNvSpPr/>
          <p:nvPr/>
        </p:nvSpPr>
        <p:spPr>
          <a:xfrm>
            <a:off x="870991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E11E4B4-6120-4676-AC8C-0A0060B6E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476" y="2597069"/>
            <a:ext cx="634927" cy="86373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23B8183-90C0-46A1-8436-4AB0C73C1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921" y="2630436"/>
            <a:ext cx="678782" cy="79699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8188632-8B1D-4051-9D9D-83797D005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702" y="2668570"/>
            <a:ext cx="802715" cy="72072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55B13F7-0155-486A-B0E7-8BD2ED132E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029" y="2563860"/>
            <a:ext cx="585312" cy="93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D51ABFB-6AEA-4EE5-B252-5E4A114BEC67}"/>
              </a:ext>
            </a:extLst>
          </p:cNvPr>
          <p:cNvSpPr txBox="1"/>
          <p:nvPr/>
        </p:nvSpPr>
        <p:spPr>
          <a:xfrm>
            <a:off x="924217" y="1209695"/>
            <a:ext cx="303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85EA75A-38E6-4912-AAE5-66CC0A878387}"/>
              </a:ext>
            </a:extLst>
          </p:cNvPr>
          <p:cNvSpPr/>
          <p:nvPr/>
        </p:nvSpPr>
        <p:spPr>
          <a:xfrm>
            <a:off x="6447689" y="1209695"/>
            <a:ext cx="4820095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414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414E"/>
                </a:solidFill>
              </a:rPr>
              <a:t>amet</a:t>
            </a:r>
            <a:r>
              <a:rPr lang="en-US" altLang="ko-KR" sz="1400" dirty="0">
                <a:solidFill>
                  <a:srgbClr val="39414E"/>
                </a:solidFill>
              </a:rPr>
              <a:t>, </a:t>
            </a:r>
            <a:r>
              <a:rPr lang="en-US" altLang="ko-KR" sz="1400" dirty="0" err="1">
                <a:solidFill>
                  <a:srgbClr val="39414E"/>
                </a:solidFill>
              </a:rPr>
              <a:t>consectetur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adipiscing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elit</a:t>
            </a:r>
            <a:r>
              <a:rPr lang="en-US" altLang="ko-KR" sz="1400" dirty="0">
                <a:solidFill>
                  <a:srgbClr val="39414E"/>
                </a:solidFill>
              </a:rPr>
              <a:t>, sed do </a:t>
            </a:r>
            <a:r>
              <a:rPr lang="en-US" altLang="ko-KR" sz="1400" dirty="0" err="1">
                <a:solidFill>
                  <a:srgbClr val="39414E"/>
                </a:solidFill>
              </a:rPr>
              <a:t>eiusmod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tempor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incididunt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ut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labore</a:t>
            </a:r>
            <a:r>
              <a:rPr lang="en-US" altLang="ko-KR" sz="1400" dirty="0">
                <a:solidFill>
                  <a:srgbClr val="39414E"/>
                </a:solidFill>
              </a:rPr>
              <a:t> et dolore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166F184-B62A-49DA-9D7B-2D29C9999658}"/>
              </a:ext>
            </a:extLst>
          </p:cNvPr>
          <p:cNvSpPr/>
          <p:nvPr/>
        </p:nvSpPr>
        <p:spPr>
          <a:xfrm>
            <a:off x="6447689" y="2784495"/>
            <a:ext cx="4820095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414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414E"/>
                </a:solidFill>
              </a:rPr>
              <a:t>amet</a:t>
            </a:r>
            <a:r>
              <a:rPr lang="en-US" altLang="ko-KR" sz="1400" dirty="0">
                <a:solidFill>
                  <a:srgbClr val="39414E"/>
                </a:solidFill>
              </a:rPr>
              <a:t>, </a:t>
            </a:r>
            <a:r>
              <a:rPr lang="en-US" altLang="ko-KR" sz="1400" dirty="0" err="1">
                <a:solidFill>
                  <a:srgbClr val="39414E"/>
                </a:solidFill>
              </a:rPr>
              <a:t>consectetur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adipiscing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elit</a:t>
            </a:r>
            <a:r>
              <a:rPr lang="en-US" altLang="ko-KR" sz="1400" dirty="0">
                <a:solidFill>
                  <a:srgbClr val="39414E"/>
                </a:solidFill>
              </a:rPr>
              <a:t>, sed do </a:t>
            </a:r>
            <a:r>
              <a:rPr lang="en-US" altLang="ko-KR" sz="1400" dirty="0" err="1">
                <a:solidFill>
                  <a:srgbClr val="39414E"/>
                </a:solidFill>
              </a:rPr>
              <a:t>eiusmod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tempor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incididunt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ut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labore</a:t>
            </a:r>
            <a:r>
              <a:rPr lang="en-US" altLang="ko-KR" sz="1400" dirty="0">
                <a:solidFill>
                  <a:srgbClr val="39414E"/>
                </a:solidFill>
              </a:rPr>
              <a:t> et dolore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FE2AFA7-6728-42F9-B7E1-C4572C04D07E}"/>
              </a:ext>
            </a:extLst>
          </p:cNvPr>
          <p:cNvSpPr/>
          <p:nvPr/>
        </p:nvSpPr>
        <p:spPr>
          <a:xfrm>
            <a:off x="6447689" y="4359295"/>
            <a:ext cx="4820095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414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414E"/>
                </a:solidFill>
              </a:rPr>
              <a:t>amet</a:t>
            </a:r>
            <a:r>
              <a:rPr lang="en-US" altLang="ko-KR" sz="1400" dirty="0">
                <a:solidFill>
                  <a:srgbClr val="39414E"/>
                </a:solidFill>
              </a:rPr>
              <a:t>, </a:t>
            </a:r>
            <a:r>
              <a:rPr lang="en-US" altLang="ko-KR" sz="1400" dirty="0" err="1">
                <a:solidFill>
                  <a:srgbClr val="39414E"/>
                </a:solidFill>
              </a:rPr>
              <a:t>consectetur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adipiscing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elit</a:t>
            </a:r>
            <a:r>
              <a:rPr lang="en-US" altLang="ko-KR" sz="1400" dirty="0">
                <a:solidFill>
                  <a:srgbClr val="39414E"/>
                </a:solidFill>
              </a:rPr>
              <a:t>, sed do </a:t>
            </a:r>
            <a:r>
              <a:rPr lang="en-US" altLang="ko-KR" sz="1400" dirty="0" err="1">
                <a:solidFill>
                  <a:srgbClr val="39414E"/>
                </a:solidFill>
              </a:rPr>
              <a:t>eiusmod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tempor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incididunt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ut</a:t>
            </a:r>
            <a:r>
              <a:rPr lang="en-US" altLang="ko-KR" sz="1400" dirty="0">
                <a:solidFill>
                  <a:srgbClr val="39414E"/>
                </a:solidFill>
              </a:rPr>
              <a:t> </a:t>
            </a:r>
            <a:r>
              <a:rPr lang="en-US" altLang="ko-KR" sz="1400" dirty="0" err="1">
                <a:solidFill>
                  <a:srgbClr val="39414E"/>
                </a:solidFill>
              </a:rPr>
              <a:t>labore</a:t>
            </a:r>
            <a:r>
              <a:rPr lang="en-US" altLang="ko-KR" sz="1400" dirty="0">
                <a:solidFill>
                  <a:srgbClr val="39414E"/>
                </a:solidFill>
              </a:rPr>
              <a:t> et dolore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C7585A9-4EB3-4A11-A402-DA3642FE747C}"/>
              </a:ext>
            </a:extLst>
          </p:cNvPr>
          <p:cNvSpPr/>
          <p:nvPr/>
        </p:nvSpPr>
        <p:spPr>
          <a:xfrm>
            <a:off x="3712888" y="1209695"/>
            <a:ext cx="2734799" cy="1328464"/>
          </a:xfrm>
          <a:prstGeom prst="rect">
            <a:avLst/>
          </a:prstGeom>
          <a:solidFill>
            <a:srgbClr val="E41D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AB10E10-3AF2-46E9-A7B6-10AE93EE56D3}"/>
              </a:ext>
            </a:extLst>
          </p:cNvPr>
          <p:cNvSpPr/>
          <p:nvPr/>
        </p:nvSpPr>
        <p:spPr>
          <a:xfrm>
            <a:off x="3712888" y="2784495"/>
            <a:ext cx="2734799" cy="1328464"/>
          </a:xfrm>
          <a:prstGeom prst="rect">
            <a:avLst/>
          </a:prstGeom>
          <a:solidFill>
            <a:srgbClr val="E41D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3031393-D2AA-4DB2-9C78-3949A0DC71B8}"/>
              </a:ext>
            </a:extLst>
          </p:cNvPr>
          <p:cNvSpPr/>
          <p:nvPr/>
        </p:nvSpPr>
        <p:spPr>
          <a:xfrm>
            <a:off x="3712888" y="4359295"/>
            <a:ext cx="2734799" cy="1328464"/>
          </a:xfrm>
          <a:prstGeom prst="rect">
            <a:avLst/>
          </a:prstGeom>
          <a:solidFill>
            <a:srgbClr val="E41D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0F37E84-1768-4F33-8913-4A81394593DD}"/>
              </a:ext>
            </a:extLst>
          </p:cNvPr>
          <p:cNvSpPr txBox="1"/>
          <p:nvPr/>
        </p:nvSpPr>
        <p:spPr>
          <a:xfrm>
            <a:off x="817594" y="1331748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C5EF54-E05F-4A19-B27A-C92D79406B10}"/>
              </a:ext>
            </a:extLst>
          </p:cNvPr>
          <p:cNvSpPr/>
          <p:nvPr/>
        </p:nvSpPr>
        <p:spPr>
          <a:xfrm>
            <a:off x="5238644" y="3091281"/>
            <a:ext cx="3243005" cy="571501"/>
          </a:xfrm>
          <a:prstGeom prst="rect">
            <a:avLst/>
          </a:prstGeom>
          <a:solidFill>
            <a:srgbClr val="E41D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20445F1-2478-4B88-83F1-1D10CCB3D45C}"/>
              </a:ext>
            </a:extLst>
          </p:cNvPr>
          <p:cNvSpPr/>
          <p:nvPr/>
        </p:nvSpPr>
        <p:spPr>
          <a:xfrm>
            <a:off x="8481649" y="3091281"/>
            <a:ext cx="3710351" cy="571501"/>
          </a:xfrm>
          <a:prstGeom prst="rect">
            <a:avLst/>
          </a:prstGeom>
          <a:solidFill>
            <a:srgbClr val="227F9B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AF4D7C-76F8-49D7-8013-D0D7E1EAE78E}"/>
              </a:ext>
            </a:extLst>
          </p:cNvPr>
          <p:cNvSpPr/>
          <p:nvPr/>
        </p:nvSpPr>
        <p:spPr>
          <a:xfrm>
            <a:off x="1995638" y="3091281"/>
            <a:ext cx="3243006" cy="571501"/>
          </a:xfrm>
          <a:prstGeom prst="rect">
            <a:avLst/>
          </a:prstGeom>
          <a:solidFill>
            <a:srgbClr val="FB6F3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95BA9E-92FF-4EB0-A8EC-12D7B252E27E}"/>
              </a:ext>
            </a:extLst>
          </p:cNvPr>
          <p:cNvSpPr txBox="1"/>
          <p:nvPr/>
        </p:nvSpPr>
        <p:spPr>
          <a:xfrm>
            <a:off x="1995638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5B4D67-F85D-47E8-8EC2-82080CE2A981}"/>
              </a:ext>
            </a:extLst>
          </p:cNvPr>
          <p:cNvSpPr txBox="1"/>
          <p:nvPr/>
        </p:nvSpPr>
        <p:spPr>
          <a:xfrm>
            <a:off x="1995639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A36363-B171-44AD-A36E-3F3FA94C2A4F}"/>
              </a:ext>
            </a:extLst>
          </p:cNvPr>
          <p:cNvSpPr txBox="1"/>
          <p:nvPr/>
        </p:nvSpPr>
        <p:spPr>
          <a:xfrm>
            <a:off x="5238644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689F3-2F37-4438-A568-B241FFD45F49}"/>
              </a:ext>
            </a:extLst>
          </p:cNvPr>
          <p:cNvSpPr txBox="1"/>
          <p:nvPr/>
        </p:nvSpPr>
        <p:spPr>
          <a:xfrm>
            <a:off x="5238645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4AA2B-3447-493A-8221-3648980A9E58}"/>
              </a:ext>
            </a:extLst>
          </p:cNvPr>
          <p:cNvSpPr txBox="1"/>
          <p:nvPr/>
        </p:nvSpPr>
        <p:spPr>
          <a:xfrm>
            <a:off x="8481649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0C63D-215B-4E67-AF2E-48FB8C873593}"/>
              </a:ext>
            </a:extLst>
          </p:cNvPr>
          <p:cNvSpPr txBox="1"/>
          <p:nvPr/>
        </p:nvSpPr>
        <p:spPr>
          <a:xfrm>
            <a:off x="8481650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BBC49CD-9128-45C8-B81F-29F2850ED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649" y="2147039"/>
            <a:ext cx="641770" cy="64177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DEC5F19-BFF6-4CA9-ADE0-833393079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8" y="2097969"/>
            <a:ext cx="515751" cy="73991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B203862-8BB7-4A09-B22A-9BD0CA1BA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44" y="2110726"/>
            <a:ext cx="548554" cy="71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5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70A9222-E37F-4C7E-862D-00F37DCF5587}"/>
              </a:ext>
            </a:extLst>
          </p:cNvPr>
          <p:cNvSpPr/>
          <p:nvPr/>
        </p:nvSpPr>
        <p:spPr>
          <a:xfrm>
            <a:off x="0" y="3091281"/>
            <a:ext cx="4767006" cy="571501"/>
          </a:xfrm>
          <a:prstGeom prst="rect">
            <a:avLst/>
          </a:prstGeom>
          <a:solidFill>
            <a:srgbClr val="227F9B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3C6BAD-9151-4B4D-A4A8-2E2A10E1F69F}"/>
              </a:ext>
            </a:extLst>
          </p:cNvPr>
          <p:cNvSpPr txBox="1"/>
          <p:nvPr/>
        </p:nvSpPr>
        <p:spPr>
          <a:xfrm>
            <a:off x="1524000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77E9C-AA27-4744-8DB9-3D18A86D4515}"/>
              </a:ext>
            </a:extLst>
          </p:cNvPr>
          <p:cNvSpPr txBox="1"/>
          <p:nvPr/>
        </p:nvSpPr>
        <p:spPr>
          <a:xfrm>
            <a:off x="1524001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72DEB9-06CC-4C0C-ADF9-4AB419107E2D}"/>
              </a:ext>
            </a:extLst>
          </p:cNvPr>
          <p:cNvSpPr txBox="1"/>
          <p:nvPr/>
        </p:nvSpPr>
        <p:spPr>
          <a:xfrm>
            <a:off x="4767006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CDBDDC-5D4C-419C-9E9F-6A8B0FDB9116}"/>
              </a:ext>
            </a:extLst>
          </p:cNvPr>
          <p:cNvSpPr txBox="1"/>
          <p:nvPr/>
        </p:nvSpPr>
        <p:spPr>
          <a:xfrm>
            <a:off x="4767007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66ED9DE-5E25-4B99-9879-5F3245CE679B}"/>
              </a:ext>
            </a:extLst>
          </p:cNvPr>
          <p:cNvSpPr/>
          <p:nvPr/>
        </p:nvSpPr>
        <p:spPr>
          <a:xfrm>
            <a:off x="8010011" y="3091281"/>
            <a:ext cx="3243006" cy="571501"/>
          </a:xfrm>
          <a:prstGeom prst="rect">
            <a:avLst/>
          </a:prstGeom>
          <a:solidFill>
            <a:srgbClr val="FB6F3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6C56F-AF01-4F20-A343-A6E2DFDBB1F4}"/>
              </a:ext>
            </a:extLst>
          </p:cNvPr>
          <p:cNvSpPr txBox="1"/>
          <p:nvPr/>
        </p:nvSpPr>
        <p:spPr>
          <a:xfrm>
            <a:off x="8010011" y="413719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5B80FE-9993-44A2-8502-6191ABE6E78C}"/>
              </a:ext>
            </a:extLst>
          </p:cNvPr>
          <p:cNvSpPr txBox="1"/>
          <p:nvPr/>
        </p:nvSpPr>
        <p:spPr>
          <a:xfrm>
            <a:off x="8010012" y="457214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AF86819-5F7E-448C-ADCE-8A8171569175}"/>
              </a:ext>
            </a:extLst>
          </p:cNvPr>
          <p:cNvSpPr/>
          <p:nvPr/>
        </p:nvSpPr>
        <p:spPr>
          <a:xfrm>
            <a:off x="4767006" y="3091281"/>
            <a:ext cx="3243006" cy="571501"/>
          </a:xfrm>
          <a:prstGeom prst="rect">
            <a:avLst/>
          </a:prstGeom>
          <a:solidFill>
            <a:srgbClr val="E41D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72C14C-A712-43B8-9570-F111A78AE655}"/>
              </a:ext>
            </a:extLst>
          </p:cNvPr>
          <p:cNvSpPr txBox="1"/>
          <p:nvPr/>
        </p:nvSpPr>
        <p:spPr>
          <a:xfrm>
            <a:off x="817594" y="1331748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7E6CF37-6C72-45E4-BCC9-D103AB365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00583"/>
            <a:ext cx="531490" cy="63870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F8C0F65-AADF-4589-A2A7-D361BF958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11" y="2068205"/>
            <a:ext cx="605050" cy="70346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A74F2FE-0184-40BE-A937-000FAD9E7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06" y="2082785"/>
            <a:ext cx="718041" cy="67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2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FE88BA6-2276-47CA-A5EF-0D4E7216D0BA}"/>
              </a:ext>
            </a:extLst>
          </p:cNvPr>
          <p:cNvSpPr txBox="1"/>
          <p:nvPr/>
        </p:nvSpPr>
        <p:spPr>
          <a:xfrm>
            <a:off x="2957426" y="1982335"/>
            <a:ext cx="7881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7360256-EB53-47C7-9CE9-44F3354E8A08}"/>
              </a:ext>
            </a:extLst>
          </p:cNvPr>
          <p:cNvSpPr/>
          <p:nvPr/>
        </p:nvSpPr>
        <p:spPr>
          <a:xfrm>
            <a:off x="2871701" y="1504159"/>
            <a:ext cx="498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04D247F-A92B-4F9B-8DCD-D09189DCF571}"/>
              </a:ext>
            </a:extLst>
          </p:cNvPr>
          <p:cNvSpPr/>
          <p:nvPr/>
        </p:nvSpPr>
        <p:spPr>
          <a:xfrm>
            <a:off x="1353515" y="1449253"/>
            <a:ext cx="1249610" cy="1249610"/>
          </a:xfrm>
          <a:prstGeom prst="ellipse">
            <a:avLst/>
          </a:prstGeom>
          <a:solidFill>
            <a:srgbClr val="227F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A331D24D-09EA-4672-A870-8AA4F3151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750640" y="1846378"/>
            <a:ext cx="455360" cy="455360"/>
          </a:xfrm>
          <a:prstGeom prst="rect">
            <a:avLst/>
          </a:prstGeom>
          <a:effectLst/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3CB88EC3-9B74-42F4-8FFC-0510DD9A7052}"/>
              </a:ext>
            </a:extLst>
          </p:cNvPr>
          <p:cNvSpPr/>
          <p:nvPr/>
        </p:nvSpPr>
        <p:spPr>
          <a:xfrm>
            <a:off x="1353515" y="3798448"/>
            <a:ext cx="1249610" cy="1249610"/>
          </a:xfrm>
          <a:prstGeom prst="ellipse">
            <a:avLst/>
          </a:prstGeom>
          <a:solidFill>
            <a:srgbClr val="E41D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6730EE82-DEE2-42C6-B6CF-1315DFE616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7697" y="4170193"/>
            <a:ext cx="455360" cy="432594"/>
          </a:xfrm>
          <a:prstGeom prst="rect">
            <a:avLst/>
          </a:prstGeom>
          <a:effectLst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B94ACAB-904E-45F1-90AE-76D957963759}"/>
              </a:ext>
            </a:extLst>
          </p:cNvPr>
          <p:cNvSpPr txBox="1"/>
          <p:nvPr/>
        </p:nvSpPr>
        <p:spPr>
          <a:xfrm>
            <a:off x="2957426" y="4331530"/>
            <a:ext cx="7881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9D0D536-B3AF-46A4-9532-DC4A25113959}"/>
              </a:ext>
            </a:extLst>
          </p:cNvPr>
          <p:cNvSpPr/>
          <p:nvPr/>
        </p:nvSpPr>
        <p:spPr>
          <a:xfrm>
            <a:off x="2871701" y="3853354"/>
            <a:ext cx="498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ye - Poppins Light">
      <a:majorFont>
        <a:latin typeface="Ry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41D58"/>
        </a:solidFill>
        <a:ln>
          <a:noFill/>
        </a:ln>
        <a:effectLst/>
      </a:spPr>
      <a:bodyPr rtlCol="0" anchor="ctr" anchorCtr="0"/>
      <a:lstStyle>
        <a:defPPr algn="ctr">
          <a:defRPr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4002</TotalTime>
  <Words>1418</Words>
  <Application>Microsoft Office PowerPoint</Application>
  <PresentationFormat>와이드스크린</PresentationFormat>
  <Paragraphs>219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</vt:lpstr>
      <vt:lpstr>Poppins Light</vt:lpstr>
      <vt:lpstr>맑은 고딕</vt:lpstr>
      <vt:lpstr>Wingdings</vt:lpstr>
      <vt:lpstr>Rye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293</cp:revision>
  <dcterms:created xsi:type="dcterms:W3CDTF">2019-04-06T05:20:47Z</dcterms:created>
  <dcterms:modified xsi:type="dcterms:W3CDTF">2023-10-06T22:36:11Z</dcterms:modified>
</cp:coreProperties>
</file>