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Bukhari Script" charset="1" panose="00000500000000000000"/>
      <p:regular r:id="rId10"/>
    </p:embeddedFont>
    <p:embeddedFont>
      <p:font typeface="Garet Book" charset="1" panose="0000000000000000000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slides/slide1.xml" Type="http://schemas.openxmlformats.org/officeDocument/2006/relationships/slide"/><Relationship Id="rId13" Target="slides/slide2.xml" Type="http://schemas.openxmlformats.org/officeDocument/2006/relationships/slide"/><Relationship Id="rId14" Target="slides/slide3.xml" Type="http://schemas.openxmlformats.org/officeDocument/2006/relationships/slide"/><Relationship Id="rId15" Target="slides/slide4.xml" Type="http://schemas.openxmlformats.org/officeDocument/2006/relationships/slide"/><Relationship Id="rId16" Target="slides/slide5.xml" Type="http://schemas.openxmlformats.org/officeDocument/2006/relationships/slide"/><Relationship Id="rId17" Target="slides/slide6.xml" Type="http://schemas.openxmlformats.org/officeDocument/2006/relationships/slide"/><Relationship Id="rId18" Target="slides/slide7.xml" Type="http://schemas.openxmlformats.org/officeDocument/2006/relationships/slide"/><Relationship Id="rId19" Target="slides/slide8.xml" Type="http://schemas.openxmlformats.org/officeDocument/2006/relationships/slide"/><Relationship Id="rId2" Target="presProps.xml" Type="http://schemas.openxmlformats.org/officeDocument/2006/relationships/presProps"/><Relationship Id="rId20" Target="slides/slide9.xml" Type="http://schemas.openxmlformats.org/officeDocument/2006/relationships/slide"/><Relationship Id="rId21" Target="slides/slide10.xml" Type="http://schemas.openxmlformats.org/officeDocument/2006/relationships/slide"/><Relationship Id="rId22" Target="slides/slide11.xml" Type="http://schemas.openxmlformats.org/officeDocument/2006/relationships/slide"/><Relationship Id="rId23" Target="slides/slide12.xml" Type="http://schemas.openxmlformats.org/officeDocument/2006/relationships/slide"/><Relationship Id="rId24" Target="slides/slide13.xml" Type="http://schemas.openxmlformats.org/officeDocument/2006/relationships/slide"/><Relationship Id="rId25" Target="slides/slide14.xml" Type="http://schemas.openxmlformats.org/officeDocument/2006/relationships/slide"/><Relationship Id="rId26" Target="slides/slide15.xml" Type="http://schemas.openxmlformats.org/officeDocument/2006/relationships/slide"/><Relationship Id="rId27" Target="slides/slide16.xml" Type="http://schemas.openxmlformats.org/officeDocument/2006/relationships/slide"/><Relationship Id="rId28" Target="slides/slide17.xml" Type="http://schemas.openxmlformats.org/officeDocument/2006/relationships/slide"/><Relationship Id="rId29" Target="slides/slide18.xml" Type="http://schemas.openxmlformats.org/officeDocument/2006/relationships/slide"/><Relationship Id="rId3" Target="viewProps.xml" Type="http://schemas.openxmlformats.org/officeDocument/2006/relationships/viewProps"/><Relationship Id="rId30" Target="slides/slide19.xml" Type="http://schemas.openxmlformats.org/officeDocument/2006/relationships/slide"/><Relationship Id="rId31" Target="slides/slide20.xml" Type="http://schemas.openxmlformats.org/officeDocument/2006/relationships/slide"/><Relationship Id="rId32" Target="slides/slide21.xml" Type="http://schemas.openxmlformats.org/officeDocument/2006/relationships/slide"/><Relationship Id="rId33" Target="slides/slide22.xml" Type="http://schemas.openxmlformats.org/officeDocument/2006/relationships/slide"/><Relationship Id="rId34" Target="slides/slide23.xml" Type="http://schemas.openxmlformats.org/officeDocument/2006/relationships/slide"/><Relationship Id="rId35" Target="slides/slide24.xml" Type="http://schemas.openxmlformats.org/officeDocument/2006/relationships/slide"/><Relationship Id="rId36" Target="slides/slide25.xml" Type="http://schemas.openxmlformats.org/officeDocument/2006/relationships/slide"/><Relationship Id="rId37" Target="slides/slide26.xml" Type="http://schemas.openxmlformats.org/officeDocument/2006/relationships/slide"/><Relationship Id="rId38" Target="slides/slide27.xml" Type="http://schemas.openxmlformats.org/officeDocument/2006/relationships/slide"/><Relationship Id="rId39" Target="slides/slide28.xml" Type="http://schemas.openxmlformats.org/officeDocument/2006/relationships/slide"/><Relationship Id="rId4" Target="theme/theme1.xml" Type="http://schemas.openxmlformats.org/officeDocument/2006/relationships/theme"/><Relationship Id="rId40" Target="slides/slide29.xml" Type="http://schemas.openxmlformats.org/officeDocument/2006/relationships/slide"/><Relationship Id="rId41" Target="slides/slide30.xml" Type="http://schemas.openxmlformats.org/officeDocument/2006/relationships/slide"/><Relationship Id="rId42" Target="slides/slide31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Relationship Id="rId3" Target="../media/image33.svg" Type="http://schemas.openxmlformats.org/officeDocument/2006/relationships/image"/><Relationship Id="rId4" Target="../media/image34.png" Type="http://schemas.openxmlformats.org/officeDocument/2006/relationships/image"/><Relationship Id="rId5" Target="../media/image50.png" Type="http://schemas.openxmlformats.org/officeDocument/2006/relationships/image"/><Relationship Id="rId6" Target="../media/image51.svg" Type="http://schemas.openxmlformats.org/officeDocument/2006/relationships/image"/><Relationship Id="rId7" Target="../media/image30.png" Type="http://schemas.openxmlformats.org/officeDocument/2006/relationships/image"/><Relationship Id="rId8" Target="../media/image31.sv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9.png" Type="http://schemas.openxmlformats.org/officeDocument/2006/relationships/image"/><Relationship Id="rId11" Target="../media/image60.png" Type="http://schemas.openxmlformats.org/officeDocument/2006/relationships/image"/><Relationship Id="rId12" Target="../media/image61.png" Type="http://schemas.openxmlformats.org/officeDocument/2006/relationships/image"/><Relationship Id="rId13" Target="../media/image62.svg" Type="http://schemas.openxmlformats.org/officeDocument/2006/relationships/image"/><Relationship Id="rId14" Target="../media/image63.png" Type="http://schemas.openxmlformats.org/officeDocument/2006/relationships/image"/><Relationship Id="rId15" Target="../media/image64.svg" Type="http://schemas.openxmlformats.org/officeDocument/2006/relationships/image"/><Relationship Id="rId16" Target="../media/image8.png" Type="http://schemas.openxmlformats.org/officeDocument/2006/relationships/image"/><Relationship Id="rId17" Target="../media/image9.svg" Type="http://schemas.openxmlformats.org/officeDocument/2006/relationships/image"/><Relationship Id="rId2" Target="../media/image1.png" Type="http://schemas.openxmlformats.org/officeDocument/2006/relationships/image"/><Relationship Id="rId3" Target="../media/image52.png" Type="http://schemas.openxmlformats.org/officeDocument/2006/relationships/image"/><Relationship Id="rId4" Target="../media/image53.svg" Type="http://schemas.openxmlformats.org/officeDocument/2006/relationships/image"/><Relationship Id="rId5" Target="../media/image54.png" Type="http://schemas.openxmlformats.org/officeDocument/2006/relationships/image"/><Relationship Id="rId6" Target="../media/image55.svg" Type="http://schemas.openxmlformats.org/officeDocument/2006/relationships/image"/><Relationship Id="rId7" Target="../media/image56.png" Type="http://schemas.openxmlformats.org/officeDocument/2006/relationships/image"/><Relationship Id="rId8" Target="../media/image57.svg" Type="http://schemas.openxmlformats.org/officeDocument/2006/relationships/image"/><Relationship Id="rId9" Target="../media/image58.pn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65.pn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Relationship Id="rId3" Target="../media/image33.svg" Type="http://schemas.openxmlformats.org/officeDocument/2006/relationships/image"/><Relationship Id="rId4" Target="../media/image34.png" Type="http://schemas.openxmlformats.org/officeDocument/2006/relationships/image"/><Relationship Id="rId5" Target="../media/image50.png" Type="http://schemas.openxmlformats.org/officeDocument/2006/relationships/image"/><Relationship Id="rId6" Target="../media/image51.svg" Type="http://schemas.openxmlformats.org/officeDocument/2006/relationships/image"/><Relationship Id="rId7" Target="../media/image30.png" Type="http://schemas.openxmlformats.org/officeDocument/2006/relationships/image"/><Relationship Id="rId8" Target="../media/image31.sv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8.png" Type="http://schemas.openxmlformats.org/officeDocument/2006/relationships/image"/><Relationship Id="rId4" Target="../media/image39.svg" Type="http://schemas.openxmlformats.org/officeDocument/2006/relationships/image"/><Relationship Id="rId5" Target="../media/image11.png" Type="http://schemas.openxmlformats.org/officeDocument/2006/relationships/image"/><Relationship Id="rId6" Target="../media/image66.png" Type="http://schemas.openxmlformats.org/officeDocument/2006/relationships/image"/><Relationship Id="rId7" Target="../media/image67.sv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68.png" Type="http://schemas.openxmlformats.org/officeDocument/2006/relationships/image"/><Relationship Id="rId4" Target="../media/image69.png" Type="http://schemas.openxmlformats.org/officeDocument/2006/relationships/image"/><Relationship Id="rId5" Target="../media/image2.png" Type="http://schemas.openxmlformats.org/officeDocument/2006/relationships/image"/><Relationship Id="rId6" Target="../media/image3.svg" Type="http://schemas.openxmlformats.org/officeDocument/2006/relationships/image"/><Relationship Id="rId7" Target="../media/image30.png" Type="http://schemas.openxmlformats.org/officeDocument/2006/relationships/image"/><Relationship Id="rId8" Target="../media/image31.sv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Relationship Id="rId3" Target="../media/image33.svg" Type="http://schemas.openxmlformats.org/officeDocument/2006/relationships/image"/><Relationship Id="rId4" Target="../media/image34.png" Type="http://schemas.openxmlformats.org/officeDocument/2006/relationships/image"/><Relationship Id="rId5" Target="../media/image70.png" Type="http://schemas.openxmlformats.org/officeDocument/2006/relationships/image"/><Relationship Id="rId6" Target="../media/image71.svg" Type="http://schemas.openxmlformats.org/officeDocument/2006/relationships/image"/><Relationship Id="rId7" Target="../media/image72.png" Type="http://schemas.openxmlformats.org/officeDocument/2006/relationships/image"/><Relationship Id="rId8" Target="../media/image73.sv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4.png" Type="http://schemas.openxmlformats.org/officeDocument/2006/relationships/image"/><Relationship Id="rId3" Target="../media/image75.svg" Type="http://schemas.openxmlformats.org/officeDocument/2006/relationships/image"/><Relationship Id="rId4" Target="../media/image76.png" Type="http://schemas.openxmlformats.org/officeDocument/2006/relationships/image"/><Relationship Id="rId5" Target="../media/image77.svg" Type="http://schemas.openxmlformats.org/officeDocument/2006/relationships/image"/><Relationship Id="rId6" Target="../media/image30.png" Type="http://schemas.openxmlformats.org/officeDocument/2006/relationships/image"/><Relationship Id="rId7" Target="../media/image31.svg" Type="http://schemas.openxmlformats.org/officeDocument/2006/relationships/image"/><Relationship Id="rId8" Target="../media/image11.pn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5.jpeg" Type="http://schemas.openxmlformats.org/officeDocument/2006/relationships/image"/><Relationship Id="rId11" Target="../media/image86.jpeg" Type="http://schemas.openxmlformats.org/officeDocument/2006/relationships/image"/><Relationship Id="rId12" Target="../media/image11.png" Type="http://schemas.openxmlformats.org/officeDocument/2006/relationships/image"/><Relationship Id="rId13" Target="../media/image17.png" Type="http://schemas.openxmlformats.org/officeDocument/2006/relationships/image"/><Relationship Id="rId14" Target="../media/image18.svg" Type="http://schemas.openxmlformats.org/officeDocument/2006/relationships/image"/><Relationship Id="rId15" Target="../media/image8.png" Type="http://schemas.openxmlformats.org/officeDocument/2006/relationships/image"/><Relationship Id="rId16" Target="../media/image9.svg" Type="http://schemas.openxmlformats.org/officeDocument/2006/relationships/image"/><Relationship Id="rId2" Target="../media/image1.png" Type="http://schemas.openxmlformats.org/officeDocument/2006/relationships/image"/><Relationship Id="rId3" Target="../media/image78.png" Type="http://schemas.openxmlformats.org/officeDocument/2006/relationships/image"/><Relationship Id="rId4" Target="../media/image79.svg" Type="http://schemas.openxmlformats.org/officeDocument/2006/relationships/image"/><Relationship Id="rId5" Target="../media/image80.png" Type="http://schemas.openxmlformats.org/officeDocument/2006/relationships/image"/><Relationship Id="rId6" Target="../media/image81.svg" Type="http://schemas.openxmlformats.org/officeDocument/2006/relationships/image"/><Relationship Id="rId7" Target="../media/image82.jpeg" Type="http://schemas.openxmlformats.org/officeDocument/2006/relationships/image"/><Relationship Id="rId8" Target="../media/image83.png" Type="http://schemas.openxmlformats.org/officeDocument/2006/relationships/image"/><Relationship Id="rId9" Target="../media/image84.sv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7.jpeg" Type="http://schemas.openxmlformats.org/officeDocument/2006/relationships/image"/><Relationship Id="rId3" Target="../media/VAEQlFcSy1M.mp4" Type="http://schemas.openxmlformats.org/officeDocument/2006/relationships/video"/><Relationship Id="rId4" Target="../media/VAEQlFcSy1M.mp4" Type="http://schemas.microsoft.com/office/2007/relationships/media"/><Relationship Id="rId5" Target="../media/image88.png" Type="http://schemas.openxmlformats.org/officeDocument/2006/relationships/image"/><Relationship Id="rId6" Target="../media/image89.svg" Type="http://schemas.openxmlformats.org/officeDocument/2006/relationships/image"/><Relationship Id="rId7" Target="../media/image2.png" Type="http://schemas.openxmlformats.org/officeDocument/2006/relationships/image"/><Relationship Id="rId8" Target="../media/image3.sv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4.png" Type="http://schemas.openxmlformats.org/officeDocument/2006/relationships/image"/><Relationship Id="rId4" Target="../media/image15.svg" Type="http://schemas.openxmlformats.org/officeDocument/2006/relationships/image"/><Relationship Id="rId5" Target="../media/image16.png" Type="http://schemas.openxmlformats.org/officeDocument/2006/relationships/image"/><Relationship Id="rId6" Target="../media/image17.png" Type="http://schemas.openxmlformats.org/officeDocument/2006/relationships/image"/><Relationship Id="rId7" Target="../media/image18.sv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.svg" Type="http://schemas.openxmlformats.org/officeDocument/2006/relationships/image"/><Relationship Id="rId11" Target="../media/image95.png" Type="http://schemas.openxmlformats.org/officeDocument/2006/relationships/image"/><Relationship Id="rId12" Target="../media/image96.svg" Type="http://schemas.openxmlformats.org/officeDocument/2006/relationships/image"/><Relationship Id="rId2" Target="../media/image90.png" Type="http://schemas.openxmlformats.org/officeDocument/2006/relationships/image"/><Relationship Id="rId3" Target="../media/image91.png" Type="http://schemas.openxmlformats.org/officeDocument/2006/relationships/image"/><Relationship Id="rId4" Target="../media/image92.svg" Type="http://schemas.openxmlformats.org/officeDocument/2006/relationships/image"/><Relationship Id="rId5" Target="../media/image93.png" Type="http://schemas.openxmlformats.org/officeDocument/2006/relationships/image"/><Relationship Id="rId6" Target="../media/image8.png" Type="http://schemas.openxmlformats.org/officeDocument/2006/relationships/image"/><Relationship Id="rId7" Target="../media/image9.svg" Type="http://schemas.openxmlformats.org/officeDocument/2006/relationships/image"/><Relationship Id="rId8" Target="../media/image94.png" Type="http://schemas.openxmlformats.org/officeDocument/2006/relationships/image"/><Relationship Id="rId9" Target="../media/image30.pn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2.png" Type="http://schemas.openxmlformats.org/officeDocument/2006/relationships/image"/><Relationship Id="rId11" Target="../media/image73.svg" Type="http://schemas.openxmlformats.org/officeDocument/2006/relationships/image"/><Relationship Id="rId2" Target="../media/image1.pn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2.png" Type="http://schemas.openxmlformats.org/officeDocument/2006/relationships/image"/><Relationship Id="rId6" Target="../media/image3.svg" Type="http://schemas.openxmlformats.org/officeDocument/2006/relationships/image"/><Relationship Id="rId7" Target="../media/image97.png" Type="http://schemas.openxmlformats.org/officeDocument/2006/relationships/image"/><Relationship Id="rId8" Target="../media/image98.png" Type="http://schemas.openxmlformats.org/officeDocument/2006/relationships/image"/><Relationship Id="rId9" Target="../media/image99.sv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00.jpeg" Type="http://schemas.openxmlformats.org/officeDocument/2006/relationships/image"/><Relationship Id="rId4" Target="../media/image101.jpeg" Type="http://schemas.openxmlformats.org/officeDocument/2006/relationships/image"/><Relationship Id="rId5" Target="../media/image102.jpeg" Type="http://schemas.openxmlformats.org/officeDocument/2006/relationships/image"/><Relationship Id="rId6" Target="../media/image103.png" Type="http://schemas.openxmlformats.org/officeDocument/2006/relationships/image"/><Relationship Id="rId7" Target="../media/image104.svg" Type="http://schemas.openxmlformats.org/officeDocument/2006/relationships/image"/><Relationship Id="rId8" Target="../media/image48.png" Type="http://schemas.openxmlformats.org/officeDocument/2006/relationships/image"/><Relationship Id="rId9" Target="../media/image49.sv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56.png" Type="http://schemas.openxmlformats.org/officeDocument/2006/relationships/image"/><Relationship Id="rId4" Target="../media/image57.svg" Type="http://schemas.openxmlformats.org/officeDocument/2006/relationships/image"/><Relationship Id="rId5" Target="../media/image80.png" Type="http://schemas.openxmlformats.org/officeDocument/2006/relationships/image"/><Relationship Id="rId6" Target="../media/image81.svg" Type="http://schemas.openxmlformats.org/officeDocument/2006/relationships/image"/><Relationship Id="rId7" Target="../media/image105.png" Type="http://schemas.openxmlformats.org/officeDocument/2006/relationships/image"/><Relationship Id="rId8" Target="../media/image30.png" Type="http://schemas.openxmlformats.org/officeDocument/2006/relationships/image"/><Relationship Id="rId9" Target="../media/image31.sv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06.png" Type="http://schemas.openxmlformats.org/officeDocument/2006/relationships/image"/><Relationship Id="rId4" Target="../media/image107.png" Type="http://schemas.openxmlformats.org/officeDocument/2006/relationships/image"/><Relationship Id="rId5" Target="../media/image108.svg" Type="http://schemas.openxmlformats.org/officeDocument/2006/relationships/image"/><Relationship Id="rId6" Target="../media/image11.png" Type="http://schemas.openxmlformats.org/officeDocument/2006/relationships/image"/><Relationship Id="rId7" Target="../media/image17.png" Type="http://schemas.openxmlformats.org/officeDocument/2006/relationships/image"/><Relationship Id="rId8" Target="../media/image18.sv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8.png" Type="http://schemas.openxmlformats.org/officeDocument/2006/relationships/image"/><Relationship Id="rId11" Target="../media/image99.svg" Type="http://schemas.openxmlformats.org/officeDocument/2006/relationships/image"/><Relationship Id="rId12" Target="../media/image72.png" Type="http://schemas.openxmlformats.org/officeDocument/2006/relationships/image"/><Relationship Id="rId13" Target="../media/image73.svg" Type="http://schemas.openxmlformats.org/officeDocument/2006/relationships/image"/><Relationship Id="rId14" Target="../media/image2.png" Type="http://schemas.openxmlformats.org/officeDocument/2006/relationships/image"/><Relationship Id="rId15" Target="../media/image3.svg" Type="http://schemas.openxmlformats.org/officeDocument/2006/relationships/image"/><Relationship Id="rId2" Target="../media/image1.png" Type="http://schemas.openxmlformats.org/officeDocument/2006/relationships/image"/><Relationship Id="rId3" Target="../media/image109.png" Type="http://schemas.openxmlformats.org/officeDocument/2006/relationships/image"/><Relationship Id="rId4" Target="../media/image110.svg" Type="http://schemas.openxmlformats.org/officeDocument/2006/relationships/image"/><Relationship Id="rId5" Target="../media/image111.png" Type="http://schemas.openxmlformats.org/officeDocument/2006/relationships/image"/><Relationship Id="rId6" Target="../media/image112.svg" Type="http://schemas.openxmlformats.org/officeDocument/2006/relationships/image"/><Relationship Id="rId7" Target="../media/image113.png" Type="http://schemas.openxmlformats.org/officeDocument/2006/relationships/image"/><Relationship Id="rId8" Target="../media/image114.svg" Type="http://schemas.openxmlformats.org/officeDocument/2006/relationships/image"/><Relationship Id="rId9" Target="../media/image93.png" Type="http://schemas.openxmlformats.org/officeDocument/2006/relationships/imag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4.png" Type="http://schemas.openxmlformats.org/officeDocument/2006/relationships/image"/><Relationship Id="rId4" Target="../media/image15.svg" Type="http://schemas.openxmlformats.org/officeDocument/2006/relationships/image"/><Relationship Id="rId5" Target="../media/image28.png" Type="http://schemas.openxmlformats.org/officeDocument/2006/relationships/image"/><Relationship Id="rId6" Target="../media/image29.svg" Type="http://schemas.openxmlformats.org/officeDocument/2006/relationships/image"/><Relationship Id="rId7" Target="../media/image30.png" Type="http://schemas.openxmlformats.org/officeDocument/2006/relationships/image"/><Relationship Id="rId8" Target="../media/image31.svg" Type="http://schemas.openxmlformats.org/officeDocument/2006/relationships/image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48.png" Type="http://schemas.openxmlformats.org/officeDocument/2006/relationships/image"/><Relationship Id="rId4" Target="../media/image49.svg" Type="http://schemas.openxmlformats.org/officeDocument/2006/relationships/image"/></Relationships>
</file>

<file path=ppt/slides/_rels/slide2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15.png" Type="http://schemas.openxmlformats.org/officeDocument/2006/relationships/image"/><Relationship Id="rId4" Target="../media/image116.png" Type="http://schemas.openxmlformats.org/officeDocument/2006/relationships/image"/><Relationship Id="rId5" Target="../media/image117.svg" Type="http://schemas.openxmlformats.org/officeDocument/2006/relationships/image"/><Relationship Id="rId6" Target="../media/image2.png" Type="http://schemas.openxmlformats.org/officeDocument/2006/relationships/image"/><Relationship Id="rId7" Target="../media/image3.svg" Type="http://schemas.openxmlformats.org/officeDocument/2006/relationships/image"/></Relationships>
</file>

<file path=ppt/slides/_rels/slide2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png" Type="http://schemas.openxmlformats.org/officeDocument/2006/relationships/image"/><Relationship Id="rId11" Target="../media/image18.svg" Type="http://schemas.openxmlformats.org/officeDocument/2006/relationships/image"/><Relationship Id="rId12" Target="../media/image28.png" Type="http://schemas.openxmlformats.org/officeDocument/2006/relationships/image"/><Relationship Id="rId13" Target="../media/image29.svg" Type="http://schemas.openxmlformats.org/officeDocument/2006/relationships/image"/><Relationship Id="rId14" Target="../media/image14.png" Type="http://schemas.openxmlformats.org/officeDocument/2006/relationships/image"/><Relationship Id="rId15" Target="../media/image15.svg" Type="http://schemas.openxmlformats.org/officeDocument/2006/relationships/image"/><Relationship Id="rId16" Target="../media/image30.png" Type="http://schemas.openxmlformats.org/officeDocument/2006/relationships/image"/><Relationship Id="rId17" Target="../media/image31.svg" Type="http://schemas.openxmlformats.org/officeDocument/2006/relationships/image"/><Relationship Id="rId18" Target="../media/image93.png" Type="http://schemas.openxmlformats.org/officeDocument/2006/relationships/image"/><Relationship Id="rId19" Target="../media/image91.png" Type="http://schemas.openxmlformats.org/officeDocument/2006/relationships/image"/><Relationship Id="rId2" Target="../media/image1.png" Type="http://schemas.openxmlformats.org/officeDocument/2006/relationships/image"/><Relationship Id="rId20" Target="../media/image92.svg" Type="http://schemas.openxmlformats.org/officeDocument/2006/relationships/image"/><Relationship Id="rId21" Target="../media/image76.png" Type="http://schemas.openxmlformats.org/officeDocument/2006/relationships/image"/><Relationship Id="rId22" Target="../media/image77.svg" Type="http://schemas.openxmlformats.org/officeDocument/2006/relationships/image"/><Relationship Id="rId23" Target="../media/image52.png" Type="http://schemas.openxmlformats.org/officeDocument/2006/relationships/image"/><Relationship Id="rId24" Target="../media/image53.svg" Type="http://schemas.openxmlformats.org/officeDocument/2006/relationships/image"/><Relationship Id="rId25" Target="../media/image61.png" Type="http://schemas.openxmlformats.org/officeDocument/2006/relationships/image"/><Relationship Id="rId26" Target="../media/image62.svg" Type="http://schemas.openxmlformats.org/officeDocument/2006/relationships/image"/><Relationship Id="rId27" Target="../media/image8.png" Type="http://schemas.openxmlformats.org/officeDocument/2006/relationships/image"/><Relationship Id="rId28" Target="../media/image9.svg" Type="http://schemas.openxmlformats.org/officeDocument/2006/relationships/image"/><Relationship Id="rId29" Target="../media/image48.png" Type="http://schemas.openxmlformats.org/officeDocument/2006/relationships/image"/><Relationship Id="rId3" Target="../media/image2.png" Type="http://schemas.openxmlformats.org/officeDocument/2006/relationships/image"/><Relationship Id="rId30" Target="../media/image49.sv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11.pn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24.png" Type="http://schemas.openxmlformats.org/officeDocument/2006/relationships/image"/><Relationship Id="rId12" Target="../media/image25.svg" Type="http://schemas.openxmlformats.org/officeDocument/2006/relationships/image"/><Relationship Id="rId2" Target="../media/image1.png" Type="http://schemas.openxmlformats.org/officeDocument/2006/relationships/image"/><Relationship Id="rId3" Target="../media/image19.png" Type="http://schemas.openxmlformats.org/officeDocument/2006/relationships/image"/><Relationship Id="rId4" Target="../media/image20.png" Type="http://schemas.openxmlformats.org/officeDocument/2006/relationships/image"/><Relationship Id="rId5" Target="../media/image21.png" Type="http://schemas.openxmlformats.org/officeDocument/2006/relationships/image"/><Relationship Id="rId6" Target="../media/image8.png" Type="http://schemas.openxmlformats.org/officeDocument/2006/relationships/image"/><Relationship Id="rId7" Target="../media/image9.svg" Type="http://schemas.openxmlformats.org/officeDocument/2006/relationships/image"/><Relationship Id="rId8" Target="../media/image22.png" Type="http://schemas.openxmlformats.org/officeDocument/2006/relationships/image"/><Relationship Id="rId9" Target="../media/image23.svg" Type="http://schemas.openxmlformats.org/officeDocument/2006/relationships/image"/></Relationships>
</file>

<file path=ppt/slides/_rels/slide3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5.svg" Type="http://schemas.openxmlformats.org/officeDocument/2006/relationships/image"/><Relationship Id="rId11" Target="../media/image126.png" Type="http://schemas.openxmlformats.org/officeDocument/2006/relationships/image"/><Relationship Id="rId12" Target="../media/image127.svg" Type="http://schemas.openxmlformats.org/officeDocument/2006/relationships/image"/><Relationship Id="rId13" Target="../media/image128.png" Type="http://schemas.openxmlformats.org/officeDocument/2006/relationships/image"/><Relationship Id="rId14" Target="../media/image129.svg" Type="http://schemas.openxmlformats.org/officeDocument/2006/relationships/image"/><Relationship Id="rId15" Target="../media/image130.png" Type="http://schemas.openxmlformats.org/officeDocument/2006/relationships/image"/><Relationship Id="rId16" Target="../media/image131.svg" Type="http://schemas.openxmlformats.org/officeDocument/2006/relationships/image"/><Relationship Id="rId17" Target="../media/image132.png" Type="http://schemas.openxmlformats.org/officeDocument/2006/relationships/image"/><Relationship Id="rId18" Target="../media/image133.svg" Type="http://schemas.openxmlformats.org/officeDocument/2006/relationships/image"/><Relationship Id="rId19" Target="../media/image134.png" Type="http://schemas.openxmlformats.org/officeDocument/2006/relationships/image"/><Relationship Id="rId2" Target="../media/image1.png" Type="http://schemas.openxmlformats.org/officeDocument/2006/relationships/image"/><Relationship Id="rId20" Target="../media/image135.svg" Type="http://schemas.openxmlformats.org/officeDocument/2006/relationships/image"/><Relationship Id="rId21" Target="../media/image136.png" Type="http://schemas.openxmlformats.org/officeDocument/2006/relationships/image"/><Relationship Id="rId22" Target="../media/image137.svg" Type="http://schemas.openxmlformats.org/officeDocument/2006/relationships/image"/><Relationship Id="rId23" Target="../media/image138.png" Type="http://schemas.openxmlformats.org/officeDocument/2006/relationships/image"/><Relationship Id="rId24" Target="../media/image139.svg" Type="http://schemas.openxmlformats.org/officeDocument/2006/relationships/image"/><Relationship Id="rId25" Target="../media/image140.png" Type="http://schemas.openxmlformats.org/officeDocument/2006/relationships/image"/><Relationship Id="rId26" Target="../media/image141.svg" Type="http://schemas.openxmlformats.org/officeDocument/2006/relationships/image"/><Relationship Id="rId27" Target="../media/image142.png" Type="http://schemas.openxmlformats.org/officeDocument/2006/relationships/image"/><Relationship Id="rId28" Target="../media/image143.svg" Type="http://schemas.openxmlformats.org/officeDocument/2006/relationships/image"/><Relationship Id="rId29" Target="../media/image144.png" Type="http://schemas.openxmlformats.org/officeDocument/2006/relationships/image"/><Relationship Id="rId3" Target="../media/image118.png" Type="http://schemas.openxmlformats.org/officeDocument/2006/relationships/image"/><Relationship Id="rId30" Target="../media/image145.svg" Type="http://schemas.openxmlformats.org/officeDocument/2006/relationships/image"/><Relationship Id="rId31" Target="../media/image146.png" Type="http://schemas.openxmlformats.org/officeDocument/2006/relationships/image"/><Relationship Id="rId32" Target="../media/image147.svg" Type="http://schemas.openxmlformats.org/officeDocument/2006/relationships/image"/><Relationship Id="rId33" Target="../media/image148.png" Type="http://schemas.openxmlformats.org/officeDocument/2006/relationships/image"/><Relationship Id="rId34" Target="../media/image149.svg" Type="http://schemas.openxmlformats.org/officeDocument/2006/relationships/image"/><Relationship Id="rId35" Target="../media/image150.png" Type="http://schemas.openxmlformats.org/officeDocument/2006/relationships/image"/><Relationship Id="rId36" Target="../media/image151.svg" Type="http://schemas.openxmlformats.org/officeDocument/2006/relationships/image"/><Relationship Id="rId37" Target="../media/image152.png" Type="http://schemas.openxmlformats.org/officeDocument/2006/relationships/image"/><Relationship Id="rId38" Target="../media/image153.svg" Type="http://schemas.openxmlformats.org/officeDocument/2006/relationships/image"/><Relationship Id="rId39" Target="../media/image154.png" Type="http://schemas.openxmlformats.org/officeDocument/2006/relationships/image"/><Relationship Id="rId4" Target="../media/image119.svg" Type="http://schemas.openxmlformats.org/officeDocument/2006/relationships/image"/><Relationship Id="rId40" Target="../media/image155.svg" Type="http://schemas.openxmlformats.org/officeDocument/2006/relationships/image"/><Relationship Id="rId41" Target="../media/image156.png" Type="http://schemas.openxmlformats.org/officeDocument/2006/relationships/image"/><Relationship Id="rId42" Target="../media/image157.svg" Type="http://schemas.openxmlformats.org/officeDocument/2006/relationships/image"/><Relationship Id="rId43" Target="../media/image158.png" Type="http://schemas.openxmlformats.org/officeDocument/2006/relationships/image"/><Relationship Id="rId44" Target="../media/image159.svg" Type="http://schemas.openxmlformats.org/officeDocument/2006/relationships/image"/><Relationship Id="rId45" Target="../media/image160.png" Type="http://schemas.openxmlformats.org/officeDocument/2006/relationships/image"/><Relationship Id="rId46" Target="../media/image161.svg" Type="http://schemas.openxmlformats.org/officeDocument/2006/relationships/image"/><Relationship Id="rId47" Target="../media/image162.png" Type="http://schemas.openxmlformats.org/officeDocument/2006/relationships/image"/><Relationship Id="rId48" Target="../media/image163.svg" Type="http://schemas.openxmlformats.org/officeDocument/2006/relationships/image"/><Relationship Id="rId49" Target="../media/image164.png" Type="http://schemas.openxmlformats.org/officeDocument/2006/relationships/image"/><Relationship Id="rId5" Target="../media/image120.png" Type="http://schemas.openxmlformats.org/officeDocument/2006/relationships/image"/><Relationship Id="rId50" Target="../media/image165.svg" Type="http://schemas.openxmlformats.org/officeDocument/2006/relationships/image"/><Relationship Id="rId51" Target="../media/image166.png" Type="http://schemas.openxmlformats.org/officeDocument/2006/relationships/image"/><Relationship Id="rId52" Target="../media/image167.svg" Type="http://schemas.openxmlformats.org/officeDocument/2006/relationships/image"/><Relationship Id="rId53" Target="../media/image168.png" Type="http://schemas.openxmlformats.org/officeDocument/2006/relationships/image"/><Relationship Id="rId54" Target="../media/image169.svg" Type="http://schemas.openxmlformats.org/officeDocument/2006/relationships/image"/><Relationship Id="rId55" Target="../media/image170.png" Type="http://schemas.openxmlformats.org/officeDocument/2006/relationships/image"/><Relationship Id="rId56" Target="../media/image171.svg" Type="http://schemas.openxmlformats.org/officeDocument/2006/relationships/image"/><Relationship Id="rId57" Target="../media/image172.png" Type="http://schemas.openxmlformats.org/officeDocument/2006/relationships/image"/><Relationship Id="rId58" Target="../media/image173.svg" Type="http://schemas.openxmlformats.org/officeDocument/2006/relationships/image"/><Relationship Id="rId59" Target="../media/image174.png" Type="http://schemas.openxmlformats.org/officeDocument/2006/relationships/image"/><Relationship Id="rId6" Target="../media/image121.svg" Type="http://schemas.openxmlformats.org/officeDocument/2006/relationships/image"/><Relationship Id="rId60" Target="../media/image175.svg" Type="http://schemas.openxmlformats.org/officeDocument/2006/relationships/image"/><Relationship Id="rId61" Target="../media/image176.png" Type="http://schemas.openxmlformats.org/officeDocument/2006/relationships/image"/><Relationship Id="rId62" Target="../media/image177.svg" Type="http://schemas.openxmlformats.org/officeDocument/2006/relationships/image"/><Relationship Id="rId63" Target="../media/image178.png" Type="http://schemas.openxmlformats.org/officeDocument/2006/relationships/image"/><Relationship Id="rId64" Target="../media/image179.svg" Type="http://schemas.openxmlformats.org/officeDocument/2006/relationships/image"/><Relationship Id="rId65" Target="../media/image180.png" Type="http://schemas.openxmlformats.org/officeDocument/2006/relationships/image"/><Relationship Id="rId66" Target="../media/image181.svg" Type="http://schemas.openxmlformats.org/officeDocument/2006/relationships/image"/><Relationship Id="rId67" Target="../media/image182.png" Type="http://schemas.openxmlformats.org/officeDocument/2006/relationships/image"/><Relationship Id="rId68" Target="../media/image183.svg" Type="http://schemas.openxmlformats.org/officeDocument/2006/relationships/image"/><Relationship Id="rId69" Target="../media/image184.png" Type="http://schemas.openxmlformats.org/officeDocument/2006/relationships/image"/><Relationship Id="rId7" Target="../media/image122.png" Type="http://schemas.openxmlformats.org/officeDocument/2006/relationships/image"/><Relationship Id="rId70" Target="../media/image185.svg" Type="http://schemas.openxmlformats.org/officeDocument/2006/relationships/image"/><Relationship Id="rId71" Target="../media/image186.png" Type="http://schemas.openxmlformats.org/officeDocument/2006/relationships/image"/><Relationship Id="rId72" Target="../media/image187.svg" Type="http://schemas.openxmlformats.org/officeDocument/2006/relationships/image"/><Relationship Id="rId73" Target="../media/image188.png" Type="http://schemas.openxmlformats.org/officeDocument/2006/relationships/image"/><Relationship Id="rId74" Target="../media/image189.svg" Type="http://schemas.openxmlformats.org/officeDocument/2006/relationships/image"/><Relationship Id="rId75" Target="../media/image190.png" Type="http://schemas.openxmlformats.org/officeDocument/2006/relationships/image"/><Relationship Id="rId76" Target="../media/image191.svg" Type="http://schemas.openxmlformats.org/officeDocument/2006/relationships/image"/><Relationship Id="rId77" Target="../media/image192.png" Type="http://schemas.openxmlformats.org/officeDocument/2006/relationships/image"/><Relationship Id="rId78" Target="../media/image193.svg" Type="http://schemas.openxmlformats.org/officeDocument/2006/relationships/image"/><Relationship Id="rId79" Target="../media/image194.png" Type="http://schemas.openxmlformats.org/officeDocument/2006/relationships/image"/><Relationship Id="rId8" Target="../media/image123.svg" Type="http://schemas.openxmlformats.org/officeDocument/2006/relationships/image"/><Relationship Id="rId80" Target="../media/image195.svg" Type="http://schemas.openxmlformats.org/officeDocument/2006/relationships/image"/><Relationship Id="rId9" Target="../media/image124.png" Type="http://schemas.openxmlformats.org/officeDocument/2006/relationships/image"/></Relationships>
</file>

<file path=ppt/slides/_rels/slide3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9.png" Type="http://schemas.openxmlformats.org/officeDocument/2006/relationships/image"/><Relationship Id="rId11" Target="../media/image200.svg" Type="http://schemas.openxmlformats.org/officeDocument/2006/relationships/image"/><Relationship Id="rId12" Target="../media/image48.png" Type="http://schemas.openxmlformats.org/officeDocument/2006/relationships/image"/><Relationship Id="rId13" Target="../media/image49.svg" Type="http://schemas.openxmlformats.org/officeDocument/2006/relationships/image"/><Relationship Id="rId14" Target="../media/image63.png" Type="http://schemas.openxmlformats.org/officeDocument/2006/relationships/image"/><Relationship Id="rId15" Target="../media/image64.svg" Type="http://schemas.openxmlformats.org/officeDocument/2006/relationships/image"/><Relationship Id="rId16" Target="../media/image11.png" Type="http://schemas.openxmlformats.org/officeDocument/2006/relationships/image"/><Relationship Id="rId2" Target="../media/image1.png" Type="http://schemas.openxmlformats.org/officeDocument/2006/relationships/image"/><Relationship Id="rId3" Target="../media/image54.png" Type="http://schemas.openxmlformats.org/officeDocument/2006/relationships/image"/><Relationship Id="rId4" Target="../media/image55.svg" Type="http://schemas.openxmlformats.org/officeDocument/2006/relationships/image"/><Relationship Id="rId5" Target="../media/image196.png" Type="http://schemas.openxmlformats.org/officeDocument/2006/relationships/image"/><Relationship Id="rId6" Target="../media/image197.svg" Type="http://schemas.openxmlformats.org/officeDocument/2006/relationships/image"/><Relationship Id="rId7" Target="../media/image198.png" Type="http://schemas.openxmlformats.org/officeDocument/2006/relationships/image"/><Relationship Id="rId8" Target="../media/image52.png" Type="http://schemas.openxmlformats.org/officeDocument/2006/relationships/image"/><Relationship Id="rId9" Target="../media/image53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24.png" Type="http://schemas.openxmlformats.org/officeDocument/2006/relationships/image"/><Relationship Id="rId12" Target="../media/image25.svg" Type="http://schemas.openxmlformats.org/officeDocument/2006/relationships/image"/><Relationship Id="rId2" Target="../media/image1.png" Type="http://schemas.openxmlformats.org/officeDocument/2006/relationships/image"/><Relationship Id="rId3" Target="../media/image19.png" Type="http://schemas.openxmlformats.org/officeDocument/2006/relationships/image"/><Relationship Id="rId4" Target="../media/image20.png" Type="http://schemas.openxmlformats.org/officeDocument/2006/relationships/image"/><Relationship Id="rId5" Target="../media/image26.png" Type="http://schemas.openxmlformats.org/officeDocument/2006/relationships/image"/><Relationship Id="rId6" Target="../media/image8.png" Type="http://schemas.openxmlformats.org/officeDocument/2006/relationships/image"/><Relationship Id="rId7" Target="../media/image9.svg" Type="http://schemas.openxmlformats.org/officeDocument/2006/relationships/image"/><Relationship Id="rId8" Target="../media/image22.png" Type="http://schemas.openxmlformats.org/officeDocument/2006/relationships/image"/><Relationship Id="rId9" Target="../media/image23.sv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7.png" Type="http://schemas.openxmlformats.org/officeDocument/2006/relationships/image"/><Relationship Id="rId4" Target="../media/image28.png" Type="http://schemas.openxmlformats.org/officeDocument/2006/relationships/image"/><Relationship Id="rId5" Target="../media/image29.svg" Type="http://schemas.openxmlformats.org/officeDocument/2006/relationships/image"/><Relationship Id="rId6" Target="../media/image30.png" Type="http://schemas.openxmlformats.org/officeDocument/2006/relationships/image"/><Relationship Id="rId7" Target="../media/image31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Relationship Id="rId3" Target="../media/image33.svg" Type="http://schemas.openxmlformats.org/officeDocument/2006/relationships/image"/><Relationship Id="rId4" Target="../media/image34.pn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30.png" Type="http://schemas.openxmlformats.org/officeDocument/2006/relationships/image"/><Relationship Id="rId8" Target="../media/image31.sv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0.png" Type="http://schemas.openxmlformats.org/officeDocument/2006/relationships/image"/><Relationship Id="rId11" Target="../media/image31.svg" Type="http://schemas.openxmlformats.org/officeDocument/2006/relationships/image"/><Relationship Id="rId2" Target="../media/image1.png" Type="http://schemas.openxmlformats.org/officeDocument/2006/relationships/image"/><Relationship Id="rId3" Target="../media/image35.jpeg" Type="http://schemas.openxmlformats.org/officeDocument/2006/relationships/image"/><Relationship Id="rId4" Target="../media/image28.png" Type="http://schemas.openxmlformats.org/officeDocument/2006/relationships/image"/><Relationship Id="rId5" Target="../media/image29.svg" Type="http://schemas.openxmlformats.org/officeDocument/2006/relationships/image"/><Relationship Id="rId6" Target="../media/image36.png" Type="http://schemas.openxmlformats.org/officeDocument/2006/relationships/image"/><Relationship Id="rId7" Target="../media/image37.svg" Type="http://schemas.openxmlformats.org/officeDocument/2006/relationships/image"/><Relationship Id="rId8" Target="../media/image8.png" Type="http://schemas.openxmlformats.org/officeDocument/2006/relationships/image"/><Relationship Id="rId9" Target="../media/image9.sv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Relationship Id="rId3" Target="../media/image39.svg" Type="http://schemas.openxmlformats.org/officeDocument/2006/relationships/image"/><Relationship Id="rId4" Target="../media/image40.jpeg" Type="http://schemas.openxmlformats.org/officeDocument/2006/relationships/image"/><Relationship Id="rId5" Target="../media/image11.png" Type="http://schemas.openxmlformats.org/officeDocument/2006/relationships/image"/><Relationship Id="rId6" Target="../media/image41.png" Type="http://schemas.openxmlformats.org/officeDocument/2006/relationships/image"/><Relationship Id="rId7" Target="../media/image42.svg" Type="http://schemas.openxmlformats.org/officeDocument/2006/relationships/image"/><Relationship Id="rId8" Target="../media/image43.png" Type="http://schemas.openxmlformats.org/officeDocument/2006/relationships/image"/><Relationship Id="rId9" Target="../media/image44.sv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45.png" Type="http://schemas.openxmlformats.org/officeDocument/2006/relationships/image"/><Relationship Id="rId4" Target="../media/image46.png" Type="http://schemas.openxmlformats.org/officeDocument/2006/relationships/image"/><Relationship Id="rId5" Target="../media/image47.svg" Type="http://schemas.openxmlformats.org/officeDocument/2006/relationships/image"/><Relationship Id="rId6" Target="../media/image48.png" Type="http://schemas.openxmlformats.org/officeDocument/2006/relationships/image"/><Relationship Id="rId7" Target="../media/image49.svg" Type="http://schemas.openxmlformats.org/officeDocument/2006/relationships/image"/><Relationship Id="rId8" Target="../media/image30.png" Type="http://schemas.openxmlformats.org/officeDocument/2006/relationships/image"/><Relationship Id="rId9" Target="../media/image3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14360" t="33870" r="-14488" b="141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711460">
            <a:off x="-29251" y="-202612"/>
            <a:ext cx="1696972" cy="246262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627210" y="623476"/>
            <a:ext cx="8888869" cy="10536374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8251" y="5143500"/>
            <a:ext cx="3748503" cy="5975874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23097" y="1256085"/>
            <a:ext cx="5601437" cy="6418313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0">
            <a:off x="9506465" y="1500895"/>
            <a:ext cx="8781535" cy="8781535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2"/>
          <a:srcRect l="0" t="0" r="0" b="0"/>
          <a:stretch>
            <a:fillRect/>
          </a:stretch>
        </p:blipFill>
        <p:spPr>
          <a:xfrm flipH="false" flipV="false" rot="0">
            <a:off x="16703630" y="7674397"/>
            <a:ext cx="2242915" cy="3805582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23875">
            <a:off x="4004965" y="-801315"/>
            <a:ext cx="5890103" cy="4114800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819235" y="3419475"/>
            <a:ext cx="9819660" cy="3438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000"/>
              </a:lnSpc>
            </a:pPr>
            <a:r>
              <a:rPr lang="en-US" sz="22500" spc="-450">
                <a:solidFill>
                  <a:srgbClr val="7B2E20"/>
                </a:solidFill>
                <a:latin typeface="Bukhari Script"/>
              </a:rPr>
              <a:t>Artistic</a:t>
            </a:r>
            <a:r>
              <a:rPr lang="en-US" sz="22500" spc="-450">
                <a:solidFill>
                  <a:srgbClr val="803B46"/>
                </a:solidFill>
                <a:latin typeface="Bukhari Script"/>
              </a:rPr>
              <a:t>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90255" y="6829425"/>
            <a:ext cx="9476830" cy="9975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60"/>
              </a:lnSpc>
              <a:spcBef>
                <a:spcPct val="0"/>
              </a:spcBef>
            </a:pPr>
            <a:r>
              <a:rPr lang="en-US" sz="6200">
                <a:solidFill>
                  <a:srgbClr val="FFFFFF"/>
                </a:solidFill>
                <a:latin typeface="Garet Book"/>
              </a:rPr>
              <a:t>THESIS PRESENTATION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77A4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62917" y="4420737"/>
            <a:ext cx="8656058" cy="2912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2931"/>
              </a:lnSpc>
              <a:spcBef>
                <a:spcPct val="0"/>
              </a:spcBef>
            </a:pPr>
            <a:r>
              <a:rPr lang="en-US" sz="19109">
                <a:solidFill>
                  <a:srgbClr val="FFFFFF"/>
                </a:solidFill>
                <a:latin typeface="Bukhari Script"/>
              </a:rPr>
              <a:t>Section 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903899">
            <a:off x="12940722" y="-572195"/>
            <a:ext cx="9336356" cy="12463582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37605" t="0" r="13533" b="0"/>
          <a:stretch>
            <a:fillRect/>
          </a:stretch>
        </p:blipFill>
        <p:spPr>
          <a:xfrm flipH="false" flipV="false" rot="-5400000">
            <a:off x="9933491" y="-1277433"/>
            <a:ext cx="7077076" cy="9631942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37605" t="0" r="13533" b="0"/>
          <a:stretch>
            <a:fillRect/>
          </a:stretch>
        </p:blipFill>
        <p:spPr>
          <a:xfrm flipH="false" flipV="false" rot="-5400000">
            <a:off x="13046389" y="4814623"/>
            <a:ext cx="5885164" cy="8009742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4290726" y="7077076"/>
            <a:ext cx="7693374" cy="2906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931"/>
              </a:lnSpc>
              <a:spcBef>
                <a:spcPct val="0"/>
              </a:spcBef>
            </a:pPr>
            <a:r>
              <a:rPr lang="en-US" sz="19109" u="none">
                <a:solidFill>
                  <a:srgbClr val="FFFFFF"/>
                </a:solidFill>
                <a:latin typeface="Bukhari Script"/>
              </a:rPr>
              <a:t>Header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4260627">
            <a:off x="-4104610" y="-6442481"/>
            <a:ext cx="8535054" cy="11393883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679942" y="1293632"/>
            <a:ext cx="3359885" cy="3849868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241508">
            <a:off x="5262365" y="-833976"/>
            <a:ext cx="2050393" cy="167759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14360" t="33870" r="-14488" b="141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21025" y="3542506"/>
            <a:ext cx="2528732" cy="41148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240490" y="3542506"/>
            <a:ext cx="2528732" cy="41148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59954" y="3542506"/>
            <a:ext cx="2528732" cy="41148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9"/>
          <a:srcRect l="23914" t="0" r="0" b="0"/>
          <a:stretch>
            <a:fillRect/>
          </a:stretch>
        </p:blipFill>
        <p:spPr>
          <a:xfrm flipH="false" flipV="false" rot="0">
            <a:off x="1720636" y="3281191"/>
            <a:ext cx="2222500" cy="4376115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0"/>
          <a:srcRect l="18438" t="0" r="20716" b="27616"/>
          <a:stretch>
            <a:fillRect/>
          </a:stretch>
        </p:blipFill>
        <p:spPr>
          <a:xfrm flipH="false" flipV="false" rot="0">
            <a:off x="13059954" y="3034908"/>
            <a:ext cx="2914151" cy="4622399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1"/>
          <a:srcRect l="15973" t="3137" r="19753" b="29822"/>
          <a:stretch>
            <a:fillRect/>
          </a:stretch>
        </p:blipFill>
        <p:spPr>
          <a:xfrm flipH="false" flipV="false" rot="0">
            <a:off x="7240490" y="3034908"/>
            <a:ext cx="2954414" cy="4622399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1900363" y="776116"/>
            <a:ext cx="13208985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7B2E20"/>
                </a:solidFill>
                <a:latin typeface="Bukhari Script"/>
              </a:rPr>
              <a:t>Study Objectives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4021923">
            <a:off x="-1343649" y="-1271759"/>
            <a:ext cx="4175535" cy="411480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7259300" y="7200900"/>
            <a:ext cx="5029200" cy="4114800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359353" y="-1512202"/>
            <a:ext cx="3414547" cy="3912502"/>
          </a:xfrm>
          <a:prstGeom prst="rect">
            <a:avLst/>
          </a:prstGeom>
        </p:spPr>
      </p:pic>
      <p:grpSp>
        <p:nvGrpSpPr>
          <p:cNvPr name="Group 13" id="13"/>
          <p:cNvGrpSpPr/>
          <p:nvPr/>
        </p:nvGrpSpPr>
        <p:grpSpPr>
          <a:xfrm rot="0">
            <a:off x="539824" y="8095837"/>
            <a:ext cx="4584125" cy="1618869"/>
            <a:chOff x="0" y="0"/>
            <a:chExt cx="6112166" cy="2158492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0"/>
              <a:ext cx="6112166" cy="647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B77A4C"/>
                  </a:solidFill>
                  <a:latin typeface="Bukhari Script"/>
                </a:rPr>
                <a:t>Objective 1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1084072"/>
              <a:ext cx="6112166" cy="1074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7B2E20"/>
                  </a:solidFill>
                  <a:latin typeface="Garet Book"/>
                </a:rPr>
                <a:t>Briefly elaborate on what you want to discuss. 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6382396" y="8095837"/>
            <a:ext cx="4584125" cy="1618869"/>
            <a:chOff x="0" y="0"/>
            <a:chExt cx="6112166" cy="2158492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0"/>
              <a:ext cx="6112166" cy="647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C39B7F"/>
                  </a:solidFill>
                  <a:latin typeface="Bukhari Script"/>
                </a:rPr>
                <a:t>Objective 2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1084072"/>
              <a:ext cx="6112166" cy="1074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7B2E20"/>
                  </a:solidFill>
                  <a:latin typeface="Garet Book"/>
                </a:rPr>
                <a:t>Briefly elaborate on what you want to discuss. 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2224967" y="8095837"/>
            <a:ext cx="4584125" cy="1618869"/>
            <a:chOff x="0" y="0"/>
            <a:chExt cx="6112166" cy="2158492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0"/>
              <a:ext cx="6112166" cy="647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C78E5F"/>
                  </a:solidFill>
                  <a:latin typeface="Bukhari Script"/>
                </a:rPr>
                <a:t>Objective 3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1084072"/>
              <a:ext cx="6112166" cy="1074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7B2E20"/>
                  </a:solidFill>
                  <a:latin typeface="Garet Book"/>
                </a:rPr>
                <a:t>Briefly elaborate on what you want to discuss. 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14360" t="33870" r="-14488" b="141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0751424" y="576085"/>
            <a:ext cx="6507876" cy="1669195"/>
            <a:chOff x="0" y="0"/>
            <a:chExt cx="1714009" cy="439623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1714009" cy="439623"/>
            </a:xfrm>
            <a:custGeom>
              <a:avLst/>
              <a:gdLst/>
              <a:ahLst/>
              <a:cxnLst/>
              <a:rect r="r" b="b" t="t" l="l"/>
              <a:pathLst>
                <a:path h="439623" w="1714009">
                  <a:moveTo>
                    <a:pt x="60671" y="0"/>
                  </a:moveTo>
                  <a:lnTo>
                    <a:pt x="1653338" y="0"/>
                  </a:lnTo>
                  <a:cubicBezTo>
                    <a:pt x="1686845" y="0"/>
                    <a:pt x="1714009" y="27163"/>
                    <a:pt x="1714009" y="60671"/>
                  </a:cubicBezTo>
                  <a:lnTo>
                    <a:pt x="1714009" y="378953"/>
                  </a:lnTo>
                  <a:cubicBezTo>
                    <a:pt x="1714009" y="412460"/>
                    <a:pt x="1686845" y="439623"/>
                    <a:pt x="1653338" y="439623"/>
                  </a:cubicBezTo>
                  <a:lnTo>
                    <a:pt x="60671" y="439623"/>
                  </a:lnTo>
                  <a:cubicBezTo>
                    <a:pt x="27163" y="439623"/>
                    <a:pt x="0" y="412460"/>
                    <a:pt x="0" y="378953"/>
                  </a:cubicBezTo>
                  <a:lnTo>
                    <a:pt x="0" y="60671"/>
                  </a:lnTo>
                  <a:cubicBezTo>
                    <a:pt x="0" y="27163"/>
                    <a:pt x="27163" y="0"/>
                    <a:pt x="60671" y="0"/>
                  </a:cubicBezTo>
                  <a:close/>
                </a:path>
              </a:pathLst>
            </a:custGeom>
            <a:solidFill>
              <a:srgbClr val="E3BF9A"/>
            </a:solidFill>
            <a:ln w="85725">
              <a:solidFill>
                <a:srgbClr val="C39B7F"/>
              </a:solidFill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FFFFFF"/>
                  </a:solidFill>
                  <a:latin typeface="Garet Book"/>
                </a:rPr>
                <a:t>ADD A MAIN POINT</a:t>
              </a:r>
            </a:p>
          </p:txBody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10000"/>
          <a:stretch>
            <a:fillRect/>
          </a:stretch>
        </p:blipFill>
        <p:spPr>
          <a:xfrm flipH="false" flipV="false" rot="0">
            <a:off x="0" y="-530985"/>
            <a:ext cx="8163376" cy="11027450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1443418" y="2350724"/>
            <a:ext cx="5123887" cy="916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800">
                <a:solidFill>
                  <a:srgbClr val="FFFFFF"/>
                </a:solidFill>
                <a:latin typeface="Garet Book"/>
              </a:rPr>
              <a:t>Elaborate on what you want to discuss.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514939"/>
            <a:ext cx="6336292" cy="2752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0800"/>
              </a:lnSpc>
            </a:pPr>
            <a:r>
              <a:rPr lang="en-US" sz="9000">
                <a:solidFill>
                  <a:srgbClr val="C85103"/>
                </a:solidFill>
                <a:latin typeface="Bukhari Script"/>
              </a:rPr>
              <a:t>Literature</a:t>
            </a:r>
          </a:p>
          <a:p>
            <a:pPr algn="r">
              <a:lnSpc>
                <a:spcPts val="10800"/>
              </a:lnSpc>
            </a:pPr>
            <a:r>
              <a:rPr lang="en-US" sz="9000">
                <a:solidFill>
                  <a:srgbClr val="C85103"/>
                </a:solidFill>
                <a:latin typeface="Bukhari Script"/>
              </a:rPr>
              <a:t>Review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0751424" y="3650763"/>
            <a:ext cx="6507876" cy="1669195"/>
            <a:chOff x="0" y="0"/>
            <a:chExt cx="1714009" cy="439623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1714009" cy="439623"/>
            </a:xfrm>
            <a:custGeom>
              <a:avLst/>
              <a:gdLst/>
              <a:ahLst/>
              <a:cxnLst/>
              <a:rect r="r" b="b" t="t" l="l"/>
              <a:pathLst>
                <a:path h="439623" w="1714009">
                  <a:moveTo>
                    <a:pt x="60671" y="0"/>
                  </a:moveTo>
                  <a:lnTo>
                    <a:pt x="1653338" y="0"/>
                  </a:lnTo>
                  <a:cubicBezTo>
                    <a:pt x="1686845" y="0"/>
                    <a:pt x="1714009" y="27163"/>
                    <a:pt x="1714009" y="60671"/>
                  </a:cubicBezTo>
                  <a:lnTo>
                    <a:pt x="1714009" y="378953"/>
                  </a:lnTo>
                  <a:cubicBezTo>
                    <a:pt x="1714009" y="412460"/>
                    <a:pt x="1686845" y="439623"/>
                    <a:pt x="1653338" y="439623"/>
                  </a:cubicBezTo>
                  <a:lnTo>
                    <a:pt x="60671" y="439623"/>
                  </a:lnTo>
                  <a:cubicBezTo>
                    <a:pt x="27163" y="439623"/>
                    <a:pt x="0" y="412460"/>
                    <a:pt x="0" y="378953"/>
                  </a:cubicBezTo>
                  <a:lnTo>
                    <a:pt x="0" y="60671"/>
                  </a:lnTo>
                  <a:cubicBezTo>
                    <a:pt x="0" y="27163"/>
                    <a:pt x="27163" y="0"/>
                    <a:pt x="60671" y="0"/>
                  </a:cubicBezTo>
                  <a:close/>
                </a:path>
              </a:pathLst>
            </a:custGeom>
            <a:solidFill>
              <a:srgbClr val="CBAE99"/>
            </a:solidFill>
            <a:ln w="85725">
              <a:solidFill>
                <a:srgbClr val="C39B7F"/>
              </a:solidFill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FFFFFF"/>
                  </a:solidFill>
                  <a:latin typeface="Garet Book"/>
                </a:rPr>
                <a:t>ADD A MAIN POINT</a:t>
              </a: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1443418" y="5425402"/>
            <a:ext cx="5123887" cy="916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800">
                <a:solidFill>
                  <a:srgbClr val="FFFFFF"/>
                </a:solidFill>
                <a:latin typeface="Garet Book"/>
              </a:rPr>
              <a:t>Elaborate on what you want to discuss. 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0751424" y="6725441"/>
            <a:ext cx="6507876" cy="1669195"/>
            <a:chOff x="0" y="0"/>
            <a:chExt cx="1714009" cy="439623"/>
          </a:xfrm>
        </p:grpSpPr>
        <p:sp>
          <p:nvSpPr>
            <p:cNvPr name="Freeform 14" id="14"/>
            <p:cNvSpPr/>
            <p:nvPr/>
          </p:nvSpPr>
          <p:spPr>
            <a:xfrm>
              <a:off x="0" y="0"/>
              <a:ext cx="1714009" cy="439623"/>
            </a:xfrm>
            <a:custGeom>
              <a:avLst/>
              <a:gdLst/>
              <a:ahLst/>
              <a:cxnLst/>
              <a:rect r="r" b="b" t="t" l="l"/>
              <a:pathLst>
                <a:path h="439623" w="1714009">
                  <a:moveTo>
                    <a:pt x="60671" y="0"/>
                  </a:moveTo>
                  <a:lnTo>
                    <a:pt x="1653338" y="0"/>
                  </a:lnTo>
                  <a:cubicBezTo>
                    <a:pt x="1686845" y="0"/>
                    <a:pt x="1714009" y="27163"/>
                    <a:pt x="1714009" y="60671"/>
                  </a:cubicBezTo>
                  <a:lnTo>
                    <a:pt x="1714009" y="378953"/>
                  </a:lnTo>
                  <a:cubicBezTo>
                    <a:pt x="1714009" y="412460"/>
                    <a:pt x="1686845" y="439623"/>
                    <a:pt x="1653338" y="439623"/>
                  </a:cubicBezTo>
                  <a:lnTo>
                    <a:pt x="60671" y="439623"/>
                  </a:lnTo>
                  <a:cubicBezTo>
                    <a:pt x="27163" y="439623"/>
                    <a:pt x="0" y="412460"/>
                    <a:pt x="0" y="378953"/>
                  </a:cubicBezTo>
                  <a:lnTo>
                    <a:pt x="0" y="60671"/>
                  </a:lnTo>
                  <a:cubicBezTo>
                    <a:pt x="0" y="27163"/>
                    <a:pt x="27163" y="0"/>
                    <a:pt x="60671" y="0"/>
                  </a:cubicBezTo>
                  <a:close/>
                </a:path>
              </a:pathLst>
            </a:custGeom>
            <a:solidFill>
              <a:srgbClr val="C78E5F"/>
            </a:solidFill>
            <a:ln w="85725">
              <a:solidFill>
                <a:srgbClr val="C39B7F"/>
              </a:solidFill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FFFFFF"/>
                  </a:solidFill>
                  <a:latin typeface="Garet Book"/>
                </a:rPr>
                <a:t>ADD A MAIN POINT</a:t>
              </a: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1443418" y="8500080"/>
            <a:ext cx="5123887" cy="916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800">
                <a:solidFill>
                  <a:srgbClr val="FFFFFF"/>
                </a:solidFill>
                <a:latin typeface="Garet Book"/>
              </a:rPr>
              <a:t>Elaborate on what you want to discuss. 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29D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62917" y="4420737"/>
            <a:ext cx="8656058" cy="2912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2931"/>
              </a:lnSpc>
              <a:spcBef>
                <a:spcPct val="0"/>
              </a:spcBef>
            </a:pPr>
            <a:r>
              <a:rPr lang="en-US" sz="19109">
                <a:solidFill>
                  <a:srgbClr val="FFFFFF"/>
                </a:solidFill>
                <a:latin typeface="Bukhari Script"/>
              </a:rPr>
              <a:t>Section 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903899">
            <a:off x="12940722" y="-572195"/>
            <a:ext cx="9336356" cy="12463582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37605" t="0" r="13533" b="0"/>
          <a:stretch>
            <a:fillRect/>
          </a:stretch>
        </p:blipFill>
        <p:spPr>
          <a:xfrm flipH="false" flipV="false" rot="-5400000">
            <a:off x="9933491" y="-1277433"/>
            <a:ext cx="7077076" cy="9631942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37605" t="0" r="13533" b="0"/>
          <a:stretch>
            <a:fillRect/>
          </a:stretch>
        </p:blipFill>
        <p:spPr>
          <a:xfrm flipH="false" flipV="false" rot="-5400000">
            <a:off x="13046389" y="4814623"/>
            <a:ext cx="5885164" cy="8009742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4290726" y="7077076"/>
            <a:ext cx="7693374" cy="2906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931"/>
              </a:lnSpc>
              <a:spcBef>
                <a:spcPct val="0"/>
              </a:spcBef>
            </a:pPr>
            <a:r>
              <a:rPr lang="en-US" sz="19109" u="none">
                <a:solidFill>
                  <a:srgbClr val="FFFFFF"/>
                </a:solidFill>
                <a:latin typeface="Bukhari Script"/>
              </a:rPr>
              <a:t>Header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4260627">
            <a:off x="-4104610" y="-6442481"/>
            <a:ext cx="8535054" cy="11393883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679942" y="1293632"/>
            <a:ext cx="3359885" cy="3849868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241508">
            <a:off x="5262365" y="-833976"/>
            <a:ext cx="2050393" cy="167759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14360" t="33870" r="-14488" b="141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644755" y="4348529"/>
            <a:ext cx="4244120" cy="4652058"/>
            <a:chOff x="0" y="0"/>
            <a:chExt cx="1092220" cy="1197203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1092220" cy="1197203"/>
            </a:xfrm>
            <a:custGeom>
              <a:avLst/>
              <a:gdLst/>
              <a:ahLst/>
              <a:cxnLst/>
              <a:rect r="r" b="b" t="t" l="l"/>
              <a:pathLst>
                <a:path h="1197203" w="1092220">
                  <a:moveTo>
                    <a:pt x="93032" y="0"/>
                  </a:moveTo>
                  <a:lnTo>
                    <a:pt x="999188" y="0"/>
                  </a:lnTo>
                  <a:cubicBezTo>
                    <a:pt x="1050568" y="0"/>
                    <a:pt x="1092220" y="41652"/>
                    <a:pt x="1092220" y="93032"/>
                  </a:cubicBezTo>
                  <a:lnTo>
                    <a:pt x="1092220" y="1104171"/>
                  </a:lnTo>
                  <a:cubicBezTo>
                    <a:pt x="1092220" y="1155551"/>
                    <a:pt x="1050568" y="1197203"/>
                    <a:pt x="999188" y="1197203"/>
                  </a:cubicBezTo>
                  <a:lnTo>
                    <a:pt x="93032" y="1197203"/>
                  </a:lnTo>
                  <a:cubicBezTo>
                    <a:pt x="41652" y="1197203"/>
                    <a:pt x="0" y="1155551"/>
                    <a:pt x="0" y="1104171"/>
                  </a:cubicBezTo>
                  <a:lnTo>
                    <a:pt x="0" y="93032"/>
                  </a:lnTo>
                  <a:cubicBezTo>
                    <a:pt x="0" y="41652"/>
                    <a:pt x="41652" y="0"/>
                    <a:pt x="9303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04775">
              <a:solidFill>
                <a:srgbClr val="C85103"/>
              </a:solidFill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644755" y="4348529"/>
            <a:ext cx="4244120" cy="1291594"/>
            <a:chOff x="0" y="0"/>
            <a:chExt cx="1092220" cy="33239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1092220" cy="332390"/>
            </a:xfrm>
            <a:custGeom>
              <a:avLst/>
              <a:gdLst/>
              <a:ahLst/>
              <a:cxnLst/>
              <a:rect r="r" b="b" t="t" l="l"/>
              <a:pathLst>
                <a:path h="332390" w="1092220">
                  <a:moveTo>
                    <a:pt x="93032" y="0"/>
                  </a:moveTo>
                  <a:lnTo>
                    <a:pt x="999188" y="0"/>
                  </a:lnTo>
                  <a:cubicBezTo>
                    <a:pt x="1050568" y="0"/>
                    <a:pt x="1092220" y="41652"/>
                    <a:pt x="1092220" y="93032"/>
                  </a:cubicBezTo>
                  <a:lnTo>
                    <a:pt x="1092220" y="239359"/>
                  </a:lnTo>
                  <a:cubicBezTo>
                    <a:pt x="1092220" y="290739"/>
                    <a:pt x="1050568" y="332390"/>
                    <a:pt x="999188" y="332390"/>
                  </a:cubicBezTo>
                  <a:lnTo>
                    <a:pt x="93032" y="332390"/>
                  </a:lnTo>
                  <a:cubicBezTo>
                    <a:pt x="68358" y="332390"/>
                    <a:pt x="44695" y="322589"/>
                    <a:pt x="27248" y="305142"/>
                  </a:cubicBezTo>
                  <a:cubicBezTo>
                    <a:pt x="9802" y="287695"/>
                    <a:pt x="0" y="264032"/>
                    <a:pt x="0" y="239359"/>
                  </a:cubicBezTo>
                  <a:lnTo>
                    <a:pt x="0" y="93032"/>
                  </a:lnTo>
                  <a:cubicBezTo>
                    <a:pt x="0" y="41652"/>
                    <a:pt x="41652" y="0"/>
                    <a:pt x="93032" y="0"/>
                  </a:cubicBezTo>
                  <a:close/>
                </a:path>
              </a:pathLst>
            </a:custGeom>
            <a:solidFill>
              <a:srgbClr val="C85103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7021940" y="4348529"/>
            <a:ext cx="4244120" cy="4652058"/>
            <a:chOff x="0" y="0"/>
            <a:chExt cx="1092220" cy="1197203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1092220" cy="1197203"/>
            </a:xfrm>
            <a:custGeom>
              <a:avLst/>
              <a:gdLst/>
              <a:ahLst/>
              <a:cxnLst/>
              <a:rect r="r" b="b" t="t" l="l"/>
              <a:pathLst>
                <a:path h="1197203" w="1092220">
                  <a:moveTo>
                    <a:pt x="93032" y="0"/>
                  </a:moveTo>
                  <a:lnTo>
                    <a:pt x="999188" y="0"/>
                  </a:lnTo>
                  <a:cubicBezTo>
                    <a:pt x="1050568" y="0"/>
                    <a:pt x="1092220" y="41652"/>
                    <a:pt x="1092220" y="93032"/>
                  </a:cubicBezTo>
                  <a:lnTo>
                    <a:pt x="1092220" y="1104171"/>
                  </a:lnTo>
                  <a:cubicBezTo>
                    <a:pt x="1092220" y="1155551"/>
                    <a:pt x="1050568" y="1197203"/>
                    <a:pt x="999188" y="1197203"/>
                  </a:cubicBezTo>
                  <a:lnTo>
                    <a:pt x="93032" y="1197203"/>
                  </a:lnTo>
                  <a:cubicBezTo>
                    <a:pt x="41652" y="1197203"/>
                    <a:pt x="0" y="1155551"/>
                    <a:pt x="0" y="1104171"/>
                  </a:cubicBezTo>
                  <a:lnTo>
                    <a:pt x="0" y="93032"/>
                  </a:lnTo>
                  <a:cubicBezTo>
                    <a:pt x="0" y="41652"/>
                    <a:pt x="41652" y="0"/>
                    <a:pt x="9303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04775">
              <a:solidFill>
                <a:srgbClr val="7B2E20"/>
              </a:solidFill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021940" y="4348529"/>
            <a:ext cx="4244120" cy="1291594"/>
            <a:chOff x="0" y="0"/>
            <a:chExt cx="1092220" cy="33239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1092220" cy="332390"/>
            </a:xfrm>
            <a:custGeom>
              <a:avLst/>
              <a:gdLst/>
              <a:ahLst/>
              <a:cxnLst/>
              <a:rect r="r" b="b" t="t" l="l"/>
              <a:pathLst>
                <a:path h="332390" w="1092220">
                  <a:moveTo>
                    <a:pt x="93032" y="0"/>
                  </a:moveTo>
                  <a:lnTo>
                    <a:pt x="999188" y="0"/>
                  </a:lnTo>
                  <a:cubicBezTo>
                    <a:pt x="1050568" y="0"/>
                    <a:pt x="1092220" y="41652"/>
                    <a:pt x="1092220" y="93032"/>
                  </a:cubicBezTo>
                  <a:lnTo>
                    <a:pt x="1092220" y="239359"/>
                  </a:lnTo>
                  <a:cubicBezTo>
                    <a:pt x="1092220" y="290739"/>
                    <a:pt x="1050568" y="332390"/>
                    <a:pt x="999188" y="332390"/>
                  </a:cubicBezTo>
                  <a:lnTo>
                    <a:pt x="93032" y="332390"/>
                  </a:lnTo>
                  <a:cubicBezTo>
                    <a:pt x="68358" y="332390"/>
                    <a:pt x="44695" y="322589"/>
                    <a:pt x="27248" y="305142"/>
                  </a:cubicBezTo>
                  <a:cubicBezTo>
                    <a:pt x="9802" y="287695"/>
                    <a:pt x="0" y="264032"/>
                    <a:pt x="0" y="239359"/>
                  </a:cubicBezTo>
                  <a:lnTo>
                    <a:pt x="0" y="93032"/>
                  </a:lnTo>
                  <a:cubicBezTo>
                    <a:pt x="0" y="41652"/>
                    <a:pt x="41652" y="0"/>
                    <a:pt x="93032" y="0"/>
                  </a:cubicBezTo>
                  <a:close/>
                </a:path>
              </a:pathLst>
            </a:custGeom>
            <a:solidFill>
              <a:srgbClr val="7B2E20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2399125" y="4348529"/>
            <a:ext cx="4244120" cy="4652058"/>
            <a:chOff x="0" y="0"/>
            <a:chExt cx="1092220" cy="1197203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1092220" cy="1197203"/>
            </a:xfrm>
            <a:custGeom>
              <a:avLst/>
              <a:gdLst/>
              <a:ahLst/>
              <a:cxnLst/>
              <a:rect r="r" b="b" t="t" l="l"/>
              <a:pathLst>
                <a:path h="1197203" w="1092220">
                  <a:moveTo>
                    <a:pt x="93032" y="0"/>
                  </a:moveTo>
                  <a:lnTo>
                    <a:pt x="999188" y="0"/>
                  </a:lnTo>
                  <a:cubicBezTo>
                    <a:pt x="1050568" y="0"/>
                    <a:pt x="1092220" y="41652"/>
                    <a:pt x="1092220" y="93032"/>
                  </a:cubicBezTo>
                  <a:lnTo>
                    <a:pt x="1092220" y="1104171"/>
                  </a:lnTo>
                  <a:cubicBezTo>
                    <a:pt x="1092220" y="1155551"/>
                    <a:pt x="1050568" y="1197203"/>
                    <a:pt x="999188" y="1197203"/>
                  </a:cubicBezTo>
                  <a:lnTo>
                    <a:pt x="93032" y="1197203"/>
                  </a:lnTo>
                  <a:cubicBezTo>
                    <a:pt x="41652" y="1197203"/>
                    <a:pt x="0" y="1155551"/>
                    <a:pt x="0" y="1104171"/>
                  </a:cubicBezTo>
                  <a:lnTo>
                    <a:pt x="0" y="93032"/>
                  </a:lnTo>
                  <a:cubicBezTo>
                    <a:pt x="0" y="41652"/>
                    <a:pt x="41652" y="0"/>
                    <a:pt x="9303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04775">
              <a:solidFill>
                <a:srgbClr val="C78E5F"/>
              </a:solidFill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2399125" y="4348529"/>
            <a:ext cx="4244120" cy="1291594"/>
            <a:chOff x="0" y="0"/>
            <a:chExt cx="1092220" cy="332390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1092220" cy="332390"/>
            </a:xfrm>
            <a:custGeom>
              <a:avLst/>
              <a:gdLst/>
              <a:ahLst/>
              <a:cxnLst/>
              <a:rect r="r" b="b" t="t" l="l"/>
              <a:pathLst>
                <a:path h="332390" w="1092220">
                  <a:moveTo>
                    <a:pt x="93032" y="0"/>
                  </a:moveTo>
                  <a:lnTo>
                    <a:pt x="999188" y="0"/>
                  </a:lnTo>
                  <a:cubicBezTo>
                    <a:pt x="1050568" y="0"/>
                    <a:pt x="1092220" y="41652"/>
                    <a:pt x="1092220" y="93032"/>
                  </a:cubicBezTo>
                  <a:lnTo>
                    <a:pt x="1092220" y="239359"/>
                  </a:lnTo>
                  <a:cubicBezTo>
                    <a:pt x="1092220" y="290739"/>
                    <a:pt x="1050568" y="332390"/>
                    <a:pt x="999188" y="332390"/>
                  </a:cubicBezTo>
                  <a:lnTo>
                    <a:pt x="93032" y="332390"/>
                  </a:lnTo>
                  <a:cubicBezTo>
                    <a:pt x="68358" y="332390"/>
                    <a:pt x="44695" y="322589"/>
                    <a:pt x="27248" y="305142"/>
                  </a:cubicBezTo>
                  <a:cubicBezTo>
                    <a:pt x="9802" y="287695"/>
                    <a:pt x="0" y="264032"/>
                    <a:pt x="0" y="239359"/>
                  </a:cubicBezTo>
                  <a:lnTo>
                    <a:pt x="0" y="93032"/>
                  </a:lnTo>
                  <a:cubicBezTo>
                    <a:pt x="0" y="41652"/>
                    <a:pt x="41652" y="0"/>
                    <a:pt x="93032" y="0"/>
                  </a:cubicBezTo>
                  <a:close/>
                </a:path>
              </a:pathLst>
            </a:custGeom>
            <a:solidFill>
              <a:srgbClr val="C78E5F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2544774" y="802079"/>
            <a:ext cx="13198452" cy="2295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000"/>
              </a:lnSpc>
            </a:pPr>
            <a:r>
              <a:rPr lang="en-US" sz="15000">
                <a:solidFill>
                  <a:srgbClr val="FFFFFF"/>
                </a:solidFill>
                <a:latin typeface="Bukhari Script"/>
              </a:rPr>
              <a:t>Methodology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783617" y="4402368"/>
            <a:ext cx="3966396" cy="1237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22"/>
              </a:lnSpc>
            </a:pPr>
            <a:r>
              <a:rPr lang="en-US" sz="3786">
                <a:solidFill>
                  <a:srgbClr val="FFFFFF"/>
                </a:solidFill>
                <a:latin typeface="Garet Book"/>
              </a:rPr>
              <a:t>ADD A MAIN POINT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903591" y="6163425"/>
            <a:ext cx="3726447" cy="1804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9"/>
              </a:lnSpc>
            </a:pPr>
            <a:r>
              <a:rPr lang="en-US" sz="3684">
                <a:solidFill>
                  <a:srgbClr val="FFFFFF"/>
                </a:solidFill>
                <a:latin typeface="Garet Book"/>
              </a:rPr>
              <a:t>Elaborate on what you want to discuss.</a:t>
            </a:r>
            <a:r>
              <a:rPr lang="en-US" sz="3684">
                <a:solidFill>
                  <a:srgbClr val="FFFFFF"/>
                </a:solidFill>
                <a:latin typeface="Garet Book"/>
              </a:rPr>
              <a:t>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160802" y="4402368"/>
            <a:ext cx="3966396" cy="1237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22"/>
              </a:lnSpc>
            </a:pPr>
            <a:r>
              <a:rPr lang="en-US" sz="3786">
                <a:solidFill>
                  <a:srgbClr val="FFFFFF"/>
                </a:solidFill>
                <a:latin typeface="Garet Book"/>
              </a:rPr>
              <a:t>ADD A MAIN POINT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7280776" y="6163425"/>
            <a:ext cx="3726447" cy="1804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9"/>
              </a:lnSpc>
            </a:pPr>
            <a:r>
              <a:rPr lang="en-US" sz="3684">
                <a:solidFill>
                  <a:srgbClr val="FFFFFF"/>
                </a:solidFill>
                <a:latin typeface="Garet Book"/>
              </a:rPr>
              <a:t>Elaborate on what you want to discuss.</a:t>
            </a:r>
            <a:r>
              <a:rPr lang="en-US" sz="3684">
                <a:solidFill>
                  <a:srgbClr val="FFFFFF"/>
                </a:solidFill>
                <a:latin typeface="Garet Book"/>
              </a:rPr>
              <a:t>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2537987" y="4402368"/>
            <a:ext cx="3966396" cy="1237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22"/>
              </a:lnSpc>
            </a:pPr>
            <a:r>
              <a:rPr lang="en-US" sz="3786">
                <a:solidFill>
                  <a:srgbClr val="FFFFFF"/>
                </a:solidFill>
                <a:latin typeface="Garet Book"/>
              </a:rPr>
              <a:t>ADD A MAIN POINT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2657962" y="6163425"/>
            <a:ext cx="3726447" cy="1804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9"/>
              </a:lnSpc>
            </a:pPr>
            <a:r>
              <a:rPr lang="en-US" sz="3684">
                <a:solidFill>
                  <a:srgbClr val="FFFFFF"/>
                </a:solidFill>
                <a:latin typeface="Garet Book"/>
              </a:rPr>
              <a:t>Elaborate on what you want to discuss.</a:t>
            </a:r>
            <a:r>
              <a:rPr lang="en-US" sz="3684">
                <a:solidFill>
                  <a:srgbClr val="FFFFFF"/>
                </a:solidFill>
                <a:latin typeface="Garet Book"/>
              </a:rPr>
              <a:t> </a:t>
            </a:r>
          </a:p>
        </p:txBody>
      </p:sp>
      <p:pic>
        <p:nvPicPr>
          <p:cNvPr name="Picture 28" id="28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111893" y="-514436"/>
            <a:ext cx="4656667" cy="4114800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7259300" y="5690951"/>
            <a:ext cx="3901234" cy="6619274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61766">
            <a:off x="16577781" y="-566975"/>
            <a:ext cx="2199131" cy="3191351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true" flipV="false" rot="3687005">
            <a:off x="-1872293" y="8732511"/>
            <a:ext cx="3744587" cy="261595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14360" t="33870" r="-14488" b="141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9901978" y="1028700"/>
            <a:ext cx="7602093" cy="8229600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468930" y="3034679"/>
            <a:ext cx="8433048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>
                <a:solidFill>
                  <a:srgbClr val="FFFFFF"/>
                </a:solidFill>
                <a:latin typeface="Garet Book"/>
              </a:rPr>
              <a:t>Elaborate on the featured statistic.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1497769" y="-331668"/>
            <a:ext cx="4957968" cy="14380027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1468930" y="6120003"/>
            <a:ext cx="8433048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>
                <a:solidFill>
                  <a:srgbClr val="FFFFFF"/>
                </a:solidFill>
                <a:latin typeface="Garet Book"/>
              </a:rPr>
              <a:t>Elaborate on the featured statistic.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468930" y="9205327"/>
            <a:ext cx="8433048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>
                <a:solidFill>
                  <a:srgbClr val="FFFFFF"/>
                </a:solidFill>
                <a:latin typeface="Garet Book"/>
              </a:rPr>
              <a:t>Elaborate on the featured statistic.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68930" y="1019175"/>
            <a:ext cx="6402492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800"/>
              </a:lnSpc>
            </a:pPr>
            <a:r>
              <a:rPr lang="en-US" sz="9000">
                <a:solidFill>
                  <a:srgbClr val="B77A4C"/>
                </a:solidFill>
                <a:latin typeface="Bukhari Script"/>
              </a:rPr>
              <a:t>2 out of 5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68930" y="4405891"/>
            <a:ext cx="3563083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800"/>
              </a:lnSpc>
            </a:pPr>
            <a:r>
              <a:rPr lang="en-US" sz="9000">
                <a:solidFill>
                  <a:srgbClr val="B77A4C"/>
                </a:solidFill>
                <a:latin typeface="Bukhari Script"/>
              </a:rPr>
              <a:t>95%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468930" y="7491603"/>
            <a:ext cx="5960289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800"/>
              </a:lnSpc>
            </a:pPr>
            <a:r>
              <a:rPr lang="en-US" sz="9000">
                <a:solidFill>
                  <a:srgbClr val="B77A4C"/>
                </a:solidFill>
                <a:latin typeface="Bukhari Script"/>
              </a:rPr>
              <a:t>12 million</a:t>
            </a:r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61766">
            <a:off x="16740698" y="-892809"/>
            <a:ext cx="2199131" cy="3191351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158457">
            <a:off x="10934527" y="8818528"/>
            <a:ext cx="2199131" cy="3191351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241508">
            <a:off x="-2511300" y="-2183914"/>
            <a:ext cx="50292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7546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62917" y="4420737"/>
            <a:ext cx="8656058" cy="2912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2931"/>
              </a:lnSpc>
              <a:spcBef>
                <a:spcPct val="0"/>
              </a:spcBef>
            </a:pPr>
            <a:r>
              <a:rPr lang="en-US" sz="19109">
                <a:solidFill>
                  <a:srgbClr val="FFFFFF"/>
                </a:solidFill>
                <a:latin typeface="Bukhari Script"/>
              </a:rPr>
              <a:t>Section 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903899">
            <a:off x="12940722" y="-572195"/>
            <a:ext cx="9336356" cy="12463582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37605" t="0" r="13533" b="0"/>
          <a:stretch>
            <a:fillRect/>
          </a:stretch>
        </p:blipFill>
        <p:spPr>
          <a:xfrm flipH="false" flipV="false" rot="-5400000">
            <a:off x="9933491" y="-1277433"/>
            <a:ext cx="7077076" cy="9631942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37605" t="0" r="13533" b="0"/>
          <a:stretch>
            <a:fillRect/>
          </a:stretch>
        </p:blipFill>
        <p:spPr>
          <a:xfrm flipH="false" flipV="false" rot="-5400000">
            <a:off x="13046389" y="4814623"/>
            <a:ext cx="5885164" cy="8009742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4290726" y="7077076"/>
            <a:ext cx="7693374" cy="2906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931"/>
              </a:lnSpc>
              <a:spcBef>
                <a:spcPct val="0"/>
              </a:spcBef>
            </a:pPr>
            <a:r>
              <a:rPr lang="en-US" sz="19109" u="none">
                <a:solidFill>
                  <a:srgbClr val="FFFFFF"/>
                </a:solidFill>
                <a:latin typeface="Bukhari Script"/>
              </a:rPr>
              <a:t>Header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4260627">
            <a:off x="-4104610" y="-6442481"/>
            <a:ext cx="8535054" cy="11393883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679942" y="1293632"/>
            <a:ext cx="3359885" cy="3849868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241508">
            <a:off x="5262365" y="-833976"/>
            <a:ext cx="2050393" cy="167759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7C8A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63647" y="2622012"/>
            <a:ext cx="3568122" cy="6681488"/>
            <a:chOff x="0" y="0"/>
            <a:chExt cx="918253" cy="1719474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918253" cy="1719474"/>
            </a:xfrm>
            <a:custGeom>
              <a:avLst/>
              <a:gdLst/>
              <a:ahLst/>
              <a:cxnLst/>
              <a:rect r="r" b="b" t="t" l="l"/>
              <a:pathLst>
                <a:path h="1719474" w="918253">
                  <a:moveTo>
                    <a:pt x="110657" y="0"/>
                  </a:moveTo>
                  <a:lnTo>
                    <a:pt x="807596" y="0"/>
                  </a:lnTo>
                  <a:cubicBezTo>
                    <a:pt x="868710" y="0"/>
                    <a:pt x="918253" y="49543"/>
                    <a:pt x="918253" y="110657"/>
                  </a:cubicBezTo>
                  <a:lnTo>
                    <a:pt x="918253" y="1608817"/>
                  </a:lnTo>
                  <a:cubicBezTo>
                    <a:pt x="918253" y="1669931"/>
                    <a:pt x="868710" y="1719474"/>
                    <a:pt x="807596" y="1719474"/>
                  </a:cubicBezTo>
                  <a:lnTo>
                    <a:pt x="110657" y="1719474"/>
                  </a:lnTo>
                  <a:cubicBezTo>
                    <a:pt x="49543" y="1719474"/>
                    <a:pt x="0" y="1669931"/>
                    <a:pt x="0" y="1608817"/>
                  </a:cubicBezTo>
                  <a:lnTo>
                    <a:pt x="0" y="110657"/>
                  </a:lnTo>
                  <a:cubicBezTo>
                    <a:pt x="0" y="49543"/>
                    <a:pt x="49543" y="0"/>
                    <a:pt x="11065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04775">
              <a:solidFill>
                <a:srgbClr val="C85103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1610636" y="2713419"/>
          <a:ext cx="3521133" cy="6734422"/>
        </p:xfrm>
        <a:graphic>
          <a:graphicData uri="http://schemas.openxmlformats.org/drawingml/2006/table">
            <a:tbl>
              <a:tblPr/>
              <a:tblGrid>
                <a:gridCol w="1063078"/>
              </a:tblGrid>
              <a:tr h="6096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217"/>
                        </a:lnSpc>
                        <a:defRPr/>
                      </a:pPr>
                      <a:r>
                        <a:rPr lang="en-US" sz="1584">
                          <a:solidFill>
                            <a:srgbClr val="7B2E20"/>
                          </a:solidFill>
                          <a:latin typeface="Garet Book Bold"/>
                        </a:rPr>
                        <a:t>1ST QUARTER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217"/>
                        </a:lnSpc>
                        <a:defRPr/>
                      </a:pPr>
                      <a:r>
                        <a:rPr lang="en-US" sz="1584">
                          <a:solidFill>
                            <a:srgbClr val="FFFFFF"/>
                          </a:solidFill>
                          <a:latin typeface="Garet Book Bold"/>
                        </a:rPr>
                        <a:t>January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5103"/>
                    </a:solidFill>
                  </a:tcPr>
                </a:tc>
              </a:tr>
              <a:tr h="1426676">
                <a:tc>
                  <a:txBody>
                    <a:bodyPr anchor="t" rtlCol="false"/>
                    <a:lstStyle/>
                    <a:p>
                      <a:pPr algn="ctr" marL="280843" indent="-140421" lvl="1">
                        <a:lnSpc>
                          <a:spcPts val="1821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00">
                          <a:solidFill>
                            <a:srgbClr val="7B2E20"/>
                          </a:solidFill>
                          <a:latin typeface="Garet Book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C851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12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217"/>
                        </a:lnSpc>
                        <a:defRPr/>
                      </a:pPr>
                      <a:r>
                        <a:rPr lang="en-US" sz="1584">
                          <a:solidFill>
                            <a:srgbClr val="FFFFFF"/>
                          </a:solidFill>
                          <a:latin typeface="Garet Book Bold"/>
                        </a:rPr>
                        <a:t>February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9525">
                      <a:solidFill>
                        <a:srgbClr val="C851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C851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C851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C851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5103"/>
                    </a:solidFill>
                  </a:tcPr>
                </a:tc>
              </a:tr>
              <a:tr h="1437628">
                <a:tc>
                  <a:txBody>
                    <a:bodyPr anchor="t" rtlCol="false"/>
                    <a:lstStyle/>
                    <a:p>
                      <a:pPr algn="ctr" marL="280843" indent="-140421" lvl="1">
                        <a:lnSpc>
                          <a:spcPts val="1821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00">
                          <a:solidFill>
                            <a:srgbClr val="7B2E20"/>
                          </a:solidFill>
                          <a:latin typeface="Garet Book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C8510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217"/>
                        </a:lnSpc>
                        <a:defRPr/>
                      </a:pPr>
                      <a:r>
                        <a:rPr lang="en-US" sz="1584">
                          <a:solidFill>
                            <a:srgbClr val="FFFFFF"/>
                          </a:solidFill>
                          <a:latin typeface="Garet Book Bold"/>
                        </a:rPr>
                        <a:t>March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5103"/>
                    </a:solidFill>
                  </a:tcPr>
                </a:tc>
              </a:tr>
              <a:tr h="1422193">
                <a:tc>
                  <a:txBody>
                    <a:bodyPr anchor="t" rtlCol="false"/>
                    <a:lstStyle/>
                    <a:p>
                      <a:pPr algn="ctr" marL="280843" indent="-140421" lvl="1">
                        <a:lnSpc>
                          <a:spcPts val="1821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00">
                          <a:solidFill>
                            <a:srgbClr val="7B2E20"/>
                          </a:solidFill>
                          <a:latin typeface="Garet Book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name="Group 6" id="6"/>
          <p:cNvGrpSpPr/>
          <p:nvPr/>
        </p:nvGrpSpPr>
        <p:grpSpPr>
          <a:xfrm rot="0">
            <a:off x="5410781" y="2622012"/>
            <a:ext cx="3568122" cy="6636288"/>
            <a:chOff x="0" y="0"/>
            <a:chExt cx="918253" cy="1707842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918253" cy="1707842"/>
            </a:xfrm>
            <a:custGeom>
              <a:avLst/>
              <a:gdLst/>
              <a:ahLst/>
              <a:cxnLst/>
              <a:rect r="r" b="b" t="t" l="l"/>
              <a:pathLst>
                <a:path h="1707842" w="918253">
                  <a:moveTo>
                    <a:pt x="110657" y="0"/>
                  </a:moveTo>
                  <a:lnTo>
                    <a:pt x="807596" y="0"/>
                  </a:lnTo>
                  <a:cubicBezTo>
                    <a:pt x="868710" y="0"/>
                    <a:pt x="918253" y="49543"/>
                    <a:pt x="918253" y="110657"/>
                  </a:cubicBezTo>
                  <a:lnTo>
                    <a:pt x="918253" y="1597185"/>
                  </a:lnTo>
                  <a:cubicBezTo>
                    <a:pt x="918253" y="1658299"/>
                    <a:pt x="868710" y="1707842"/>
                    <a:pt x="807596" y="1707842"/>
                  </a:cubicBezTo>
                  <a:lnTo>
                    <a:pt x="110657" y="1707842"/>
                  </a:lnTo>
                  <a:cubicBezTo>
                    <a:pt x="49543" y="1707842"/>
                    <a:pt x="0" y="1658299"/>
                    <a:pt x="0" y="1597185"/>
                  </a:cubicBezTo>
                  <a:lnTo>
                    <a:pt x="0" y="110657"/>
                  </a:lnTo>
                  <a:cubicBezTo>
                    <a:pt x="0" y="49543"/>
                    <a:pt x="49543" y="0"/>
                    <a:pt x="11065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04775">
              <a:solidFill>
                <a:srgbClr val="C78E5F"/>
              </a:solidFill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aphicFrame>
        <p:nvGraphicFramePr>
          <p:cNvPr name="Table 9" id="9"/>
          <p:cNvGraphicFramePr>
            <a:graphicFrameLocks noGrp="true"/>
          </p:cNvGraphicFramePr>
          <p:nvPr/>
        </p:nvGraphicFramePr>
        <p:xfrm>
          <a:off x="5423357" y="2722944"/>
          <a:ext cx="3559233" cy="6724897"/>
        </p:xfrm>
        <a:graphic>
          <a:graphicData uri="http://schemas.openxmlformats.org/drawingml/2006/table">
            <a:tbl>
              <a:tblPr/>
              <a:tblGrid>
                <a:gridCol w="1089155"/>
              </a:tblGrid>
              <a:tr h="6096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217"/>
                        </a:lnSpc>
                        <a:defRPr/>
                      </a:pPr>
                      <a:r>
                        <a:rPr lang="en-US" sz="1584">
                          <a:solidFill>
                            <a:srgbClr val="7B2E20"/>
                          </a:solidFill>
                          <a:latin typeface="Garet Book Bold"/>
                        </a:rPr>
                        <a:t>2ND QUARTER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217"/>
                        </a:lnSpc>
                        <a:defRPr/>
                      </a:pPr>
                      <a:r>
                        <a:rPr lang="en-US" sz="1584">
                          <a:solidFill>
                            <a:srgbClr val="FFFFFF"/>
                          </a:solidFill>
                          <a:latin typeface="Garet Book Bold"/>
                        </a:rPr>
                        <a:t>April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8E5F"/>
                    </a:solidFill>
                  </a:tcPr>
                </a:tc>
              </a:tr>
              <a:tr h="1426676">
                <a:tc>
                  <a:txBody>
                    <a:bodyPr anchor="t" rtlCol="false"/>
                    <a:lstStyle/>
                    <a:p>
                      <a:pPr algn="ctr" marL="280843" indent="-140421" lvl="1">
                        <a:lnSpc>
                          <a:spcPts val="1821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00">
                          <a:solidFill>
                            <a:srgbClr val="7B2E20"/>
                          </a:solidFill>
                          <a:latin typeface="Garet Book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217"/>
                        </a:lnSpc>
                        <a:defRPr/>
                      </a:pPr>
                      <a:r>
                        <a:rPr lang="en-US" sz="1584">
                          <a:solidFill>
                            <a:srgbClr val="FFFFFF"/>
                          </a:solidFill>
                          <a:latin typeface="Garet Book Bold"/>
                        </a:rPr>
                        <a:t>May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8E5F"/>
                    </a:solidFill>
                  </a:tcPr>
                </a:tc>
              </a:tr>
              <a:tr h="1437628">
                <a:tc>
                  <a:txBody>
                    <a:bodyPr anchor="t" rtlCol="false"/>
                    <a:lstStyle/>
                    <a:p>
                      <a:pPr algn="ctr" marL="280843" indent="-140421" lvl="1">
                        <a:lnSpc>
                          <a:spcPts val="1821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00">
                          <a:solidFill>
                            <a:srgbClr val="7B2E20"/>
                          </a:solidFill>
                          <a:latin typeface="Garet Book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217"/>
                        </a:lnSpc>
                        <a:defRPr/>
                      </a:pPr>
                      <a:r>
                        <a:rPr lang="en-US" sz="1584">
                          <a:solidFill>
                            <a:srgbClr val="FFFFFF"/>
                          </a:solidFill>
                          <a:latin typeface="Garet Book Bold"/>
                        </a:rPr>
                        <a:t>June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8E5F"/>
                    </a:solidFill>
                  </a:tcPr>
                </a:tc>
              </a:tr>
              <a:tr h="1422193">
                <a:tc>
                  <a:txBody>
                    <a:bodyPr anchor="t" rtlCol="false"/>
                    <a:lstStyle/>
                    <a:p>
                      <a:pPr algn="ctr" marL="280843" indent="-140421" lvl="1">
                        <a:lnSpc>
                          <a:spcPts val="1821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00">
                          <a:solidFill>
                            <a:srgbClr val="7B2E20"/>
                          </a:solidFill>
                          <a:latin typeface="Garet Book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name="Group 10" id="10"/>
          <p:cNvGrpSpPr/>
          <p:nvPr/>
        </p:nvGrpSpPr>
        <p:grpSpPr>
          <a:xfrm rot="0">
            <a:off x="9258815" y="2622012"/>
            <a:ext cx="3574596" cy="6636288"/>
            <a:chOff x="0" y="0"/>
            <a:chExt cx="919919" cy="1707842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919919" cy="1707842"/>
            </a:xfrm>
            <a:custGeom>
              <a:avLst/>
              <a:gdLst/>
              <a:ahLst/>
              <a:cxnLst/>
              <a:rect r="r" b="b" t="t" l="l"/>
              <a:pathLst>
                <a:path h="1707842" w="919919">
                  <a:moveTo>
                    <a:pt x="110457" y="0"/>
                  </a:moveTo>
                  <a:lnTo>
                    <a:pt x="809462" y="0"/>
                  </a:lnTo>
                  <a:cubicBezTo>
                    <a:pt x="838757" y="0"/>
                    <a:pt x="866852" y="11637"/>
                    <a:pt x="887567" y="32352"/>
                  </a:cubicBezTo>
                  <a:cubicBezTo>
                    <a:pt x="908281" y="53067"/>
                    <a:pt x="919919" y="81162"/>
                    <a:pt x="919919" y="110457"/>
                  </a:cubicBezTo>
                  <a:lnTo>
                    <a:pt x="919919" y="1597386"/>
                  </a:lnTo>
                  <a:cubicBezTo>
                    <a:pt x="919919" y="1658389"/>
                    <a:pt x="870465" y="1707842"/>
                    <a:pt x="809462" y="1707842"/>
                  </a:cubicBezTo>
                  <a:lnTo>
                    <a:pt x="110457" y="1707842"/>
                  </a:lnTo>
                  <a:cubicBezTo>
                    <a:pt x="49453" y="1707842"/>
                    <a:pt x="0" y="1658389"/>
                    <a:pt x="0" y="1597386"/>
                  </a:cubicBezTo>
                  <a:lnTo>
                    <a:pt x="0" y="110457"/>
                  </a:lnTo>
                  <a:cubicBezTo>
                    <a:pt x="0" y="49453"/>
                    <a:pt x="49453" y="0"/>
                    <a:pt x="11045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04775">
              <a:solidFill>
                <a:srgbClr val="7B2E20"/>
              </a:solidFill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aphicFrame>
        <p:nvGraphicFramePr>
          <p:cNvPr name="Table 13" id="13"/>
          <p:cNvGraphicFramePr>
            <a:graphicFrameLocks noGrp="true"/>
          </p:cNvGraphicFramePr>
          <p:nvPr/>
        </p:nvGraphicFramePr>
        <p:xfrm>
          <a:off x="9274178" y="2722944"/>
          <a:ext cx="3559233" cy="6724897"/>
        </p:xfrm>
        <a:graphic>
          <a:graphicData uri="http://schemas.openxmlformats.org/drawingml/2006/table">
            <a:tbl>
              <a:tblPr/>
              <a:tblGrid>
                <a:gridCol w="1089155"/>
              </a:tblGrid>
              <a:tr h="6096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217"/>
                        </a:lnSpc>
                        <a:defRPr/>
                      </a:pPr>
                      <a:r>
                        <a:rPr lang="en-US" sz="1584">
                          <a:solidFill>
                            <a:srgbClr val="7B2E20"/>
                          </a:solidFill>
                          <a:latin typeface="Garet Book Bold"/>
                        </a:rPr>
                        <a:t>3RD QUARTER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217"/>
                        </a:lnSpc>
                        <a:defRPr/>
                      </a:pPr>
                      <a:r>
                        <a:rPr lang="en-US" sz="1584">
                          <a:solidFill>
                            <a:srgbClr val="FFFFFF"/>
                          </a:solidFill>
                          <a:latin typeface="Garet Book Bold"/>
                        </a:rPr>
                        <a:t>July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2E20"/>
                    </a:solidFill>
                  </a:tcPr>
                </a:tc>
              </a:tr>
              <a:tr h="1426676">
                <a:tc>
                  <a:txBody>
                    <a:bodyPr anchor="t" rtlCol="false"/>
                    <a:lstStyle/>
                    <a:p>
                      <a:pPr algn="ctr" marL="280843" indent="-140421" lvl="1">
                        <a:lnSpc>
                          <a:spcPts val="1821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00">
                          <a:solidFill>
                            <a:srgbClr val="7B2E20"/>
                          </a:solidFill>
                          <a:latin typeface="Garet Book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217"/>
                        </a:lnSpc>
                        <a:defRPr/>
                      </a:pPr>
                      <a:r>
                        <a:rPr lang="en-US" sz="1584">
                          <a:solidFill>
                            <a:srgbClr val="FFFFFF"/>
                          </a:solidFill>
                          <a:latin typeface="Garet Book Bold"/>
                        </a:rPr>
                        <a:t>August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2E20"/>
                    </a:solidFill>
                  </a:tcPr>
                </a:tc>
              </a:tr>
              <a:tr h="1437628">
                <a:tc>
                  <a:txBody>
                    <a:bodyPr anchor="t" rtlCol="false"/>
                    <a:lstStyle/>
                    <a:p>
                      <a:pPr algn="ctr" marL="280843" indent="-140421" lvl="1">
                        <a:lnSpc>
                          <a:spcPts val="1821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00">
                          <a:solidFill>
                            <a:srgbClr val="7B2E20"/>
                          </a:solidFill>
                          <a:latin typeface="Garet Book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217"/>
                        </a:lnSpc>
                        <a:defRPr/>
                      </a:pPr>
                      <a:r>
                        <a:rPr lang="en-US" sz="1584">
                          <a:solidFill>
                            <a:srgbClr val="FFFFFF"/>
                          </a:solidFill>
                          <a:latin typeface="Garet Book Bold"/>
                        </a:rPr>
                        <a:t>September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2E20"/>
                    </a:solidFill>
                  </a:tcPr>
                </a:tc>
              </a:tr>
              <a:tr h="1422193">
                <a:tc>
                  <a:txBody>
                    <a:bodyPr anchor="t" rtlCol="false"/>
                    <a:lstStyle/>
                    <a:p>
                      <a:pPr algn="ctr" marL="280843" indent="-140421" lvl="1">
                        <a:lnSpc>
                          <a:spcPts val="1821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00">
                          <a:solidFill>
                            <a:srgbClr val="7B2E20"/>
                          </a:solidFill>
                          <a:latin typeface="Garet Book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name="Group 14" id="14"/>
          <p:cNvGrpSpPr/>
          <p:nvPr/>
        </p:nvGrpSpPr>
        <p:grpSpPr>
          <a:xfrm rot="0">
            <a:off x="13109635" y="2622012"/>
            <a:ext cx="3574596" cy="6636288"/>
            <a:chOff x="0" y="0"/>
            <a:chExt cx="919919" cy="1707842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919919" cy="1707842"/>
            </a:xfrm>
            <a:custGeom>
              <a:avLst/>
              <a:gdLst/>
              <a:ahLst/>
              <a:cxnLst/>
              <a:rect r="r" b="b" t="t" l="l"/>
              <a:pathLst>
                <a:path h="1707842" w="919919">
                  <a:moveTo>
                    <a:pt x="110457" y="0"/>
                  </a:moveTo>
                  <a:lnTo>
                    <a:pt x="809462" y="0"/>
                  </a:lnTo>
                  <a:cubicBezTo>
                    <a:pt x="838757" y="0"/>
                    <a:pt x="866852" y="11637"/>
                    <a:pt x="887567" y="32352"/>
                  </a:cubicBezTo>
                  <a:cubicBezTo>
                    <a:pt x="908281" y="53067"/>
                    <a:pt x="919919" y="81162"/>
                    <a:pt x="919919" y="110457"/>
                  </a:cubicBezTo>
                  <a:lnTo>
                    <a:pt x="919919" y="1597386"/>
                  </a:lnTo>
                  <a:cubicBezTo>
                    <a:pt x="919919" y="1658389"/>
                    <a:pt x="870465" y="1707842"/>
                    <a:pt x="809462" y="1707842"/>
                  </a:cubicBezTo>
                  <a:lnTo>
                    <a:pt x="110457" y="1707842"/>
                  </a:lnTo>
                  <a:cubicBezTo>
                    <a:pt x="49453" y="1707842"/>
                    <a:pt x="0" y="1658389"/>
                    <a:pt x="0" y="1597386"/>
                  </a:cubicBezTo>
                  <a:lnTo>
                    <a:pt x="0" y="110457"/>
                  </a:lnTo>
                  <a:cubicBezTo>
                    <a:pt x="0" y="49453"/>
                    <a:pt x="49453" y="0"/>
                    <a:pt x="11045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04775">
              <a:solidFill>
                <a:srgbClr val="B77A4C"/>
              </a:solidFill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aphicFrame>
        <p:nvGraphicFramePr>
          <p:cNvPr name="Table 17" id="17"/>
          <p:cNvGraphicFramePr>
            <a:graphicFrameLocks noGrp="true"/>
          </p:cNvGraphicFramePr>
          <p:nvPr/>
        </p:nvGraphicFramePr>
        <p:xfrm>
          <a:off x="13117317" y="2713419"/>
          <a:ext cx="3559233" cy="6724897"/>
        </p:xfrm>
        <a:graphic>
          <a:graphicData uri="http://schemas.openxmlformats.org/drawingml/2006/table">
            <a:tbl>
              <a:tblPr/>
              <a:tblGrid>
                <a:gridCol w="1089155"/>
              </a:tblGrid>
              <a:tr h="6096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217"/>
                        </a:lnSpc>
                        <a:defRPr/>
                      </a:pPr>
                      <a:r>
                        <a:rPr lang="en-US" sz="1584">
                          <a:solidFill>
                            <a:srgbClr val="7B2E20"/>
                          </a:solidFill>
                          <a:latin typeface="Garet Book Bold"/>
                        </a:rPr>
                        <a:t>4TH QUARTER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217"/>
                        </a:lnSpc>
                        <a:defRPr/>
                      </a:pPr>
                      <a:r>
                        <a:rPr lang="en-US" sz="1584">
                          <a:solidFill>
                            <a:srgbClr val="FFFFFF"/>
                          </a:solidFill>
                          <a:latin typeface="Garet Book Bold"/>
                        </a:rPr>
                        <a:t>October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7A4C"/>
                    </a:solidFill>
                  </a:tcPr>
                </a:tc>
              </a:tr>
              <a:tr h="1426676">
                <a:tc>
                  <a:txBody>
                    <a:bodyPr anchor="t" rtlCol="false"/>
                    <a:lstStyle/>
                    <a:p>
                      <a:pPr algn="ctr" marL="280843" indent="-140421" lvl="1">
                        <a:lnSpc>
                          <a:spcPts val="1821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00">
                          <a:solidFill>
                            <a:srgbClr val="7B2E20"/>
                          </a:solidFill>
                          <a:latin typeface="Garet Book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217"/>
                        </a:lnSpc>
                        <a:defRPr/>
                      </a:pPr>
                      <a:r>
                        <a:rPr lang="en-US" sz="1584">
                          <a:solidFill>
                            <a:srgbClr val="FFFFFF"/>
                          </a:solidFill>
                          <a:latin typeface="Garet Book Bold"/>
                        </a:rPr>
                        <a:t>November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7A4C"/>
                    </a:solidFill>
                  </a:tcPr>
                </a:tc>
              </a:tr>
              <a:tr h="1437628">
                <a:tc>
                  <a:txBody>
                    <a:bodyPr anchor="t" rtlCol="false"/>
                    <a:lstStyle/>
                    <a:p>
                      <a:pPr algn="ctr" marL="280843" indent="-140421" lvl="1">
                        <a:lnSpc>
                          <a:spcPts val="1821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00">
                          <a:solidFill>
                            <a:srgbClr val="7B2E20"/>
                          </a:solidFill>
                          <a:latin typeface="Garet Book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217"/>
                        </a:lnSpc>
                        <a:defRPr/>
                      </a:pPr>
                      <a:r>
                        <a:rPr lang="en-US" sz="1584">
                          <a:solidFill>
                            <a:srgbClr val="FFFFFF"/>
                          </a:solidFill>
                          <a:latin typeface="Garet Book Bold"/>
                        </a:rPr>
                        <a:t>December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7A4C"/>
                    </a:solidFill>
                  </a:tcPr>
                </a:tc>
              </a:tr>
              <a:tr h="1422193">
                <a:tc>
                  <a:txBody>
                    <a:bodyPr anchor="t" rtlCol="false"/>
                    <a:lstStyle/>
                    <a:p>
                      <a:pPr algn="ctr" marL="280843" indent="-140421" lvl="1">
                        <a:lnSpc>
                          <a:spcPts val="1821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300">
                          <a:solidFill>
                            <a:srgbClr val="7B2E20"/>
                          </a:solidFill>
                          <a:latin typeface="Garet Book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name="Picture 18" id="1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7238513"/>
            <a:ext cx="1678774" cy="3262635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391955">
            <a:off x="16103498" y="-762487"/>
            <a:ext cx="4414049" cy="3900414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3327162">
            <a:off x="-1832114" y="-1098358"/>
            <a:ext cx="3664227" cy="2998004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16684231" y="8605337"/>
            <a:ext cx="2234687" cy="3791622"/>
          </a:xfrm>
          <a:prstGeom prst="rect">
            <a:avLst/>
          </a:prstGeom>
        </p:spPr>
      </p:pic>
      <p:sp>
        <p:nvSpPr>
          <p:cNvPr name="TextBox 22" id="22"/>
          <p:cNvSpPr txBox="true"/>
          <p:nvPr/>
        </p:nvSpPr>
        <p:spPr>
          <a:xfrm rot="0">
            <a:off x="1579911" y="652703"/>
            <a:ext cx="15128178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7B2E20"/>
                </a:solidFill>
                <a:latin typeface="Bukhari Script"/>
              </a:rPr>
              <a:t>Schedule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14360" t="33870" r="-14488" b="141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376644">
            <a:off x="-789828" y="5453754"/>
            <a:ext cx="5323938" cy="710719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536287">
            <a:off x="-282889" y="-1755922"/>
            <a:ext cx="4665859" cy="6228695"/>
          </a:xfrm>
          <a:prstGeom prst="rect">
            <a:avLst/>
          </a:prstGeom>
        </p:spPr>
      </p:pic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273198" y="4884001"/>
            <a:ext cx="5093057" cy="5246370"/>
            <a:chOff x="-46990" y="-72390"/>
            <a:chExt cx="4218940" cy="4345940"/>
          </a:xfrm>
        </p:grpSpPr>
        <p:sp>
          <p:nvSpPr>
            <p:cNvPr name="Freeform 6" id="6"/>
            <p:cNvSpPr/>
            <p:nvPr/>
          </p:nvSpPr>
          <p:spPr>
            <a:xfrm>
              <a:off x="-46990" y="-72390"/>
              <a:ext cx="4218940" cy="4345940"/>
            </a:xfrm>
            <a:custGeom>
              <a:avLst/>
              <a:gdLst/>
              <a:ahLst/>
              <a:cxnLst/>
              <a:rect r="r" b="b" t="t" l="l"/>
              <a:pathLst>
                <a:path h="4345940" w="4218940">
                  <a:moveTo>
                    <a:pt x="471170" y="1262380"/>
                  </a:moveTo>
                  <a:cubicBezTo>
                    <a:pt x="436880" y="1319530"/>
                    <a:pt x="2540" y="890270"/>
                    <a:pt x="52070" y="1285240"/>
                  </a:cubicBezTo>
                  <a:cubicBezTo>
                    <a:pt x="76200" y="1479550"/>
                    <a:pt x="265430" y="1691640"/>
                    <a:pt x="421640" y="1798320"/>
                  </a:cubicBezTo>
                  <a:cubicBezTo>
                    <a:pt x="299720" y="1714500"/>
                    <a:pt x="167640" y="1772920"/>
                    <a:pt x="181610" y="1921510"/>
                  </a:cubicBezTo>
                  <a:cubicBezTo>
                    <a:pt x="190500" y="2021840"/>
                    <a:pt x="241300" y="2127250"/>
                    <a:pt x="295910" y="2209800"/>
                  </a:cubicBezTo>
                  <a:cubicBezTo>
                    <a:pt x="383540" y="2344420"/>
                    <a:pt x="510540" y="2449830"/>
                    <a:pt x="591820" y="2586990"/>
                  </a:cubicBezTo>
                  <a:cubicBezTo>
                    <a:pt x="492760" y="2482850"/>
                    <a:pt x="396240" y="2338070"/>
                    <a:pt x="266700" y="2269490"/>
                  </a:cubicBezTo>
                  <a:cubicBezTo>
                    <a:pt x="13970" y="2132330"/>
                    <a:pt x="0" y="2400300"/>
                    <a:pt x="125730" y="2548890"/>
                  </a:cubicBezTo>
                  <a:cubicBezTo>
                    <a:pt x="331470" y="2790190"/>
                    <a:pt x="524510" y="3037840"/>
                    <a:pt x="697230" y="3303270"/>
                  </a:cubicBezTo>
                  <a:cubicBezTo>
                    <a:pt x="585470" y="3135630"/>
                    <a:pt x="405130" y="2904490"/>
                    <a:pt x="229870" y="2834640"/>
                  </a:cubicBezTo>
                  <a:cubicBezTo>
                    <a:pt x="119380" y="2790190"/>
                    <a:pt x="25400" y="2879090"/>
                    <a:pt x="64770" y="2993390"/>
                  </a:cubicBezTo>
                  <a:cubicBezTo>
                    <a:pt x="115570" y="3138170"/>
                    <a:pt x="275590" y="3232150"/>
                    <a:pt x="369570" y="3346450"/>
                  </a:cubicBezTo>
                  <a:cubicBezTo>
                    <a:pt x="317500" y="3276600"/>
                    <a:pt x="207010" y="3422650"/>
                    <a:pt x="208280" y="3470910"/>
                  </a:cubicBezTo>
                  <a:cubicBezTo>
                    <a:pt x="210820" y="3557270"/>
                    <a:pt x="307340" y="3683000"/>
                    <a:pt x="350520" y="3755390"/>
                  </a:cubicBezTo>
                  <a:cubicBezTo>
                    <a:pt x="468630" y="3950970"/>
                    <a:pt x="617220" y="4137660"/>
                    <a:pt x="811530" y="4260849"/>
                  </a:cubicBezTo>
                  <a:cubicBezTo>
                    <a:pt x="944880" y="4345940"/>
                    <a:pt x="1061720" y="4173220"/>
                    <a:pt x="982980" y="4057649"/>
                  </a:cubicBezTo>
                  <a:cubicBezTo>
                    <a:pt x="1023620" y="4075429"/>
                    <a:pt x="1143000" y="3944620"/>
                    <a:pt x="1135380" y="3935729"/>
                  </a:cubicBezTo>
                  <a:cubicBezTo>
                    <a:pt x="1226820" y="4052570"/>
                    <a:pt x="1264920" y="4057649"/>
                    <a:pt x="1412240" y="4044949"/>
                  </a:cubicBezTo>
                  <a:cubicBezTo>
                    <a:pt x="1466850" y="4112259"/>
                    <a:pt x="1532890" y="4188459"/>
                    <a:pt x="1625600" y="4193540"/>
                  </a:cubicBezTo>
                  <a:cubicBezTo>
                    <a:pt x="2084070" y="4183380"/>
                    <a:pt x="1286510" y="3215640"/>
                    <a:pt x="1215390" y="3027680"/>
                  </a:cubicBezTo>
                  <a:cubicBezTo>
                    <a:pt x="1452880" y="3375660"/>
                    <a:pt x="1739900" y="3682999"/>
                    <a:pt x="1988820" y="4020820"/>
                  </a:cubicBezTo>
                  <a:cubicBezTo>
                    <a:pt x="2045970" y="4098290"/>
                    <a:pt x="2104390" y="4218940"/>
                    <a:pt x="2202180" y="4251960"/>
                  </a:cubicBezTo>
                  <a:cubicBezTo>
                    <a:pt x="2324100" y="4292600"/>
                    <a:pt x="2424430" y="4156710"/>
                    <a:pt x="2363470" y="4048760"/>
                  </a:cubicBezTo>
                  <a:cubicBezTo>
                    <a:pt x="2256790" y="3844290"/>
                    <a:pt x="2119630" y="3653790"/>
                    <a:pt x="2009140" y="3453130"/>
                  </a:cubicBezTo>
                  <a:cubicBezTo>
                    <a:pt x="2127250" y="3590290"/>
                    <a:pt x="2233930" y="3810000"/>
                    <a:pt x="2438400" y="3826510"/>
                  </a:cubicBezTo>
                  <a:cubicBezTo>
                    <a:pt x="2622550" y="3840480"/>
                    <a:pt x="2559050" y="3591560"/>
                    <a:pt x="2567940" y="3590290"/>
                  </a:cubicBezTo>
                  <a:cubicBezTo>
                    <a:pt x="2701290" y="3569970"/>
                    <a:pt x="2830830" y="3569970"/>
                    <a:pt x="2796540" y="3401060"/>
                  </a:cubicBezTo>
                  <a:cubicBezTo>
                    <a:pt x="2874010" y="3473450"/>
                    <a:pt x="2926080" y="3596640"/>
                    <a:pt x="3031490" y="3630930"/>
                  </a:cubicBezTo>
                  <a:cubicBezTo>
                    <a:pt x="3112770" y="3657600"/>
                    <a:pt x="3216910" y="3620770"/>
                    <a:pt x="3234690" y="3530600"/>
                  </a:cubicBezTo>
                  <a:cubicBezTo>
                    <a:pt x="3239770" y="3506470"/>
                    <a:pt x="3214370" y="3356610"/>
                    <a:pt x="3181350" y="3357880"/>
                  </a:cubicBezTo>
                  <a:cubicBezTo>
                    <a:pt x="3365500" y="3360420"/>
                    <a:pt x="3393440" y="3202940"/>
                    <a:pt x="3310890" y="3064510"/>
                  </a:cubicBezTo>
                  <a:cubicBezTo>
                    <a:pt x="3088640" y="2594610"/>
                    <a:pt x="2830830" y="2141220"/>
                    <a:pt x="2542540" y="1708150"/>
                  </a:cubicBezTo>
                  <a:cubicBezTo>
                    <a:pt x="2693670" y="1934210"/>
                    <a:pt x="2880360" y="2142490"/>
                    <a:pt x="3039110" y="2363470"/>
                  </a:cubicBezTo>
                  <a:cubicBezTo>
                    <a:pt x="3188970" y="2571749"/>
                    <a:pt x="3319780" y="2811780"/>
                    <a:pt x="3496310" y="2997199"/>
                  </a:cubicBezTo>
                  <a:cubicBezTo>
                    <a:pt x="3591560" y="3097529"/>
                    <a:pt x="3801110" y="3129279"/>
                    <a:pt x="3808730" y="2942589"/>
                  </a:cubicBezTo>
                  <a:cubicBezTo>
                    <a:pt x="3821430" y="2679699"/>
                    <a:pt x="3661410" y="2473959"/>
                    <a:pt x="3561080" y="2247899"/>
                  </a:cubicBezTo>
                  <a:cubicBezTo>
                    <a:pt x="3646170" y="2368549"/>
                    <a:pt x="3738880" y="2613659"/>
                    <a:pt x="3929380" y="2579370"/>
                  </a:cubicBezTo>
                  <a:cubicBezTo>
                    <a:pt x="4022090" y="2562859"/>
                    <a:pt x="4041140" y="2480309"/>
                    <a:pt x="4019550" y="2399030"/>
                  </a:cubicBezTo>
                  <a:cubicBezTo>
                    <a:pt x="3934460" y="2068830"/>
                    <a:pt x="3749040" y="1775460"/>
                    <a:pt x="3572510" y="1488440"/>
                  </a:cubicBezTo>
                  <a:cubicBezTo>
                    <a:pt x="3573780" y="1487170"/>
                    <a:pt x="3575050" y="1487170"/>
                    <a:pt x="3575050" y="1485900"/>
                  </a:cubicBezTo>
                  <a:cubicBezTo>
                    <a:pt x="3924300" y="1875790"/>
                    <a:pt x="4218940" y="1794510"/>
                    <a:pt x="3967480" y="1244600"/>
                  </a:cubicBezTo>
                  <a:cubicBezTo>
                    <a:pt x="3884930" y="1032510"/>
                    <a:pt x="3774440" y="576580"/>
                    <a:pt x="3503930" y="524510"/>
                  </a:cubicBezTo>
                  <a:cubicBezTo>
                    <a:pt x="3398520" y="504190"/>
                    <a:pt x="3241040" y="591820"/>
                    <a:pt x="3299460" y="716280"/>
                  </a:cubicBezTo>
                  <a:cubicBezTo>
                    <a:pt x="3322320" y="763270"/>
                    <a:pt x="3357880" y="855980"/>
                    <a:pt x="3394710" y="892810"/>
                  </a:cubicBezTo>
                  <a:cubicBezTo>
                    <a:pt x="3102610" y="629920"/>
                    <a:pt x="2857500" y="184150"/>
                    <a:pt x="2454910" y="86360"/>
                  </a:cubicBezTo>
                  <a:cubicBezTo>
                    <a:pt x="2346960" y="78740"/>
                    <a:pt x="2291080" y="193040"/>
                    <a:pt x="2322830" y="285750"/>
                  </a:cubicBezTo>
                  <a:cubicBezTo>
                    <a:pt x="2227580" y="205740"/>
                    <a:pt x="2061210" y="0"/>
                    <a:pt x="1915160" y="96520"/>
                  </a:cubicBezTo>
                  <a:cubicBezTo>
                    <a:pt x="1826260" y="158750"/>
                    <a:pt x="1870710" y="308610"/>
                    <a:pt x="1921510" y="377190"/>
                  </a:cubicBezTo>
                  <a:cubicBezTo>
                    <a:pt x="2254250" y="826770"/>
                    <a:pt x="2586990" y="1276350"/>
                    <a:pt x="2919730" y="1725930"/>
                  </a:cubicBezTo>
                  <a:cubicBezTo>
                    <a:pt x="2574290" y="1272540"/>
                    <a:pt x="2193290" y="834390"/>
                    <a:pt x="1780540" y="440690"/>
                  </a:cubicBezTo>
                  <a:cubicBezTo>
                    <a:pt x="1672590" y="341630"/>
                    <a:pt x="1424940" y="15240"/>
                    <a:pt x="1249680" y="135890"/>
                  </a:cubicBezTo>
                  <a:cubicBezTo>
                    <a:pt x="1016000" y="295910"/>
                    <a:pt x="1503680" y="732790"/>
                    <a:pt x="1602740" y="854710"/>
                  </a:cubicBezTo>
                  <a:cubicBezTo>
                    <a:pt x="1758950" y="1054100"/>
                    <a:pt x="1918970" y="1253490"/>
                    <a:pt x="2057400" y="1464310"/>
                  </a:cubicBezTo>
                  <a:cubicBezTo>
                    <a:pt x="1823720" y="1223010"/>
                    <a:pt x="1275080" y="469900"/>
                    <a:pt x="984250" y="419100"/>
                  </a:cubicBezTo>
                  <a:cubicBezTo>
                    <a:pt x="770890" y="407670"/>
                    <a:pt x="869950" y="675640"/>
                    <a:pt x="955040" y="769620"/>
                  </a:cubicBezTo>
                  <a:cubicBezTo>
                    <a:pt x="855980" y="683260"/>
                    <a:pt x="740410" y="622300"/>
                    <a:pt x="646430" y="727710"/>
                  </a:cubicBezTo>
                  <a:cubicBezTo>
                    <a:pt x="615950" y="762000"/>
                    <a:pt x="595630" y="906780"/>
                    <a:pt x="655320" y="929640"/>
                  </a:cubicBezTo>
                  <a:cubicBezTo>
                    <a:pt x="427990" y="844550"/>
                    <a:pt x="520700" y="1178560"/>
                    <a:pt x="471170" y="1262380"/>
                  </a:cubicBezTo>
                  <a:close/>
                </a:path>
              </a:pathLst>
            </a:custGeom>
            <a:blipFill>
              <a:blip r:embed="rId7"/>
              <a:stretch>
                <a:fillRect l="-42124" r="-44466" t="1718" b="-1718"/>
              </a:stretch>
            </a:blipFill>
          </p:spPr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8">
            <a:alphaModFix amt="7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435136" y="5460031"/>
            <a:ext cx="5748999" cy="5921254"/>
          </a:xfrm>
          <a:prstGeom prst="rect">
            <a:avLst/>
          </a:prstGeom>
        </p:spPr>
      </p:pic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273198" y="0"/>
            <a:ext cx="7187975" cy="4701333"/>
            <a:chOff x="0" y="-8890"/>
            <a:chExt cx="5605780" cy="3666490"/>
          </a:xfrm>
        </p:grpSpPr>
        <p:sp>
          <p:nvSpPr>
            <p:cNvPr name="Freeform 9" id="9"/>
            <p:cNvSpPr/>
            <p:nvPr/>
          </p:nvSpPr>
          <p:spPr>
            <a:xfrm>
              <a:off x="0" y="-8890"/>
              <a:ext cx="5605780" cy="3666490"/>
            </a:xfrm>
            <a:custGeom>
              <a:avLst/>
              <a:gdLst/>
              <a:ahLst/>
              <a:cxnLst/>
              <a:rect r="r" b="b" t="t" l="l"/>
              <a:pathLst>
                <a:path h="3666490" w="5605780">
                  <a:moveTo>
                    <a:pt x="5560060" y="2025650"/>
                  </a:moveTo>
                  <a:cubicBezTo>
                    <a:pt x="5505450" y="2207260"/>
                    <a:pt x="5251450" y="2303780"/>
                    <a:pt x="5109210" y="2139950"/>
                  </a:cubicBezTo>
                  <a:cubicBezTo>
                    <a:pt x="5101590" y="2131060"/>
                    <a:pt x="5095240" y="2122170"/>
                    <a:pt x="5087620" y="2113280"/>
                  </a:cubicBezTo>
                  <a:cubicBezTo>
                    <a:pt x="5085080" y="2115820"/>
                    <a:pt x="5085080" y="2118360"/>
                    <a:pt x="5085080" y="2120900"/>
                  </a:cubicBezTo>
                  <a:cubicBezTo>
                    <a:pt x="5088889" y="2379980"/>
                    <a:pt x="5126989" y="3434080"/>
                    <a:pt x="4568189" y="3115310"/>
                  </a:cubicBezTo>
                  <a:cubicBezTo>
                    <a:pt x="4484369" y="3067050"/>
                    <a:pt x="4441189" y="2983230"/>
                    <a:pt x="4418330" y="2893060"/>
                  </a:cubicBezTo>
                  <a:cubicBezTo>
                    <a:pt x="4377689" y="2995930"/>
                    <a:pt x="4378959" y="3112770"/>
                    <a:pt x="4319270" y="3211830"/>
                  </a:cubicBezTo>
                  <a:cubicBezTo>
                    <a:pt x="4221480" y="3375660"/>
                    <a:pt x="3898900" y="3373120"/>
                    <a:pt x="3856990" y="3163570"/>
                  </a:cubicBezTo>
                  <a:cubicBezTo>
                    <a:pt x="3874770" y="3252470"/>
                    <a:pt x="3624580" y="3294380"/>
                    <a:pt x="3572510" y="3286760"/>
                  </a:cubicBezTo>
                  <a:cubicBezTo>
                    <a:pt x="3422650" y="3262630"/>
                    <a:pt x="3398520" y="3131820"/>
                    <a:pt x="3393440" y="3001010"/>
                  </a:cubicBezTo>
                  <a:cubicBezTo>
                    <a:pt x="3387090" y="2848610"/>
                    <a:pt x="3380740" y="2697480"/>
                    <a:pt x="3375660" y="2545080"/>
                  </a:cubicBezTo>
                  <a:cubicBezTo>
                    <a:pt x="3373120" y="2481580"/>
                    <a:pt x="3373120" y="2414270"/>
                    <a:pt x="3338830" y="2358390"/>
                  </a:cubicBezTo>
                  <a:cubicBezTo>
                    <a:pt x="3247390" y="2651760"/>
                    <a:pt x="3302000" y="2955290"/>
                    <a:pt x="3257550" y="3253740"/>
                  </a:cubicBezTo>
                  <a:cubicBezTo>
                    <a:pt x="3228340" y="3449320"/>
                    <a:pt x="3134360" y="3666490"/>
                    <a:pt x="2898140" y="3591560"/>
                  </a:cubicBezTo>
                  <a:cubicBezTo>
                    <a:pt x="2687320" y="3524250"/>
                    <a:pt x="2691130" y="3266440"/>
                    <a:pt x="2726690" y="3064510"/>
                  </a:cubicBezTo>
                  <a:cubicBezTo>
                    <a:pt x="2708910" y="3108960"/>
                    <a:pt x="2680970" y="3148330"/>
                    <a:pt x="2635250" y="3178810"/>
                  </a:cubicBezTo>
                  <a:cubicBezTo>
                    <a:pt x="2564130" y="3225800"/>
                    <a:pt x="2468880" y="3232150"/>
                    <a:pt x="2391410" y="3195320"/>
                  </a:cubicBezTo>
                  <a:cubicBezTo>
                    <a:pt x="2298700" y="3152140"/>
                    <a:pt x="2261870" y="3030220"/>
                    <a:pt x="2153920" y="3027680"/>
                  </a:cubicBezTo>
                  <a:cubicBezTo>
                    <a:pt x="1908810" y="3021330"/>
                    <a:pt x="2021840" y="3361690"/>
                    <a:pt x="1823720" y="3434080"/>
                  </a:cubicBezTo>
                  <a:cubicBezTo>
                    <a:pt x="1723390" y="3470910"/>
                    <a:pt x="1521460" y="3436620"/>
                    <a:pt x="1414780" y="3420110"/>
                  </a:cubicBezTo>
                  <a:cubicBezTo>
                    <a:pt x="1291590" y="3399790"/>
                    <a:pt x="1236980" y="3333750"/>
                    <a:pt x="1229360" y="3206750"/>
                  </a:cubicBezTo>
                  <a:cubicBezTo>
                    <a:pt x="1224280" y="3126740"/>
                    <a:pt x="1270000" y="2961640"/>
                    <a:pt x="1145540" y="2952750"/>
                  </a:cubicBezTo>
                  <a:cubicBezTo>
                    <a:pt x="1040130" y="2945130"/>
                    <a:pt x="1087120" y="3228340"/>
                    <a:pt x="981710" y="3307080"/>
                  </a:cubicBezTo>
                  <a:cubicBezTo>
                    <a:pt x="928370" y="3347720"/>
                    <a:pt x="855980" y="3360420"/>
                    <a:pt x="789940" y="3345180"/>
                  </a:cubicBezTo>
                  <a:cubicBezTo>
                    <a:pt x="575310" y="3295650"/>
                    <a:pt x="660400" y="2985770"/>
                    <a:pt x="664210" y="2829560"/>
                  </a:cubicBezTo>
                  <a:cubicBezTo>
                    <a:pt x="664210" y="2810510"/>
                    <a:pt x="665480" y="2795270"/>
                    <a:pt x="660400" y="2777490"/>
                  </a:cubicBezTo>
                  <a:cubicBezTo>
                    <a:pt x="434340" y="2743200"/>
                    <a:pt x="259080" y="2820670"/>
                    <a:pt x="196850" y="2524760"/>
                  </a:cubicBezTo>
                  <a:cubicBezTo>
                    <a:pt x="132080" y="2226310"/>
                    <a:pt x="0" y="1879600"/>
                    <a:pt x="0" y="1578610"/>
                  </a:cubicBezTo>
                  <a:cubicBezTo>
                    <a:pt x="1270" y="1576070"/>
                    <a:pt x="2540" y="1574800"/>
                    <a:pt x="3810" y="1572260"/>
                  </a:cubicBezTo>
                  <a:cubicBezTo>
                    <a:pt x="22860" y="1520190"/>
                    <a:pt x="74930" y="1488440"/>
                    <a:pt x="160020" y="1475740"/>
                  </a:cubicBezTo>
                  <a:cubicBezTo>
                    <a:pt x="167640" y="1474470"/>
                    <a:pt x="173990" y="1474470"/>
                    <a:pt x="181610" y="1473200"/>
                  </a:cubicBezTo>
                  <a:cubicBezTo>
                    <a:pt x="181610" y="1468120"/>
                    <a:pt x="181610" y="1464310"/>
                    <a:pt x="181610" y="1460500"/>
                  </a:cubicBezTo>
                  <a:cubicBezTo>
                    <a:pt x="175260" y="1347470"/>
                    <a:pt x="133350" y="1193800"/>
                    <a:pt x="217170" y="1101090"/>
                  </a:cubicBezTo>
                  <a:cubicBezTo>
                    <a:pt x="303530" y="1004570"/>
                    <a:pt x="414020" y="1049020"/>
                    <a:pt x="518160" y="1046480"/>
                  </a:cubicBezTo>
                  <a:cubicBezTo>
                    <a:pt x="497840" y="1046480"/>
                    <a:pt x="474980" y="558800"/>
                    <a:pt x="496570" y="516890"/>
                  </a:cubicBezTo>
                  <a:cubicBezTo>
                    <a:pt x="525780" y="461010"/>
                    <a:pt x="584200" y="425450"/>
                    <a:pt x="646430" y="416560"/>
                  </a:cubicBezTo>
                  <a:cubicBezTo>
                    <a:pt x="727710" y="405130"/>
                    <a:pt x="812800" y="433070"/>
                    <a:pt x="866140" y="495300"/>
                  </a:cubicBezTo>
                  <a:cubicBezTo>
                    <a:pt x="886460" y="518160"/>
                    <a:pt x="1000760" y="720090"/>
                    <a:pt x="989330" y="739140"/>
                  </a:cubicBezTo>
                  <a:cubicBezTo>
                    <a:pt x="1023620" y="683260"/>
                    <a:pt x="1140460" y="654050"/>
                    <a:pt x="1207770" y="650240"/>
                  </a:cubicBezTo>
                  <a:cubicBezTo>
                    <a:pt x="1207770" y="646430"/>
                    <a:pt x="1209040" y="643890"/>
                    <a:pt x="1209040" y="641350"/>
                  </a:cubicBezTo>
                  <a:cubicBezTo>
                    <a:pt x="1206500" y="543560"/>
                    <a:pt x="1177290" y="408940"/>
                    <a:pt x="1254760" y="331470"/>
                  </a:cubicBezTo>
                  <a:cubicBezTo>
                    <a:pt x="1292860" y="293370"/>
                    <a:pt x="1350010" y="279400"/>
                    <a:pt x="1403350" y="281940"/>
                  </a:cubicBezTo>
                  <a:cubicBezTo>
                    <a:pt x="1477010" y="285750"/>
                    <a:pt x="1545590" y="337820"/>
                    <a:pt x="1619250" y="330200"/>
                  </a:cubicBezTo>
                  <a:cubicBezTo>
                    <a:pt x="1635760" y="328930"/>
                    <a:pt x="1649730" y="320040"/>
                    <a:pt x="1663700" y="313690"/>
                  </a:cubicBezTo>
                  <a:cubicBezTo>
                    <a:pt x="1990090" y="166370"/>
                    <a:pt x="2053590" y="624840"/>
                    <a:pt x="2086610" y="824230"/>
                  </a:cubicBezTo>
                  <a:cubicBezTo>
                    <a:pt x="2205990" y="748030"/>
                    <a:pt x="2378710" y="772160"/>
                    <a:pt x="2472690" y="877570"/>
                  </a:cubicBezTo>
                  <a:cubicBezTo>
                    <a:pt x="2442210" y="735330"/>
                    <a:pt x="2429510" y="589280"/>
                    <a:pt x="2434590" y="444500"/>
                  </a:cubicBezTo>
                  <a:cubicBezTo>
                    <a:pt x="2437130" y="377190"/>
                    <a:pt x="2444750" y="306070"/>
                    <a:pt x="2489200" y="255270"/>
                  </a:cubicBezTo>
                  <a:cubicBezTo>
                    <a:pt x="2642870" y="82550"/>
                    <a:pt x="2929890" y="262890"/>
                    <a:pt x="2931160" y="462280"/>
                  </a:cubicBezTo>
                  <a:cubicBezTo>
                    <a:pt x="2931160" y="373380"/>
                    <a:pt x="2933700" y="175260"/>
                    <a:pt x="2983230" y="99060"/>
                  </a:cubicBezTo>
                  <a:cubicBezTo>
                    <a:pt x="3031490" y="24130"/>
                    <a:pt x="3088640" y="0"/>
                    <a:pt x="3148330" y="6350"/>
                  </a:cubicBezTo>
                  <a:cubicBezTo>
                    <a:pt x="3345180" y="30480"/>
                    <a:pt x="3563620" y="414020"/>
                    <a:pt x="3575050" y="549910"/>
                  </a:cubicBezTo>
                  <a:cubicBezTo>
                    <a:pt x="3562350" y="401320"/>
                    <a:pt x="3689350" y="299720"/>
                    <a:pt x="3836670" y="325120"/>
                  </a:cubicBezTo>
                  <a:cubicBezTo>
                    <a:pt x="3915410" y="339090"/>
                    <a:pt x="3964940" y="398780"/>
                    <a:pt x="4048760" y="384810"/>
                  </a:cubicBezTo>
                  <a:cubicBezTo>
                    <a:pt x="4135120" y="370840"/>
                    <a:pt x="4196080" y="309880"/>
                    <a:pt x="4288790" y="345440"/>
                  </a:cubicBezTo>
                  <a:cubicBezTo>
                    <a:pt x="4386580" y="383540"/>
                    <a:pt x="4460240" y="467360"/>
                    <a:pt x="4505960" y="561340"/>
                  </a:cubicBezTo>
                  <a:cubicBezTo>
                    <a:pt x="4598670" y="748030"/>
                    <a:pt x="4622800" y="957580"/>
                    <a:pt x="4645660" y="1162050"/>
                  </a:cubicBezTo>
                  <a:cubicBezTo>
                    <a:pt x="4630420" y="1022350"/>
                    <a:pt x="4662170" y="873760"/>
                    <a:pt x="4671060" y="735330"/>
                  </a:cubicBezTo>
                  <a:cubicBezTo>
                    <a:pt x="4681220" y="560070"/>
                    <a:pt x="4808220" y="447040"/>
                    <a:pt x="4988560" y="506730"/>
                  </a:cubicBezTo>
                  <a:cubicBezTo>
                    <a:pt x="5107940" y="546100"/>
                    <a:pt x="5163820" y="680720"/>
                    <a:pt x="5190490" y="793750"/>
                  </a:cubicBezTo>
                  <a:cubicBezTo>
                    <a:pt x="5204460" y="855980"/>
                    <a:pt x="5283200" y="1356360"/>
                    <a:pt x="5364480" y="1355090"/>
                  </a:cubicBezTo>
                  <a:cubicBezTo>
                    <a:pt x="5492750" y="1353820"/>
                    <a:pt x="5579110" y="1407160"/>
                    <a:pt x="5576570" y="1540510"/>
                  </a:cubicBezTo>
                  <a:cubicBezTo>
                    <a:pt x="5571490" y="1700530"/>
                    <a:pt x="5605780" y="1871980"/>
                    <a:pt x="5560060" y="2025650"/>
                  </a:cubicBezTo>
                  <a:close/>
                </a:path>
              </a:pathLst>
            </a:custGeom>
            <a:blipFill>
              <a:blip r:embed="rId10"/>
              <a:stretch>
                <a:fillRect l="0" r="0" t="-1406" b="-1900"/>
              </a:stretch>
            </a:blipFill>
          </p:spPr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5903483" y="4190928"/>
            <a:ext cx="5193906" cy="5246370"/>
            <a:chOff x="0" y="0"/>
            <a:chExt cx="6286500" cy="6350000"/>
          </a:xfrm>
        </p:grpSpPr>
        <p:sp>
          <p:nvSpPr>
            <p:cNvPr name="Freeform 11" id="11"/>
            <p:cNvSpPr/>
            <p:nvPr/>
          </p:nvSpPr>
          <p:spPr>
            <a:xfrm>
              <a:off x="-157480" y="-19049"/>
              <a:ext cx="6493510" cy="6442710"/>
            </a:xfrm>
            <a:custGeom>
              <a:avLst/>
              <a:gdLst/>
              <a:ahLst/>
              <a:cxnLst/>
              <a:rect r="r" b="b" t="t" l="l"/>
              <a:pathLst>
                <a:path h="6442710" w="6493510">
                  <a:moveTo>
                    <a:pt x="6424930" y="3939539"/>
                  </a:moveTo>
                  <a:cubicBezTo>
                    <a:pt x="6150610" y="4605019"/>
                    <a:pt x="5850890" y="5260339"/>
                    <a:pt x="5519420" y="5897879"/>
                  </a:cubicBezTo>
                  <a:cubicBezTo>
                    <a:pt x="5245100" y="6327139"/>
                    <a:pt x="4709160" y="6226809"/>
                    <a:pt x="4486910" y="5800089"/>
                  </a:cubicBezTo>
                  <a:cubicBezTo>
                    <a:pt x="4116070" y="6037579"/>
                    <a:pt x="3705860" y="6219189"/>
                    <a:pt x="3285490" y="6348729"/>
                  </a:cubicBezTo>
                  <a:cubicBezTo>
                    <a:pt x="2970530" y="6442709"/>
                    <a:pt x="2627630" y="6210299"/>
                    <a:pt x="2585720" y="5887719"/>
                  </a:cubicBezTo>
                  <a:cubicBezTo>
                    <a:pt x="2332990" y="6042660"/>
                    <a:pt x="1969770" y="5947410"/>
                    <a:pt x="1823720" y="5688329"/>
                  </a:cubicBezTo>
                  <a:cubicBezTo>
                    <a:pt x="1710690" y="5487669"/>
                    <a:pt x="1755140" y="5255259"/>
                    <a:pt x="1818640" y="5045709"/>
                  </a:cubicBezTo>
                  <a:cubicBezTo>
                    <a:pt x="1579880" y="5026659"/>
                    <a:pt x="1332230" y="5029199"/>
                    <a:pt x="1120140" y="4902199"/>
                  </a:cubicBezTo>
                  <a:cubicBezTo>
                    <a:pt x="567690" y="4564379"/>
                    <a:pt x="721360" y="3812539"/>
                    <a:pt x="1092200" y="3392169"/>
                  </a:cubicBezTo>
                  <a:cubicBezTo>
                    <a:pt x="801370" y="3284219"/>
                    <a:pt x="654050" y="2933699"/>
                    <a:pt x="775970" y="2650490"/>
                  </a:cubicBezTo>
                  <a:cubicBezTo>
                    <a:pt x="335280" y="2708910"/>
                    <a:pt x="0" y="2197100"/>
                    <a:pt x="234950" y="1817369"/>
                  </a:cubicBezTo>
                  <a:cubicBezTo>
                    <a:pt x="307340" y="1694180"/>
                    <a:pt x="429260" y="1598930"/>
                    <a:pt x="566420" y="1562099"/>
                  </a:cubicBezTo>
                  <a:cubicBezTo>
                    <a:pt x="1343660" y="1252219"/>
                    <a:pt x="2122170" y="943609"/>
                    <a:pt x="2899410" y="633730"/>
                  </a:cubicBezTo>
                  <a:cubicBezTo>
                    <a:pt x="3397250" y="435610"/>
                    <a:pt x="3896360" y="237489"/>
                    <a:pt x="4394200" y="39370"/>
                  </a:cubicBezTo>
                  <a:cubicBezTo>
                    <a:pt x="4536441" y="0"/>
                    <a:pt x="4695191" y="20320"/>
                    <a:pt x="4822191" y="95250"/>
                  </a:cubicBezTo>
                  <a:cubicBezTo>
                    <a:pt x="5080000" y="246380"/>
                    <a:pt x="5177791" y="599440"/>
                    <a:pt x="5021581" y="855980"/>
                  </a:cubicBezTo>
                  <a:cubicBezTo>
                    <a:pt x="4923791" y="1005840"/>
                    <a:pt x="4763771" y="1096010"/>
                    <a:pt x="4625341" y="1203960"/>
                  </a:cubicBezTo>
                  <a:cubicBezTo>
                    <a:pt x="5626100" y="1438910"/>
                    <a:pt x="5784850" y="2627630"/>
                    <a:pt x="5228591" y="3374390"/>
                  </a:cubicBezTo>
                  <a:cubicBezTo>
                    <a:pt x="5515611" y="3294380"/>
                    <a:pt x="5892800" y="3152140"/>
                    <a:pt x="6169661" y="3312160"/>
                  </a:cubicBezTo>
                  <a:cubicBezTo>
                    <a:pt x="6383020" y="3432809"/>
                    <a:pt x="6493510" y="3702049"/>
                    <a:pt x="6424930" y="3939539"/>
                  </a:cubicBezTo>
                  <a:close/>
                </a:path>
              </a:pathLst>
            </a:custGeom>
            <a:blipFill>
              <a:blip r:embed="rId11"/>
              <a:stretch>
                <a:fillRect l="-25746" r="-25746" t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1925300" y="1544955"/>
            <a:ext cx="5334000" cy="1562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6299"/>
              </a:lnSpc>
              <a:spcBef>
                <a:spcPct val="0"/>
              </a:spcBef>
            </a:pPr>
            <a:r>
              <a:rPr lang="en-US" sz="4500">
                <a:solidFill>
                  <a:srgbClr val="7B2E20"/>
                </a:solidFill>
                <a:latin typeface="Garet Book"/>
              </a:rPr>
              <a:t>Write a caption for the photos.</a:t>
            </a:r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12"/>
          <a:srcRect l="0" t="0" r="0" b="0"/>
          <a:stretch>
            <a:fillRect/>
          </a:stretch>
        </p:blipFill>
        <p:spPr>
          <a:xfrm flipH="false" flipV="false" rot="0">
            <a:off x="16636176" y="5356075"/>
            <a:ext cx="3551108" cy="6025210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23875">
            <a:off x="10294841" y="7364844"/>
            <a:ext cx="2248801" cy="1571002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144000" y="-1196782"/>
            <a:ext cx="2459290" cy="2817937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23875">
            <a:off x="-851203" y="3058824"/>
            <a:ext cx="2248801" cy="157100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BAE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3" id="3">
              <a:hlinkClick action="ppaction://media"/>
            </p:cNvPr>
            <p:cNvPicPr>
              <a:picLocks noChangeAspect="true"/>
            </p:cNvPicPr>
            <p:nvPr>
              <a:videoFile r:link="rId3"/>
              <p:extLst>
                <p:ext uri="{DAA4B4D4-6D71-4841-9C94-3DE7FCFB9230}">
                  <p14:media xmlns:p14="http://schemas.microsoft.com/office/powerpoint/2010/main" r:embed="rId4"/>
                </p:ext>
              </p:extLst>
            </p:nvPr>
          </p:nvPicPr>
          <p:blipFill>
            <a:blip r:embed="rId2"/>
            <a:srcRect l="0" t="657" r="0" b="657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300214" y="790227"/>
            <a:ext cx="7687573" cy="1162745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5685186" y="1028700"/>
            <a:ext cx="6917628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00"/>
              </a:lnSpc>
            </a:pPr>
            <a:r>
              <a:rPr lang="en-US" sz="4500">
                <a:solidFill>
                  <a:srgbClr val="FFFFFF"/>
                </a:solidFill>
                <a:latin typeface="Garet Book"/>
              </a:rPr>
              <a:t>Write a Heading Here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865971">
            <a:off x="-1052843" y="7587238"/>
            <a:ext cx="2795929" cy="405741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893981">
            <a:off x="16494408" y="-1238481"/>
            <a:ext cx="2795929" cy="40574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14360" t="33870" r="-14488" b="141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8150">
            <a:off x="11744579" y="5517597"/>
            <a:ext cx="6503276" cy="41148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8150">
            <a:off x="5892362" y="5517597"/>
            <a:ext cx="6503276" cy="41148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0689726" y="-5095667"/>
            <a:ext cx="7598274" cy="10131032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8150">
            <a:off x="40145" y="5517597"/>
            <a:ext cx="6503276" cy="4114800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028700" y="1019175"/>
            <a:ext cx="9386237" cy="2752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7B2E20"/>
                </a:solidFill>
                <a:latin typeface="Bukhari Script"/>
              </a:rPr>
              <a:t>How to Use This Presentation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89110" y="6025597"/>
            <a:ext cx="5141301" cy="3489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Garet Book"/>
              </a:rPr>
              <a:t>Click on the "Google Slides" button below this presentation preview. </a:t>
            </a:r>
          </a:p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Garet Book"/>
              </a:rPr>
              <a:t>Click on "Make a copy."</a:t>
            </a:r>
          </a:p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Garet Book"/>
              </a:rPr>
              <a:t>Start editing your presentation.</a:t>
            </a:r>
          </a:p>
          <a:p>
            <a:pPr marL="539750" indent="-269875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FFFFFF"/>
                </a:solidFill>
                <a:latin typeface="Garet Book"/>
              </a:rPr>
              <a:t>You need to sign in to your Google account.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269645" y="5035365"/>
            <a:ext cx="4044274" cy="781235"/>
            <a:chOff x="0" y="0"/>
            <a:chExt cx="1065159" cy="205757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1065159" cy="205757"/>
            </a:xfrm>
            <a:custGeom>
              <a:avLst/>
              <a:gdLst/>
              <a:ahLst/>
              <a:cxnLst/>
              <a:rect r="r" b="b" t="t" l="l"/>
              <a:pathLst>
                <a:path h="205757" w="1065159">
                  <a:moveTo>
                    <a:pt x="97629" y="0"/>
                  </a:moveTo>
                  <a:lnTo>
                    <a:pt x="967530" y="0"/>
                  </a:lnTo>
                  <a:cubicBezTo>
                    <a:pt x="1021449" y="0"/>
                    <a:pt x="1065159" y="43710"/>
                    <a:pt x="1065159" y="97629"/>
                  </a:cubicBezTo>
                  <a:lnTo>
                    <a:pt x="1065159" y="108128"/>
                  </a:lnTo>
                  <a:cubicBezTo>
                    <a:pt x="1065159" y="162047"/>
                    <a:pt x="1021449" y="205757"/>
                    <a:pt x="967530" y="205757"/>
                  </a:cubicBezTo>
                  <a:lnTo>
                    <a:pt x="97629" y="205757"/>
                  </a:lnTo>
                  <a:cubicBezTo>
                    <a:pt x="43710" y="205757"/>
                    <a:pt x="0" y="162047"/>
                    <a:pt x="0" y="108128"/>
                  </a:cubicBezTo>
                  <a:lnTo>
                    <a:pt x="0" y="97629"/>
                  </a:lnTo>
                  <a:cubicBezTo>
                    <a:pt x="0" y="43710"/>
                    <a:pt x="43710" y="0"/>
                    <a:pt x="97629" y="0"/>
                  </a:cubicBezTo>
                  <a:close/>
                </a:path>
              </a:pathLst>
            </a:custGeom>
            <a:solidFill>
              <a:srgbClr val="7B2E2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616907" y="5114925"/>
            <a:ext cx="3349751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Garet Book"/>
              </a:rPr>
              <a:t>Google Slides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263441" y="6025597"/>
            <a:ext cx="5829096" cy="3051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Garet Book"/>
              </a:rPr>
              <a:t>Click on the "PowerPoint" button below this presentation preview. </a:t>
            </a:r>
          </a:p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Garet Book"/>
              </a:rPr>
              <a:t>Start editing your presentation.</a:t>
            </a:r>
          </a:p>
          <a:p>
            <a:pPr marL="539750" indent="-269875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FFFFFF"/>
                </a:solidFill>
                <a:latin typeface="Garet Book"/>
              </a:rPr>
              <a:t>Download and install the fonts used in this presentation as listed on the next page.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425567" y="6025597"/>
            <a:ext cx="5141301" cy="3051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Garet Book"/>
              </a:rPr>
              <a:t>Click on the "Canva" button under this presentation preview. </a:t>
            </a:r>
          </a:p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Garet Book"/>
              </a:rPr>
              <a:t>Start editing your presentation.</a:t>
            </a:r>
          </a:p>
          <a:p>
            <a:pPr marL="539750" indent="-269875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FFFFFF"/>
                </a:solidFill>
                <a:latin typeface="Garet Book"/>
              </a:rPr>
              <a:t>You need to sign in to your Canva account.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7121863" y="5035365"/>
            <a:ext cx="4044274" cy="781235"/>
            <a:chOff x="0" y="0"/>
            <a:chExt cx="1065159" cy="205757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1065159" cy="205757"/>
            </a:xfrm>
            <a:custGeom>
              <a:avLst/>
              <a:gdLst/>
              <a:ahLst/>
              <a:cxnLst/>
              <a:rect r="r" b="b" t="t" l="l"/>
              <a:pathLst>
                <a:path h="205757" w="1065159">
                  <a:moveTo>
                    <a:pt x="97629" y="0"/>
                  </a:moveTo>
                  <a:lnTo>
                    <a:pt x="967530" y="0"/>
                  </a:lnTo>
                  <a:cubicBezTo>
                    <a:pt x="1021449" y="0"/>
                    <a:pt x="1065159" y="43710"/>
                    <a:pt x="1065159" y="97629"/>
                  </a:cubicBezTo>
                  <a:lnTo>
                    <a:pt x="1065159" y="108128"/>
                  </a:lnTo>
                  <a:cubicBezTo>
                    <a:pt x="1065159" y="162047"/>
                    <a:pt x="1021449" y="205757"/>
                    <a:pt x="967530" y="205757"/>
                  </a:cubicBezTo>
                  <a:lnTo>
                    <a:pt x="97629" y="205757"/>
                  </a:lnTo>
                  <a:cubicBezTo>
                    <a:pt x="43710" y="205757"/>
                    <a:pt x="0" y="162047"/>
                    <a:pt x="0" y="108128"/>
                  </a:cubicBezTo>
                  <a:lnTo>
                    <a:pt x="0" y="97629"/>
                  </a:lnTo>
                  <a:cubicBezTo>
                    <a:pt x="0" y="43710"/>
                    <a:pt x="43710" y="0"/>
                    <a:pt x="97629" y="0"/>
                  </a:cubicBezTo>
                  <a:close/>
                </a:path>
              </a:pathLst>
            </a:custGeom>
            <a:solidFill>
              <a:srgbClr val="7B2E20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7319829" y="5114925"/>
            <a:ext cx="3648343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Garet Book"/>
              </a:rPr>
              <a:t>PowerPoint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12974080" y="5035365"/>
            <a:ext cx="4044274" cy="781235"/>
            <a:chOff x="0" y="0"/>
            <a:chExt cx="1065159" cy="205757"/>
          </a:xfrm>
        </p:grpSpPr>
        <p:sp>
          <p:nvSpPr>
            <p:cNvPr name="Freeform 20" id="20"/>
            <p:cNvSpPr/>
            <p:nvPr/>
          </p:nvSpPr>
          <p:spPr>
            <a:xfrm>
              <a:off x="0" y="0"/>
              <a:ext cx="1065159" cy="205757"/>
            </a:xfrm>
            <a:custGeom>
              <a:avLst/>
              <a:gdLst/>
              <a:ahLst/>
              <a:cxnLst/>
              <a:rect r="r" b="b" t="t" l="l"/>
              <a:pathLst>
                <a:path h="205757" w="1065159">
                  <a:moveTo>
                    <a:pt x="97629" y="0"/>
                  </a:moveTo>
                  <a:lnTo>
                    <a:pt x="967530" y="0"/>
                  </a:lnTo>
                  <a:cubicBezTo>
                    <a:pt x="1021449" y="0"/>
                    <a:pt x="1065159" y="43710"/>
                    <a:pt x="1065159" y="97629"/>
                  </a:cubicBezTo>
                  <a:lnTo>
                    <a:pt x="1065159" y="108128"/>
                  </a:lnTo>
                  <a:cubicBezTo>
                    <a:pt x="1065159" y="162047"/>
                    <a:pt x="1021449" y="205757"/>
                    <a:pt x="967530" y="205757"/>
                  </a:cubicBezTo>
                  <a:lnTo>
                    <a:pt x="97629" y="205757"/>
                  </a:lnTo>
                  <a:cubicBezTo>
                    <a:pt x="43710" y="205757"/>
                    <a:pt x="0" y="162047"/>
                    <a:pt x="0" y="108128"/>
                  </a:cubicBezTo>
                  <a:lnTo>
                    <a:pt x="0" y="97629"/>
                  </a:lnTo>
                  <a:cubicBezTo>
                    <a:pt x="0" y="43710"/>
                    <a:pt x="43710" y="0"/>
                    <a:pt x="97629" y="0"/>
                  </a:cubicBezTo>
                  <a:close/>
                </a:path>
              </a:pathLst>
            </a:custGeom>
            <a:solidFill>
              <a:srgbClr val="7B2E20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13454816" y="5114925"/>
            <a:ext cx="3082802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Garet Book"/>
              </a:rPr>
              <a:t>Canva</a:t>
            </a:r>
          </a:p>
        </p:txBody>
      </p:sp>
      <p:pic>
        <p:nvPicPr>
          <p:cNvPr name="Picture 23" id="23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67619">
            <a:off x="15694575" y="8708336"/>
            <a:ext cx="3744587" cy="261595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BAE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282" r="0" b="0"/>
          <a:stretch>
            <a:fillRect/>
          </a:stretch>
        </p:blipFill>
        <p:spPr>
          <a:xfrm flipH="false" flipV="false" rot="5400000">
            <a:off x="4203699" y="3161576"/>
            <a:ext cx="9880603" cy="18288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282" r="0" b="0"/>
          <a:stretch>
            <a:fillRect/>
          </a:stretch>
        </p:blipFill>
        <p:spPr>
          <a:xfrm flipH="false" flipV="false" rot="-5400000">
            <a:off x="4203699" y="-10593180"/>
            <a:ext cx="9880603" cy="182880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800000">
            <a:off x="13887728" y="-2177701"/>
            <a:ext cx="5771522" cy="6412802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5827250" y="4043571"/>
            <a:ext cx="6756932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F9F0EB"/>
                </a:solidFill>
                <a:latin typeface="Bukhari Script"/>
              </a:rPr>
              <a:t>Thank you!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703818" y="5674681"/>
            <a:ext cx="6880363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sz="3500">
                <a:solidFill>
                  <a:srgbClr val="FFFFFF"/>
                </a:solidFill>
                <a:latin typeface="Garet Book"/>
              </a:rPr>
              <a:t>Write a closing statement or call-to-action here.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8965965">
            <a:off x="-1878893" y="4210975"/>
            <a:ext cx="7602491" cy="82296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480637" y="3880706"/>
            <a:ext cx="4139913" cy="474365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-3443223" y="2372610"/>
            <a:ext cx="11871586" cy="791439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4691893">
            <a:off x="14975883" y="7200900"/>
            <a:ext cx="5029200" cy="411480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189095" y="-2057400"/>
            <a:ext cx="3785616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14360" t="33870" r="-14488" b="141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028700" y="3700397"/>
            <a:ext cx="8115300" cy="991235"/>
            <a:chOff x="0" y="0"/>
            <a:chExt cx="10820400" cy="1321647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66675"/>
              <a:ext cx="10820400" cy="5543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37546B"/>
                  </a:solidFill>
                  <a:latin typeface="Garet Book Bold"/>
                </a:rPr>
                <a:t>Email 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548005"/>
              <a:ext cx="10820400" cy="7736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900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FFFFFF"/>
                  </a:solidFill>
                  <a:latin typeface="Garet Book"/>
                </a:rPr>
                <a:t>hello@reallygreatsite.com</a:t>
              </a:r>
            </a:p>
          </p:txBody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51802">
            <a:off x="8092069" y="3384221"/>
            <a:ext cx="5890103" cy="41148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4504061">
            <a:off x="14825820" y="-1209716"/>
            <a:ext cx="3375057" cy="489784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/>
          <a:srcRect l="48830" t="0" r="11603" b="0"/>
          <a:stretch>
            <a:fillRect/>
          </a:stretch>
        </p:blipFill>
        <p:spPr>
          <a:xfrm flipH="false" flipV="false" rot="0">
            <a:off x="10096736" y="1028700"/>
            <a:ext cx="8398231" cy="14141492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112810" y="8290540"/>
            <a:ext cx="4283020" cy="3504289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40575" y="-2666089"/>
            <a:ext cx="4283020" cy="3504289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1028700" y="857250"/>
            <a:ext cx="8794895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2599"/>
              </a:lnSpc>
            </a:pPr>
            <a:r>
              <a:rPr lang="en-US" sz="9000">
                <a:solidFill>
                  <a:srgbClr val="37546B"/>
                </a:solidFill>
                <a:latin typeface="Bukhari Script"/>
              </a:rPr>
              <a:t>Get In Touch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028700" y="5708312"/>
            <a:ext cx="8115300" cy="991235"/>
            <a:chOff x="0" y="0"/>
            <a:chExt cx="10820400" cy="1321647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10820400" cy="5543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37546B"/>
                  </a:solidFill>
                  <a:latin typeface="Garet Book Bold"/>
                </a:rPr>
                <a:t>Social Media</a:t>
              </a:r>
              <a:r>
                <a:rPr lang="en-US" sz="2400">
                  <a:solidFill>
                    <a:srgbClr val="37546B"/>
                  </a:solidFill>
                  <a:latin typeface="Garet Book Bold"/>
                </a:rPr>
                <a:t> 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548005"/>
              <a:ext cx="10820400" cy="7736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90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FFFFFF"/>
                  </a:solidFill>
                  <a:latin typeface="Garet Book"/>
                </a:rPr>
                <a:t>@reallygreatsite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028700" y="7718722"/>
            <a:ext cx="8115300" cy="991235"/>
            <a:chOff x="0" y="0"/>
            <a:chExt cx="10820400" cy="1321647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-66675"/>
              <a:ext cx="10820400" cy="5543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37546B"/>
                  </a:solidFill>
                  <a:latin typeface="Garet Book Bold"/>
                </a:rPr>
                <a:t>Call us</a:t>
              </a:r>
              <a:r>
                <a:rPr lang="en-US" sz="2400">
                  <a:solidFill>
                    <a:srgbClr val="37546B"/>
                  </a:solidFill>
                  <a:latin typeface="Garet Book Bold"/>
                </a:rPr>
                <a:t>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548005"/>
              <a:ext cx="10820400" cy="7736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90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FFFFFF"/>
                  </a:solidFill>
                  <a:latin typeface="Garet Book"/>
                </a:rPr>
                <a:t>123-456-7890</a:t>
              </a:r>
            </a:p>
          </p:txBody>
        </p:sp>
      </p:grpSp>
      <p:pic>
        <p:nvPicPr>
          <p:cNvPr name="Picture 18" id="18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865971">
            <a:off x="9639156" y="8102842"/>
            <a:ext cx="2795929" cy="405741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14360" t="33870" r="-14488" b="141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548113" y="4291444"/>
            <a:ext cx="4499681" cy="3300583"/>
            <a:chOff x="0" y="0"/>
            <a:chExt cx="4198620" cy="3079750"/>
          </a:xfrm>
        </p:grpSpPr>
        <p:sp>
          <p:nvSpPr>
            <p:cNvPr name="Freeform 4" id="4"/>
            <p:cNvSpPr/>
            <p:nvPr/>
          </p:nvSpPr>
          <p:spPr>
            <a:xfrm>
              <a:off x="-12699" y="-2540"/>
              <a:ext cx="4215129" cy="3083560"/>
            </a:xfrm>
            <a:custGeom>
              <a:avLst/>
              <a:gdLst/>
              <a:ahLst/>
              <a:cxnLst/>
              <a:rect r="r" b="b" t="t" l="l"/>
              <a:pathLst>
                <a:path h="3083560" w="4215129">
                  <a:moveTo>
                    <a:pt x="4196079" y="1511300"/>
                  </a:moveTo>
                  <a:cubicBezTo>
                    <a:pt x="4199889" y="1508760"/>
                    <a:pt x="4203699" y="1507490"/>
                    <a:pt x="4206239" y="1503680"/>
                  </a:cubicBezTo>
                  <a:cubicBezTo>
                    <a:pt x="4208779" y="1501140"/>
                    <a:pt x="4213859" y="1497330"/>
                    <a:pt x="4213859" y="1493520"/>
                  </a:cubicBezTo>
                  <a:cubicBezTo>
                    <a:pt x="4213859" y="1490980"/>
                    <a:pt x="4208779" y="1487170"/>
                    <a:pt x="4206239" y="1484630"/>
                  </a:cubicBezTo>
                  <a:lnTo>
                    <a:pt x="4194809" y="1473200"/>
                  </a:lnTo>
                  <a:cubicBezTo>
                    <a:pt x="4197349" y="1470660"/>
                    <a:pt x="4202429" y="1469390"/>
                    <a:pt x="4202429" y="1465580"/>
                  </a:cubicBezTo>
                  <a:cubicBezTo>
                    <a:pt x="4204969" y="1455420"/>
                    <a:pt x="4208779" y="1445260"/>
                    <a:pt x="4208779" y="1435100"/>
                  </a:cubicBezTo>
                  <a:cubicBezTo>
                    <a:pt x="4208779" y="1430020"/>
                    <a:pt x="4199889" y="1426210"/>
                    <a:pt x="4194809" y="1419860"/>
                  </a:cubicBezTo>
                  <a:cubicBezTo>
                    <a:pt x="4199889" y="1419860"/>
                    <a:pt x="4202429" y="1419860"/>
                    <a:pt x="4206239" y="1418590"/>
                  </a:cubicBezTo>
                  <a:lnTo>
                    <a:pt x="4206239" y="1414780"/>
                  </a:lnTo>
                  <a:lnTo>
                    <a:pt x="4194809" y="1414780"/>
                  </a:lnTo>
                  <a:cubicBezTo>
                    <a:pt x="4187189" y="1409700"/>
                    <a:pt x="4179569" y="1399540"/>
                    <a:pt x="4177029" y="1400810"/>
                  </a:cubicBezTo>
                  <a:cubicBezTo>
                    <a:pt x="4163059" y="1408430"/>
                    <a:pt x="4163059" y="1398270"/>
                    <a:pt x="4160519" y="1390650"/>
                  </a:cubicBezTo>
                  <a:cubicBezTo>
                    <a:pt x="4155439" y="1391920"/>
                    <a:pt x="4150359" y="1393190"/>
                    <a:pt x="4146549" y="1391920"/>
                  </a:cubicBezTo>
                  <a:cubicBezTo>
                    <a:pt x="4137659" y="1390650"/>
                    <a:pt x="4128769" y="1386840"/>
                    <a:pt x="4119879" y="1386840"/>
                  </a:cubicBezTo>
                  <a:cubicBezTo>
                    <a:pt x="4108449" y="1385570"/>
                    <a:pt x="4095749" y="1385570"/>
                    <a:pt x="4083049" y="1384300"/>
                  </a:cubicBezTo>
                  <a:cubicBezTo>
                    <a:pt x="4063999" y="1381760"/>
                    <a:pt x="4044949" y="1379220"/>
                    <a:pt x="4025899" y="1376680"/>
                  </a:cubicBezTo>
                  <a:cubicBezTo>
                    <a:pt x="4024629" y="1376680"/>
                    <a:pt x="4022089" y="1379220"/>
                    <a:pt x="4020819" y="1379220"/>
                  </a:cubicBezTo>
                  <a:cubicBezTo>
                    <a:pt x="4010659" y="1377950"/>
                    <a:pt x="4000499" y="1376680"/>
                    <a:pt x="3991609" y="1374140"/>
                  </a:cubicBezTo>
                  <a:cubicBezTo>
                    <a:pt x="3989069" y="1372870"/>
                    <a:pt x="3987799" y="1366520"/>
                    <a:pt x="3987799" y="1363980"/>
                  </a:cubicBezTo>
                  <a:cubicBezTo>
                    <a:pt x="4001769" y="1353820"/>
                    <a:pt x="4015740" y="1343660"/>
                    <a:pt x="4024629" y="1337310"/>
                  </a:cubicBezTo>
                  <a:cubicBezTo>
                    <a:pt x="4034789" y="1336040"/>
                    <a:pt x="4041139" y="1334770"/>
                    <a:pt x="4050029" y="1334770"/>
                  </a:cubicBezTo>
                  <a:cubicBezTo>
                    <a:pt x="4042409" y="1324610"/>
                    <a:pt x="4037329" y="1319530"/>
                    <a:pt x="4030979" y="1311910"/>
                  </a:cubicBezTo>
                  <a:cubicBezTo>
                    <a:pt x="4027169" y="1313180"/>
                    <a:pt x="4023359" y="1314450"/>
                    <a:pt x="4017009" y="1316990"/>
                  </a:cubicBezTo>
                  <a:cubicBezTo>
                    <a:pt x="4017009" y="1310640"/>
                    <a:pt x="4017009" y="1304290"/>
                    <a:pt x="4018279" y="1304290"/>
                  </a:cubicBezTo>
                  <a:cubicBezTo>
                    <a:pt x="4023359" y="1303020"/>
                    <a:pt x="4030979" y="1301750"/>
                    <a:pt x="4034789" y="1304290"/>
                  </a:cubicBezTo>
                  <a:cubicBezTo>
                    <a:pt x="4039869" y="1308100"/>
                    <a:pt x="4042409" y="1314450"/>
                    <a:pt x="4047489" y="1322070"/>
                  </a:cubicBezTo>
                  <a:cubicBezTo>
                    <a:pt x="4050029" y="1322070"/>
                    <a:pt x="4055109" y="1323340"/>
                    <a:pt x="4060189" y="1323340"/>
                  </a:cubicBezTo>
                  <a:cubicBezTo>
                    <a:pt x="4058919" y="1306830"/>
                    <a:pt x="4058919" y="1306830"/>
                    <a:pt x="4044949" y="1282700"/>
                  </a:cubicBezTo>
                  <a:cubicBezTo>
                    <a:pt x="4062729" y="1282700"/>
                    <a:pt x="4067809" y="1277620"/>
                    <a:pt x="4063999" y="1259840"/>
                  </a:cubicBezTo>
                  <a:cubicBezTo>
                    <a:pt x="4075429" y="1258570"/>
                    <a:pt x="4088129" y="1257300"/>
                    <a:pt x="4099559" y="1257300"/>
                  </a:cubicBezTo>
                  <a:cubicBezTo>
                    <a:pt x="4098289" y="1254760"/>
                    <a:pt x="4095749" y="1249680"/>
                    <a:pt x="4094479" y="1245870"/>
                  </a:cubicBezTo>
                  <a:cubicBezTo>
                    <a:pt x="4099559" y="1247140"/>
                    <a:pt x="4103369" y="1248410"/>
                    <a:pt x="4105909" y="1249680"/>
                  </a:cubicBezTo>
                  <a:cubicBezTo>
                    <a:pt x="4107179" y="1243330"/>
                    <a:pt x="4107179" y="1236980"/>
                    <a:pt x="4108449" y="1231900"/>
                  </a:cubicBezTo>
                  <a:cubicBezTo>
                    <a:pt x="4109719" y="1225550"/>
                    <a:pt x="4110989" y="1217930"/>
                    <a:pt x="4112259" y="1211580"/>
                  </a:cubicBezTo>
                  <a:cubicBezTo>
                    <a:pt x="4112259" y="1209040"/>
                    <a:pt x="4110989" y="1205230"/>
                    <a:pt x="4112259" y="1201420"/>
                  </a:cubicBezTo>
                  <a:cubicBezTo>
                    <a:pt x="4116069" y="1191260"/>
                    <a:pt x="4117339" y="1176020"/>
                    <a:pt x="4113529" y="1168400"/>
                  </a:cubicBezTo>
                  <a:cubicBezTo>
                    <a:pt x="4116069" y="1165860"/>
                    <a:pt x="4117339" y="1162050"/>
                    <a:pt x="4117339" y="1159510"/>
                  </a:cubicBezTo>
                  <a:cubicBezTo>
                    <a:pt x="4117339" y="1149350"/>
                    <a:pt x="4117339" y="1137920"/>
                    <a:pt x="4116069" y="1127760"/>
                  </a:cubicBezTo>
                  <a:cubicBezTo>
                    <a:pt x="4114799" y="1117600"/>
                    <a:pt x="4113529" y="1108710"/>
                    <a:pt x="4112259" y="1098550"/>
                  </a:cubicBezTo>
                  <a:cubicBezTo>
                    <a:pt x="4110989" y="1096010"/>
                    <a:pt x="4110989" y="1093470"/>
                    <a:pt x="4112259" y="1089660"/>
                  </a:cubicBezTo>
                  <a:cubicBezTo>
                    <a:pt x="4116069" y="1079500"/>
                    <a:pt x="4118609" y="1069340"/>
                    <a:pt x="4110989" y="1059180"/>
                  </a:cubicBezTo>
                  <a:cubicBezTo>
                    <a:pt x="4108449" y="1056640"/>
                    <a:pt x="4109719" y="1050290"/>
                    <a:pt x="4110989" y="1046480"/>
                  </a:cubicBezTo>
                  <a:cubicBezTo>
                    <a:pt x="4114799" y="1032510"/>
                    <a:pt x="4107179" y="1021080"/>
                    <a:pt x="4093209" y="1018540"/>
                  </a:cubicBezTo>
                  <a:lnTo>
                    <a:pt x="4088129" y="1018540"/>
                  </a:lnTo>
                  <a:cubicBezTo>
                    <a:pt x="4089399" y="1014730"/>
                    <a:pt x="4090669" y="1013460"/>
                    <a:pt x="4091939" y="1010920"/>
                  </a:cubicBezTo>
                  <a:cubicBezTo>
                    <a:pt x="4088129" y="1009650"/>
                    <a:pt x="4084319" y="1009650"/>
                    <a:pt x="4081779" y="1007110"/>
                  </a:cubicBezTo>
                  <a:cubicBezTo>
                    <a:pt x="4079239" y="1005840"/>
                    <a:pt x="4077969" y="1002030"/>
                    <a:pt x="4075429" y="1000760"/>
                  </a:cubicBezTo>
                  <a:cubicBezTo>
                    <a:pt x="4065269" y="995680"/>
                    <a:pt x="4053839" y="990600"/>
                    <a:pt x="4042409" y="985520"/>
                  </a:cubicBezTo>
                  <a:cubicBezTo>
                    <a:pt x="4038599" y="984250"/>
                    <a:pt x="4033519" y="984250"/>
                    <a:pt x="4029709" y="984250"/>
                  </a:cubicBezTo>
                  <a:cubicBezTo>
                    <a:pt x="4027169" y="985520"/>
                    <a:pt x="4025899" y="980440"/>
                    <a:pt x="4023359" y="980440"/>
                  </a:cubicBezTo>
                  <a:cubicBezTo>
                    <a:pt x="4005579" y="976630"/>
                    <a:pt x="3987799" y="974090"/>
                    <a:pt x="3970019" y="969010"/>
                  </a:cubicBezTo>
                  <a:cubicBezTo>
                    <a:pt x="3956049" y="963930"/>
                    <a:pt x="3939539" y="974090"/>
                    <a:pt x="3925569" y="963930"/>
                  </a:cubicBezTo>
                  <a:cubicBezTo>
                    <a:pt x="3924299" y="962660"/>
                    <a:pt x="3921759" y="965200"/>
                    <a:pt x="3920489" y="965200"/>
                  </a:cubicBezTo>
                  <a:cubicBezTo>
                    <a:pt x="3909059" y="962660"/>
                    <a:pt x="3898899" y="969010"/>
                    <a:pt x="3887469" y="965200"/>
                  </a:cubicBezTo>
                  <a:cubicBezTo>
                    <a:pt x="3876039" y="961390"/>
                    <a:pt x="3863339" y="960120"/>
                    <a:pt x="3858259" y="948690"/>
                  </a:cubicBezTo>
                  <a:cubicBezTo>
                    <a:pt x="3853179" y="937260"/>
                    <a:pt x="3849369" y="925830"/>
                    <a:pt x="3849369" y="914400"/>
                  </a:cubicBezTo>
                  <a:cubicBezTo>
                    <a:pt x="3850639" y="900430"/>
                    <a:pt x="3856989" y="885190"/>
                    <a:pt x="3832859" y="887730"/>
                  </a:cubicBezTo>
                  <a:cubicBezTo>
                    <a:pt x="3834129" y="885190"/>
                    <a:pt x="3834129" y="882650"/>
                    <a:pt x="3835399" y="881380"/>
                  </a:cubicBezTo>
                  <a:cubicBezTo>
                    <a:pt x="3761739" y="873760"/>
                    <a:pt x="3688079" y="867410"/>
                    <a:pt x="3615689" y="859790"/>
                  </a:cubicBezTo>
                  <a:cubicBezTo>
                    <a:pt x="3613149" y="850900"/>
                    <a:pt x="3610609" y="840740"/>
                    <a:pt x="3608069" y="826770"/>
                  </a:cubicBezTo>
                  <a:cubicBezTo>
                    <a:pt x="3622039" y="842010"/>
                    <a:pt x="3634739" y="850900"/>
                    <a:pt x="3652519" y="849630"/>
                  </a:cubicBezTo>
                  <a:cubicBezTo>
                    <a:pt x="3653789" y="839470"/>
                    <a:pt x="3652519" y="831850"/>
                    <a:pt x="3642359" y="825500"/>
                  </a:cubicBezTo>
                  <a:cubicBezTo>
                    <a:pt x="3641089" y="824230"/>
                    <a:pt x="3639819" y="819150"/>
                    <a:pt x="3641089" y="816610"/>
                  </a:cubicBezTo>
                  <a:cubicBezTo>
                    <a:pt x="3646169" y="803910"/>
                    <a:pt x="3651249" y="792480"/>
                    <a:pt x="3655059" y="781050"/>
                  </a:cubicBezTo>
                  <a:cubicBezTo>
                    <a:pt x="3660139" y="784860"/>
                    <a:pt x="3663949" y="787400"/>
                    <a:pt x="3669029" y="789940"/>
                  </a:cubicBezTo>
                  <a:lnTo>
                    <a:pt x="3671569" y="787400"/>
                  </a:lnTo>
                  <a:lnTo>
                    <a:pt x="3656329" y="764540"/>
                  </a:lnTo>
                  <a:cubicBezTo>
                    <a:pt x="3666489" y="767080"/>
                    <a:pt x="3675379" y="768350"/>
                    <a:pt x="3686809" y="770890"/>
                  </a:cubicBezTo>
                  <a:cubicBezTo>
                    <a:pt x="3682999" y="763270"/>
                    <a:pt x="3679189" y="758190"/>
                    <a:pt x="3679189" y="758190"/>
                  </a:cubicBezTo>
                  <a:cubicBezTo>
                    <a:pt x="3685539" y="753110"/>
                    <a:pt x="3691889" y="748030"/>
                    <a:pt x="3700779" y="741680"/>
                  </a:cubicBezTo>
                  <a:cubicBezTo>
                    <a:pt x="3700779" y="740410"/>
                    <a:pt x="3702049" y="732790"/>
                    <a:pt x="3705859" y="731520"/>
                  </a:cubicBezTo>
                  <a:cubicBezTo>
                    <a:pt x="3713479" y="727710"/>
                    <a:pt x="3716019" y="734060"/>
                    <a:pt x="3718559" y="740410"/>
                  </a:cubicBezTo>
                  <a:cubicBezTo>
                    <a:pt x="3719829" y="744220"/>
                    <a:pt x="3727449" y="745490"/>
                    <a:pt x="3732529" y="746760"/>
                  </a:cubicBezTo>
                  <a:cubicBezTo>
                    <a:pt x="3737609" y="748030"/>
                    <a:pt x="3743959" y="748030"/>
                    <a:pt x="3750309" y="746760"/>
                  </a:cubicBezTo>
                  <a:cubicBezTo>
                    <a:pt x="3760469" y="746760"/>
                    <a:pt x="3770629" y="745490"/>
                    <a:pt x="3784599" y="744220"/>
                  </a:cubicBezTo>
                  <a:cubicBezTo>
                    <a:pt x="3774440" y="741680"/>
                    <a:pt x="3766819" y="739140"/>
                    <a:pt x="3760469" y="737870"/>
                  </a:cubicBezTo>
                  <a:cubicBezTo>
                    <a:pt x="3760469" y="736600"/>
                    <a:pt x="3760469" y="735330"/>
                    <a:pt x="3759199" y="734060"/>
                  </a:cubicBezTo>
                  <a:cubicBezTo>
                    <a:pt x="3769359" y="731520"/>
                    <a:pt x="3779519" y="728980"/>
                    <a:pt x="3788409" y="726440"/>
                  </a:cubicBezTo>
                  <a:cubicBezTo>
                    <a:pt x="3798569" y="728980"/>
                    <a:pt x="3807459" y="732790"/>
                    <a:pt x="3815079" y="735330"/>
                  </a:cubicBezTo>
                  <a:cubicBezTo>
                    <a:pt x="3817619" y="758190"/>
                    <a:pt x="3832859" y="739140"/>
                    <a:pt x="3841749" y="741680"/>
                  </a:cubicBezTo>
                  <a:cubicBezTo>
                    <a:pt x="3839209" y="736600"/>
                    <a:pt x="3835399" y="731520"/>
                    <a:pt x="3831590" y="725170"/>
                  </a:cubicBezTo>
                  <a:cubicBezTo>
                    <a:pt x="3848099" y="727710"/>
                    <a:pt x="3864610" y="727710"/>
                    <a:pt x="3876040" y="740410"/>
                  </a:cubicBezTo>
                  <a:cubicBezTo>
                    <a:pt x="3877310" y="741680"/>
                    <a:pt x="3882390" y="740410"/>
                    <a:pt x="3884930" y="739140"/>
                  </a:cubicBezTo>
                  <a:cubicBezTo>
                    <a:pt x="3888740" y="740410"/>
                    <a:pt x="3895090" y="742950"/>
                    <a:pt x="3897630" y="741680"/>
                  </a:cubicBezTo>
                  <a:cubicBezTo>
                    <a:pt x="3901440" y="737870"/>
                    <a:pt x="3901440" y="731520"/>
                    <a:pt x="3905250" y="723900"/>
                  </a:cubicBezTo>
                  <a:cubicBezTo>
                    <a:pt x="3914140" y="739140"/>
                    <a:pt x="3923030" y="730250"/>
                    <a:pt x="3931920" y="723900"/>
                  </a:cubicBezTo>
                  <a:cubicBezTo>
                    <a:pt x="3930650" y="727710"/>
                    <a:pt x="3930650" y="730250"/>
                    <a:pt x="3930650" y="730250"/>
                  </a:cubicBezTo>
                  <a:cubicBezTo>
                    <a:pt x="3938270" y="734060"/>
                    <a:pt x="3944620" y="736600"/>
                    <a:pt x="3953510" y="740410"/>
                  </a:cubicBezTo>
                  <a:cubicBezTo>
                    <a:pt x="3959860" y="737870"/>
                    <a:pt x="3967480" y="728980"/>
                    <a:pt x="3978910" y="737870"/>
                  </a:cubicBezTo>
                  <a:cubicBezTo>
                    <a:pt x="3980180" y="739140"/>
                    <a:pt x="3985260" y="736600"/>
                    <a:pt x="3989069" y="736600"/>
                  </a:cubicBezTo>
                  <a:cubicBezTo>
                    <a:pt x="3992879" y="735330"/>
                    <a:pt x="3995419" y="735330"/>
                    <a:pt x="3996690" y="734060"/>
                  </a:cubicBezTo>
                  <a:cubicBezTo>
                    <a:pt x="3999230" y="725170"/>
                    <a:pt x="4000499" y="717550"/>
                    <a:pt x="4004310" y="709930"/>
                  </a:cubicBezTo>
                  <a:cubicBezTo>
                    <a:pt x="4008120" y="702310"/>
                    <a:pt x="4006850" y="694690"/>
                    <a:pt x="3999230" y="692150"/>
                  </a:cubicBezTo>
                  <a:cubicBezTo>
                    <a:pt x="3996690" y="690880"/>
                    <a:pt x="3994150" y="690880"/>
                    <a:pt x="3992880" y="689610"/>
                  </a:cubicBezTo>
                  <a:cubicBezTo>
                    <a:pt x="4004310" y="678180"/>
                    <a:pt x="4014470" y="670560"/>
                    <a:pt x="4030980" y="675640"/>
                  </a:cubicBezTo>
                  <a:cubicBezTo>
                    <a:pt x="4034790" y="676910"/>
                    <a:pt x="4039870" y="671830"/>
                    <a:pt x="4046220" y="668020"/>
                  </a:cubicBezTo>
                  <a:cubicBezTo>
                    <a:pt x="4042410" y="664210"/>
                    <a:pt x="4039870" y="662940"/>
                    <a:pt x="4037330" y="661670"/>
                  </a:cubicBezTo>
                  <a:cubicBezTo>
                    <a:pt x="4047490" y="640080"/>
                    <a:pt x="4064000" y="654050"/>
                    <a:pt x="4079240" y="654050"/>
                  </a:cubicBezTo>
                  <a:cubicBezTo>
                    <a:pt x="4074160" y="650240"/>
                    <a:pt x="4071619" y="646430"/>
                    <a:pt x="4069080" y="645160"/>
                  </a:cubicBezTo>
                  <a:cubicBezTo>
                    <a:pt x="4076700" y="641350"/>
                    <a:pt x="4084320" y="638810"/>
                    <a:pt x="4090670" y="635000"/>
                  </a:cubicBezTo>
                  <a:cubicBezTo>
                    <a:pt x="4091940" y="629920"/>
                    <a:pt x="4090670" y="624840"/>
                    <a:pt x="4091940" y="622300"/>
                  </a:cubicBezTo>
                  <a:cubicBezTo>
                    <a:pt x="4098290" y="612140"/>
                    <a:pt x="4094480" y="604520"/>
                    <a:pt x="4084320" y="599440"/>
                  </a:cubicBezTo>
                  <a:cubicBezTo>
                    <a:pt x="4080510" y="596900"/>
                    <a:pt x="4076700" y="591820"/>
                    <a:pt x="4074160" y="588010"/>
                  </a:cubicBezTo>
                  <a:cubicBezTo>
                    <a:pt x="4077970" y="588010"/>
                    <a:pt x="4083050" y="586740"/>
                    <a:pt x="4088130" y="586740"/>
                  </a:cubicBezTo>
                  <a:lnTo>
                    <a:pt x="4088130" y="571500"/>
                  </a:lnTo>
                  <a:cubicBezTo>
                    <a:pt x="4090670" y="571500"/>
                    <a:pt x="4093210" y="571500"/>
                    <a:pt x="4095750" y="572770"/>
                  </a:cubicBezTo>
                  <a:cubicBezTo>
                    <a:pt x="4097020" y="557530"/>
                    <a:pt x="4098290" y="542290"/>
                    <a:pt x="4100830" y="525780"/>
                  </a:cubicBezTo>
                  <a:cubicBezTo>
                    <a:pt x="4086860" y="518160"/>
                    <a:pt x="4094480" y="509270"/>
                    <a:pt x="4102100" y="497840"/>
                  </a:cubicBezTo>
                  <a:cubicBezTo>
                    <a:pt x="4102100" y="497840"/>
                    <a:pt x="4099560" y="496570"/>
                    <a:pt x="4097020" y="496570"/>
                  </a:cubicBezTo>
                  <a:cubicBezTo>
                    <a:pt x="4098290" y="491490"/>
                    <a:pt x="4100830" y="486410"/>
                    <a:pt x="4102100" y="481330"/>
                  </a:cubicBezTo>
                  <a:cubicBezTo>
                    <a:pt x="4104640" y="471170"/>
                    <a:pt x="4100830" y="469900"/>
                    <a:pt x="4089400" y="474980"/>
                  </a:cubicBezTo>
                  <a:cubicBezTo>
                    <a:pt x="4088130" y="472440"/>
                    <a:pt x="4086860" y="468630"/>
                    <a:pt x="4084320" y="466090"/>
                  </a:cubicBezTo>
                  <a:cubicBezTo>
                    <a:pt x="4083050" y="467360"/>
                    <a:pt x="4083050" y="468630"/>
                    <a:pt x="4081780" y="469900"/>
                  </a:cubicBezTo>
                  <a:cubicBezTo>
                    <a:pt x="4076700" y="468630"/>
                    <a:pt x="4072890" y="466090"/>
                    <a:pt x="4067810" y="464820"/>
                  </a:cubicBezTo>
                  <a:cubicBezTo>
                    <a:pt x="4042410" y="454660"/>
                    <a:pt x="4015740" y="457200"/>
                    <a:pt x="3990340" y="455930"/>
                  </a:cubicBezTo>
                  <a:cubicBezTo>
                    <a:pt x="3986530" y="455930"/>
                    <a:pt x="3981450" y="459740"/>
                    <a:pt x="3977640" y="459740"/>
                  </a:cubicBezTo>
                  <a:cubicBezTo>
                    <a:pt x="3962400" y="458470"/>
                    <a:pt x="3948430" y="453390"/>
                    <a:pt x="3934460" y="452120"/>
                  </a:cubicBezTo>
                  <a:cubicBezTo>
                    <a:pt x="3915410" y="450850"/>
                    <a:pt x="3896360" y="450850"/>
                    <a:pt x="3877310" y="450850"/>
                  </a:cubicBezTo>
                  <a:cubicBezTo>
                    <a:pt x="3863340" y="450850"/>
                    <a:pt x="3860800" y="443230"/>
                    <a:pt x="3862070" y="433070"/>
                  </a:cubicBezTo>
                  <a:cubicBezTo>
                    <a:pt x="3867150" y="429260"/>
                    <a:pt x="3872230" y="421640"/>
                    <a:pt x="3872230" y="420370"/>
                  </a:cubicBezTo>
                  <a:cubicBezTo>
                    <a:pt x="3855720" y="407670"/>
                    <a:pt x="3870960" y="398780"/>
                    <a:pt x="3874770" y="388620"/>
                  </a:cubicBezTo>
                  <a:cubicBezTo>
                    <a:pt x="3873500" y="363220"/>
                    <a:pt x="3872230" y="337820"/>
                    <a:pt x="3870960" y="311150"/>
                  </a:cubicBezTo>
                  <a:cubicBezTo>
                    <a:pt x="3873500" y="309880"/>
                    <a:pt x="3878580" y="308610"/>
                    <a:pt x="3882390" y="307340"/>
                  </a:cubicBezTo>
                  <a:cubicBezTo>
                    <a:pt x="3881120" y="303530"/>
                    <a:pt x="3878580" y="299720"/>
                    <a:pt x="3878580" y="295910"/>
                  </a:cubicBezTo>
                  <a:cubicBezTo>
                    <a:pt x="3882390" y="280670"/>
                    <a:pt x="3883660" y="265430"/>
                    <a:pt x="3867150" y="254000"/>
                  </a:cubicBezTo>
                  <a:cubicBezTo>
                    <a:pt x="3874770" y="248920"/>
                    <a:pt x="3881120" y="245110"/>
                    <a:pt x="3888740" y="240030"/>
                  </a:cubicBezTo>
                  <a:cubicBezTo>
                    <a:pt x="3887470" y="238760"/>
                    <a:pt x="3886200" y="236220"/>
                    <a:pt x="3886200" y="234950"/>
                  </a:cubicBezTo>
                  <a:cubicBezTo>
                    <a:pt x="3886200" y="233680"/>
                    <a:pt x="3884930" y="233680"/>
                    <a:pt x="3883660" y="233680"/>
                  </a:cubicBezTo>
                  <a:cubicBezTo>
                    <a:pt x="3870960" y="233680"/>
                    <a:pt x="3865880" y="231140"/>
                    <a:pt x="3864610" y="218440"/>
                  </a:cubicBezTo>
                  <a:cubicBezTo>
                    <a:pt x="3864610" y="215900"/>
                    <a:pt x="3864610" y="212090"/>
                    <a:pt x="3867150" y="209550"/>
                  </a:cubicBezTo>
                  <a:cubicBezTo>
                    <a:pt x="3872230" y="205740"/>
                    <a:pt x="3877310" y="201930"/>
                    <a:pt x="3883660" y="199390"/>
                  </a:cubicBezTo>
                  <a:cubicBezTo>
                    <a:pt x="3886200" y="198120"/>
                    <a:pt x="3891280" y="199390"/>
                    <a:pt x="3893820" y="200660"/>
                  </a:cubicBezTo>
                  <a:cubicBezTo>
                    <a:pt x="3907790" y="208280"/>
                    <a:pt x="3909060" y="208280"/>
                    <a:pt x="3911600" y="191770"/>
                  </a:cubicBezTo>
                  <a:cubicBezTo>
                    <a:pt x="3914140" y="193040"/>
                    <a:pt x="3916680" y="194310"/>
                    <a:pt x="3920490" y="195580"/>
                  </a:cubicBezTo>
                  <a:cubicBezTo>
                    <a:pt x="3919220" y="190500"/>
                    <a:pt x="3919220" y="186690"/>
                    <a:pt x="3916680" y="182880"/>
                  </a:cubicBezTo>
                  <a:cubicBezTo>
                    <a:pt x="3916680" y="181610"/>
                    <a:pt x="3914140" y="180340"/>
                    <a:pt x="3911600" y="179070"/>
                  </a:cubicBezTo>
                  <a:cubicBezTo>
                    <a:pt x="3914140" y="177800"/>
                    <a:pt x="3916680" y="175260"/>
                    <a:pt x="3919220" y="176530"/>
                  </a:cubicBezTo>
                  <a:cubicBezTo>
                    <a:pt x="3931920" y="180340"/>
                    <a:pt x="3939540" y="171450"/>
                    <a:pt x="3948430" y="166370"/>
                  </a:cubicBezTo>
                  <a:cubicBezTo>
                    <a:pt x="3940810" y="156210"/>
                    <a:pt x="3933190" y="147320"/>
                    <a:pt x="3926840" y="137160"/>
                  </a:cubicBezTo>
                  <a:cubicBezTo>
                    <a:pt x="3937000" y="132080"/>
                    <a:pt x="3944620" y="129540"/>
                    <a:pt x="3952240" y="125730"/>
                  </a:cubicBezTo>
                  <a:cubicBezTo>
                    <a:pt x="3935730" y="97790"/>
                    <a:pt x="3935730" y="97790"/>
                    <a:pt x="3947160" y="86360"/>
                  </a:cubicBezTo>
                  <a:cubicBezTo>
                    <a:pt x="3947160" y="85090"/>
                    <a:pt x="3945890" y="83820"/>
                    <a:pt x="3945890" y="82550"/>
                  </a:cubicBezTo>
                  <a:cubicBezTo>
                    <a:pt x="3942080" y="83820"/>
                    <a:pt x="3937000" y="85090"/>
                    <a:pt x="3933190" y="87630"/>
                  </a:cubicBezTo>
                  <a:lnTo>
                    <a:pt x="3931920" y="86360"/>
                  </a:lnTo>
                  <a:cubicBezTo>
                    <a:pt x="3937000" y="81280"/>
                    <a:pt x="3942080" y="77470"/>
                    <a:pt x="3947160" y="72390"/>
                  </a:cubicBezTo>
                  <a:cubicBezTo>
                    <a:pt x="3947160" y="68580"/>
                    <a:pt x="3949700" y="59690"/>
                    <a:pt x="3947160" y="57150"/>
                  </a:cubicBezTo>
                  <a:cubicBezTo>
                    <a:pt x="3937000" y="48260"/>
                    <a:pt x="3948430" y="39370"/>
                    <a:pt x="3945890" y="30480"/>
                  </a:cubicBezTo>
                  <a:cubicBezTo>
                    <a:pt x="3944620" y="27940"/>
                    <a:pt x="3945890" y="21590"/>
                    <a:pt x="3944620" y="21590"/>
                  </a:cubicBezTo>
                  <a:cubicBezTo>
                    <a:pt x="3937000" y="17780"/>
                    <a:pt x="3928110" y="11430"/>
                    <a:pt x="3919220" y="11430"/>
                  </a:cubicBezTo>
                  <a:cubicBezTo>
                    <a:pt x="3898900" y="10160"/>
                    <a:pt x="3878580" y="12700"/>
                    <a:pt x="3858260" y="12700"/>
                  </a:cubicBezTo>
                  <a:lnTo>
                    <a:pt x="3793490" y="12700"/>
                  </a:lnTo>
                  <a:cubicBezTo>
                    <a:pt x="3778250" y="12700"/>
                    <a:pt x="3765550" y="8890"/>
                    <a:pt x="3750310" y="5080"/>
                  </a:cubicBezTo>
                  <a:cubicBezTo>
                    <a:pt x="3732530" y="0"/>
                    <a:pt x="3713480" y="3810"/>
                    <a:pt x="3694430" y="5080"/>
                  </a:cubicBezTo>
                  <a:cubicBezTo>
                    <a:pt x="3653790" y="6350"/>
                    <a:pt x="3613150" y="6350"/>
                    <a:pt x="3572510" y="7620"/>
                  </a:cubicBezTo>
                  <a:cubicBezTo>
                    <a:pt x="3553460" y="7620"/>
                    <a:pt x="3533140" y="10160"/>
                    <a:pt x="3514090" y="11430"/>
                  </a:cubicBezTo>
                  <a:cubicBezTo>
                    <a:pt x="3489960" y="12700"/>
                    <a:pt x="3465830" y="11430"/>
                    <a:pt x="3441700" y="12700"/>
                  </a:cubicBezTo>
                  <a:cubicBezTo>
                    <a:pt x="3416300" y="13970"/>
                    <a:pt x="3390900" y="16510"/>
                    <a:pt x="3365500" y="17780"/>
                  </a:cubicBezTo>
                  <a:cubicBezTo>
                    <a:pt x="3335020" y="19050"/>
                    <a:pt x="3304540" y="19050"/>
                    <a:pt x="3274060" y="20320"/>
                  </a:cubicBezTo>
                  <a:lnTo>
                    <a:pt x="3178810" y="24130"/>
                  </a:lnTo>
                  <a:cubicBezTo>
                    <a:pt x="3149600" y="25400"/>
                    <a:pt x="3121660" y="25400"/>
                    <a:pt x="3092450" y="25400"/>
                  </a:cubicBezTo>
                  <a:cubicBezTo>
                    <a:pt x="3070860" y="25400"/>
                    <a:pt x="3048000" y="26670"/>
                    <a:pt x="3026410" y="27940"/>
                  </a:cubicBezTo>
                  <a:lnTo>
                    <a:pt x="2961640" y="31750"/>
                  </a:lnTo>
                  <a:cubicBezTo>
                    <a:pt x="2946400" y="33020"/>
                    <a:pt x="2931160" y="33020"/>
                    <a:pt x="2914650" y="34290"/>
                  </a:cubicBezTo>
                  <a:cubicBezTo>
                    <a:pt x="2889250" y="35560"/>
                    <a:pt x="2863850" y="35560"/>
                    <a:pt x="2838450" y="36830"/>
                  </a:cubicBezTo>
                  <a:cubicBezTo>
                    <a:pt x="2809240" y="38100"/>
                    <a:pt x="2781300" y="40640"/>
                    <a:pt x="2753360" y="41910"/>
                  </a:cubicBezTo>
                  <a:cubicBezTo>
                    <a:pt x="2724150" y="44450"/>
                    <a:pt x="2696210" y="46990"/>
                    <a:pt x="2667000" y="49530"/>
                  </a:cubicBezTo>
                  <a:cubicBezTo>
                    <a:pt x="2655570" y="50800"/>
                    <a:pt x="2644140" y="50800"/>
                    <a:pt x="2631440" y="52070"/>
                  </a:cubicBezTo>
                  <a:lnTo>
                    <a:pt x="2594610" y="52070"/>
                  </a:lnTo>
                  <a:cubicBezTo>
                    <a:pt x="2552700" y="54610"/>
                    <a:pt x="2512060" y="58420"/>
                    <a:pt x="2470150" y="60960"/>
                  </a:cubicBezTo>
                  <a:cubicBezTo>
                    <a:pt x="2444750" y="62230"/>
                    <a:pt x="2418080" y="63500"/>
                    <a:pt x="2392680" y="66040"/>
                  </a:cubicBezTo>
                  <a:cubicBezTo>
                    <a:pt x="2377440" y="67310"/>
                    <a:pt x="2360930" y="69850"/>
                    <a:pt x="2345690" y="71120"/>
                  </a:cubicBezTo>
                  <a:lnTo>
                    <a:pt x="2242819" y="78740"/>
                  </a:lnTo>
                  <a:cubicBezTo>
                    <a:pt x="2221230" y="80010"/>
                    <a:pt x="2200909" y="85090"/>
                    <a:pt x="2180590" y="86360"/>
                  </a:cubicBezTo>
                  <a:cubicBezTo>
                    <a:pt x="2148840" y="88900"/>
                    <a:pt x="2115819" y="90170"/>
                    <a:pt x="2084069" y="92710"/>
                  </a:cubicBezTo>
                  <a:cubicBezTo>
                    <a:pt x="2076449" y="92710"/>
                    <a:pt x="2067559" y="93980"/>
                    <a:pt x="2059940" y="93980"/>
                  </a:cubicBezTo>
                  <a:cubicBezTo>
                    <a:pt x="2032000" y="96520"/>
                    <a:pt x="2005330" y="99060"/>
                    <a:pt x="1977390" y="101600"/>
                  </a:cubicBezTo>
                  <a:cubicBezTo>
                    <a:pt x="1962150" y="102870"/>
                    <a:pt x="1945640" y="105410"/>
                    <a:pt x="1930400" y="106680"/>
                  </a:cubicBezTo>
                  <a:cubicBezTo>
                    <a:pt x="1911350" y="107950"/>
                    <a:pt x="1892300" y="109220"/>
                    <a:pt x="1874520" y="110490"/>
                  </a:cubicBezTo>
                  <a:cubicBezTo>
                    <a:pt x="1838960" y="114300"/>
                    <a:pt x="1802130" y="118110"/>
                    <a:pt x="1766570" y="121920"/>
                  </a:cubicBezTo>
                  <a:cubicBezTo>
                    <a:pt x="1760220" y="123190"/>
                    <a:pt x="1755140" y="127000"/>
                    <a:pt x="1748790" y="127000"/>
                  </a:cubicBezTo>
                  <a:cubicBezTo>
                    <a:pt x="1719580" y="129540"/>
                    <a:pt x="1690370" y="129540"/>
                    <a:pt x="1662430" y="133350"/>
                  </a:cubicBezTo>
                  <a:cubicBezTo>
                    <a:pt x="1647190" y="135890"/>
                    <a:pt x="1630680" y="129540"/>
                    <a:pt x="1616710" y="142240"/>
                  </a:cubicBezTo>
                  <a:cubicBezTo>
                    <a:pt x="1611630" y="146050"/>
                    <a:pt x="1597660" y="139700"/>
                    <a:pt x="1588770" y="140970"/>
                  </a:cubicBezTo>
                  <a:cubicBezTo>
                    <a:pt x="1553210" y="144780"/>
                    <a:pt x="1517650" y="149860"/>
                    <a:pt x="1483360" y="153670"/>
                  </a:cubicBezTo>
                  <a:cubicBezTo>
                    <a:pt x="1455420" y="157480"/>
                    <a:pt x="1428750" y="160020"/>
                    <a:pt x="1400810" y="163830"/>
                  </a:cubicBezTo>
                  <a:cubicBezTo>
                    <a:pt x="1390650" y="165100"/>
                    <a:pt x="1380490" y="168910"/>
                    <a:pt x="1371600" y="170180"/>
                  </a:cubicBezTo>
                  <a:cubicBezTo>
                    <a:pt x="1346200" y="172720"/>
                    <a:pt x="1320800" y="175260"/>
                    <a:pt x="1296670" y="177800"/>
                  </a:cubicBezTo>
                  <a:cubicBezTo>
                    <a:pt x="1296670" y="182880"/>
                    <a:pt x="1296670" y="185420"/>
                    <a:pt x="1295400" y="187960"/>
                  </a:cubicBezTo>
                  <a:cubicBezTo>
                    <a:pt x="1292860" y="185420"/>
                    <a:pt x="1290320" y="181610"/>
                    <a:pt x="1287780" y="176530"/>
                  </a:cubicBezTo>
                  <a:cubicBezTo>
                    <a:pt x="1282700" y="190500"/>
                    <a:pt x="1272540" y="181610"/>
                    <a:pt x="1264920" y="182880"/>
                  </a:cubicBezTo>
                  <a:cubicBezTo>
                    <a:pt x="1250950" y="185420"/>
                    <a:pt x="1235710" y="189230"/>
                    <a:pt x="1221740" y="190500"/>
                  </a:cubicBezTo>
                  <a:cubicBezTo>
                    <a:pt x="1196340" y="194310"/>
                    <a:pt x="1170940" y="196850"/>
                    <a:pt x="1145540" y="199390"/>
                  </a:cubicBezTo>
                  <a:cubicBezTo>
                    <a:pt x="1123950" y="201930"/>
                    <a:pt x="1102360" y="207010"/>
                    <a:pt x="1080770" y="210820"/>
                  </a:cubicBezTo>
                  <a:cubicBezTo>
                    <a:pt x="1043940" y="217170"/>
                    <a:pt x="1005840" y="220980"/>
                    <a:pt x="969010" y="227330"/>
                  </a:cubicBezTo>
                  <a:cubicBezTo>
                    <a:pt x="943610" y="231140"/>
                    <a:pt x="918210" y="237490"/>
                    <a:pt x="891540" y="241300"/>
                  </a:cubicBezTo>
                  <a:cubicBezTo>
                    <a:pt x="864870" y="246380"/>
                    <a:pt x="836930" y="250190"/>
                    <a:pt x="810260" y="255270"/>
                  </a:cubicBezTo>
                  <a:cubicBezTo>
                    <a:pt x="791210" y="259080"/>
                    <a:pt x="772160" y="264160"/>
                    <a:pt x="753110" y="267970"/>
                  </a:cubicBezTo>
                  <a:cubicBezTo>
                    <a:pt x="715010" y="274320"/>
                    <a:pt x="675640" y="280670"/>
                    <a:pt x="637540" y="287020"/>
                  </a:cubicBezTo>
                  <a:cubicBezTo>
                    <a:pt x="623570" y="289560"/>
                    <a:pt x="610870" y="294640"/>
                    <a:pt x="596900" y="297180"/>
                  </a:cubicBezTo>
                  <a:cubicBezTo>
                    <a:pt x="572770" y="302260"/>
                    <a:pt x="548640" y="304800"/>
                    <a:pt x="524510" y="309880"/>
                  </a:cubicBezTo>
                  <a:cubicBezTo>
                    <a:pt x="506730" y="313690"/>
                    <a:pt x="490220" y="320040"/>
                    <a:pt x="473710" y="322580"/>
                  </a:cubicBezTo>
                  <a:cubicBezTo>
                    <a:pt x="438150" y="330200"/>
                    <a:pt x="402590" y="335280"/>
                    <a:pt x="367030" y="341630"/>
                  </a:cubicBezTo>
                  <a:cubicBezTo>
                    <a:pt x="351790" y="344170"/>
                    <a:pt x="336550" y="349250"/>
                    <a:pt x="321310" y="353060"/>
                  </a:cubicBezTo>
                  <a:cubicBezTo>
                    <a:pt x="297180" y="359410"/>
                    <a:pt x="271780" y="364490"/>
                    <a:pt x="247650" y="370840"/>
                  </a:cubicBezTo>
                  <a:cubicBezTo>
                    <a:pt x="241300" y="372110"/>
                    <a:pt x="234950" y="375920"/>
                    <a:pt x="227330" y="377190"/>
                  </a:cubicBezTo>
                  <a:cubicBezTo>
                    <a:pt x="219710" y="378460"/>
                    <a:pt x="212090" y="378460"/>
                    <a:pt x="204470" y="379730"/>
                  </a:cubicBezTo>
                  <a:cubicBezTo>
                    <a:pt x="189230" y="383540"/>
                    <a:pt x="173990" y="387350"/>
                    <a:pt x="160020" y="391160"/>
                  </a:cubicBezTo>
                  <a:cubicBezTo>
                    <a:pt x="129540" y="398780"/>
                    <a:pt x="114300" y="401320"/>
                    <a:pt x="100330" y="408940"/>
                  </a:cubicBezTo>
                  <a:cubicBezTo>
                    <a:pt x="87630" y="415290"/>
                    <a:pt x="69850" y="414020"/>
                    <a:pt x="64770" y="434340"/>
                  </a:cubicBezTo>
                  <a:cubicBezTo>
                    <a:pt x="62230" y="440690"/>
                    <a:pt x="55880" y="444500"/>
                    <a:pt x="67310" y="447040"/>
                  </a:cubicBezTo>
                  <a:cubicBezTo>
                    <a:pt x="68580" y="447040"/>
                    <a:pt x="71120" y="450850"/>
                    <a:pt x="69850" y="452120"/>
                  </a:cubicBezTo>
                  <a:cubicBezTo>
                    <a:pt x="67310" y="459740"/>
                    <a:pt x="64770" y="467360"/>
                    <a:pt x="62230" y="477520"/>
                  </a:cubicBezTo>
                  <a:cubicBezTo>
                    <a:pt x="62230" y="477520"/>
                    <a:pt x="64770" y="478790"/>
                    <a:pt x="67310" y="481330"/>
                  </a:cubicBezTo>
                  <a:cubicBezTo>
                    <a:pt x="59690" y="488950"/>
                    <a:pt x="59690" y="516890"/>
                    <a:pt x="64770" y="525780"/>
                  </a:cubicBezTo>
                  <a:cubicBezTo>
                    <a:pt x="67310" y="530860"/>
                    <a:pt x="68580" y="537210"/>
                    <a:pt x="69850" y="543560"/>
                  </a:cubicBezTo>
                  <a:cubicBezTo>
                    <a:pt x="54610" y="547370"/>
                    <a:pt x="72390" y="556260"/>
                    <a:pt x="67310" y="561340"/>
                  </a:cubicBezTo>
                  <a:cubicBezTo>
                    <a:pt x="69850" y="561340"/>
                    <a:pt x="72390" y="561340"/>
                    <a:pt x="76200" y="562610"/>
                  </a:cubicBezTo>
                  <a:cubicBezTo>
                    <a:pt x="73660" y="566420"/>
                    <a:pt x="71120" y="568960"/>
                    <a:pt x="69850" y="570230"/>
                  </a:cubicBezTo>
                  <a:cubicBezTo>
                    <a:pt x="72390" y="572770"/>
                    <a:pt x="76200" y="574040"/>
                    <a:pt x="78740" y="576580"/>
                  </a:cubicBezTo>
                  <a:cubicBezTo>
                    <a:pt x="64770" y="595630"/>
                    <a:pt x="64770" y="604520"/>
                    <a:pt x="81280" y="621030"/>
                  </a:cubicBezTo>
                  <a:cubicBezTo>
                    <a:pt x="82550" y="622300"/>
                    <a:pt x="85090" y="624840"/>
                    <a:pt x="85090" y="626110"/>
                  </a:cubicBezTo>
                  <a:cubicBezTo>
                    <a:pt x="81280" y="640080"/>
                    <a:pt x="82550" y="652780"/>
                    <a:pt x="91440" y="664210"/>
                  </a:cubicBezTo>
                  <a:cubicBezTo>
                    <a:pt x="91440" y="664210"/>
                    <a:pt x="90170" y="668020"/>
                    <a:pt x="87630" y="670560"/>
                  </a:cubicBezTo>
                  <a:cubicBezTo>
                    <a:pt x="91440" y="669290"/>
                    <a:pt x="93980" y="668020"/>
                    <a:pt x="96520" y="668020"/>
                  </a:cubicBezTo>
                  <a:lnTo>
                    <a:pt x="92710" y="690880"/>
                  </a:lnTo>
                  <a:lnTo>
                    <a:pt x="106680" y="690880"/>
                  </a:lnTo>
                  <a:cubicBezTo>
                    <a:pt x="110490" y="695960"/>
                    <a:pt x="114300" y="699770"/>
                    <a:pt x="114300" y="701040"/>
                  </a:cubicBezTo>
                  <a:cubicBezTo>
                    <a:pt x="118110" y="697230"/>
                    <a:pt x="120650" y="695960"/>
                    <a:pt x="121920" y="694690"/>
                  </a:cubicBezTo>
                  <a:cubicBezTo>
                    <a:pt x="128270" y="704850"/>
                    <a:pt x="133350" y="712470"/>
                    <a:pt x="137160" y="720090"/>
                  </a:cubicBezTo>
                  <a:cubicBezTo>
                    <a:pt x="135890" y="728980"/>
                    <a:pt x="133350" y="736600"/>
                    <a:pt x="132080" y="741680"/>
                  </a:cubicBezTo>
                  <a:cubicBezTo>
                    <a:pt x="125730" y="741680"/>
                    <a:pt x="119380" y="740410"/>
                    <a:pt x="115570" y="742950"/>
                  </a:cubicBezTo>
                  <a:cubicBezTo>
                    <a:pt x="111760" y="745490"/>
                    <a:pt x="111760" y="751840"/>
                    <a:pt x="109220" y="755650"/>
                  </a:cubicBezTo>
                  <a:cubicBezTo>
                    <a:pt x="109220" y="756920"/>
                    <a:pt x="118110" y="773430"/>
                    <a:pt x="116840" y="774700"/>
                  </a:cubicBezTo>
                  <a:cubicBezTo>
                    <a:pt x="115570" y="783590"/>
                    <a:pt x="113030" y="792480"/>
                    <a:pt x="111760" y="802640"/>
                  </a:cubicBezTo>
                  <a:cubicBezTo>
                    <a:pt x="116840" y="806450"/>
                    <a:pt x="123190" y="811530"/>
                    <a:pt x="128270" y="815340"/>
                  </a:cubicBezTo>
                  <a:cubicBezTo>
                    <a:pt x="119380" y="820420"/>
                    <a:pt x="113030" y="825500"/>
                    <a:pt x="106680" y="829310"/>
                  </a:cubicBezTo>
                  <a:cubicBezTo>
                    <a:pt x="109220" y="830580"/>
                    <a:pt x="110490" y="831850"/>
                    <a:pt x="113030" y="833120"/>
                  </a:cubicBezTo>
                  <a:cubicBezTo>
                    <a:pt x="114300" y="838200"/>
                    <a:pt x="116840" y="843280"/>
                    <a:pt x="116840" y="848360"/>
                  </a:cubicBezTo>
                  <a:cubicBezTo>
                    <a:pt x="116840" y="853440"/>
                    <a:pt x="113030" y="862330"/>
                    <a:pt x="115570" y="863600"/>
                  </a:cubicBezTo>
                  <a:cubicBezTo>
                    <a:pt x="127000" y="869950"/>
                    <a:pt x="120650" y="889000"/>
                    <a:pt x="135890" y="891540"/>
                  </a:cubicBezTo>
                  <a:cubicBezTo>
                    <a:pt x="137160" y="891540"/>
                    <a:pt x="137160" y="894080"/>
                    <a:pt x="139700" y="896620"/>
                  </a:cubicBezTo>
                  <a:cubicBezTo>
                    <a:pt x="135890" y="896620"/>
                    <a:pt x="133350" y="896620"/>
                    <a:pt x="128270" y="897890"/>
                  </a:cubicBezTo>
                  <a:cubicBezTo>
                    <a:pt x="142240" y="908050"/>
                    <a:pt x="138430" y="916940"/>
                    <a:pt x="133350" y="924560"/>
                  </a:cubicBezTo>
                  <a:cubicBezTo>
                    <a:pt x="128270" y="925830"/>
                    <a:pt x="124460" y="927100"/>
                    <a:pt x="120650" y="928370"/>
                  </a:cubicBezTo>
                  <a:cubicBezTo>
                    <a:pt x="121920" y="930910"/>
                    <a:pt x="121920" y="932180"/>
                    <a:pt x="123190" y="934720"/>
                  </a:cubicBezTo>
                  <a:cubicBezTo>
                    <a:pt x="124460" y="935990"/>
                    <a:pt x="130810" y="952500"/>
                    <a:pt x="130810" y="955040"/>
                  </a:cubicBezTo>
                  <a:cubicBezTo>
                    <a:pt x="128270" y="961390"/>
                    <a:pt x="127000" y="967740"/>
                    <a:pt x="125730" y="974090"/>
                  </a:cubicBezTo>
                  <a:cubicBezTo>
                    <a:pt x="133350" y="974090"/>
                    <a:pt x="139700" y="975360"/>
                    <a:pt x="142240" y="975360"/>
                  </a:cubicBezTo>
                  <a:cubicBezTo>
                    <a:pt x="139700" y="976630"/>
                    <a:pt x="135890" y="979170"/>
                    <a:pt x="133350" y="980440"/>
                  </a:cubicBezTo>
                  <a:cubicBezTo>
                    <a:pt x="134620" y="982980"/>
                    <a:pt x="135890" y="985520"/>
                    <a:pt x="138430" y="986790"/>
                  </a:cubicBezTo>
                  <a:cubicBezTo>
                    <a:pt x="148590" y="985520"/>
                    <a:pt x="158750" y="984250"/>
                    <a:pt x="170180" y="982980"/>
                  </a:cubicBezTo>
                  <a:cubicBezTo>
                    <a:pt x="168910" y="989330"/>
                    <a:pt x="167640" y="994410"/>
                    <a:pt x="165100" y="999490"/>
                  </a:cubicBezTo>
                  <a:cubicBezTo>
                    <a:pt x="171450" y="999490"/>
                    <a:pt x="179070" y="1000760"/>
                    <a:pt x="185420" y="1000760"/>
                  </a:cubicBezTo>
                  <a:lnTo>
                    <a:pt x="185420" y="1007110"/>
                  </a:lnTo>
                  <a:cubicBezTo>
                    <a:pt x="176530" y="1008380"/>
                    <a:pt x="167640" y="1010920"/>
                    <a:pt x="160020" y="1012190"/>
                  </a:cubicBezTo>
                  <a:cubicBezTo>
                    <a:pt x="191770" y="1027430"/>
                    <a:pt x="220980" y="1013460"/>
                    <a:pt x="255270" y="1008380"/>
                  </a:cubicBezTo>
                  <a:cubicBezTo>
                    <a:pt x="261620" y="1014730"/>
                    <a:pt x="267970" y="1009650"/>
                    <a:pt x="273050" y="999490"/>
                  </a:cubicBezTo>
                  <a:cubicBezTo>
                    <a:pt x="279400" y="1008380"/>
                    <a:pt x="284480" y="1005840"/>
                    <a:pt x="297180" y="988060"/>
                  </a:cubicBezTo>
                  <a:cubicBezTo>
                    <a:pt x="298450" y="988060"/>
                    <a:pt x="299720" y="989330"/>
                    <a:pt x="300990" y="989330"/>
                  </a:cubicBezTo>
                  <a:cubicBezTo>
                    <a:pt x="299720" y="994410"/>
                    <a:pt x="297180" y="998220"/>
                    <a:pt x="295910" y="1003300"/>
                  </a:cubicBezTo>
                  <a:cubicBezTo>
                    <a:pt x="303530" y="1000760"/>
                    <a:pt x="309880" y="999490"/>
                    <a:pt x="317500" y="996950"/>
                  </a:cubicBezTo>
                  <a:lnTo>
                    <a:pt x="344170" y="993140"/>
                  </a:lnTo>
                  <a:cubicBezTo>
                    <a:pt x="358140" y="990600"/>
                    <a:pt x="372110" y="989330"/>
                    <a:pt x="384810" y="986790"/>
                  </a:cubicBezTo>
                  <a:cubicBezTo>
                    <a:pt x="389890" y="985520"/>
                    <a:pt x="394970" y="981710"/>
                    <a:pt x="400050" y="980440"/>
                  </a:cubicBezTo>
                  <a:cubicBezTo>
                    <a:pt x="405130" y="979170"/>
                    <a:pt x="412750" y="975360"/>
                    <a:pt x="415290" y="977900"/>
                  </a:cubicBezTo>
                  <a:cubicBezTo>
                    <a:pt x="425450" y="986790"/>
                    <a:pt x="434340" y="996950"/>
                    <a:pt x="444500" y="1005840"/>
                  </a:cubicBezTo>
                  <a:cubicBezTo>
                    <a:pt x="445770" y="1003300"/>
                    <a:pt x="447040" y="999490"/>
                    <a:pt x="447040" y="999490"/>
                  </a:cubicBezTo>
                  <a:cubicBezTo>
                    <a:pt x="455930" y="1002030"/>
                    <a:pt x="462280" y="1003300"/>
                    <a:pt x="471170" y="1005840"/>
                  </a:cubicBezTo>
                  <a:cubicBezTo>
                    <a:pt x="472440" y="1009650"/>
                    <a:pt x="474980" y="1014730"/>
                    <a:pt x="474980" y="1017270"/>
                  </a:cubicBezTo>
                  <a:cubicBezTo>
                    <a:pt x="488950" y="1018540"/>
                    <a:pt x="500380" y="1019810"/>
                    <a:pt x="510540" y="1021080"/>
                  </a:cubicBezTo>
                  <a:cubicBezTo>
                    <a:pt x="510540" y="1022350"/>
                    <a:pt x="511810" y="1023620"/>
                    <a:pt x="511810" y="1024890"/>
                  </a:cubicBezTo>
                  <a:lnTo>
                    <a:pt x="488950" y="1032510"/>
                  </a:lnTo>
                  <a:cubicBezTo>
                    <a:pt x="487680" y="1028700"/>
                    <a:pt x="486410" y="1027430"/>
                    <a:pt x="483870" y="1021080"/>
                  </a:cubicBezTo>
                  <a:cubicBezTo>
                    <a:pt x="485140" y="1035050"/>
                    <a:pt x="486410" y="1043940"/>
                    <a:pt x="486410" y="1055370"/>
                  </a:cubicBezTo>
                  <a:cubicBezTo>
                    <a:pt x="497840" y="1046480"/>
                    <a:pt x="513080" y="1056640"/>
                    <a:pt x="520700" y="1041400"/>
                  </a:cubicBezTo>
                  <a:cubicBezTo>
                    <a:pt x="520700" y="1040130"/>
                    <a:pt x="525780" y="1040130"/>
                    <a:pt x="527050" y="1041400"/>
                  </a:cubicBezTo>
                  <a:cubicBezTo>
                    <a:pt x="537210" y="1042670"/>
                    <a:pt x="547370" y="1043940"/>
                    <a:pt x="557530" y="1046480"/>
                  </a:cubicBezTo>
                  <a:cubicBezTo>
                    <a:pt x="556260" y="1043940"/>
                    <a:pt x="556260" y="1041400"/>
                    <a:pt x="554990" y="1038860"/>
                  </a:cubicBezTo>
                  <a:cubicBezTo>
                    <a:pt x="561340" y="1040130"/>
                    <a:pt x="566420" y="1041400"/>
                    <a:pt x="570230" y="1042670"/>
                  </a:cubicBezTo>
                  <a:cubicBezTo>
                    <a:pt x="570230" y="1043940"/>
                    <a:pt x="571500" y="1045210"/>
                    <a:pt x="571500" y="1046480"/>
                  </a:cubicBezTo>
                  <a:cubicBezTo>
                    <a:pt x="562610" y="1051560"/>
                    <a:pt x="553720" y="1057910"/>
                    <a:pt x="544830" y="1062990"/>
                  </a:cubicBezTo>
                  <a:cubicBezTo>
                    <a:pt x="530860" y="1071880"/>
                    <a:pt x="518160" y="1083310"/>
                    <a:pt x="504190" y="1087120"/>
                  </a:cubicBezTo>
                  <a:cubicBezTo>
                    <a:pt x="480060" y="1092200"/>
                    <a:pt x="455930" y="1101090"/>
                    <a:pt x="430530" y="1102360"/>
                  </a:cubicBezTo>
                  <a:lnTo>
                    <a:pt x="424180" y="1102360"/>
                  </a:lnTo>
                  <a:cubicBezTo>
                    <a:pt x="397510" y="1107440"/>
                    <a:pt x="372110" y="1112520"/>
                    <a:pt x="345440" y="1117600"/>
                  </a:cubicBezTo>
                  <a:cubicBezTo>
                    <a:pt x="341630" y="1118870"/>
                    <a:pt x="339090" y="1120140"/>
                    <a:pt x="335280" y="1120140"/>
                  </a:cubicBezTo>
                  <a:cubicBezTo>
                    <a:pt x="318770" y="1122680"/>
                    <a:pt x="302260" y="1123950"/>
                    <a:pt x="287020" y="1126490"/>
                  </a:cubicBezTo>
                  <a:cubicBezTo>
                    <a:pt x="270510" y="1130300"/>
                    <a:pt x="252730" y="1132840"/>
                    <a:pt x="236220" y="1139190"/>
                  </a:cubicBezTo>
                  <a:cubicBezTo>
                    <a:pt x="223520" y="1143000"/>
                    <a:pt x="207010" y="1141730"/>
                    <a:pt x="201930" y="1154430"/>
                  </a:cubicBezTo>
                  <a:cubicBezTo>
                    <a:pt x="196850" y="1154430"/>
                    <a:pt x="191770" y="1153160"/>
                    <a:pt x="189230" y="1154430"/>
                  </a:cubicBezTo>
                  <a:cubicBezTo>
                    <a:pt x="170180" y="1162050"/>
                    <a:pt x="151130" y="1169670"/>
                    <a:pt x="133350" y="1178560"/>
                  </a:cubicBezTo>
                  <a:cubicBezTo>
                    <a:pt x="127000" y="1183640"/>
                    <a:pt x="121920" y="1186180"/>
                    <a:pt x="119380" y="1191260"/>
                  </a:cubicBezTo>
                  <a:cubicBezTo>
                    <a:pt x="118110" y="1195070"/>
                    <a:pt x="121920" y="1201420"/>
                    <a:pt x="123190" y="1203960"/>
                  </a:cubicBezTo>
                  <a:cubicBezTo>
                    <a:pt x="120650" y="1205230"/>
                    <a:pt x="115570" y="1206500"/>
                    <a:pt x="115570" y="1207770"/>
                  </a:cubicBezTo>
                  <a:cubicBezTo>
                    <a:pt x="115570" y="1215390"/>
                    <a:pt x="115570" y="1223010"/>
                    <a:pt x="118110" y="1229360"/>
                  </a:cubicBezTo>
                  <a:cubicBezTo>
                    <a:pt x="121920" y="1238250"/>
                    <a:pt x="133350" y="1245870"/>
                    <a:pt x="120650" y="1257300"/>
                  </a:cubicBezTo>
                  <a:cubicBezTo>
                    <a:pt x="118110" y="1258570"/>
                    <a:pt x="120650" y="1264920"/>
                    <a:pt x="120650" y="1270000"/>
                  </a:cubicBezTo>
                  <a:cubicBezTo>
                    <a:pt x="124460" y="1268730"/>
                    <a:pt x="127000" y="1268730"/>
                    <a:pt x="130810" y="1268730"/>
                  </a:cubicBezTo>
                  <a:cubicBezTo>
                    <a:pt x="118110" y="1290320"/>
                    <a:pt x="118110" y="1297940"/>
                    <a:pt x="130810" y="1301750"/>
                  </a:cubicBezTo>
                  <a:cubicBezTo>
                    <a:pt x="130810" y="1309370"/>
                    <a:pt x="128270" y="1316990"/>
                    <a:pt x="130810" y="1322070"/>
                  </a:cubicBezTo>
                  <a:cubicBezTo>
                    <a:pt x="138430" y="1334770"/>
                    <a:pt x="148590" y="1347470"/>
                    <a:pt x="157480" y="1358900"/>
                  </a:cubicBezTo>
                  <a:cubicBezTo>
                    <a:pt x="156210" y="1360170"/>
                    <a:pt x="153670" y="1361440"/>
                    <a:pt x="152400" y="1361440"/>
                  </a:cubicBezTo>
                  <a:cubicBezTo>
                    <a:pt x="157480" y="1367790"/>
                    <a:pt x="162560" y="1374140"/>
                    <a:pt x="166370" y="1377950"/>
                  </a:cubicBezTo>
                  <a:cubicBezTo>
                    <a:pt x="161290" y="1385570"/>
                    <a:pt x="157480" y="1391920"/>
                    <a:pt x="152400" y="1398270"/>
                  </a:cubicBezTo>
                  <a:cubicBezTo>
                    <a:pt x="158750" y="1400810"/>
                    <a:pt x="162560" y="1402080"/>
                    <a:pt x="167640" y="1403350"/>
                  </a:cubicBezTo>
                  <a:cubicBezTo>
                    <a:pt x="158750" y="1405890"/>
                    <a:pt x="151130" y="1408430"/>
                    <a:pt x="139700" y="1413510"/>
                  </a:cubicBezTo>
                  <a:cubicBezTo>
                    <a:pt x="161290" y="1418590"/>
                    <a:pt x="162560" y="1433830"/>
                    <a:pt x="165100" y="1449070"/>
                  </a:cubicBezTo>
                  <a:cubicBezTo>
                    <a:pt x="165100" y="1450340"/>
                    <a:pt x="171450" y="1451610"/>
                    <a:pt x="175260" y="1452880"/>
                  </a:cubicBezTo>
                  <a:cubicBezTo>
                    <a:pt x="175260" y="1455420"/>
                    <a:pt x="172720" y="1459230"/>
                    <a:pt x="173990" y="1461770"/>
                  </a:cubicBezTo>
                  <a:cubicBezTo>
                    <a:pt x="179070" y="1468120"/>
                    <a:pt x="187960" y="1471930"/>
                    <a:pt x="189230" y="1479550"/>
                  </a:cubicBezTo>
                  <a:cubicBezTo>
                    <a:pt x="196850" y="1501140"/>
                    <a:pt x="210820" y="1497330"/>
                    <a:pt x="226060" y="1492250"/>
                  </a:cubicBezTo>
                  <a:lnTo>
                    <a:pt x="233680" y="1503680"/>
                  </a:lnTo>
                  <a:cubicBezTo>
                    <a:pt x="236220" y="1502410"/>
                    <a:pt x="238760" y="1499870"/>
                    <a:pt x="240030" y="1498600"/>
                  </a:cubicBezTo>
                  <a:cubicBezTo>
                    <a:pt x="241300" y="1506220"/>
                    <a:pt x="254000" y="1515110"/>
                    <a:pt x="257810" y="1510030"/>
                  </a:cubicBezTo>
                  <a:cubicBezTo>
                    <a:pt x="266700" y="1497330"/>
                    <a:pt x="276860" y="1504950"/>
                    <a:pt x="287020" y="1506220"/>
                  </a:cubicBezTo>
                  <a:cubicBezTo>
                    <a:pt x="292100" y="1507490"/>
                    <a:pt x="299720" y="1508760"/>
                    <a:pt x="302260" y="1506220"/>
                  </a:cubicBezTo>
                  <a:cubicBezTo>
                    <a:pt x="308610" y="1499870"/>
                    <a:pt x="327660" y="1506220"/>
                    <a:pt x="322580" y="1488440"/>
                  </a:cubicBezTo>
                  <a:cubicBezTo>
                    <a:pt x="321310" y="1484630"/>
                    <a:pt x="316230" y="1480820"/>
                    <a:pt x="311150" y="1477010"/>
                  </a:cubicBezTo>
                  <a:lnTo>
                    <a:pt x="347980" y="1477010"/>
                  </a:lnTo>
                  <a:cubicBezTo>
                    <a:pt x="349250" y="1480820"/>
                    <a:pt x="349250" y="1485900"/>
                    <a:pt x="350520" y="1489710"/>
                  </a:cubicBezTo>
                  <a:cubicBezTo>
                    <a:pt x="344170" y="1490980"/>
                    <a:pt x="337820" y="1492250"/>
                    <a:pt x="331470" y="1494790"/>
                  </a:cubicBezTo>
                  <a:cubicBezTo>
                    <a:pt x="331470" y="1496060"/>
                    <a:pt x="332740" y="1497330"/>
                    <a:pt x="332740" y="1499870"/>
                  </a:cubicBezTo>
                  <a:cubicBezTo>
                    <a:pt x="335280" y="1499870"/>
                    <a:pt x="339090" y="1498600"/>
                    <a:pt x="341630" y="1498600"/>
                  </a:cubicBezTo>
                  <a:cubicBezTo>
                    <a:pt x="351790" y="1502410"/>
                    <a:pt x="365760" y="1492250"/>
                    <a:pt x="374650" y="1504950"/>
                  </a:cubicBezTo>
                  <a:cubicBezTo>
                    <a:pt x="391160" y="1527810"/>
                    <a:pt x="420370" y="1534160"/>
                    <a:pt x="447040" y="1521460"/>
                  </a:cubicBezTo>
                  <a:cubicBezTo>
                    <a:pt x="449580" y="1520190"/>
                    <a:pt x="454660" y="1524000"/>
                    <a:pt x="458470" y="1525270"/>
                  </a:cubicBezTo>
                  <a:cubicBezTo>
                    <a:pt x="459740" y="1525270"/>
                    <a:pt x="459740" y="1525270"/>
                    <a:pt x="461010" y="1526540"/>
                  </a:cubicBezTo>
                  <a:cubicBezTo>
                    <a:pt x="462280" y="1524000"/>
                    <a:pt x="462280" y="1521460"/>
                    <a:pt x="462280" y="1522730"/>
                  </a:cubicBezTo>
                  <a:cubicBezTo>
                    <a:pt x="471170" y="1522730"/>
                    <a:pt x="480060" y="1525270"/>
                    <a:pt x="488950" y="1524000"/>
                  </a:cubicBezTo>
                  <a:cubicBezTo>
                    <a:pt x="502920" y="1522730"/>
                    <a:pt x="516890" y="1517650"/>
                    <a:pt x="530860" y="1516380"/>
                  </a:cubicBezTo>
                  <a:cubicBezTo>
                    <a:pt x="552450" y="1513840"/>
                    <a:pt x="574040" y="1513840"/>
                    <a:pt x="595630" y="1508760"/>
                  </a:cubicBezTo>
                  <a:cubicBezTo>
                    <a:pt x="604520" y="1506220"/>
                    <a:pt x="610870" y="1507490"/>
                    <a:pt x="617220" y="1510030"/>
                  </a:cubicBezTo>
                  <a:cubicBezTo>
                    <a:pt x="577850" y="1526540"/>
                    <a:pt x="538480" y="1543050"/>
                    <a:pt x="499110" y="1558290"/>
                  </a:cubicBezTo>
                  <a:cubicBezTo>
                    <a:pt x="499110" y="1559560"/>
                    <a:pt x="500380" y="1560830"/>
                    <a:pt x="500380" y="1562100"/>
                  </a:cubicBezTo>
                  <a:cubicBezTo>
                    <a:pt x="502920" y="1562100"/>
                    <a:pt x="505460" y="1563370"/>
                    <a:pt x="510540" y="1564640"/>
                  </a:cubicBezTo>
                  <a:cubicBezTo>
                    <a:pt x="501650" y="1568450"/>
                    <a:pt x="497840" y="1569720"/>
                    <a:pt x="491490" y="1572260"/>
                  </a:cubicBezTo>
                  <a:cubicBezTo>
                    <a:pt x="502920" y="1579880"/>
                    <a:pt x="487680" y="1588770"/>
                    <a:pt x="494030" y="1598930"/>
                  </a:cubicBezTo>
                  <a:cubicBezTo>
                    <a:pt x="499110" y="1609090"/>
                    <a:pt x="495300" y="1624330"/>
                    <a:pt x="518160" y="1620520"/>
                  </a:cubicBezTo>
                  <a:cubicBezTo>
                    <a:pt x="495300" y="1631950"/>
                    <a:pt x="494030" y="1648460"/>
                    <a:pt x="509270" y="1666240"/>
                  </a:cubicBezTo>
                  <a:cubicBezTo>
                    <a:pt x="511810" y="1668780"/>
                    <a:pt x="513080" y="1673860"/>
                    <a:pt x="511810" y="1676400"/>
                  </a:cubicBezTo>
                  <a:cubicBezTo>
                    <a:pt x="509270" y="1685290"/>
                    <a:pt x="505460" y="1692910"/>
                    <a:pt x="502920" y="1699260"/>
                  </a:cubicBezTo>
                  <a:cubicBezTo>
                    <a:pt x="494030" y="1699260"/>
                    <a:pt x="488950" y="1697990"/>
                    <a:pt x="483870" y="1697990"/>
                  </a:cubicBezTo>
                  <a:cubicBezTo>
                    <a:pt x="471170" y="1699260"/>
                    <a:pt x="458470" y="1701800"/>
                    <a:pt x="445770" y="1704340"/>
                  </a:cubicBezTo>
                  <a:cubicBezTo>
                    <a:pt x="405130" y="1711960"/>
                    <a:pt x="363220" y="1719580"/>
                    <a:pt x="322580" y="1727200"/>
                  </a:cubicBezTo>
                  <a:cubicBezTo>
                    <a:pt x="288290" y="1733550"/>
                    <a:pt x="255270" y="1746250"/>
                    <a:pt x="220980" y="1748790"/>
                  </a:cubicBezTo>
                  <a:cubicBezTo>
                    <a:pt x="196850" y="1750060"/>
                    <a:pt x="175260" y="1762760"/>
                    <a:pt x="152400" y="1764030"/>
                  </a:cubicBezTo>
                  <a:cubicBezTo>
                    <a:pt x="137160" y="1765300"/>
                    <a:pt x="121920" y="1771650"/>
                    <a:pt x="107950" y="1778000"/>
                  </a:cubicBezTo>
                  <a:cubicBezTo>
                    <a:pt x="100330" y="1780540"/>
                    <a:pt x="93980" y="1786890"/>
                    <a:pt x="87630" y="1790700"/>
                  </a:cubicBezTo>
                  <a:cubicBezTo>
                    <a:pt x="86360" y="1790700"/>
                    <a:pt x="82550" y="1789430"/>
                    <a:pt x="81280" y="1790700"/>
                  </a:cubicBezTo>
                  <a:cubicBezTo>
                    <a:pt x="71120" y="1795780"/>
                    <a:pt x="62230" y="1800860"/>
                    <a:pt x="52070" y="1804670"/>
                  </a:cubicBezTo>
                  <a:cubicBezTo>
                    <a:pt x="44450" y="1808480"/>
                    <a:pt x="38100" y="1812290"/>
                    <a:pt x="30480" y="1816100"/>
                  </a:cubicBezTo>
                  <a:cubicBezTo>
                    <a:pt x="30480" y="1817370"/>
                    <a:pt x="31750" y="1818640"/>
                    <a:pt x="31750" y="1819910"/>
                  </a:cubicBezTo>
                  <a:cubicBezTo>
                    <a:pt x="29210" y="1819910"/>
                    <a:pt x="25400" y="1818640"/>
                    <a:pt x="21590" y="1817370"/>
                  </a:cubicBezTo>
                  <a:cubicBezTo>
                    <a:pt x="22860" y="1824990"/>
                    <a:pt x="24130" y="1830070"/>
                    <a:pt x="25400" y="1836420"/>
                  </a:cubicBezTo>
                  <a:cubicBezTo>
                    <a:pt x="24130" y="1836420"/>
                    <a:pt x="24130" y="1836420"/>
                    <a:pt x="22860" y="1837690"/>
                  </a:cubicBezTo>
                  <a:cubicBezTo>
                    <a:pt x="21590" y="1835150"/>
                    <a:pt x="20320" y="1832610"/>
                    <a:pt x="19050" y="1831340"/>
                  </a:cubicBezTo>
                  <a:cubicBezTo>
                    <a:pt x="7620" y="1844040"/>
                    <a:pt x="0" y="1855470"/>
                    <a:pt x="17780" y="1863090"/>
                  </a:cubicBezTo>
                  <a:cubicBezTo>
                    <a:pt x="16510" y="1869440"/>
                    <a:pt x="16510" y="1874520"/>
                    <a:pt x="16510" y="1878330"/>
                  </a:cubicBezTo>
                  <a:lnTo>
                    <a:pt x="20320" y="1905000"/>
                  </a:lnTo>
                  <a:cubicBezTo>
                    <a:pt x="21590" y="1916430"/>
                    <a:pt x="19050" y="1927860"/>
                    <a:pt x="33020" y="1931671"/>
                  </a:cubicBezTo>
                  <a:cubicBezTo>
                    <a:pt x="29210" y="1938021"/>
                    <a:pt x="29210" y="1967231"/>
                    <a:pt x="34290" y="1968500"/>
                  </a:cubicBezTo>
                  <a:cubicBezTo>
                    <a:pt x="43180" y="1972310"/>
                    <a:pt x="45720" y="1983740"/>
                    <a:pt x="53340" y="1988821"/>
                  </a:cubicBezTo>
                  <a:cubicBezTo>
                    <a:pt x="54610" y="1990091"/>
                    <a:pt x="55880" y="1992631"/>
                    <a:pt x="55880" y="1992631"/>
                  </a:cubicBezTo>
                  <a:cubicBezTo>
                    <a:pt x="45720" y="2004060"/>
                    <a:pt x="60960" y="1998981"/>
                    <a:pt x="63500" y="2004060"/>
                  </a:cubicBezTo>
                  <a:cubicBezTo>
                    <a:pt x="60960" y="2010410"/>
                    <a:pt x="55880" y="2016760"/>
                    <a:pt x="54610" y="2024381"/>
                  </a:cubicBezTo>
                  <a:cubicBezTo>
                    <a:pt x="53340" y="2032001"/>
                    <a:pt x="54610" y="2038351"/>
                    <a:pt x="66040" y="2034541"/>
                  </a:cubicBezTo>
                  <a:cubicBezTo>
                    <a:pt x="64770" y="2045971"/>
                    <a:pt x="63500" y="2056131"/>
                    <a:pt x="62230" y="2067561"/>
                  </a:cubicBezTo>
                  <a:cubicBezTo>
                    <a:pt x="63500" y="2067561"/>
                    <a:pt x="64770" y="2066291"/>
                    <a:pt x="64770" y="2066291"/>
                  </a:cubicBezTo>
                  <a:cubicBezTo>
                    <a:pt x="68580" y="2075181"/>
                    <a:pt x="71120" y="2082801"/>
                    <a:pt x="74930" y="2090421"/>
                  </a:cubicBezTo>
                  <a:cubicBezTo>
                    <a:pt x="81280" y="2090421"/>
                    <a:pt x="87630" y="2091691"/>
                    <a:pt x="95250" y="2092960"/>
                  </a:cubicBezTo>
                  <a:lnTo>
                    <a:pt x="95250" y="2096771"/>
                  </a:lnTo>
                  <a:cubicBezTo>
                    <a:pt x="91440" y="2098041"/>
                    <a:pt x="87630" y="2099310"/>
                    <a:pt x="83820" y="2100581"/>
                  </a:cubicBezTo>
                  <a:cubicBezTo>
                    <a:pt x="85090" y="2101851"/>
                    <a:pt x="87630" y="2101851"/>
                    <a:pt x="87630" y="2101851"/>
                  </a:cubicBezTo>
                  <a:cubicBezTo>
                    <a:pt x="88900" y="2120901"/>
                    <a:pt x="105410" y="2118361"/>
                    <a:pt x="116840" y="2123441"/>
                  </a:cubicBezTo>
                  <a:cubicBezTo>
                    <a:pt x="121920" y="2125981"/>
                    <a:pt x="128270" y="2127251"/>
                    <a:pt x="132080" y="2125981"/>
                  </a:cubicBezTo>
                  <a:cubicBezTo>
                    <a:pt x="139700" y="2122171"/>
                    <a:pt x="144780" y="2123441"/>
                    <a:pt x="144780" y="2131060"/>
                  </a:cubicBezTo>
                  <a:cubicBezTo>
                    <a:pt x="144780" y="2134871"/>
                    <a:pt x="142240" y="2139950"/>
                    <a:pt x="140970" y="2142490"/>
                  </a:cubicBezTo>
                  <a:cubicBezTo>
                    <a:pt x="149860" y="2142490"/>
                    <a:pt x="163830" y="2146300"/>
                    <a:pt x="171450" y="2141220"/>
                  </a:cubicBezTo>
                  <a:cubicBezTo>
                    <a:pt x="189230" y="2129790"/>
                    <a:pt x="205740" y="2139950"/>
                    <a:pt x="222250" y="2136140"/>
                  </a:cubicBezTo>
                  <a:cubicBezTo>
                    <a:pt x="231140" y="2133600"/>
                    <a:pt x="238760" y="2133600"/>
                    <a:pt x="251460" y="2131060"/>
                  </a:cubicBezTo>
                  <a:cubicBezTo>
                    <a:pt x="257810" y="2136140"/>
                    <a:pt x="264160" y="2134871"/>
                    <a:pt x="265430" y="2128521"/>
                  </a:cubicBezTo>
                  <a:cubicBezTo>
                    <a:pt x="275590" y="2128521"/>
                    <a:pt x="284480" y="2128521"/>
                    <a:pt x="293370" y="2127250"/>
                  </a:cubicBezTo>
                  <a:cubicBezTo>
                    <a:pt x="307340" y="2124710"/>
                    <a:pt x="320040" y="2120900"/>
                    <a:pt x="334010" y="2119630"/>
                  </a:cubicBezTo>
                  <a:cubicBezTo>
                    <a:pt x="342900" y="2118360"/>
                    <a:pt x="353060" y="2120900"/>
                    <a:pt x="363220" y="2119630"/>
                  </a:cubicBezTo>
                  <a:cubicBezTo>
                    <a:pt x="368300" y="2118360"/>
                    <a:pt x="372110" y="2110740"/>
                    <a:pt x="377190" y="2106930"/>
                  </a:cubicBezTo>
                  <a:cubicBezTo>
                    <a:pt x="382270" y="2119630"/>
                    <a:pt x="392430" y="2120900"/>
                    <a:pt x="408940" y="2112010"/>
                  </a:cubicBezTo>
                  <a:cubicBezTo>
                    <a:pt x="402590" y="2106930"/>
                    <a:pt x="394970" y="2103120"/>
                    <a:pt x="388620" y="2099310"/>
                  </a:cubicBezTo>
                  <a:cubicBezTo>
                    <a:pt x="394970" y="2096770"/>
                    <a:pt x="400050" y="2092960"/>
                    <a:pt x="405130" y="2091690"/>
                  </a:cubicBezTo>
                  <a:cubicBezTo>
                    <a:pt x="410210" y="2091690"/>
                    <a:pt x="414020" y="2092960"/>
                    <a:pt x="417830" y="2092960"/>
                  </a:cubicBezTo>
                  <a:cubicBezTo>
                    <a:pt x="421640" y="2092960"/>
                    <a:pt x="425450" y="2092960"/>
                    <a:pt x="429260" y="2091690"/>
                  </a:cubicBezTo>
                  <a:cubicBezTo>
                    <a:pt x="433070" y="2090420"/>
                    <a:pt x="435610" y="2089150"/>
                    <a:pt x="438150" y="2086610"/>
                  </a:cubicBezTo>
                  <a:cubicBezTo>
                    <a:pt x="438150" y="2090420"/>
                    <a:pt x="439420" y="2095500"/>
                    <a:pt x="439420" y="2099310"/>
                  </a:cubicBezTo>
                  <a:cubicBezTo>
                    <a:pt x="439420" y="2103120"/>
                    <a:pt x="436880" y="2106930"/>
                    <a:pt x="435610" y="2110740"/>
                  </a:cubicBezTo>
                  <a:cubicBezTo>
                    <a:pt x="439420" y="2110740"/>
                    <a:pt x="443230" y="2110740"/>
                    <a:pt x="448310" y="2109470"/>
                  </a:cubicBezTo>
                  <a:cubicBezTo>
                    <a:pt x="453390" y="2117090"/>
                    <a:pt x="439420" y="2133600"/>
                    <a:pt x="458470" y="2134870"/>
                  </a:cubicBezTo>
                  <a:cubicBezTo>
                    <a:pt x="457200" y="2139950"/>
                    <a:pt x="455930" y="2143760"/>
                    <a:pt x="454660" y="2148840"/>
                  </a:cubicBezTo>
                  <a:cubicBezTo>
                    <a:pt x="462280" y="2148840"/>
                    <a:pt x="469900" y="2150110"/>
                    <a:pt x="481330" y="2151380"/>
                  </a:cubicBezTo>
                  <a:cubicBezTo>
                    <a:pt x="476250" y="2157730"/>
                    <a:pt x="472440" y="2162810"/>
                    <a:pt x="467360" y="2167890"/>
                  </a:cubicBezTo>
                  <a:cubicBezTo>
                    <a:pt x="471170" y="2166620"/>
                    <a:pt x="474980" y="2166620"/>
                    <a:pt x="482600" y="2165350"/>
                  </a:cubicBezTo>
                  <a:cubicBezTo>
                    <a:pt x="466090" y="2180590"/>
                    <a:pt x="483870" y="2181860"/>
                    <a:pt x="490220" y="2190750"/>
                  </a:cubicBezTo>
                  <a:cubicBezTo>
                    <a:pt x="494030" y="2180590"/>
                    <a:pt x="496570" y="2174240"/>
                    <a:pt x="497840" y="2169160"/>
                  </a:cubicBezTo>
                  <a:cubicBezTo>
                    <a:pt x="504190" y="2175510"/>
                    <a:pt x="511810" y="2183130"/>
                    <a:pt x="519430" y="2192020"/>
                  </a:cubicBezTo>
                  <a:cubicBezTo>
                    <a:pt x="520700" y="2192020"/>
                    <a:pt x="523240" y="2189480"/>
                    <a:pt x="524510" y="2190750"/>
                  </a:cubicBezTo>
                  <a:cubicBezTo>
                    <a:pt x="538480" y="2197100"/>
                    <a:pt x="544830" y="2190750"/>
                    <a:pt x="549910" y="2178050"/>
                  </a:cubicBezTo>
                  <a:cubicBezTo>
                    <a:pt x="551180" y="2175510"/>
                    <a:pt x="557530" y="2174240"/>
                    <a:pt x="558800" y="2172970"/>
                  </a:cubicBezTo>
                  <a:cubicBezTo>
                    <a:pt x="556260" y="2180590"/>
                    <a:pt x="552450" y="2188210"/>
                    <a:pt x="548640" y="2197100"/>
                  </a:cubicBezTo>
                  <a:cubicBezTo>
                    <a:pt x="533400" y="2199640"/>
                    <a:pt x="515620" y="2203450"/>
                    <a:pt x="497840" y="2207260"/>
                  </a:cubicBezTo>
                  <a:cubicBezTo>
                    <a:pt x="481330" y="2211070"/>
                    <a:pt x="464820" y="2217420"/>
                    <a:pt x="447040" y="2219960"/>
                  </a:cubicBezTo>
                  <a:cubicBezTo>
                    <a:pt x="422910" y="2223770"/>
                    <a:pt x="398780" y="2226310"/>
                    <a:pt x="373380" y="2230120"/>
                  </a:cubicBezTo>
                  <a:cubicBezTo>
                    <a:pt x="344170" y="2235200"/>
                    <a:pt x="314960" y="2240280"/>
                    <a:pt x="285750" y="2246630"/>
                  </a:cubicBezTo>
                  <a:cubicBezTo>
                    <a:pt x="261620" y="2251710"/>
                    <a:pt x="238760" y="2259330"/>
                    <a:pt x="214630" y="2264410"/>
                  </a:cubicBezTo>
                  <a:cubicBezTo>
                    <a:pt x="198120" y="2268220"/>
                    <a:pt x="181610" y="2269490"/>
                    <a:pt x="166370" y="2275840"/>
                  </a:cubicBezTo>
                  <a:cubicBezTo>
                    <a:pt x="151130" y="2282190"/>
                    <a:pt x="129540" y="2280920"/>
                    <a:pt x="124460" y="2302510"/>
                  </a:cubicBezTo>
                  <a:cubicBezTo>
                    <a:pt x="115570" y="2297430"/>
                    <a:pt x="109220" y="2299970"/>
                    <a:pt x="107950" y="2308860"/>
                  </a:cubicBezTo>
                  <a:cubicBezTo>
                    <a:pt x="107950" y="2311400"/>
                    <a:pt x="106680" y="2313940"/>
                    <a:pt x="104140" y="2313940"/>
                  </a:cubicBezTo>
                  <a:cubicBezTo>
                    <a:pt x="90170" y="2317750"/>
                    <a:pt x="93980" y="2325370"/>
                    <a:pt x="100330" y="2332990"/>
                  </a:cubicBezTo>
                  <a:cubicBezTo>
                    <a:pt x="107950" y="2341880"/>
                    <a:pt x="107950" y="2350770"/>
                    <a:pt x="106680" y="2360930"/>
                  </a:cubicBezTo>
                  <a:cubicBezTo>
                    <a:pt x="104140" y="2374900"/>
                    <a:pt x="101600" y="2390140"/>
                    <a:pt x="99060" y="2404110"/>
                  </a:cubicBezTo>
                  <a:cubicBezTo>
                    <a:pt x="99060" y="2407920"/>
                    <a:pt x="102870" y="2411730"/>
                    <a:pt x="105410" y="2415540"/>
                  </a:cubicBezTo>
                  <a:lnTo>
                    <a:pt x="109220" y="2423160"/>
                  </a:lnTo>
                  <a:lnTo>
                    <a:pt x="109220" y="2444750"/>
                  </a:lnTo>
                  <a:cubicBezTo>
                    <a:pt x="114300" y="2444750"/>
                    <a:pt x="120650" y="2443480"/>
                    <a:pt x="127000" y="2443480"/>
                  </a:cubicBezTo>
                  <a:cubicBezTo>
                    <a:pt x="127000" y="2443480"/>
                    <a:pt x="127000" y="2444750"/>
                    <a:pt x="128270" y="2444750"/>
                  </a:cubicBezTo>
                  <a:cubicBezTo>
                    <a:pt x="124460" y="2446020"/>
                    <a:pt x="121920" y="2447290"/>
                    <a:pt x="118110" y="2449830"/>
                  </a:cubicBezTo>
                  <a:cubicBezTo>
                    <a:pt x="125730" y="2458720"/>
                    <a:pt x="111760" y="2481580"/>
                    <a:pt x="142240" y="2476500"/>
                  </a:cubicBezTo>
                  <a:cubicBezTo>
                    <a:pt x="133350" y="2484120"/>
                    <a:pt x="128270" y="2489200"/>
                    <a:pt x="124460" y="2491740"/>
                  </a:cubicBezTo>
                  <a:cubicBezTo>
                    <a:pt x="127000" y="2498090"/>
                    <a:pt x="129540" y="2501900"/>
                    <a:pt x="130810" y="2505710"/>
                  </a:cubicBezTo>
                  <a:cubicBezTo>
                    <a:pt x="125730" y="2509520"/>
                    <a:pt x="121920" y="2513330"/>
                    <a:pt x="118110" y="2515870"/>
                  </a:cubicBezTo>
                  <a:cubicBezTo>
                    <a:pt x="123190" y="2520950"/>
                    <a:pt x="128270" y="2524760"/>
                    <a:pt x="130810" y="2528570"/>
                  </a:cubicBezTo>
                  <a:cubicBezTo>
                    <a:pt x="135890" y="2523490"/>
                    <a:pt x="140970" y="2518410"/>
                    <a:pt x="146050" y="2518410"/>
                  </a:cubicBezTo>
                  <a:cubicBezTo>
                    <a:pt x="151130" y="2518410"/>
                    <a:pt x="157480" y="2527300"/>
                    <a:pt x="163830" y="2532380"/>
                  </a:cubicBezTo>
                  <a:cubicBezTo>
                    <a:pt x="163830" y="2533650"/>
                    <a:pt x="160020" y="2534920"/>
                    <a:pt x="158750" y="2534920"/>
                  </a:cubicBezTo>
                  <a:cubicBezTo>
                    <a:pt x="149860" y="2524760"/>
                    <a:pt x="140970" y="2523490"/>
                    <a:pt x="132080" y="2534920"/>
                  </a:cubicBezTo>
                  <a:cubicBezTo>
                    <a:pt x="132080" y="2534920"/>
                    <a:pt x="130810" y="2534920"/>
                    <a:pt x="130810" y="2533650"/>
                  </a:cubicBezTo>
                  <a:cubicBezTo>
                    <a:pt x="130810" y="2532380"/>
                    <a:pt x="130810" y="2532380"/>
                    <a:pt x="129540" y="2531110"/>
                  </a:cubicBezTo>
                  <a:cubicBezTo>
                    <a:pt x="124460" y="2536190"/>
                    <a:pt x="125730" y="2540000"/>
                    <a:pt x="132080" y="2543810"/>
                  </a:cubicBezTo>
                  <a:cubicBezTo>
                    <a:pt x="140970" y="2548890"/>
                    <a:pt x="139700" y="2552700"/>
                    <a:pt x="134620" y="2559050"/>
                  </a:cubicBezTo>
                  <a:cubicBezTo>
                    <a:pt x="137160" y="2560320"/>
                    <a:pt x="140970" y="2562860"/>
                    <a:pt x="140970" y="2564130"/>
                  </a:cubicBezTo>
                  <a:cubicBezTo>
                    <a:pt x="140970" y="2570480"/>
                    <a:pt x="153670" y="2574290"/>
                    <a:pt x="143510" y="2581910"/>
                  </a:cubicBezTo>
                  <a:cubicBezTo>
                    <a:pt x="148590" y="2588260"/>
                    <a:pt x="151130" y="2594610"/>
                    <a:pt x="162560" y="2597150"/>
                  </a:cubicBezTo>
                  <a:cubicBezTo>
                    <a:pt x="172720" y="2599690"/>
                    <a:pt x="175260" y="2594610"/>
                    <a:pt x="181610" y="2593340"/>
                  </a:cubicBezTo>
                  <a:cubicBezTo>
                    <a:pt x="187960" y="2592070"/>
                    <a:pt x="195580" y="2595880"/>
                    <a:pt x="201930" y="2597150"/>
                  </a:cubicBezTo>
                  <a:cubicBezTo>
                    <a:pt x="204470" y="2597150"/>
                    <a:pt x="207010" y="2593340"/>
                    <a:pt x="207010" y="2592070"/>
                  </a:cubicBezTo>
                  <a:cubicBezTo>
                    <a:pt x="215900" y="2593340"/>
                    <a:pt x="224790" y="2595880"/>
                    <a:pt x="232410" y="2594610"/>
                  </a:cubicBezTo>
                  <a:cubicBezTo>
                    <a:pt x="243840" y="2593340"/>
                    <a:pt x="250190" y="2597150"/>
                    <a:pt x="251460" y="2607310"/>
                  </a:cubicBezTo>
                  <a:cubicBezTo>
                    <a:pt x="252730" y="2618740"/>
                    <a:pt x="259080" y="2620010"/>
                    <a:pt x="267970" y="2618740"/>
                  </a:cubicBezTo>
                  <a:cubicBezTo>
                    <a:pt x="275590" y="2617470"/>
                    <a:pt x="281940" y="2614930"/>
                    <a:pt x="289560" y="2613660"/>
                  </a:cubicBezTo>
                  <a:cubicBezTo>
                    <a:pt x="285750" y="2609850"/>
                    <a:pt x="280670" y="2606040"/>
                    <a:pt x="274320" y="2600960"/>
                  </a:cubicBezTo>
                  <a:cubicBezTo>
                    <a:pt x="280670" y="2599690"/>
                    <a:pt x="287020" y="2597150"/>
                    <a:pt x="292100" y="2597150"/>
                  </a:cubicBezTo>
                  <a:cubicBezTo>
                    <a:pt x="302260" y="2595880"/>
                    <a:pt x="311150" y="2594610"/>
                    <a:pt x="321310" y="2594610"/>
                  </a:cubicBezTo>
                  <a:cubicBezTo>
                    <a:pt x="325120" y="2594610"/>
                    <a:pt x="328930" y="2597150"/>
                    <a:pt x="332740" y="2600960"/>
                  </a:cubicBezTo>
                  <a:cubicBezTo>
                    <a:pt x="316230" y="2600960"/>
                    <a:pt x="300990" y="2600960"/>
                    <a:pt x="289560" y="2613660"/>
                  </a:cubicBezTo>
                  <a:cubicBezTo>
                    <a:pt x="293370" y="2614930"/>
                    <a:pt x="298450" y="2616200"/>
                    <a:pt x="302260" y="2616200"/>
                  </a:cubicBezTo>
                  <a:cubicBezTo>
                    <a:pt x="323850" y="2614930"/>
                    <a:pt x="346710" y="2613660"/>
                    <a:pt x="368300" y="2612390"/>
                  </a:cubicBezTo>
                  <a:cubicBezTo>
                    <a:pt x="389890" y="2611120"/>
                    <a:pt x="410210" y="2608580"/>
                    <a:pt x="433070" y="2607310"/>
                  </a:cubicBezTo>
                  <a:cubicBezTo>
                    <a:pt x="439420" y="2633980"/>
                    <a:pt x="445770" y="2659380"/>
                    <a:pt x="450850" y="2684780"/>
                  </a:cubicBezTo>
                  <a:cubicBezTo>
                    <a:pt x="448310" y="2686050"/>
                    <a:pt x="445770" y="2687320"/>
                    <a:pt x="443230" y="2687320"/>
                  </a:cubicBezTo>
                  <a:cubicBezTo>
                    <a:pt x="447040" y="2692400"/>
                    <a:pt x="452120" y="2697480"/>
                    <a:pt x="453390" y="2702560"/>
                  </a:cubicBezTo>
                  <a:cubicBezTo>
                    <a:pt x="454660" y="2710180"/>
                    <a:pt x="453390" y="2717800"/>
                    <a:pt x="453390" y="2722880"/>
                  </a:cubicBezTo>
                  <a:cubicBezTo>
                    <a:pt x="462280" y="2725420"/>
                    <a:pt x="467360" y="2726690"/>
                    <a:pt x="473710" y="2727960"/>
                  </a:cubicBezTo>
                  <a:cubicBezTo>
                    <a:pt x="472440" y="2727960"/>
                    <a:pt x="471170" y="2729230"/>
                    <a:pt x="468630" y="2729230"/>
                  </a:cubicBezTo>
                  <a:cubicBezTo>
                    <a:pt x="469900" y="2738120"/>
                    <a:pt x="472440" y="2748280"/>
                    <a:pt x="473710" y="2760980"/>
                  </a:cubicBezTo>
                  <a:lnTo>
                    <a:pt x="494030" y="2760980"/>
                  </a:lnTo>
                  <a:cubicBezTo>
                    <a:pt x="497840" y="2760980"/>
                    <a:pt x="501650" y="2763520"/>
                    <a:pt x="502920" y="2764790"/>
                  </a:cubicBezTo>
                  <a:cubicBezTo>
                    <a:pt x="508000" y="2780030"/>
                    <a:pt x="519430" y="2785110"/>
                    <a:pt x="534670" y="2781300"/>
                  </a:cubicBezTo>
                  <a:cubicBezTo>
                    <a:pt x="541020" y="2780030"/>
                    <a:pt x="548640" y="2780030"/>
                    <a:pt x="554990" y="2780030"/>
                  </a:cubicBezTo>
                  <a:lnTo>
                    <a:pt x="570230" y="2780030"/>
                  </a:lnTo>
                  <a:cubicBezTo>
                    <a:pt x="575310" y="2780030"/>
                    <a:pt x="580390" y="2778760"/>
                    <a:pt x="585470" y="2777490"/>
                  </a:cubicBezTo>
                  <a:cubicBezTo>
                    <a:pt x="586740" y="2773680"/>
                    <a:pt x="586740" y="2769870"/>
                    <a:pt x="588010" y="2764790"/>
                  </a:cubicBezTo>
                  <a:cubicBezTo>
                    <a:pt x="591820" y="2764790"/>
                    <a:pt x="594360" y="2763520"/>
                    <a:pt x="598170" y="2763520"/>
                  </a:cubicBezTo>
                  <a:cubicBezTo>
                    <a:pt x="622300" y="2760980"/>
                    <a:pt x="647700" y="2757170"/>
                    <a:pt x="673100" y="2754630"/>
                  </a:cubicBezTo>
                  <a:cubicBezTo>
                    <a:pt x="673100" y="2754630"/>
                    <a:pt x="674370" y="2757170"/>
                    <a:pt x="675640" y="2760980"/>
                  </a:cubicBezTo>
                  <a:cubicBezTo>
                    <a:pt x="671830" y="2762250"/>
                    <a:pt x="669290" y="2763520"/>
                    <a:pt x="666750" y="2764790"/>
                  </a:cubicBezTo>
                  <a:cubicBezTo>
                    <a:pt x="676910" y="2774950"/>
                    <a:pt x="690880" y="2776220"/>
                    <a:pt x="699770" y="2768600"/>
                  </a:cubicBezTo>
                  <a:cubicBezTo>
                    <a:pt x="694690" y="2764790"/>
                    <a:pt x="690880" y="2762250"/>
                    <a:pt x="684530" y="2758440"/>
                  </a:cubicBezTo>
                  <a:lnTo>
                    <a:pt x="688340" y="2754630"/>
                  </a:lnTo>
                  <a:lnTo>
                    <a:pt x="698500" y="2754630"/>
                  </a:lnTo>
                  <a:lnTo>
                    <a:pt x="698500" y="2753360"/>
                  </a:lnTo>
                  <a:cubicBezTo>
                    <a:pt x="703580" y="2754630"/>
                    <a:pt x="707390" y="2757170"/>
                    <a:pt x="712470" y="2753360"/>
                  </a:cubicBezTo>
                  <a:lnTo>
                    <a:pt x="717550" y="2753360"/>
                  </a:lnTo>
                  <a:lnTo>
                    <a:pt x="762000" y="2755900"/>
                  </a:lnTo>
                  <a:cubicBezTo>
                    <a:pt x="767080" y="2755900"/>
                    <a:pt x="769620" y="2754630"/>
                    <a:pt x="772160" y="2752090"/>
                  </a:cubicBezTo>
                  <a:cubicBezTo>
                    <a:pt x="778510" y="2762250"/>
                    <a:pt x="783590" y="2771140"/>
                    <a:pt x="789940" y="2782570"/>
                  </a:cubicBezTo>
                  <a:cubicBezTo>
                    <a:pt x="788670" y="2782570"/>
                    <a:pt x="786130" y="2783840"/>
                    <a:pt x="783590" y="2783840"/>
                  </a:cubicBezTo>
                  <a:cubicBezTo>
                    <a:pt x="800100" y="2810510"/>
                    <a:pt x="810260" y="2838450"/>
                    <a:pt x="795020" y="2868930"/>
                  </a:cubicBezTo>
                  <a:cubicBezTo>
                    <a:pt x="796290" y="2879090"/>
                    <a:pt x="798830" y="2889250"/>
                    <a:pt x="800100" y="2901950"/>
                  </a:cubicBezTo>
                  <a:lnTo>
                    <a:pt x="812800" y="2901950"/>
                  </a:lnTo>
                  <a:cubicBezTo>
                    <a:pt x="810260" y="2908300"/>
                    <a:pt x="807720" y="2912110"/>
                    <a:pt x="806450" y="2915920"/>
                  </a:cubicBezTo>
                  <a:cubicBezTo>
                    <a:pt x="806450" y="2922270"/>
                    <a:pt x="820420" y="2924810"/>
                    <a:pt x="810260" y="2933700"/>
                  </a:cubicBezTo>
                  <a:lnTo>
                    <a:pt x="812800" y="2938780"/>
                  </a:lnTo>
                  <a:cubicBezTo>
                    <a:pt x="825500" y="2955290"/>
                    <a:pt x="839470" y="2970530"/>
                    <a:pt x="853440" y="2989580"/>
                  </a:cubicBezTo>
                  <a:cubicBezTo>
                    <a:pt x="843280" y="2994660"/>
                    <a:pt x="834390" y="2999740"/>
                    <a:pt x="822960" y="3004820"/>
                  </a:cubicBezTo>
                  <a:cubicBezTo>
                    <a:pt x="834390" y="3006090"/>
                    <a:pt x="835660" y="3012440"/>
                    <a:pt x="831850" y="3021330"/>
                  </a:cubicBezTo>
                  <a:cubicBezTo>
                    <a:pt x="830580" y="3023870"/>
                    <a:pt x="833120" y="3030220"/>
                    <a:pt x="834390" y="3031490"/>
                  </a:cubicBezTo>
                  <a:cubicBezTo>
                    <a:pt x="848360" y="3035300"/>
                    <a:pt x="861060" y="3049270"/>
                    <a:pt x="877570" y="3044190"/>
                  </a:cubicBezTo>
                  <a:cubicBezTo>
                    <a:pt x="877570" y="3046730"/>
                    <a:pt x="876300" y="3050540"/>
                    <a:pt x="875030" y="3051810"/>
                  </a:cubicBezTo>
                  <a:cubicBezTo>
                    <a:pt x="864870" y="3056890"/>
                    <a:pt x="854710" y="3060700"/>
                    <a:pt x="844550" y="3065780"/>
                  </a:cubicBezTo>
                  <a:lnTo>
                    <a:pt x="859790" y="3073400"/>
                  </a:lnTo>
                  <a:cubicBezTo>
                    <a:pt x="862330" y="3069590"/>
                    <a:pt x="863600" y="3065780"/>
                    <a:pt x="866140" y="3061970"/>
                  </a:cubicBezTo>
                  <a:cubicBezTo>
                    <a:pt x="873760" y="3065780"/>
                    <a:pt x="880110" y="3068320"/>
                    <a:pt x="887730" y="3072130"/>
                  </a:cubicBezTo>
                  <a:cubicBezTo>
                    <a:pt x="883919" y="3074670"/>
                    <a:pt x="881380" y="3075940"/>
                    <a:pt x="878840" y="3077210"/>
                  </a:cubicBezTo>
                  <a:cubicBezTo>
                    <a:pt x="881380" y="3078480"/>
                    <a:pt x="883920" y="3081020"/>
                    <a:pt x="887730" y="3082290"/>
                  </a:cubicBezTo>
                  <a:cubicBezTo>
                    <a:pt x="891539" y="3083560"/>
                    <a:pt x="895349" y="3082290"/>
                    <a:pt x="897890" y="3083560"/>
                  </a:cubicBezTo>
                  <a:cubicBezTo>
                    <a:pt x="904240" y="3077210"/>
                    <a:pt x="909320" y="3069590"/>
                    <a:pt x="915670" y="3065780"/>
                  </a:cubicBezTo>
                  <a:cubicBezTo>
                    <a:pt x="923290" y="3061970"/>
                    <a:pt x="1130300" y="3040380"/>
                    <a:pt x="1137920" y="3039110"/>
                  </a:cubicBezTo>
                  <a:cubicBezTo>
                    <a:pt x="1148080" y="3037840"/>
                    <a:pt x="1159510" y="3039110"/>
                    <a:pt x="1169670" y="3040380"/>
                  </a:cubicBezTo>
                  <a:lnTo>
                    <a:pt x="1143000" y="3051810"/>
                  </a:lnTo>
                  <a:lnTo>
                    <a:pt x="1146810" y="3059430"/>
                  </a:lnTo>
                  <a:cubicBezTo>
                    <a:pt x="1159510" y="3058160"/>
                    <a:pt x="1169670" y="3058160"/>
                    <a:pt x="1179830" y="3055620"/>
                  </a:cubicBezTo>
                  <a:cubicBezTo>
                    <a:pt x="1186180" y="3054350"/>
                    <a:pt x="1196340" y="3055620"/>
                    <a:pt x="1197610" y="3045460"/>
                  </a:cubicBezTo>
                  <a:cubicBezTo>
                    <a:pt x="1206500" y="3051810"/>
                    <a:pt x="1215390" y="3053080"/>
                    <a:pt x="1226820" y="3048000"/>
                  </a:cubicBezTo>
                  <a:cubicBezTo>
                    <a:pt x="1233170" y="3045460"/>
                    <a:pt x="1240790" y="3045460"/>
                    <a:pt x="1247140" y="3044190"/>
                  </a:cubicBezTo>
                  <a:cubicBezTo>
                    <a:pt x="1262380" y="3042920"/>
                    <a:pt x="1277620" y="3041650"/>
                    <a:pt x="1292860" y="3039110"/>
                  </a:cubicBezTo>
                  <a:lnTo>
                    <a:pt x="1308100" y="3039110"/>
                  </a:lnTo>
                  <a:cubicBezTo>
                    <a:pt x="1309370" y="3036570"/>
                    <a:pt x="1309370" y="3032760"/>
                    <a:pt x="1309370" y="3032760"/>
                  </a:cubicBezTo>
                  <a:cubicBezTo>
                    <a:pt x="1323340" y="3032760"/>
                    <a:pt x="1334770" y="3034030"/>
                    <a:pt x="1347470" y="3034030"/>
                  </a:cubicBezTo>
                  <a:cubicBezTo>
                    <a:pt x="1361440" y="3034030"/>
                    <a:pt x="1367790" y="3025140"/>
                    <a:pt x="1362710" y="3011170"/>
                  </a:cubicBezTo>
                  <a:cubicBezTo>
                    <a:pt x="1366520" y="3011170"/>
                    <a:pt x="1371599" y="3012440"/>
                    <a:pt x="1374140" y="3012440"/>
                  </a:cubicBezTo>
                  <a:cubicBezTo>
                    <a:pt x="1375410" y="3017520"/>
                    <a:pt x="1374140" y="3023870"/>
                    <a:pt x="1376680" y="3025140"/>
                  </a:cubicBezTo>
                  <a:cubicBezTo>
                    <a:pt x="1380490" y="3027680"/>
                    <a:pt x="1386840" y="3027680"/>
                    <a:pt x="1391919" y="3026410"/>
                  </a:cubicBezTo>
                  <a:cubicBezTo>
                    <a:pt x="1398269" y="3025140"/>
                    <a:pt x="1405889" y="3018790"/>
                    <a:pt x="1408430" y="3021330"/>
                  </a:cubicBezTo>
                  <a:cubicBezTo>
                    <a:pt x="1421130" y="3031490"/>
                    <a:pt x="1430019" y="3022600"/>
                    <a:pt x="1436369" y="3017520"/>
                  </a:cubicBezTo>
                  <a:cubicBezTo>
                    <a:pt x="1441449" y="3018790"/>
                    <a:pt x="1443989" y="3022600"/>
                    <a:pt x="1446530" y="3021330"/>
                  </a:cubicBezTo>
                  <a:cubicBezTo>
                    <a:pt x="1452880" y="3020060"/>
                    <a:pt x="1460499" y="3018790"/>
                    <a:pt x="1466849" y="3017520"/>
                  </a:cubicBezTo>
                  <a:cubicBezTo>
                    <a:pt x="1480819" y="3013710"/>
                    <a:pt x="1496060" y="3011170"/>
                    <a:pt x="1510030" y="3011170"/>
                  </a:cubicBezTo>
                  <a:cubicBezTo>
                    <a:pt x="1529080" y="3009900"/>
                    <a:pt x="1546860" y="3004820"/>
                    <a:pt x="1565910" y="3003550"/>
                  </a:cubicBezTo>
                  <a:cubicBezTo>
                    <a:pt x="1574799" y="3002280"/>
                    <a:pt x="1583690" y="3004820"/>
                    <a:pt x="1592580" y="3006090"/>
                  </a:cubicBezTo>
                  <a:cubicBezTo>
                    <a:pt x="1595119" y="3006090"/>
                    <a:pt x="1598930" y="3006090"/>
                    <a:pt x="1598930" y="3004820"/>
                  </a:cubicBezTo>
                  <a:cubicBezTo>
                    <a:pt x="1598930" y="2992120"/>
                    <a:pt x="1619249" y="2998470"/>
                    <a:pt x="1616710" y="2984500"/>
                  </a:cubicBezTo>
                  <a:cubicBezTo>
                    <a:pt x="1619249" y="2985770"/>
                    <a:pt x="1621790" y="2985770"/>
                    <a:pt x="1623060" y="2988310"/>
                  </a:cubicBezTo>
                  <a:cubicBezTo>
                    <a:pt x="1626870" y="2992120"/>
                    <a:pt x="1629410" y="2995930"/>
                    <a:pt x="1633220" y="2999740"/>
                  </a:cubicBezTo>
                  <a:cubicBezTo>
                    <a:pt x="1633220" y="2994660"/>
                    <a:pt x="1633220" y="2990850"/>
                    <a:pt x="1631950" y="2985770"/>
                  </a:cubicBezTo>
                  <a:cubicBezTo>
                    <a:pt x="1644650" y="2992120"/>
                    <a:pt x="1657350" y="2998470"/>
                    <a:pt x="1666240" y="3003550"/>
                  </a:cubicBezTo>
                  <a:cubicBezTo>
                    <a:pt x="1675130" y="2997200"/>
                    <a:pt x="1682750" y="2994660"/>
                    <a:pt x="1687830" y="2988310"/>
                  </a:cubicBezTo>
                  <a:cubicBezTo>
                    <a:pt x="1692909" y="2980690"/>
                    <a:pt x="1691640" y="2979420"/>
                    <a:pt x="1700530" y="2985770"/>
                  </a:cubicBezTo>
                  <a:cubicBezTo>
                    <a:pt x="1699259" y="2987040"/>
                    <a:pt x="1696719" y="2988310"/>
                    <a:pt x="1694180" y="2990850"/>
                  </a:cubicBezTo>
                  <a:cubicBezTo>
                    <a:pt x="1709419" y="2987040"/>
                    <a:pt x="1723390" y="2979420"/>
                    <a:pt x="1738630" y="2980690"/>
                  </a:cubicBezTo>
                  <a:cubicBezTo>
                    <a:pt x="1753869" y="2980690"/>
                    <a:pt x="1769109" y="2983230"/>
                    <a:pt x="1783080" y="2974340"/>
                  </a:cubicBezTo>
                  <a:cubicBezTo>
                    <a:pt x="1784350" y="2978150"/>
                    <a:pt x="1784350" y="2981960"/>
                    <a:pt x="1786890" y="2983230"/>
                  </a:cubicBezTo>
                  <a:cubicBezTo>
                    <a:pt x="1790700" y="2985770"/>
                    <a:pt x="1797050" y="2987040"/>
                    <a:pt x="1798319" y="2985770"/>
                  </a:cubicBezTo>
                  <a:cubicBezTo>
                    <a:pt x="1805940" y="2974340"/>
                    <a:pt x="1818640" y="2975610"/>
                    <a:pt x="1826259" y="2981960"/>
                  </a:cubicBezTo>
                  <a:cubicBezTo>
                    <a:pt x="1836419" y="2989580"/>
                    <a:pt x="1842769" y="2983230"/>
                    <a:pt x="1851659" y="2981960"/>
                  </a:cubicBezTo>
                  <a:cubicBezTo>
                    <a:pt x="1844039" y="2978150"/>
                    <a:pt x="1837689" y="2974340"/>
                    <a:pt x="1831339" y="2971800"/>
                  </a:cubicBezTo>
                  <a:cubicBezTo>
                    <a:pt x="1832609" y="2970530"/>
                    <a:pt x="1832609" y="2969260"/>
                    <a:pt x="1833879" y="2967990"/>
                  </a:cubicBezTo>
                  <a:cubicBezTo>
                    <a:pt x="1837689" y="2969260"/>
                    <a:pt x="1842769" y="2970530"/>
                    <a:pt x="1846579" y="2973070"/>
                  </a:cubicBezTo>
                  <a:cubicBezTo>
                    <a:pt x="1847849" y="2967990"/>
                    <a:pt x="1850389" y="2964180"/>
                    <a:pt x="1851659" y="2960370"/>
                  </a:cubicBezTo>
                  <a:cubicBezTo>
                    <a:pt x="1864359" y="2966720"/>
                    <a:pt x="1875789" y="2971799"/>
                    <a:pt x="1889759" y="2962909"/>
                  </a:cubicBezTo>
                  <a:cubicBezTo>
                    <a:pt x="1892299" y="2961639"/>
                    <a:pt x="1902459" y="2954020"/>
                    <a:pt x="1899919" y="2966720"/>
                  </a:cubicBezTo>
                  <a:cubicBezTo>
                    <a:pt x="1893569" y="2970530"/>
                    <a:pt x="1887219" y="2974340"/>
                    <a:pt x="1880869" y="2976880"/>
                  </a:cubicBezTo>
                  <a:cubicBezTo>
                    <a:pt x="1880869" y="2978150"/>
                    <a:pt x="1882139" y="2978150"/>
                    <a:pt x="1882139" y="2979420"/>
                  </a:cubicBezTo>
                  <a:cubicBezTo>
                    <a:pt x="1889759" y="2978149"/>
                    <a:pt x="1898649" y="2976880"/>
                    <a:pt x="1907539" y="2975609"/>
                  </a:cubicBezTo>
                  <a:cubicBezTo>
                    <a:pt x="1904999" y="2971799"/>
                    <a:pt x="1903729" y="2969259"/>
                    <a:pt x="1902459" y="2966720"/>
                  </a:cubicBezTo>
                  <a:cubicBezTo>
                    <a:pt x="1911349" y="2967990"/>
                    <a:pt x="1921509" y="2969259"/>
                    <a:pt x="1930399" y="2967990"/>
                  </a:cubicBezTo>
                  <a:cubicBezTo>
                    <a:pt x="1949449" y="2966720"/>
                    <a:pt x="1963419" y="2947670"/>
                    <a:pt x="1986279" y="2955290"/>
                  </a:cubicBezTo>
                  <a:cubicBezTo>
                    <a:pt x="1993899" y="2957830"/>
                    <a:pt x="2011679" y="2955290"/>
                    <a:pt x="2012949" y="2938780"/>
                  </a:cubicBezTo>
                  <a:cubicBezTo>
                    <a:pt x="2012949" y="2942590"/>
                    <a:pt x="2012949" y="2947670"/>
                    <a:pt x="2014219" y="2950209"/>
                  </a:cubicBezTo>
                  <a:cubicBezTo>
                    <a:pt x="2026919" y="2946399"/>
                    <a:pt x="2038349" y="2942589"/>
                    <a:pt x="2051049" y="2938780"/>
                  </a:cubicBezTo>
                  <a:cubicBezTo>
                    <a:pt x="2051049" y="2940050"/>
                    <a:pt x="2048509" y="2943859"/>
                    <a:pt x="2049779" y="2946400"/>
                  </a:cubicBezTo>
                  <a:cubicBezTo>
                    <a:pt x="2049779" y="2950210"/>
                    <a:pt x="2052319" y="2954020"/>
                    <a:pt x="2054859" y="2956560"/>
                  </a:cubicBezTo>
                  <a:cubicBezTo>
                    <a:pt x="2056129" y="2957830"/>
                    <a:pt x="2062479" y="2956560"/>
                    <a:pt x="2062479" y="2955290"/>
                  </a:cubicBezTo>
                  <a:cubicBezTo>
                    <a:pt x="2065019" y="2943860"/>
                    <a:pt x="2073909" y="2945130"/>
                    <a:pt x="2082799" y="2945130"/>
                  </a:cubicBezTo>
                  <a:cubicBezTo>
                    <a:pt x="2090419" y="2945130"/>
                    <a:pt x="2099309" y="2943859"/>
                    <a:pt x="2108199" y="2942590"/>
                  </a:cubicBezTo>
                  <a:cubicBezTo>
                    <a:pt x="2112009" y="2936240"/>
                    <a:pt x="2114549" y="2926080"/>
                    <a:pt x="2127249" y="2938780"/>
                  </a:cubicBezTo>
                  <a:cubicBezTo>
                    <a:pt x="2132329" y="2943859"/>
                    <a:pt x="2145029" y="2942590"/>
                    <a:pt x="2146299" y="2932430"/>
                  </a:cubicBezTo>
                  <a:lnTo>
                    <a:pt x="2199639" y="2932430"/>
                  </a:lnTo>
                  <a:lnTo>
                    <a:pt x="2199639" y="2934970"/>
                  </a:lnTo>
                  <a:cubicBezTo>
                    <a:pt x="2205989" y="2933699"/>
                    <a:pt x="2212339" y="2931159"/>
                    <a:pt x="2217419" y="2929890"/>
                  </a:cubicBezTo>
                  <a:cubicBezTo>
                    <a:pt x="2221229" y="2936240"/>
                    <a:pt x="2225039" y="2942590"/>
                    <a:pt x="2230119" y="2950210"/>
                  </a:cubicBezTo>
                  <a:cubicBezTo>
                    <a:pt x="2239009" y="2926080"/>
                    <a:pt x="2249169" y="2921000"/>
                    <a:pt x="2266949" y="2929890"/>
                  </a:cubicBezTo>
                  <a:cubicBezTo>
                    <a:pt x="2269489" y="2931160"/>
                    <a:pt x="2269489" y="2937510"/>
                    <a:pt x="2270759" y="2942590"/>
                  </a:cubicBezTo>
                  <a:cubicBezTo>
                    <a:pt x="2272029" y="2941320"/>
                    <a:pt x="2279649" y="2938780"/>
                    <a:pt x="2279649" y="2937510"/>
                  </a:cubicBezTo>
                  <a:cubicBezTo>
                    <a:pt x="2278379" y="2927350"/>
                    <a:pt x="2292349" y="2934970"/>
                    <a:pt x="2291079" y="2927350"/>
                  </a:cubicBezTo>
                  <a:cubicBezTo>
                    <a:pt x="2302509" y="2932430"/>
                    <a:pt x="2305049" y="2924810"/>
                    <a:pt x="2307589" y="2919730"/>
                  </a:cubicBezTo>
                  <a:cubicBezTo>
                    <a:pt x="2302509" y="2915920"/>
                    <a:pt x="2299969" y="2913380"/>
                    <a:pt x="2296159" y="2909570"/>
                  </a:cubicBezTo>
                  <a:cubicBezTo>
                    <a:pt x="2297429" y="2908299"/>
                    <a:pt x="2297429" y="2907030"/>
                    <a:pt x="2298699" y="2905759"/>
                  </a:cubicBezTo>
                  <a:cubicBezTo>
                    <a:pt x="2308859" y="2912109"/>
                    <a:pt x="2319019" y="2918459"/>
                    <a:pt x="2325369" y="2922270"/>
                  </a:cubicBezTo>
                  <a:cubicBezTo>
                    <a:pt x="2335529" y="2920999"/>
                    <a:pt x="2344419" y="2920999"/>
                    <a:pt x="2353309" y="2919730"/>
                  </a:cubicBezTo>
                  <a:cubicBezTo>
                    <a:pt x="2362199" y="2918460"/>
                    <a:pt x="2371089" y="2914650"/>
                    <a:pt x="2381249" y="2912109"/>
                  </a:cubicBezTo>
                  <a:cubicBezTo>
                    <a:pt x="2382519" y="2914649"/>
                    <a:pt x="2383789" y="2915920"/>
                    <a:pt x="2385059" y="2918459"/>
                  </a:cubicBezTo>
                  <a:cubicBezTo>
                    <a:pt x="2388869" y="2913380"/>
                    <a:pt x="2391409" y="2908299"/>
                    <a:pt x="2396489" y="2899409"/>
                  </a:cubicBezTo>
                  <a:lnTo>
                    <a:pt x="2396489" y="2919730"/>
                  </a:lnTo>
                  <a:cubicBezTo>
                    <a:pt x="2407919" y="2912109"/>
                    <a:pt x="2416809" y="2905759"/>
                    <a:pt x="2424429" y="2899409"/>
                  </a:cubicBezTo>
                  <a:cubicBezTo>
                    <a:pt x="2429509" y="2908299"/>
                    <a:pt x="2433319" y="2917189"/>
                    <a:pt x="2437129" y="2924809"/>
                  </a:cubicBezTo>
                  <a:cubicBezTo>
                    <a:pt x="2438399" y="2924809"/>
                    <a:pt x="2438399" y="2923539"/>
                    <a:pt x="2439669" y="2923539"/>
                  </a:cubicBezTo>
                  <a:cubicBezTo>
                    <a:pt x="2438399" y="2918459"/>
                    <a:pt x="2437129" y="2913379"/>
                    <a:pt x="2434589" y="2907029"/>
                  </a:cubicBezTo>
                  <a:lnTo>
                    <a:pt x="2499359" y="2907029"/>
                  </a:lnTo>
                  <a:cubicBezTo>
                    <a:pt x="2505709" y="2895599"/>
                    <a:pt x="2519679" y="2894329"/>
                    <a:pt x="2531109" y="2905759"/>
                  </a:cubicBezTo>
                  <a:cubicBezTo>
                    <a:pt x="2547619" y="2922269"/>
                    <a:pt x="2550159" y="2922269"/>
                    <a:pt x="2560319" y="2898139"/>
                  </a:cubicBezTo>
                  <a:cubicBezTo>
                    <a:pt x="2565399" y="2900679"/>
                    <a:pt x="2570479" y="2903219"/>
                    <a:pt x="2576829" y="2907029"/>
                  </a:cubicBezTo>
                  <a:cubicBezTo>
                    <a:pt x="2584449" y="2890519"/>
                    <a:pt x="2597149" y="2890519"/>
                    <a:pt x="2612389" y="2895599"/>
                  </a:cubicBezTo>
                  <a:cubicBezTo>
                    <a:pt x="2620009" y="2898139"/>
                    <a:pt x="2628899" y="2893059"/>
                    <a:pt x="2637789" y="2890519"/>
                  </a:cubicBezTo>
                  <a:lnTo>
                    <a:pt x="2644139" y="2896869"/>
                  </a:lnTo>
                  <a:cubicBezTo>
                    <a:pt x="2651759" y="2894329"/>
                    <a:pt x="2658109" y="2893059"/>
                    <a:pt x="2664459" y="2890519"/>
                  </a:cubicBezTo>
                  <a:cubicBezTo>
                    <a:pt x="2665730" y="2894329"/>
                    <a:pt x="2665730" y="2896869"/>
                    <a:pt x="2666999" y="2903219"/>
                  </a:cubicBezTo>
                  <a:cubicBezTo>
                    <a:pt x="2672079" y="2898139"/>
                    <a:pt x="2675889" y="2893059"/>
                    <a:pt x="2682239" y="2886709"/>
                  </a:cubicBezTo>
                  <a:cubicBezTo>
                    <a:pt x="2687319" y="2893059"/>
                    <a:pt x="2691129" y="2899409"/>
                    <a:pt x="2696209" y="2905759"/>
                  </a:cubicBezTo>
                  <a:cubicBezTo>
                    <a:pt x="2705099" y="2905759"/>
                    <a:pt x="2719069" y="2913379"/>
                    <a:pt x="2721609" y="2893059"/>
                  </a:cubicBezTo>
                  <a:cubicBezTo>
                    <a:pt x="2721609" y="2890519"/>
                    <a:pt x="2729230" y="2886709"/>
                    <a:pt x="2733039" y="2885439"/>
                  </a:cubicBezTo>
                  <a:cubicBezTo>
                    <a:pt x="2740659" y="2884169"/>
                    <a:pt x="2748279" y="2882899"/>
                    <a:pt x="2755899" y="2882899"/>
                  </a:cubicBezTo>
                  <a:cubicBezTo>
                    <a:pt x="2753359" y="2877819"/>
                    <a:pt x="2750819" y="2874009"/>
                    <a:pt x="2747009" y="2867659"/>
                  </a:cubicBezTo>
                  <a:cubicBezTo>
                    <a:pt x="2757169" y="2870199"/>
                    <a:pt x="2764789" y="2870199"/>
                    <a:pt x="2771139" y="2872739"/>
                  </a:cubicBezTo>
                  <a:cubicBezTo>
                    <a:pt x="2785109" y="2879089"/>
                    <a:pt x="2796539" y="2879089"/>
                    <a:pt x="2810509" y="2868929"/>
                  </a:cubicBezTo>
                  <a:cubicBezTo>
                    <a:pt x="2807969" y="2867659"/>
                    <a:pt x="2805430" y="2865119"/>
                    <a:pt x="2802889" y="2863849"/>
                  </a:cubicBezTo>
                  <a:cubicBezTo>
                    <a:pt x="2804159" y="2860039"/>
                    <a:pt x="2806699" y="2856229"/>
                    <a:pt x="2807969" y="2852419"/>
                  </a:cubicBezTo>
                  <a:cubicBezTo>
                    <a:pt x="2813049" y="2837179"/>
                    <a:pt x="2825749" y="2847339"/>
                    <a:pt x="2834639" y="2843529"/>
                  </a:cubicBezTo>
                  <a:cubicBezTo>
                    <a:pt x="2834639" y="2843529"/>
                    <a:pt x="2839719" y="2848609"/>
                    <a:pt x="2840989" y="2852419"/>
                  </a:cubicBezTo>
                  <a:cubicBezTo>
                    <a:pt x="2844799" y="2860039"/>
                    <a:pt x="2847339" y="2868929"/>
                    <a:pt x="2851149" y="2877819"/>
                  </a:cubicBezTo>
                  <a:cubicBezTo>
                    <a:pt x="2874009" y="2863849"/>
                    <a:pt x="2894329" y="2868929"/>
                    <a:pt x="2914649" y="2871469"/>
                  </a:cubicBezTo>
                  <a:cubicBezTo>
                    <a:pt x="2909569" y="2868929"/>
                    <a:pt x="2905759" y="2866389"/>
                    <a:pt x="2901949" y="2863849"/>
                  </a:cubicBezTo>
                  <a:cubicBezTo>
                    <a:pt x="2901949" y="2862579"/>
                    <a:pt x="2903219" y="2861309"/>
                    <a:pt x="2903219" y="2860039"/>
                  </a:cubicBezTo>
                  <a:cubicBezTo>
                    <a:pt x="2908299" y="2861309"/>
                    <a:pt x="2914649" y="2863849"/>
                    <a:pt x="2919730" y="2865119"/>
                  </a:cubicBezTo>
                  <a:cubicBezTo>
                    <a:pt x="2919730" y="2863849"/>
                    <a:pt x="2919730" y="2862579"/>
                    <a:pt x="2918459" y="2861309"/>
                  </a:cubicBezTo>
                  <a:cubicBezTo>
                    <a:pt x="2922269" y="2860039"/>
                    <a:pt x="2928619" y="2857499"/>
                    <a:pt x="2929889" y="2858769"/>
                  </a:cubicBezTo>
                  <a:cubicBezTo>
                    <a:pt x="2937509" y="2874009"/>
                    <a:pt x="2950209" y="2862579"/>
                    <a:pt x="2961639" y="2866389"/>
                  </a:cubicBezTo>
                  <a:cubicBezTo>
                    <a:pt x="2959099" y="2856229"/>
                    <a:pt x="2957829" y="2848609"/>
                    <a:pt x="2956559" y="2843529"/>
                  </a:cubicBezTo>
                  <a:cubicBezTo>
                    <a:pt x="2961639" y="2838449"/>
                    <a:pt x="2966719" y="2834639"/>
                    <a:pt x="2974339" y="2829559"/>
                  </a:cubicBezTo>
                  <a:cubicBezTo>
                    <a:pt x="2974339" y="2835909"/>
                    <a:pt x="2973069" y="2842259"/>
                    <a:pt x="2973069" y="2848609"/>
                  </a:cubicBezTo>
                  <a:cubicBezTo>
                    <a:pt x="2973069" y="2854959"/>
                    <a:pt x="2974339" y="2861309"/>
                    <a:pt x="2976879" y="2865119"/>
                  </a:cubicBezTo>
                  <a:cubicBezTo>
                    <a:pt x="2978149" y="2867659"/>
                    <a:pt x="2985769" y="2865119"/>
                    <a:pt x="2990849" y="2863849"/>
                  </a:cubicBezTo>
                  <a:cubicBezTo>
                    <a:pt x="2999739" y="2860039"/>
                    <a:pt x="3008629" y="2854959"/>
                    <a:pt x="3017519" y="2865119"/>
                  </a:cubicBezTo>
                  <a:cubicBezTo>
                    <a:pt x="3018790" y="2866389"/>
                    <a:pt x="3023869" y="2865119"/>
                    <a:pt x="3026409" y="2862579"/>
                  </a:cubicBezTo>
                  <a:cubicBezTo>
                    <a:pt x="3032759" y="2856229"/>
                    <a:pt x="3037839" y="2847339"/>
                    <a:pt x="3045459" y="2861309"/>
                  </a:cubicBezTo>
                  <a:cubicBezTo>
                    <a:pt x="3046730" y="2862579"/>
                    <a:pt x="3054349" y="2862579"/>
                    <a:pt x="3058159" y="2861309"/>
                  </a:cubicBezTo>
                  <a:cubicBezTo>
                    <a:pt x="3067049" y="2857499"/>
                    <a:pt x="3074669" y="2853689"/>
                    <a:pt x="3083559" y="2848609"/>
                  </a:cubicBezTo>
                  <a:cubicBezTo>
                    <a:pt x="3082289" y="2852419"/>
                    <a:pt x="3081019" y="2854959"/>
                    <a:pt x="3081019" y="2857499"/>
                  </a:cubicBezTo>
                  <a:cubicBezTo>
                    <a:pt x="3091180" y="2862579"/>
                    <a:pt x="3100069" y="2865119"/>
                    <a:pt x="3107690" y="2853689"/>
                  </a:cubicBezTo>
                  <a:cubicBezTo>
                    <a:pt x="3110230" y="2849879"/>
                    <a:pt x="3119119" y="2849879"/>
                    <a:pt x="3125469" y="2848609"/>
                  </a:cubicBezTo>
                  <a:cubicBezTo>
                    <a:pt x="3121659" y="2844799"/>
                    <a:pt x="3116580" y="2842259"/>
                    <a:pt x="3111499" y="2838449"/>
                  </a:cubicBezTo>
                  <a:cubicBezTo>
                    <a:pt x="3133089" y="2825749"/>
                    <a:pt x="3135629" y="2827019"/>
                    <a:pt x="3135629" y="2844799"/>
                  </a:cubicBezTo>
                  <a:cubicBezTo>
                    <a:pt x="3138169" y="2839719"/>
                    <a:pt x="3139439" y="2835909"/>
                    <a:pt x="3143249" y="2828289"/>
                  </a:cubicBezTo>
                  <a:cubicBezTo>
                    <a:pt x="3162299" y="2829559"/>
                    <a:pt x="3181349" y="2832099"/>
                    <a:pt x="3201669" y="2833369"/>
                  </a:cubicBezTo>
                  <a:lnTo>
                    <a:pt x="3201669" y="2839719"/>
                  </a:lnTo>
                  <a:lnTo>
                    <a:pt x="3194049" y="2839719"/>
                  </a:lnTo>
                  <a:cubicBezTo>
                    <a:pt x="3178809" y="2840989"/>
                    <a:pt x="3163569" y="2840989"/>
                    <a:pt x="3148329" y="2842259"/>
                  </a:cubicBezTo>
                  <a:cubicBezTo>
                    <a:pt x="3153409" y="2844799"/>
                    <a:pt x="3159759" y="2848609"/>
                    <a:pt x="3164839" y="2851149"/>
                  </a:cubicBezTo>
                  <a:cubicBezTo>
                    <a:pt x="3167379" y="2844799"/>
                    <a:pt x="3168649" y="2846069"/>
                    <a:pt x="3174999" y="2848609"/>
                  </a:cubicBezTo>
                  <a:cubicBezTo>
                    <a:pt x="3183889" y="2851149"/>
                    <a:pt x="3194049" y="2851149"/>
                    <a:pt x="3204209" y="2852419"/>
                  </a:cubicBezTo>
                  <a:cubicBezTo>
                    <a:pt x="3209289" y="2852419"/>
                    <a:pt x="3214369" y="2853689"/>
                    <a:pt x="3220719" y="2854959"/>
                  </a:cubicBezTo>
                  <a:cubicBezTo>
                    <a:pt x="3221990" y="2851149"/>
                    <a:pt x="3224530" y="2846069"/>
                    <a:pt x="3227069" y="2839719"/>
                  </a:cubicBezTo>
                  <a:cubicBezTo>
                    <a:pt x="3241040" y="2862579"/>
                    <a:pt x="3251199" y="2861309"/>
                    <a:pt x="3267710" y="2838449"/>
                  </a:cubicBezTo>
                  <a:cubicBezTo>
                    <a:pt x="3267710" y="2842259"/>
                    <a:pt x="3268980" y="2844799"/>
                    <a:pt x="3268980" y="2847339"/>
                  </a:cubicBezTo>
                  <a:cubicBezTo>
                    <a:pt x="3274060" y="2847339"/>
                    <a:pt x="3277870" y="2847339"/>
                    <a:pt x="3282950" y="2846069"/>
                  </a:cubicBezTo>
                  <a:cubicBezTo>
                    <a:pt x="3281680" y="2848609"/>
                    <a:pt x="3280410" y="2851149"/>
                    <a:pt x="3279140" y="2852419"/>
                  </a:cubicBezTo>
                  <a:lnTo>
                    <a:pt x="3281680" y="2854959"/>
                  </a:lnTo>
                  <a:cubicBezTo>
                    <a:pt x="3285490" y="2851149"/>
                    <a:pt x="3289300" y="2847339"/>
                    <a:pt x="3295650" y="2842259"/>
                  </a:cubicBezTo>
                  <a:cubicBezTo>
                    <a:pt x="3300730" y="2844799"/>
                    <a:pt x="3307080" y="2847339"/>
                    <a:pt x="3312160" y="2849879"/>
                  </a:cubicBezTo>
                  <a:cubicBezTo>
                    <a:pt x="3317240" y="2846069"/>
                    <a:pt x="3323590" y="2842259"/>
                    <a:pt x="3329940" y="2838449"/>
                  </a:cubicBezTo>
                  <a:cubicBezTo>
                    <a:pt x="3338830" y="2856229"/>
                    <a:pt x="3350260" y="2858769"/>
                    <a:pt x="3360420" y="2846069"/>
                  </a:cubicBezTo>
                  <a:cubicBezTo>
                    <a:pt x="3375660" y="2847339"/>
                    <a:pt x="3388360" y="2848609"/>
                    <a:pt x="3397250" y="2848609"/>
                  </a:cubicBezTo>
                  <a:cubicBezTo>
                    <a:pt x="3398520" y="2839719"/>
                    <a:pt x="3399790" y="2833369"/>
                    <a:pt x="3401060" y="2827019"/>
                  </a:cubicBezTo>
                  <a:cubicBezTo>
                    <a:pt x="3406140" y="2828289"/>
                    <a:pt x="3409950" y="2829559"/>
                    <a:pt x="3415030" y="2830829"/>
                  </a:cubicBezTo>
                  <a:cubicBezTo>
                    <a:pt x="3417570" y="2832099"/>
                    <a:pt x="3420110" y="2834639"/>
                    <a:pt x="3422650" y="2835909"/>
                  </a:cubicBezTo>
                  <a:cubicBezTo>
                    <a:pt x="3418840" y="2837179"/>
                    <a:pt x="3415030" y="2837179"/>
                    <a:pt x="3411220" y="2838449"/>
                  </a:cubicBezTo>
                  <a:cubicBezTo>
                    <a:pt x="3422650" y="2848609"/>
                    <a:pt x="3431540" y="2846069"/>
                    <a:pt x="3440430" y="2838449"/>
                  </a:cubicBezTo>
                  <a:cubicBezTo>
                    <a:pt x="3436620" y="2848609"/>
                    <a:pt x="3448050" y="2847339"/>
                    <a:pt x="3449320" y="2847339"/>
                  </a:cubicBezTo>
                  <a:cubicBezTo>
                    <a:pt x="3465830" y="2840989"/>
                    <a:pt x="3481070" y="2837179"/>
                    <a:pt x="3498850" y="2847339"/>
                  </a:cubicBezTo>
                  <a:cubicBezTo>
                    <a:pt x="3501390" y="2834639"/>
                    <a:pt x="3503930" y="2824479"/>
                    <a:pt x="3505200" y="2814319"/>
                  </a:cubicBezTo>
                  <a:cubicBezTo>
                    <a:pt x="3511550" y="2815589"/>
                    <a:pt x="3516630" y="2815589"/>
                    <a:pt x="3522980" y="2816859"/>
                  </a:cubicBezTo>
                  <a:cubicBezTo>
                    <a:pt x="3528060" y="2816859"/>
                    <a:pt x="3533140" y="2818129"/>
                    <a:pt x="3538220" y="2818129"/>
                  </a:cubicBezTo>
                  <a:lnTo>
                    <a:pt x="3538220" y="2821939"/>
                  </a:lnTo>
                  <a:cubicBezTo>
                    <a:pt x="3533140" y="2823209"/>
                    <a:pt x="3529330" y="2824479"/>
                    <a:pt x="3524250" y="2825749"/>
                  </a:cubicBezTo>
                  <a:lnTo>
                    <a:pt x="3524250" y="2829559"/>
                  </a:lnTo>
                  <a:cubicBezTo>
                    <a:pt x="3542030" y="2833369"/>
                    <a:pt x="3558540" y="2837179"/>
                    <a:pt x="3576320" y="2839719"/>
                  </a:cubicBezTo>
                  <a:cubicBezTo>
                    <a:pt x="3580130" y="2840989"/>
                    <a:pt x="3585210" y="2837179"/>
                    <a:pt x="3591560" y="2833369"/>
                  </a:cubicBezTo>
                  <a:cubicBezTo>
                    <a:pt x="3594100" y="2834639"/>
                    <a:pt x="3600450" y="2837179"/>
                    <a:pt x="3608070" y="2838449"/>
                  </a:cubicBezTo>
                  <a:cubicBezTo>
                    <a:pt x="3627120" y="2840989"/>
                    <a:pt x="3647440" y="2843529"/>
                    <a:pt x="3662680" y="2827019"/>
                  </a:cubicBezTo>
                  <a:cubicBezTo>
                    <a:pt x="3663950" y="2840989"/>
                    <a:pt x="3676650" y="2832099"/>
                    <a:pt x="3683000" y="2837179"/>
                  </a:cubicBezTo>
                  <a:cubicBezTo>
                    <a:pt x="3683000" y="2837179"/>
                    <a:pt x="3689350" y="2832099"/>
                    <a:pt x="3691890" y="2829559"/>
                  </a:cubicBezTo>
                  <a:cubicBezTo>
                    <a:pt x="3691890" y="2829559"/>
                    <a:pt x="3690620" y="2828289"/>
                    <a:pt x="3690620" y="2827019"/>
                  </a:cubicBezTo>
                  <a:cubicBezTo>
                    <a:pt x="3693160" y="2828289"/>
                    <a:pt x="3694430" y="2832099"/>
                    <a:pt x="3696970" y="2830829"/>
                  </a:cubicBezTo>
                  <a:cubicBezTo>
                    <a:pt x="3708400" y="2830829"/>
                    <a:pt x="3718560" y="2829559"/>
                    <a:pt x="3726180" y="2829559"/>
                  </a:cubicBezTo>
                  <a:cubicBezTo>
                    <a:pt x="3732530" y="2833369"/>
                    <a:pt x="3736340" y="2837179"/>
                    <a:pt x="3738880" y="2835909"/>
                  </a:cubicBezTo>
                  <a:cubicBezTo>
                    <a:pt x="3754120" y="2834639"/>
                    <a:pt x="3768090" y="2830829"/>
                    <a:pt x="3782060" y="2830829"/>
                  </a:cubicBezTo>
                  <a:cubicBezTo>
                    <a:pt x="3796030" y="2838449"/>
                    <a:pt x="3793490" y="2824479"/>
                    <a:pt x="3790950" y="2816859"/>
                  </a:cubicBezTo>
                  <a:cubicBezTo>
                    <a:pt x="3796030" y="2811779"/>
                    <a:pt x="3801110" y="2807969"/>
                    <a:pt x="3802380" y="2806699"/>
                  </a:cubicBezTo>
                  <a:cubicBezTo>
                    <a:pt x="3810000" y="2806699"/>
                    <a:pt x="3815080" y="2807969"/>
                    <a:pt x="3818890" y="2806699"/>
                  </a:cubicBezTo>
                  <a:cubicBezTo>
                    <a:pt x="3823969" y="2802889"/>
                    <a:pt x="3827780" y="2796539"/>
                    <a:pt x="3834130" y="2788919"/>
                  </a:cubicBezTo>
                  <a:cubicBezTo>
                    <a:pt x="3841750" y="2787649"/>
                    <a:pt x="3854450" y="2785109"/>
                    <a:pt x="3868420" y="2782569"/>
                  </a:cubicBezTo>
                  <a:cubicBezTo>
                    <a:pt x="3868420" y="2782569"/>
                    <a:pt x="3868420" y="2780029"/>
                    <a:pt x="3869690" y="2777489"/>
                  </a:cubicBezTo>
                  <a:cubicBezTo>
                    <a:pt x="3874770" y="2769869"/>
                    <a:pt x="3887470" y="2767329"/>
                    <a:pt x="3879850" y="2753359"/>
                  </a:cubicBezTo>
                  <a:cubicBezTo>
                    <a:pt x="3878580" y="2750819"/>
                    <a:pt x="3878580" y="2743199"/>
                    <a:pt x="3881120" y="2740659"/>
                  </a:cubicBezTo>
                  <a:cubicBezTo>
                    <a:pt x="3890010" y="2729229"/>
                    <a:pt x="3890010" y="2727959"/>
                    <a:pt x="3874770" y="2722879"/>
                  </a:cubicBezTo>
                  <a:cubicBezTo>
                    <a:pt x="3876040" y="2713989"/>
                    <a:pt x="3867150" y="2702559"/>
                    <a:pt x="3879850" y="2701289"/>
                  </a:cubicBezTo>
                  <a:cubicBezTo>
                    <a:pt x="3883660" y="2693669"/>
                    <a:pt x="3884930" y="2689859"/>
                    <a:pt x="3887470" y="2686049"/>
                  </a:cubicBezTo>
                  <a:cubicBezTo>
                    <a:pt x="3888740" y="2683509"/>
                    <a:pt x="3892550" y="2680969"/>
                    <a:pt x="3892550" y="2678429"/>
                  </a:cubicBezTo>
                  <a:cubicBezTo>
                    <a:pt x="3892550" y="2673349"/>
                    <a:pt x="3890010" y="2666999"/>
                    <a:pt x="3891280" y="2663189"/>
                  </a:cubicBezTo>
                  <a:cubicBezTo>
                    <a:pt x="3895090" y="2649219"/>
                    <a:pt x="3896360" y="2636519"/>
                    <a:pt x="3873500" y="2631439"/>
                  </a:cubicBezTo>
                  <a:cubicBezTo>
                    <a:pt x="3882390" y="2627629"/>
                    <a:pt x="3886200" y="2625089"/>
                    <a:pt x="3892550" y="2622549"/>
                  </a:cubicBezTo>
                  <a:cubicBezTo>
                    <a:pt x="3882390" y="2617469"/>
                    <a:pt x="3873500" y="2613659"/>
                    <a:pt x="3862070" y="2608579"/>
                  </a:cubicBezTo>
                  <a:lnTo>
                    <a:pt x="3873500" y="2608579"/>
                  </a:lnTo>
                  <a:lnTo>
                    <a:pt x="3873500" y="2604769"/>
                  </a:lnTo>
                  <a:cubicBezTo>
                    <a:pt x="3867150" y="2604769"/>
                    <a:pt x="3862070" y="2603499"/>
                    <a:pt x="3855720" y="2603499"/>
                  </a:cubicBezTo>
                  <a:cubicBezTo>
                    <a:pt x="3855720" y="2604769"/>
                    <a:pt x="3855720" y="2606039"/>
                    <a:pt x="3854450" y="2607309"/>
                  </a:cubicBezTo>
                  <a:cubicBezTo>
                    <a:pt x="3853180" y="2604769"/>
                    <a:pt x="3851910" y="2602229"/>
                    <a:pt x="3850640" y="2598419"/>
                  </a:cubicBezTo>
                  <a:cubicBezTo>
                    <a:pt x="3883660" y="2590799"/>
                    <a:pt x="4104640" y="2566669"/>
                    <a:pt x="4084320" y="2562859"/>
                  </a:cubicBezTo>
                  <a:cubicBezTo>
                    <a:pt x="4094480" y="2553969"/>
                    <a:pt x="4090670" y="2538729"/>
                    <a:pt x="4108450" y="2537459"/>
                  </a:cubicBezTo>
                  <a:cubicBezTo>
                    <a:pt x="4113530" y="2537459"/>
                    <a:pt x="4122420" y="2528569"/>
                    <a:pt x="4123690" y="2522219"/>
                  </a:cubicBezTo>
                  <a:cubicBezTo>
                    <a:pt x="4126230" y="2513329"/>
                    <a:pt x="4123690" y="2501899"/>
                    <a:pt x="4126230" y="2493009"/>
                  </a:cubicBezTo>
                  <a:cubicBezTo>
                    <a:pt x="4128770" y="2480309"/>
                    <a:pt x="4133850" y="2467609"/>
                    <a:pt x="4137660" y="2457449"/>
                  </a:cubicBezTo>
                  <a:cubicBezTo>
                    <a:pt x="4133850" y="2451099"/>
                    <a:pt x="4130040" y="2444749"/>
                    <a:pt x="4127500" y="2440939"/>
                  </a:cubicBezTo>
                  <a:cubicBezTo>
                    <a:pt x="4132580" y="2437129"/>
                    <a:pt x="4135120" y="2434589"/>
                    <a:pt x="4138930" y="2433319"/>
                  </a:cubicBezTo>
                  <a:cubicBezTo>
                    <a:pt x="4137660" y="2432049"/>
                    <a:pt x="4137660" y="2430779"/>
                    <a:pt x="4136390" y="2429509"/>
                  </a:cubicBezTo>
                  <a:cubicBezTo>
                    <a:pt x="4132580" y="2430779"/>
                    <a:pt x="4128770" y="2432049"/>
                    <a:pt x="4124960" y="2433319"/>
                  </a:cubicBezTo>
                  <a:cubicBezTo>
                    <a:pt x="4146550" y="2415539"/>
                    <a:pt x="4151630" y="2382519"/>
                    <a:pt x="4133850" y="2367279"/>
                  </a:cubicBezTo>
                  <a:cubicBezTo>
                    <a:pt x="4132580" y="2369819"/>
                    <a:pt x="4130040" y="2372359"/>
                    <a:pt x="4128770" y="2374899"/>
                  </a:cubicBezTo>
                  <a:cubicBezTo>
                    <a:pt x="4123690" y="2366009"/>
                    <a:pt x="4109720" y="2363469"/>
                    <a:pt x="4116070" y="2349499"/>
                  </a:cubicBezTo>
                  <a:cubicBezTo>
                    <a:pt x="4116070" y="2349499"/>
                    <a:pt x="4114800" y="2346959"/>
                    <a:pt x="4113530" y="2346959"/>
                  </a:cubicBezTo>
                  <a:cubicBezTo>
                    <a:pt x="4107180" y="2344419"/>
                    <a:pt x="4108450" y="2340609"/>
                    <a:pt x="4105910" y="2335529"/>
                  </a:cubicBezTo>
                  <a:cubicBezTo>
                    <a:pt x="4102100" y="2324099"/>
                    <a:pt x="4103370" y="2312669"/>
                    <a:pt x="4103370" y="2302509"/>
                  </a:cubicBezTo>
                  <a:lnTo>
                    <a:pt x="4103370" y="2256789"/>
                  </a:lnTo>
                  <a:cubicBezTo>
                    <a:pt x="4103370" y="2246629"/>
                    <a:pt x="4108450" y="2241549"/>
                    <a:pt x="4118610" y="2244089"/>
                  </a:cubicBezTo>
                  <a:cubicBezTo>
                    <a:pt x="4118610" y="2244089"/>
                    <a:pt x="4119880" y="2242819"/>
                    <a:pt x="4121150" y="2242819"/>
                  </a:cubicBezTo>
                  <a:cubicBezTo>
                    <a:pt x="4117340" y="2240279"/>
                    <a:pt x="4114800" y="2239009"/>
                    <a:pt x="4112260" y="2236469"/>
                  </a:cubicBezTo>
                  <a:cubicBezTo>
                    <a:pt x="4112260" y="2235199"/>
                    <a:pt x="4113530" y="2233929"/>
                    <a:pt x="4113530" y="2232659"/>
                  </a:cubicBezTo>
                  <a:cubicBezTo>
                    <a:pt x="4122420" y="2235199"/>
                    <a:pt x="4131310" y="2239009"/>
                    <a:pt x="4137660" y="2241549"/>
                  </a:cubicBezTo>
                  <a:cubicBezTo>
                    <a:pt x="4145280" y="2231389"/>
                    <a:pt x="4151630" y="2223769"/>
                    <a:pt x="4156710" y="2218689"/>
                  </a:cubicBezTo>
                  <a:lnTo>
                    <a:pt x="4156710" y="2195829"/>
                  </a:lnTo>
                  <a:cubicBezTo>
                    <a:pt x="4154170" y="2195829"/>
                    <a:pt x="4150360" y="2197099"/>
                    <a:pt x="4146550" y="2197099"/>
                  </a:cubicBezTo>
                  <a:cubicBezTo>
                    <a:pt x="4144010" y="2190749"/>
                    <a:pt x="4142740" y="2184399"/>
                    <a:pt x="4140200" y="2175509"/>
                  </a:cubicBezTo>
                  <a:cubicBezTo>
                    <a:pt x="4146550" y="2179319"/>
                    <a:pt x="4149090" y="2181859"/>
                    <a:pt x="4151630" y="2183129"/>
                  </a:cubicBezTo>
                  <a:cubicBezTo>
                    <a:pt x="4154170" y="2181859"/>
                    <a:pt x="4157980" y="2180589"/>
                    <a:pt x="4161790" y="2178049"/>
                  </a:cubicBezTo>
                  <a:cubicBezTo>
                    <a:pt x="4160520" y="2176779"/>
                    <a:pt x="4159250" y="2175509"/>
                    <a:pt x="4159250" y="2174239"/>
                  </a:cubicBezTo>
                  <a:cubicBezTo>
                    <a:pt x="4155440" y="2174239"/>
                    <a:pt x="4151630" y="2172969"/>
                    <a:pt x="4150360" y="2172969"/>
                  </a:cubicBezTo>
                  <a:cubicBezTo>
                    <a:pt x="4152900" y="2165349"/>
                    <a:pt x="4157980" y="2157729"/>
                    <a:pt x="4155440" y="2153919"/>
                  </a:cubicBezTo>
                  <a:cubicBezTo>
                    <a:pt x="4149090" y="2137409"/>
                    <a:pt x="4155440" y="2124709"/>
                    <a:pt x="4161790" y="2110739"/>
                  </a:cubicBezTo>
                  <a:cubicBezTo>
                    <a:pt x="4163060" y="2106929"/>
                    <a:pt x="4161790" y="2103119"/>
                    <a:pt x="4161790" y="2099309"/>
                  </a:cubicBezTo>
                  <a:cubicBezTo>
                    <a:pt x="4163060" y="2082799"/>
                    <a:pt x="4164330" y="2067559"/>
                    <a:pt x="4165599" y="2044699"/>
                  </a:cubicBezTo>
                  <a:cubicBezTo>
                    <a:pt x="4160519" y="2042159"/>
                    <a:pt x="4152899" y="2035809"/>
                    <a:pt x="4144009" y="2030729"/>
                  </a:cubicBezTo>
                  <a:cubicBezTo>
                    <a:pt x="4136389" y="2026919"/>
                    <a:pt x="4128769" y="2025649"/>
                    <a:pt x="4121149" y="2023109"/>
                  </a:cubicBezTo>
                  <a:cubicBezTo>
                    <a:pt x="4117340" y="2021839"/>
                    <a:pt x="4112259" y="2023109"/>
                    <a:pt x="4108449" y="2021839"/>
                  </a:cubicBezTo>
                  <a:cubicBezTo>
                    <a:pt x="4076699" y="2018029"/>
                    <a:pt x="4043679" y="2012949"/>
                    <a:pt x="4011929" y="2009139"/>
                  </a:cubicBezTo>
                  <a:cubicBezTo>
                    <a:pt x="3985259" y="2005329"/>
                    <a:pt x="3958589" y="2001519"/>
                    <a:pt x="3933189" y="1997709"/>
                  </a:cubicBezTo>
                  <a:cubicBezTo>
                    <a:pt x="3926839" y="1996439"/>
                    <a:pt x="3920489" y="1993899"/>
                    <a:pt x="3912869" y="1993899"/>
                  </a:cubicBezTo>
                  <a:cubicBezTo>
                    <a:pt x="3896359" y="1992629"/>
                    <a:pt x="3878579" y="1992629"/>
                    <a:pt x="3862069" y="1992629"/>
                  </a:cubicBezTo>
                  <a:cubicBezTo>
                    <a:pt x="3853179" y="1992629"/>
                    <a:pt x="3845559" y="1992629"/>
                    <a:pt x="3836669" y="1991359"/>
                  </a:cubicBezTo>
                  <a:cubicBezTo>
                    <a:pt x="3821429" y="1990089"/>
                    <a:pt x="3806189" y="1987549"/>
                    <a:pt x="3790949" y="1986279"/>
                  </a:cubicBezTo>
                  <a:lnTo>
                    <a:pt x="3790949" y="1982469"/>
                  </a:lnTo>
                  <a:cubicBezTo>
                    <a:pt x="3829049" y="1979929"/>
                    <a:pt x="3868419" y="1976119"/>
                    <a:pt x="3907789" y="1983739"/>
                  </a:cubicBezTo>
                  <a:cubicBezTo>
                    <a:pt x="3906519" y="1979929"/>
                    <a:pt x="3905249" y="1976119"/>
                    <a:pt x="3903979" y="1973579"/>
                  </a:cubicBezTo>
                  <a:cubicBezTo>
                    <a:pt x="3912869" y="1972309"/>
                    <a:pt x="3919219" y="1964689"/>
                    <a:pt x="3928109" y="1973579"/>
                  </a:cubicBezTo>
                  <a:cubicBezTo>
                    <a:pt x="3929379" y="1974849"/>
                    <a:pt x="3936999" y="1971039"/>
                    <a:pt x="3942079" y="1969769"/>
                  </a:cubicBezTo>
                  <a:lnTo>
                    <a:pt x="3942079" y="1967229"/>
                  </a:lnTo>
                  <a:lnTo>
                    <a:pt x="3930649" y="1967229"/>
                  </a:lnTo>
                  <a:cubicBezTo>
                    <a:pt x="3943349" y="1957069"/>
                    <a:pt x="3952240" y="1948179"/>
                    <a:pt x="3961129" y="1941829"/>
                  </a:cubicBezTo>
                  <a:cubicBezTo>
                    <a:pt x="3968749" y="1943099"/>
                    <a:pt x="3976369" y="1944369"/>
                    <a:pt x="3981449" y="1945639"/>
                  </a:cubicBezTo>
                  <a:cubicBezTo>
                    <a:pt x="3982719" y="1921509"/>
                    <a:pt x="3962399" y="1920239"/>
                    <a:pt x="3947159" y="1910079"/>
                  </a:cubicBezTo>
                  <a:cubicBezTo>
                    <a:pt x="3953509" y="1906269"/>
                    <a:pt x="3957319" y="1902459"/>
                    <a:pt x="3962399" y="1901189"/>
                  </a:cubicBezTo>
                  <a:cubicBezTo>
                    <a:pt x="3976369" y="1897379"/>
                    <a:pt x="3994149" y="1907539"/>
                    <a:pt x="4003040" y="1885949"/>
                  </a:cubicBezTo>
                  <a:cubicBezTo>
                    <a:pt x="4004310" y="1884679"/>
                    <a:pt x="4008119" y="1884679"/>
                    <a:pt x="4014469" y="1882139"/>
                  </a:cubicBezTo>
                  <a:cubicBezTo>
                    <a:pt x="4010660" y="1878329"/>
                    <a:pt x="4006849" y="1875789"/>
                    <a:pt x="4004310" y="1873249"/>
                  </a:cubicBezTo>
                  <a:cubicBezTo>
                    <a:pt x="4006850" y="1871979"/>
                    <a:pt x="4010660" y="1870709"/>
                    <a:pt x="4010660" y="1870709"/>
                  </a:cubicBezTo>
                  <a:cubicBezTo>
                    <a:pt x="4019550" y="1877059"/>
                    <a:pt x="4025900" y="1882139"/>
                    <a:pt x="4033519" y="1887219"/>
                  </a:cubicBezTo>
                  <a:cubicBezTo>
                    <a:pt x="4034790" y="1885949"/>
                    <a:pt x="4036060" y="1884679"/>
                    <a:pt x="4037329" y="1882139"/>
                  </a:cubicBezTo>
                  <a:cubicBezTo>
                    <a:pt x="4033519" y="1877059"/>
                    <a:pt x="4030979" y="1871979"/>
                    <a:pt x="4027169" y="1866899"/>
                  </a:cubicBezTo>
                  <a:cubicBezTo>
                    <a:pt x="4043679" y="1855469"/>
                    <a:pt x="4044949" y="1849119"/>
                    <a:pt x="4032249" y="1817369"/>
                  </a:cubicBezTo>
                  <a:cubicBezTo>
                    <a:pt x="4041140" y="1816099"/>
                    <a:pt x="4050029" y="1813559"/>
                    <a:pt x="4057649" y="1812289"/>
                  </a:cubicBezTo>
                  <a:cubicBezTo>
                    <a:pt x="4058919" y="1803399"/>
                    <a:pt x="4063999" y="1794509"/>
                    <a:pt x="4062729" y="1786889"/>
                  </a:cubicBezTo>
                  <a:cubicBezTo>
                    <a:pt x="4058919" y="1764029"/>
                    <a:pt x="4081779" y="1753869"/>
                    <a:pt x="4086859" y="1734819"/>
                  </a:cubicBezTo>
                  <a:cubicBezTo>
                    <a:pt x="4086859" y="1733549"/>
                    <a:pt x="4091939" y="1732279"/>
                    <a:pt x="4093209" y="1733549"/>
                  </a:cubicBezTo>
                  <a:cubicBezTo>
                    <a:pt x="4104639" y="1737359"/>
                    <a:pt x="4108449" y="1728469"/>
                    <a:pt x="4112259" y="1722119"/>
                  </a:cubicBezTo>
                  <a:cubicBezTo>
                    <a:pt x="4113529" y="1719579"/>
                    <a:pt x="4114799" y="1717039"/>
                    <a:pt x="4116069" y="1715769"/>
                  </a:cubicBezTo>
                  <a:cubicBezTo>
                    <a:pt x="4127499" y="1709419"/>
                    <a:pt x="4138929" y="1704339"/>
                    <a:pt x="4151629" y="1697989"/>
                  </a:cubicBezTo>
                  <a:cubicBezTo>
                    <a:pt x="4138929" y="1678939"/>
                    <a:pt x="4122419" y="1687829"/>
                    <a:pt x="4108449" y="1685289"/>
                  </a:cubicBezTo>
                  <a:lnTo>
                    <a:pt x="4108449" y="1680209"/>
                  </a:lnTo>
                  <a:cubicBezTo>
                    <a:pt x="4117339" y="1678939"/>
                    <a:pt x="4126229" y="1677669"/>
                    <a:pt x="4136389" y="1676399"/>
                  </a:cubicBezTo>
                  <a:cubicBezTo>
                    <a:pt x="4130039" y="1675129"/>
                    <a:pt x="4124959" y="1673859"/>
                    <a:pt x="4119879" y="1672589"/>
                  </a:cubicBezTo>
                  <a:cubicBezTo>
                    <a:pt x="4126229" y="1666239"/>
                    <a:pt x="4131309" y="1659889"/>
                    <a:pt x="4137659" y="1654809"/>
                  </a:cubicBezTo>
                  <a:cubicBezTo>
                    <a:pt x="4138929" y="1653539"/>
                    <a:pt x="4142739" y="1652269"/>
                    <a:pt x="4144009" y="1652269"/>
                  </a:cubicBezTo>
                  <a:cubicBezTo>
                    <a:pt x="4147819" y="1653539"/>
                    <a:pt x="4151629" y="1657349"/>
                    <a:pt x="4154169" y="1659889"/>
                  </a:cubicBezTo>
                  <a:cubicBezTo>
                    <a:pt x="4155439" y="1656079"/>
                    <a:pt x="4156709" y="1650999"/>
                    <a:pt x="4159249" y="1647189"/>
                  </a:cubicBezTo>
                  <a:cubicBezTo>
                    <a:pt x="4164329" y="1640839"/>
                    <a:pt x="4170679" y="1635759"/>
                    <a:pt x="4175759" y="1630679"/>
                  </a:cubicBezTo>
                  <a:cubicBezTo>
                    <a:pt x="4182109" y="1638299"/>
                    <a:pt x="4188459" y="1645919"/>
                    <a:pt x="4194809" y="1654809"/>
                  </a:cubicBezTo>
                  <a:cubicBezTo>
                    <a:pt x="4196079" y="1654809"/>
                    <a:pt x="4197349" y="1653539"/>
                    <a:pt x="4197349" y="1653539"/>
                  </a:cubicBezTo>
                  <a:cubicBezTo>
                    <a:pt x="4196079" y="1640839"/>
                    <a:pt x="4196079" y="1628139"/>
                    <a:pt x="4194809" y="1615439"/>
                  </a:cubicBezTo>
                  <a:cubicBezTo>
                    <a:pt x="4199889" y="1616709"/>
                    <a:pt x="4203699" y="1616709"/>
                    <a:pt x="4207509" y="1617979"/>
                  </a:cubicBezTo>
                  <a:cubicBezTo>
                    <a:pt x="4208779" y="1616709"/>
                    <a:pt x="4208779" y="1615439"/>
                    <a:pt x="4210049" y="1615439"/>
                  </a:cubicBezTo>
                  <a:cubicBezTo>
                    <a:pt x="4206239" y="1614169"/>
                    <a:pt x="4203699" y="1612899"/>
                    <a:pt x="4199889" y="1611629"/>
                  </a:cubicBezTo>
                  <a:cubicBezTo>
                    <a:pt x="4206239" y="1604009"/>
                    <a:pt x="4210049" y="1598929"/>
                    <a:pt x="4211319" y="1597659"/>
                  </a:cubicBezTo>
                  <a:lnTo>
                    <a:pt x="4211319" y="1573529"/>
                  </a:lnTo>
                  <a:cubicBezTo>
                    <a:pt x="4208779" y="1572259"/>
                    <a:pt x="4206239" y="1569719"/>
                    <a:pt x="4202429" y="1568449"/>
                  </a:cubicBezTo>
                  <a:cubicBezTo>
                    <a:pt x="4199889" y="1567179"/>
                    <a:pt x="4197349" y="1565909"/>
                    <a:pt x="4194809" y="1565909"/>
                  </a:cubicBezTo>
                  <a:cubicBezTo>
                    <a:pt x="4197349" y="1563369"/>
                    <a:pt x="4202429" y="1559559"/>
                    <a:pt x="4203699" y="1559559"/>
                  </a:cubicBezTo>
                  <a:cubicBezTo>
                    <a:pt x="4212589" y="1564639"/>
                    <a:pt x="4210049" y="1550669"/>
                    <a:pt x="4215129" y="1551939"/>
                  </a:cubicBezTo>
                  <a:cubicBezTo>
                    <a:pt x="4215129" y="1548129"/>
                    <a:pt x="4215129" y="1540509"/>
                    <a:pt x="4213859" y="1540509"/>
                  </a:cubicBezTo>
                  <a:cubicBezTo>
                    <a:pt x="4197349" y="1534159"/>
                    <a:pt x="4199889" y="1520189"/>
                    <a:pt x="4196079" y="1511299"/>
                  </a:cubicBezTo>
                  <a:close/>
                  <a:moveTo>
                    <a:pt x="234949" y="990600"/>
                  </a:moveTo>
                  <a:lnTo>
                    <a:pt x="271779" y="990600"/>
                  </a:lnTo>
                  <a:cubicBezTo>
                    <a:pt x="262889" y="1002030"/>
                    <a:pt x="241299" y="1002030"/>
                    <a:pt x="234949" y="990600"/>
                  </a:cubicBezTo>
                  <a:close/>
                  <a:moveTo>
                    <a:pt x="488949" y="1507490"/>
                  </a:moveTo>
                  <a:lnTo>
                    <a:pt x="488949" y="1502410"/>
                  </a:lnTo>
                  <a:cubicBezTo>
                    <a:pt x="505459" y="1501140"/>
                    <a:pt x="523239" y="1499870"/>
                    <a:pt x="539749" y="1499870"/>
                  </a:cubicBezTo>
                  <a:cubicBezTo>
                    <a:pt x="521969" y="1499870"/>
                    <a:pt x="506729" y="1515110"/>
                    <a:pt x="488949" y="1507490"/>
                  </a:cubicBezTo>
                  <a:close/>
                  <a:moveTo>
                    <a:pt x="182879" y="2123440"/>
                  </a:moveTo>
                  <a:cubicBezTo>
                    <a:pt x="190499" y="2115820"/>
                    <a:pt x="196849" y="2110740"/>
                    <a:pt x="199389" y="2106930"/>
                  </a:cubicBezTo>
                  <a:cubicBezTo>
                    <a:pt x="205739" y="2112010"/>
                    <a:pt x="209549" y="2115820"/>
                    <a:pt x="213359" y="2119630"/>
                  </a:cubicBezTo>
                  <a:cubicBezTo>
                    <a:pt x="204469" y="2119630"/>
                    <a:pt x="195579" y="2120900"/>
                    <a:pt x="182879" y="2123440"/>
                  </a:cubicBezTo>
                  <a:close/>
                  <a:moveTo>
                    <a:pt x="271779" y="2117090"/>
                  </a:moveTo>
                  <a:lnTo>
                    <a:pt x="238759" y="2117090"/>
                  </a:lnTo>
                  <a:cubicBezTo>
                    <a:pt x="237489" y="2117090"/>
                    <a:pt x="236219" y="2112010"/>
                    <a:pt x="233679" y="2108200"/>
                  </a:cubicBezTo>
                  <a:cubicBezTo>
                    <a:pt x="248919" y="2109470"/>
                    <a:pt x="260349" y="2110740"/>
                    <a:pt x="271779" y="2112010"/>
                  </a:cubicBezTo>
                  <a:lnTo>
                    <a:pt x="271779" y="2117090"/>
                  </a:lnTo>
                  <a:close/>
                  <a:moveTo>
                    <a:pt x="280669" y="2115820"/>
                  </a:moveTo>
                  <a:cubicBezTo>
                    <a:pt x="279399" y="2114550"/>
                    <a:pt x="279399" y="2113280"/>
                    <a:pt x="278129" y="2113280"/>
                  </a:cubicBezTo>
                  <a:cubicBezTo>
                    <a:pt x="283209" y="2109470"/>
                    <a:pt x="289559" y="2106930"/>
                    <a:pt x="294639" y="2103120"/>
                  </a:cubicBezTo>
                  <a:cubicBezTo>
                    <a:pt x="298449" y="2099310"/>
                    <a:pt x="299719" y="2092960"/>
                    <a:pt x="303529" y="2086610"/>
                  </a:cubicBezTo>
                  <a:cubicBezTo>
                    <a:pt x="313689" y="2106930"/>
                    <a:pt x="335279" y="2100580"/>
                    <a:pt x="354329" y="2105660"/>
                  </a:cubicBezTo>
                  <a:cubicBezTo>
                    <a:pt x="328929" y="2108200"/>
                    <a:pt x="304799" y="2112010"/>
                    <a:pt x="280669" y="2115820"/>
                  </a:cubicBezTo>
                  <a:close/>
                  <a:moveTo>
                    <a:pt x="114299" y="2428240"/>
                  </a:moveTo>
                  <a:cubicBezTo>
                    <a:pt x="115569" y="2428240"/>
                    <a:pt x="115569" y="2428240"/>
                    <a:pt x="114299" y="2428240"/>
                  </a:cubicBezTo>
                  <a:close/>
                  <a:moveTo>
                    <a:pt x="345439" y="2609850"/>
                  </a:moveTo>
                  <a:cubicBezTo>
                    <a:pt x="344169" y="2600960"/>
                    <a:pt x="342899" y="2594610"/>
                    <a:pt x="341629" y="2585720"/>
                  </a:cubicBezTo>
                  <a:cubicBezTo>
                    <a:pt x="350519" y="2588260"/>
                    <a:pt x="355599" y="2589530"/>
                    <a:pt x="360679" y="2592070"/>
                  </a:cubicBezTo>
                  <a:cubicBezTo>
                    <a:pt x="355599" y="2597150"/>
                    <a:pt x="351789" y="2602230"/>
                    <a:pt x="345439" y="2609850"/>
                  </a:cubicBezTo>
                  <a:close/>
                  <a:moveTo>
                    <a:pt x="636269" y="1050290"/>
                  </a:moveTo>
                  <a:cubicBezTo>
                    <a:pt x="627379" y="1051560"/>
                    <a:pt x="618489" y="1055370"/>
                    <a:pt x="610869" y="1055370"/>
                  </a:cubicBezTo>
                  <a:cubicBezTo>
                    <a:pt x="601979" y="1056640"/>
                    <a:pt x="593089" y="1055370"/>
                    <a:pt x="582929" y="1055370"/>
                  </a:cubicBezTo>
                  <a:cubicBezTo>
                    <a:pt x="581659" y="1054100"/>
                    <a:pt x="580389" y="1050290"/>
                    <a:pt x="579119" y="1046480"/>
                  </a:cubicBezTo>
                  <a:cubicBezTo>
                    <a:pt x="588009" y="1043940"/>
                    <a:pt x="596899" y="1040130"/>
                    <a:pt x="607059" y="1037590"/>
                  </a:cubicBezTo>
                  <a:cubicBezTo>
                    <a:pt x="607059" y="1041400"/>
                    <a:pt x="605789" y="1043940"/>
                    <a:pt x="605789" y="1047750"/>
                  </a:cubicBezTo>
                  <a:cubicBezTo>
                    <a:pt x="617219" y="1040130"/>
                    <a:pt x="627379" y="1041400"/>
                    <a:pt x="636269" y="1050290"/>
                  </a:cubicBezTo>
                  <a:cubicBezTo>
                    <a:pt x="650239" y="1040130"/>
                    <a:pt x="652779" y="1041400"/>
                    <a:pt x="656589" y="1062990"/>
                  </a:cubicBezTo>
                  <a:cubicBezTo>
                    <a:pt x="648969" y="1057910"/>
                    <a:pt x="642619" y="1054100"/>
                    <a:pt x="636269" y="1050290"/>
                  </a:cubicBezTo>
                  <a:close/>
                  <a:moveTo>
                    <a:pt x="684529" y="1047750"/>
                  </a:moveTo>
                  <a:cubicBezTo>
                    <a:pt x="687069" y="1045210"/>
                    <a:pt x="689609" y="1042670"/>
                    <a:pt x="690879" y="1040130"/>
                  </a:cubicBezTo>
                  <a:cubicBezTo>
                    <a:pt x="699769" y="1051560"/>
                    <a:pt x="699769" y="1051560"/>
                    <a:pt x="680719" y="1060450"/>
                  </a:cubicBezTo>
                  <a:lnTo>
                    <a:pt x="661669" y="1045210"/>
                  </a:lnTo>
                  <a:cubicBezTo>
                    <a:pt x="674369" y="1035050"/>
                    <a:pt x="681989" y="1035050"/>
                    <a:pt x="684529" y="1047750"/>
                  </a:cubicBezTo>
                  <a:close/>
                  <a:moveTo>
                    <a:pt x="694689" y="2744470"/>
                  </a:moveTo>
                  <a:cubicBezTo>
                    <a:pt x="695959" y="2743200"/>
                    <a:pt x="697229" y="2743200"/>
                    <a:pt x="698499" y="2741930"/>
                  </a:cubicBezTo>
                  <a:cubicBezTo>
                    <a:pt x="699769" y="2744470"/>
                    <a:pt x="702309" y="2747010"/>
                    <a:pt x="704849" y="2750820"/>
                  </a:cubicBezTo>
                  <a:cubicBezTo>
                    <a:pt x="702309" y="2750820"/>
                    <a:pt x="699769" y="2750820"/>
                    <a:pt x="697229" y="2752090"/>
                  </a:cubicBezTo>
                  <a:cubicBezTo>
                    <a:pt x="695959" y="2748280"/>
                    <a:pt x="695959" y="2745740"/>
                    <a:pt x="694689" y="2744470"/>
                  </a:cubicBezTo>
                  <a:close/>
                  <a:moveTo>
                    <a:pt x="772159" y="2735580"/>
                  </a:moveTo>
                  <a:cubicBezTo>
                    <a:pt x="773429" y="2739390"/>
                    <a:pt x="774699" y="2741930"/>
                    <a:pt x="777239" y="2744470"/>
                  </a:cubicBezTo>
                  <a:lnTo>
                    <a:pt x="773429" y="2744470"/>
                  </a:lnTo>
                  <a:cubicBezTo>
                    <a:pt x="773429" y="2741930"/>
                    <a:pt x="773429" y="2739390"/>
                    <a:pt x="772159" y="2735580"/>
                  </a:cubicBezTo>
                  <a:close/>
                  <a:moveTo>
                    <a:pt x="876299" y="3018790"/>
                  </a:moveTo>
                  <a:cubicBezTo>
                    <a:pt x="872489" y="3012440"/>
                    <a:pt x="869949" y="3007360"/>
                    <a:pt x="867409" y="3002280"/>
                  </a:cubicBezTo>
                  <a:lnTo>
                    <a:pt x="873759" y="2995930"/>
                  </a:lnTo>
                  <a:cubicBezTo>
                    <a:pt x="882649" y="3002280"/>
                    <a:pt x="883919" y="3012440"/>
                    <a:pt x="876299" y="3018790"/>
                  </a:cubicBezTo>
                  <a:close/>
                  <a:moveTo>
                    <a:pt x="1198879" y="3044190"/>
                  </a:moveTo>
                  <a:cubicBezTo>
                    <a:pt x="1193799" y="3041650"/>
                    <a:pt x="1188719" y="3040380"/>
                    <a:pt x="1183639" y="3037840"/>
                  </a:cubicBezTo>
                  <a:cubicBezTo>
                    <a:pt x="1188719" y="3032760"/>
                    <a:pt x="1193799" y="3027680"/>
                    <a:pt x="1197609" y="3025140"/>
                  </a:cubicBezTo>
                  <a:lnTo>
                    <a:pt x="1212849" y="3036570"/>
                  </a:lnTo>
                  <a:cubicBezTo>
                    <a:pt x="1209039" y="3039110"/>
                    <a:pt x="1203959" y="3041650"/>
                    <a:pt x="1198879" y="3044190"/>
                  </a:cubicBezTo>
                  <a:close/>
                  <a:moveTo>
                    <a:pt x="3445509" y="2828290"/>
                  </a:moveTo>
                  <a:cubicBezTo>
                    <a:pt x="3444239" y="2829560"/>
                    <a:pt x="3445509" y="2832100"/>
                    <a:pt x="3445509" y="2834640"/>
                  </a:cubicBezTo>
                  <a:lnTo>
                    <a:pt x="3426459" y="2838450"/>
                  </a:lnTo>
                  <a:cubicBezTo>
                    <a:pt x="3423919" y="2827020"/>
                    <a:pt x="3428999" y="2820670"/>
                    <a:pt x="3440429" y="2819400"/>
                  </a:cubicBezTo>
                  <a:cubicBezTo>
                    <a:pt x="3444239" y="2819400"/>
                    <a:pt x="3449319" y="2816860"/>
                    <a:pt x="3455669" y="2816860"/>
                  </a:cubicBezTo>
                  <a:cubicBezTo>
                    <a:pt x="3451859" y="2820670"/>
                    <a:pt x="3448049" y="2823210"/>
                    <a:pt x="3445509" y="2828290"/>
                  </a:cubicBezTo>
                  <a:close/>
                  <a:moveTo>
                    <a:pt x="3470909" y="2825750"/>
                  </a:moveTo>
                  <a:cubicBezTo>
                    <a:pt x="3465829" y="2824480"/>
                    <a:pt x="3462019" y="2820670"/>
                    <a:pt x="3458209" y="2818130"/>
                  </a:cubicBezTo>
                  <a:cubicBezTo>
                    <a:pt x="3463289" y="2811780"/>
                    <a:pt x="3467099" y="2807970"/>
                    <a:pt x="3469639" y="2804160"/>
                  </a:cubicBezTo>
                  <a:cubicBezTo>
                    <a:pt x="3474719" y="2810510"/>
                    <a:pt x="3479799" y="2815590"/>
                    <a:pt x="3484879" y="2823210"/>
                  </a:cubicBezTo>
                  <a:cubicBezTo>
                    <a:pt x="3481069" y="2824480"/>
                    <a:pt x="3475989" y="2825750"/>
                    <a:pt x="3470909" y="2825750"/>
                  </a:cubicBezTo>
                  <a:close/>
                  <a:moveTo>
                    <a:pt x="3604259" y="1967230"/>
                  </a:moveTo>
                  <a:cubicBezTo>
                    <a:pt x="3604259" y="1964690"/>
                    <a:pt x="3604259" y="1963420"/>
                    <a:pt x="3602989" y="1960880"/>
                  </a:cubicBezTo>
                  <a:lnTo>
                    <a:pt x="3629659" y="1957070"/>
                  </a:lnTo>
                  <a:cubicBezTo>
                    <a:pt x="3629659" y="1959610"/>
                    <a:pt x="3630929" y="1962150"/>
                    <a:pt x="3630929" y="1964690"/>
                  </a:cubicBezTo>
                  <a:cubicBezTo>
                    <a:pt x="3620769" y="1964690"/>
                    <a:pt x="3611879" y="1965960"/>
                    <a:pt x="3604259" y="1967230"/>
                  </a:cubicBezTo>
                  <a:close/>
                  <a:moveTo>
                    <a:pt x="3670299" y="1969770"/>
                  </a:moveTo>
                  <a:cubicBezTo>
                    <a:pt x="3662679" y="1969770"/>
                    <a:pt x="3653789" y="1969770"/>
                    <a:pt x="3646169" y="1967230"/>
                  </a:cubicBezTo>
                  <a:cubicBezTo>
                    <a:pt x="3642359" y="1965960"/>
                    <a:pt x="3641089" y="1960880"/>
                    <a:pt x="3637279" y="1958340"/>
                  </a:cubicBezTo>
                  <a:cubicBezTo>
                    <a:pt x="3638549" y="1957070"/>
                    <a:pt x="3638549" y="1955800"/>
                    <a:pt x="3639819" y="1954530"/>
                  </a:cubicBezTo>
                  <a:cubicBezTo>
                    <a:pt x="3651249" y="1957070"/>
                    <a:pt x="3661409" y="1958340"/>
                    <a:pt x="3671569" y="1960880"/>
                  </a:cubicBezTo>
                  <a:cubicBezTo>
                    <a:pt x="3670299" y="1964690"/>
                    <a:pt x="3670299" y="1968500"/>
                    <a:pt x="3670299" y="1969770"/>
                  </a:cubicBezTo>
                  <a:close/>
                  <a:moveTo>
                    <a:pt x="3727449" y="1968500"/>
                  </a:moveTo>
                  <a:cubicBezTo>
                    <a:pt x="3718559" y="1967230"/>
                    <a:pt x="3709669" y="1960880"/>
                    <a:pt x="3700779" y="1969770"/>
                  </a:cubicBezTo>
                  <a:cubicBezTo>
                    <a:pt x="3699509" y="1971040"/>
                    <a:pt x="3691889" y="1967230"/>
                    <a:pt x="3688079" y="1965960"/>
                  </a:cubicBezTo>
                  <a:cubicBezTo>
                    <a:pt x="3688079" y="1964690"/>
                    <a:pt x="3689349" y="1962150"/>
                    <a:pt x="3689349" y="1960880"/>
                  </a:cubicBezTo>
                  <a:lnTo>
                    <a:pt x="3731259" y="1960880"/>
                  </a:lnTo>
                  <a:cubicBezTo>
                    <a:pt x="3732529" y="1960880"/>
                    <a:pt x="3733799" y="1964690"/>
                    <a:pt x="3735069" y="1967230"/>
                  </a:cubicBezTo>
                  <a:cubicBezTo>
                    <a:pt x="3731259" y="1967230"/>
                    <a:pt x="3728719" y="1968500"/>
                    <a:pt x="3727449" y="1968500"/>
                  </a:cubicBezTo>
                  <a:close/>
                  <a:moveTo>
                    <a:pt x="3848099" y="2598420"/>
                  </a:moveTo>
                  <a:cubicBezTo>
                    <a:pt x="3846829" y="2599690"/>
                    <a:pt x="3846829" y="2600960"/>
                    <a:pt x="3846829" y="2599690"/>
                  </a:cubicBezTo>
                  <a:cubicBezTo>
                    <a:pt x="3845559" y="2599690"/>
                    <a:pt x="3845559" y="2598420"/>
                    <a:pt x="3848099" y="2598420"/>
                  </a:cubicBezTo>
                  <a:close/>
                  <a:moveTo>
                    <a:pt x="132079" y="2529840"/>
                  </a:moveTo>
                  <a:cubicBezTo>
                    <a:pt x="130809" y="2529840"/>
                    <a:pt x="130809" y="2531110"/>
                    <a:pt x="129539" y="2531110"/>
                  </a:cubicBezTo>
                  <a:cubicBezTo>
                    <a:pt x="129539" y="2531110"/>
                    <a:pt x="130809" y="2529840"/>
                    <a:pt x="132079" y="2529840"/>
                  </a:cubicBezTo>
                  <a:close/>
                  <a:moveTo>
                    <a:pt x="615949" y="2769870"/>
                  </a:moveTo>
                  <a:cubicBezTo>
                    <a:pt x="621029" y="2772410"/>
                    <a:pt x="626109" y="2774950"/>
                    <a:pt x="629919" y="2776220"/>
                  </a:cubicBezTo>
                  <a:cubicBezTo>
                    <a:pt x="612139" y="2786380"/>
                    <a:pt x="600709" y="2783840"/>
                    <a:pt x="589279" y="2766060"/>
                  </a:cubicBezTo>
                  <a:cubicBezTo>
                    <a:pt x="593089" y="2766060"/>
                    <a:pt x="595629" y="2764790"/>
                    <a:pt x="599439" y="2764790"/>
                  </a:cubicBezTo>
                  <a:cubicBezTo>
                    <a:pt x="604519" y="2766060"/>
                    <a:pt x="610869" y="2767330"/>
                    <a:pt x="615949" y="2769870"/>
                  </a:cubicBezTo>
                  <a:close/>
                  <a:moveTo>
                    <a:pt x="2835909" y="2874010"/>
                  </a:moveTo>
                  <a:cubicBezTo>
                    <a:pt x="2832099" y="2872740"/>
                    <a:pt x="2829559" y="2872740"/>
                    <a:pt x="2824479" y="2871470"/>
                  </a:cubicBezTo>
                  <a:cubicBezTo>
                    <a:pt x="2819399" y="2870200"/>
                    <a:pt x="2813049" y="2866390"/>
                    <a:pt x="2805429" y="2863850"/>
                  </a:cubicBezTo>
                  <a:cubicBezTo>
                    <a:pt x="2810509" y="2862580"/>
                    <a:pt x="2814319" y="2860040"/>
                    <a:pt x="2819399" y="2858770"/>
                  </a:cubicBezTo>
                  <a:cubicBezTo>
                    <a:pt x="2833369" y="2854960"/>
                    <a:pt x="2839719" y="2861310"/>
                    <a:pt x="2835909" y="2874010"/>
                  </a:cubicBezTo>
                  <a:close/>
                  <a:moveTo>
                    <a:pt x="2590799" y="2903220"/>
                  </a:moveTo>
                  <a:cubicBezTo>
                    <a:pt x="2598419" y="2904490"/>
                    <a:pt x="2607309" y="2904490"/>
                    <a:pt x="2616199" y="2905760"/>
                  </a:cubicBezTo>
                  <a:cubicBezTo>
                    <a:pt x="2612389" y="2918460"/>
                    <a:pt x="2602229" y="2914650"/>
                    <a:pt x="2594609" y="2913380"/>
                  </a:cubicBezTo>
                  <a:cubicBezTo>
                    <a:pt x="2592069" y="2913380"/>
                    <a:pt x="2589529" y="2908300"/>
                    <a:pt x="2586989" y="2905760"/>
                  </a:cubicBezTo>
                  <a:cubicBezTo>
                    <a:pt x="2588259" y="2904490"/>
                    <a:pt x="2589529" y="2903220"/>
                    <a:pt x="2590799" y="2903220"/>
                  </a:cubicBezTo>
                  <a:close/>
                  <a:moveTo>
                    <a:pt x="219709" y="2604770"/>
                  </a:moveTo>
                  <a:cubicBezTo>
                    <a:pt x="220979" y="2608580"/>
                    <a:pt x="222249" y="2611120"/>
                    <a:pt x="223519" y="2616200"/>
                  </a:cubicBezTo>
                  <a:cubicBezTo>
                    <a:pt x="215899" y="2616200"/>
                    <a:pt x="209549" y="2616200"/>
                    <a:pt x="203199" y="2614930"/>
                  </a:cubicBezTo>
                  <a:lnTo>
                    <a:pt x="203199" y="2606040"/>
                  </a:lnTo>
                  <a:cubicBezTo>
                    <a:pt x="208279" y="2606040"/>
                    <a:pt x="213359" y="2606040"/>
                    <a:pt x="219709" y="2604770"/>
                  </a:cubicBezTo>
                  <a:close/>
                  <a:moveTo>
                    <a:pt x="715009" y="2762250"/>
                  </a:moveTo>
                  <a:cubicBezTo>
                    <a:pt x="722629" y="2763520"/>
                    <a:pt x="730249" y="2763520"/>
                    <a:pt x="739139" y="2764790"/>
                  </a:cubicBezTo>
                  <a:cubicBezTo>
                    <a:pt x="734059" y="2769870"/>
                    <a:pt x="713739" y="2773680"/>
                    <a:pt x="709929" y="2769870"/>
                  </a:cubicBezTo>
                  <a:cubicBezTo>
                    <a:pt x="709929" y="2768600"/>
                    <a:pt x="708659" y="2766060"/>
                    <a:pt x="709929" y="2764790"/>
                  </a:cubicBezTo>
                  <a:cubicBezTo>
                    <a:pt x="711199" y="2763520"/>
                    <a:pt x="713739" y="2762250"/>
                    <a:pt x="715009" y="2762250"/>
                  </a:cubicBezTo>
                  <a:close/>
                </a:path>
              </a:pathLst>
            </a:custGeom>
            <a:blipFill>
              <a:blip r:embed="rId3"/>
              <a:stretch>
                <a:fillRect l="-20229" r="-4128" t="-43923" b="-110996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2350138" y="1019175"/>
            <a:ext cx="13944632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>
                <a:solidFill>
                  <a:srgbClr val="7B2E20"/>
                </a:solidFill>
                <a:latin typeface="Bukhari Script"/>
              </a:rPr>
              <a:t>Add a Team Members Page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982803" y="2643648"/>
            <a:ext cx="12322393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sz="3500">
                <a:solidFill>
                  <a:srgbClr val="FFFFFF"/>
                </a:solidFill>
                <a:latin typeface="Garet Book"/>
              </a:rPr>
              <a:t>Elaborate on what you want to discuss. 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2583090" y="8020652"/>
            <a:ext cx="2429727" cy="1198260"/>
            <a:chOff x="0" y="0"/>
            <a:chExt cx="3239636" cy="1597680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0"/>
              <a:ext cx="3239636" cy="444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25"/>
                </a:lnSpc>
              </a:pPr>
              <a:r>
                <a:rPr lang="en-US" sz="2188" spc="109">
                  <a:solidFill>
                    <a:srgbClr val="7B2E20"/>
                  </a:solidFill>
                  <a:latin typeface="Garet Book Bold"/>
                </a:rPr>
                <a:t> NAME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708680"/>
              <a:ext cx="3239636" cy="889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25"/>
                </a:lnSpc>
              </a:pPr>
              <a:r>
                <a:rPr lang="en-US" sz="2188" spc="109">
                  <a:solidFill>
                    <a:srgbClr val="FFFFFF"/>
                  </a:solidFill>
                  <a:latin typeface="Garet Book"/>
                </a:rPr>
                <a:t>Title or Position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7903253" y="8060040"/>
            <a:ext cx="2429727" cy="1198260"/>
            <a:chOff x="0" y="0"/>
            <a:chExt cx="3239636" cy="1597680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0"/>
              <a:ext cx="3239636" cy="444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25"/>
                </a:lnSpc>
              </a:pPr>
              <a:r>
                <a:rPr lang="en-US" sz="2188" spc="109">
                  <a:solidFill>
                    <a:srgbClr val="7B2E20"/>
                  </a:solidFill>
                  <a:latin typeface="Garet Book Bold"/>
                </a:rPr>
                <a:t> NAME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708680"/>
              <a:ext cx="3239636" cy="889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25"/>
                </a:lnSpc>
              </a:pPr>
              <a:r>
                <a:rPr lang="en-US" sz="2188" spc="109">
                  <a:solidFill>
                    <a:srgbClr val="FFFFFF"/>
                  </a:solidFill>
                  <a:latin typeface="Garet Book"/>
                </a:rPr>
                <a:t>Title or Position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3249300" y="8060040"/>
            <a:ext cx="2429727" cy="1198260"/>
            <a:chOff x="0" y="0"/>
            <a:chExt cx="3239636" cy="1597680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0"/>
              <a:ext cx="3239636" cy="444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25"/>
                </a:lnSpc>
              </a:pPr>
              <a:r>
                <a:rPr lang="en-US" sz="2188" spc="109">
                  <a:solidFill>
                    <a:srgbClr val="7B2E20"/>
                  </a:solidFill>
                  <a:latin typeface="Garet Book Bold"/>
                </a:rPr>
                <a:t> NAME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708680"/>
              <a:ext cx="3239636" cy="889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25"/>
                </a:lnSpc>
              </a:pPr>
              <a:r>
                <a:rPr lang="en-US" sz="2188" spc="109">
                  <a:solidFill>
                    <a:srgbClr val="FFFFFF"/>
                  </a:solidFill>
                  <a:latin typeface="Garet Book"/>
                </a:rPr>
                <a:t>Title or Position</a:t>
              </a:r>
            </a:p>
          </p:txBody>
        </p:sp>
      </p:grpSp>
      <p:grpSp>
        <p:nvGrpSpPr>
          <p:cNvPr name="Group 16" id="16"/>
          <p:cNvGrpSpPr>
            <a:grpSpLocks noChangeAspect="true"/>
          </p:cNvGrpSpPr>
          <p:nvPr/>
        </p:nvGrpSpPr>
        <p:grpSpPr>
          <a:xfrm rot="0">
            <a:off x="6894160" y="4291444"/>
            <a:ext cx="4499681" cy="3300583"/>
            <a:chOff x="0" y="0"/>
            <a:chExt cx="4198620" cy="3079750"/>
          </a:xfrm>
        </p:grpSpPr>
        <p:sp>
          <p:nvSpPr>
            <p:cNvPr name="Freeform 17" id="17"/>
            <p:cNvSpPr/>
            <p:nvPr/>
          </p:nvSpPr>
          <p:spPr>
            <a:xfrm>
              <a:off x="-12699" y="-2540"/>
              <a:ext cx="4215129" cy="3083560"/>
            </a:xfrm>
            <a:custGeom>
              <a:avLst/>
              <a:gdLst/>
              <a:ahLst/>
              <a:cxnLst/>
              <a:rect r="r" b="b" t="t" l="l"/>
              <a:pathLst>
                <a:path h="3083560" w="4215129">
                  <a:moveTo>
                    <a:pt x="4196079" y="1511300"/>
                  </a:moveTo>
                  <a:cubicBezTo>
                    <a:pt x="4199889" y="1508760"/>
                    <a:pt x="4203699" y="1507490"/>
                    <a:pt x="4206239" y="1503680"/>
                  </a:cubicBezTo>
                  <a:cubicBezTo>
                    <a:pt x="4208779" y="1501140"/>
                    <a:pt x="4213859" y="1497330"/>
                    <a:pt x="4213859" y="1493520"/>
                  </a:cubicBezTo>
                  <a:cubicBezTo>
                    <a:pt x="4213859" y="1490980"/>
                    <a:pt x="4208779" y="1487170"/>
                    <a:pt x="4206239" y="1484630"/>
                  </a:cubicBezTo>
                  <a:lnTo>
                    <a:pt x="4194809" y="1473200"/>
                  </a:lnTo>
                  <a:cubicBezTo>
                    <a:pt x="4197349" y="1470660"/>
                    <a:pt x="4202429" y="1469390"/>
                    <a:pt x="4202429" y="1465580"/>
                  </a:cubicBezTo>
                  <a:cubicBezTo>
                    <a:pt x="4204969" y="1455420"/>
                    <a:pt x="4208779" y="1445260"/>
                    <a:pt x="4208779" y="1435100"/>
                  </a:cubicBezTo>
                  <a:cubicBezTo>
                    <a:pt x="4208779" y="1430020"/>
                    <a:pt x="4199889" y="1426210"/>
                    <a:pt x="4194809" y="1419860"/>
                  </a:cubicBezTo>
                  <a:cubicBezTo>
                    <a:pt x="4199889" y="1419860"/>
                    <a:pt x="4202429" y="1419860"/>
                    <a:pt x="4206239" y="1418590"/>
                  </a:cubicBezTo>
                  <a:lnTo>
                    <a:pt x="4206239" y="1414780"/>
                  </a:lnTo>
                  <a:lnTo>
                    <a:pt x="4194809" y="1414780"/>
                  </a:lnTo>
                  <a:cubicBezTo>
                    <a:pt x="4187189" y="1409700"/>
                    <a:pt x="4179569" y="1399540"/>
                    <a:pt x="4177029" y="1400810"/>
                  </a:cubicBezTo>
                  <a:cubicBezTo>
                    <a:pt x="4163059" y="1408430"/>
                    <a:pt x="4163059" y="1398270"/>
                    <a:pt x="4160519" y="1390650"/>
                  </a:cubicBezTo>
                  <a:cubicBezTo>
                    <a:pt x="4155439" y="1391920"/>
                    <a:pt x="4150359" y="1393190"/>
                    <a:pt x="4146549" y="1391920"/>
                  </a:cubicBezTo>
                  <a:cubicBezTo>
                    <a:pt x="4137659" y="1390650"/>
                    <a:pt x="4128769" y="1386840"/>
                    <a:pt x="4119879" y="1386840"/>
                  </a:cubicBezTo>
                  <a:cubicBezTo>
                    <a:pt x="4108449" y="1385570"/>
                    <a:pt x="4095749" y="1385570"/>
                    <a:pt x="4083049" y="1384300"/>
                  </a:cubicBezTo>
                  <a:cubicBezTo>
                    <a:pt x="4063999" y="1381760"/>
                    <a:pt x="4044949" y="1379220"/>
                    <a:pt x="4025899" y="1376680"/>
                  </a:cubicBezTo>
                  <a:cubicBezTo>
                    <a:pt x="4024629" y="1376680"/>
                    <a:pt x="4022089" y="1379220"/>
                    <a:pt x="4020819" y="1379220"/>
                  </a:cubicBezTo>
                  <a:cubicBezTo>
                    <a:pt x="4010659" y="1377950"/>
                    <a:pt x="4000499" y="1376680"/>
                    <a:pt x="3991609" y="1374140"/>
                  </a:cubicBezTo>
                  <a:cubicBezTo>
                    <a:pt x="3989069" y="1372870"/>
                    <a:pt x="3987799" y="1366520"/>
                    <a:pt x="3987799" y="1363980"/>
                  </a:cubicBezTo>
                  <a:cubicBezTo>
                    <a:pt x="4001769" y="1353820"/>
                    <a:pt x="4015740" y="1343660"/>
                    <a:pt x="4024629" y="1337310"/>
                  </a:cubicBezTo>
                  <a:cubicBezTo>
                    <a:pt x="4034789" y="1336040"/>
                    <a:pt x="4041139" y="1334770"/>
                    <a:pt x="4050029" y="1334770"/>
                  </a:cubicBezTo>
                  <a:cubicBezTo>
                    <a:pt x="4042409" y="1324610"/>
                    <a:pt x="4037329" y="1319530"/>
                    <a:pt x="4030979" y="1311910"/>
                  </a:cubicBezTo>
                  <a:cubicBezTo>
                    <a:pt x="4027169" y="1313180"/>
                    <a:pt x="4023359" y="1314450"/>
                    <a:pt x="4017009" y="1316990"/>
                  </a:cubicBezTo>
                  <a:cubicBezTo>
                    <a:pt x="4017009" y="1310640"/>
                    <a:pt x="4017009" y="1304290"/>
                    <a:pt x="4018279" y="1304290"/>
                  </a:cubicBezTo>
                  <a:cubicBezTo>
                    <a:pt x="4023359" y="1303020"/>
                    <a:pt x="4030979" y="1301750"/>
                    <a:pt x="4034789" y="1304290"/>
                  </a:cubicBezTo>
                  <a:cubicBezTo>
                    <a:pt x="4039869" y="1308100"/>
                    <a:pt x="4042409" y="1314450"/>
                    <a:pt x="4047489" y="1322070"/>
                  </a:cubicBezTo>
                  <a:cubicBezTo>
                    <a:pt x="4050029" y="1322070"/>
                    <a:pt x="4055109" y="1323340"/>
                    <a:pt x="4060189" y="1323340"/>
                  </a:cubicBezTo>
                  <a:cubicBezTo>
                    <a:pt x="4058919" y="1306830"/>
                    <a:pt x="4058919" y="1306830"/>
                    <a:pt x="4044949" y="1282700"/>
                  </a:cubicBezTo>
                  <a:cubicBezTo>
                    <a:pt x="4062729" y="1282700"/>
                    <a:pt x="4067809" y="1277620"/>
                    <a:pt x="4063999" y="1259840"/>
                  </a:cubicBezTo>
                  <a:cubicBezTo>
                    <a:pt x="4075429" y="1258570"/>
                    <a:pt x="4088129" y="1257300"/>
                    <a:pt x="4099559" y="1257300"/>
                  </a:cubicBezTo>
                  <a:cubicBezTo>
                    <a:pt x="4098289" y="1254760"/>
                    <a:pt x="4095749" y="1249680"/>
                    <a:pt x="4094479" y="1245870"/>
                  </a:cubicBezTo>
                  <a:cubicBezTo>
                    <a:pt x="4099559" y="1247140"/>
                    <a:pt x="4103369" y="1248410"/>
                    <a:pt x="4105909" y="1249680"/>
                  </a:cubicBezTo>
                  <a:cubicBezTo>
                    <a:pt x="4107179" y="1243330"/>
                    <a:pt x="4107179" y="1236980"/>
                    <a:pt x="4108449" y="1231900"/>
                  </a:cubicBezTo>
                  <a:cubicBezTo>
                    <a:pt x="4109719" y="1225550"/>
                    <a:pt x="4110989" y="1217930"/>
                    <a:pt x="4112259" y="1211580"/>
                  </a:cubicBezTo>
                  <a:cubicBezTo>
                    <a:pt x="4112259" y="1209040"/>
                    <a:pt x="4110989" y="1205230"/>
                    <a:pt x="4112259" y="1201420"/>
                  </a:cubicBezTo>
                  <a:cubicBezTo>
                    <a:pt x="4116069" y="1191260"/>
                    <a:pt x="4117339" y="1176020"/>
                    <a:pt x="4113529" y="1168400"/>
                  </a:cubicBezTo>
                  <a:cubicBezTo>
                    <a:pt x="4116069" y="1165860"/>
                    <a:pt x="4117339" y="1162050"/>
                    <a:pt x="4117339" y="1159510"/>
                  </a:cubicBezTo>
                  <a:cubicBezTo>
                    <a:pt x="4117339" y="1149350"/>
                    <a:pt x="4117339" y="1137920"/>
                    <a:pt x="4116069" y="1127760"/>
                  </a:cubicBezTo>
                  <a:cubicBezTo>
                    <a:pt x="4114799" y="1117600"/>
                    <a:pt x="4113529" y="1108710"/>
                    <a:pt x="4112259" y="1098550"/>
                  </a:cubicBezTo>
                  <a:cubicBezTo>
                    <a:pt x="4110989" y="1096010"/>
                    <a:pt x="4110989" y="1093470"/>
                    <a:pt x="4112259" y="1089660"/>
                  </a:cubicBezTo>
                  <a:cubicBezTo>
                    <a:pt x="4116069" y="1079500"/>
                    <a:pt x="4118609" y="1069340"/>
                    <a:pt x="4110989" y="1059180"/>
                  </a:cubicBezTo>
                  <a:cubicBezTo>
                    <a:pt x="4108449" y="1056640"/>
                    <a:pt x="4109719" y="1050290"/>
                    <a:pt x="4110989" y="1046480"/>
                  </a:cubicBezTo>
                  <a:cubicBezTo>
                    <a:pt x="4114799" y="1032510"/>
                    <a:pt x="4107179" y="1021080"/>
                    <a:pt x="4093209" y="1018540"/>
                  </a:cubicBezTo>
                  <a:lnTo>
                    <a:pt x="4088129" y="1018540"/>
                  </a:lnTo>
                  <a:cubicBezTo>
                    <a:pt x="4089399" y="1014730"/>
                    <a:pt x="4090669" y="1013460"/>
                    <a:pt x="4091939" y="1010920"/>
                  </a:cubicBezTo>
                  <a:cubicBezTo>
                    <a:pt x="4088129" y="1009650"/>
                    <a:pt x="4084319" y="1009650"/>
                    <a:pt x="4081779" y="1007110"/>
                  </a:cubicBezTo>
                  <a:cubicBezTo>
                    <a:pt x="4079239" y="1005840"/>
                    <a:pt x="4077969" y="1002030"/>
                    <a:pt x="4075429" y="1000760"/>
                  </a:cubicBezTo>
                  <a:cubicBezTo>
                    <a:pt x="4065269" y="995680"/>
                    <a:pt x="4053839" y="990600"/>
                    <a:pt x="4042409" y="985520"/>
                  </a:cubicBezTo>
                  <a:cubicBezTo>
                    <a:pt x="4038599" y="984250"/>
                    <a:pt x="4033519" y="984250"/>
                    <a:pt x="4029709" y="984250"/>
                  </a:cubicBezTo>
                  <a:cubicBezTo>
                    <a:pt x="4027169" y="985520"/>
                    <a:pt x="4025899" y="980440"/>
                    <a:pt x="4023359" y="980440"/>
                  </a:cubicBezTo>
                  <a:cubicBezTo>
                    <a:pt x="4005579" y="976630"/>
                    <a:pt x="3987799" y="974090"/>
                    <a:pt x="3970019" y="969010"/>
                  </a:cubicBezTo>
                  <a:cubicBezTo>
                    <a:pt x="3956049" y="963930"/>
                    <a:pt x="3939539" y="974090"/>
                    <a:pt x="3925569" y="963930"/>
                  </a:cubicBezTo>
                  <a:cubicBezTo>
                    <a:pt x="3924299" y="962660"/>
                    <a:pt x="3921759" y="965200"/>
                    <a:pt x="3920489" y="965200"/>
                  </a:cubicBezTo>
                  <a:cubicBezTo>
                    <a:pt x="3909059" y="962660"/>
                    <a:pt x="3898899" y="969010"/>
                    <a:pt x="3887469" y="965200"/>
                  </a:cubicBezTo>
                  <a:cubicBezTo>
                    <a:pt x="3876039" y="961390"/>
                    <a:pt x="3863339" y="960120"/>
                    <a:pt x="3858259" y="948690"/>
                  </a:cubicBezTo>
                  <a:cubicBezTo>
                    <a:pt x="3853179" y="937260"/>
                    <a:pt x="3849369" y="925830"/>
                    <a:pt x="3849369" y="914400"/>
                  </a:cubicBezTo>
                  <a:cubicBezTo>
                    <a:pt x="3850639" y="900430"/>
                    <a:pt x="3856989" y="885190"/>
                    <a:pt x="3832859" y="887730"/>
                  </a:cubicBezTo>
                  <a:cubicBezTo>
                    <a:pt x="3834129" y="885190"/>
                    <a:pt x="3834129" y="882650"/>
                    <a:pt x="3835399" y="881380"/>
                  </a:cubicBezTo>
                  <a:cubicBezTo>
                    <a:pt x="3761739" y="873760"/>
                    <a:pt x="3688079" y="867410"/>
                    <a:pt x="3615689" y="859790"/>
                  </a:cubicBezTo>
                  <a:cubicBezTo>
                    <a:pt x="3613149" y="850900"/>
                    <a:pt x="3610609" y="840740"/>
                    <a:pt x="3608069" y="826770"/>
                  </a:cubicBezTo>
                  <a:cubicBezTo>
                    <a:pt x="3622039" y="842010"/>
                    <a:pt x="3634739" y="850900"/>
                    <a:pt x="3652519" y="849630"/>
                  </a:cubicBezTo>
                  <a:cubicBezTo>
                    <a:pt x="3653789" y="839470"/>
                    <a:pt x="3652519" y="831850"/>
                    <a:pt x="3642359" y="825500"/>
                  </a:cubicBezTo>
                  <a:cubicBezTo>
                    <a:pt x="3641089" y="824230"/>
                    <a:pt x="3639819" y="819150"/>
                    <a:pt x="3641089" y="816610"/>
                  </a:cubicBezTo>
                  <a:cubicBezTo>
                    <a:pt x="3646169" y="803910"/>
                    <a:pt x="3651249" y="792480"/>
                    <a:pt x="3655059" y="781050"/>
                  </a:cubicBezTo>
                  <a:cubicBezTo>
                    <a:pt x="3660139" y="784860"/>
                    <a:pt x="3663949" y="787400"/>
                    <a:pt x="3669029" y="789940"/>
                  </a:cubicBezTo>
                  <a:lnTo>
                    <a:pt x="3671569" y="787400"/>
                  </a:lnTo>
                  <a:lnTo>
                    <a:pt x="3656329" y="764540"/>
                  </a:lnTo>
                  <a:cubicBezTo>
                    <a:pt x="3666489" y="767080"/>
                    <a:pt x="3675379" y="768350"/>
                    <a:pt x="3686809" y="770890"/>
                  </a:cubicBezTo>
                  <a:cubicBezTo>
                    <a:pt x="3682999" y="763270"/>
                    <a:pt x="3679189" y="758190"/>
                    <a:pt x="3679189" y="758190"/>
                  </a:cubicBezTo>
                  <a:cubicBezTo>
                    <a:pt x="3685539" y="753110"/>
                    <a:pt x="3691889" y="748030"/>
                    <a:pt x="3700779" y="741680"/>
                  </a:cubicBezTo>
                  <a:cubicBezTo>
                    <a:pt x="3700779" y="740410"/>
                    <a:pt x="3702049" y="732790"/>
                    <a:pt x="3705859" y="731520"/>
                  </a:cubicBezTo>
                  <a:cubicBezTo>
                    <a:pt x="3713479" y="727710"/>
                    <a:pt x="3716019" y="734060"/>
                    <a:pt x="3718559" y="740410"/>
                  </a:cubicBezTo>
                  <a:cubicBezTo>
                    <a:pt x="3719829" y="744220"/>
                    <a:pt x="3727449" y="745490"/>
                    <a:pt x="3732529" y="746760"/>
                  </a:cubicBezTo>
                  <a:cubicBezTo>
                    <a:pt x="3737609" y="748030"/>
                    <a:pt x="3743959" y="748030"/>
                    <a:pt x="3750309" y="746760"/>
                  </a:cubicBezTo>
                  <a:cubicBezTo>
                    <a:pt x="3760469" y="746760"/>
                    <a:pt x="3770629" y="745490"/>
                    <a:pt x="3784599" y="744220"/>
                  </a:cubicBezTo>
                  <a:cubicBezTo>
                    <a:pt x="3774440" y="741680"/>
                    <a:pt x="3766819" y="739140"/>
                    <a:pt x="3760469" y="737870"/>
                  </a:cubicBezTo>
                  <a:cubicBezTo>
                    <a:pt x="3760469" y="736600"/>
                    <a:pt x="3760469" y="735330"/>
                    <a:pt x="3759199" y="734060"/>
                  </a:cubicBezTo>
                  <a:cubicBezTo>
                    <a:pt x="3769359" y="731520"/>
                    <a:pt x="3779519" y="728980"/>
                    <a:pt x="3788409" y="726440"/>
                  </a:cubicBezTo>
                  <a:cubicBezTo>
                    <a:pt x="3798569" y="728980"/>
                    <a:pt x="3807459" y="732790"/>
                    <a:pt x="3815079" y="735330"/>
                  </a:cubicBezTo>
                  <a:cubicBezTo>
                    <a:pt x="3817619" y="758190"/>
                    <a:pt x="3832859" y="739140"/>
                    <a:pt x="3841749" y="741680"/>
                  </a:cubicBezTo>
                  <a:cubicBezTo>
                    <a:pt x="3839209" y="736600"/>
                    <a:pt x="3835399" y="731520"/>
                    <a:pt x="3831590" y="725170"/>
                  </a:cubicBezTo>
                  <a:cubicBezTo>
                    <a:pt x="3848099" y="727710"/>
                    <a:pt x="3864610" y="727710"/>
                    <a:pt x="3876040" y="740410"/>
                  </a:cubicBezTo>
                  <a:cubicBezTo>
                    <a:pt x="3877310" y="741680"/>
                    <a:pt x="3882390" y="740410"/>
                    <a:pt x="3884930" y="739140"/>
                  </a:cubicBezTo>
                  <a:cubicBezTo>
                    <a:pt x="3888740" y="740410"/>
                    <a:pt x="3895090" y="742950"/>
                    <a:pt x="3897630" y="741680"/>
                  </a:cubicBezTo>
                  <a:cubicBezTo>
                    <a:pt x="3901440" y="737870"/>
                    <a:pt x="3901440" y="731520"/>
                    <a:pt x="3905250" y="723900"/>
                  </a:cubicBezTo>
                  <a:cubicBezTo>
                    <a:pt x="3914140" y="739140"/>
                    <a:pt x="3923030" y="730250"/>
                    <a:pt x="3931920" y="723900"/>
                  </a:cubicBezTo>
                  <a:cubicBezTo>
                    <a:pt x="3930650" y="727710"/>
                    <a:pt x="3930650" y="730250"/>
                    <a:pt x="3930650" y="730250"/>
                  </a:cubicBezTo>
                  <a:cubicBezTo>
                    <a:pt x="3938270" y="734060"/>
                    <a:pt x="3944620" y="736600"/>
                    <a:pt x="3953510" y="740410"/>
                  </a:cubicBezTo>
                  <a:cubicBezTo>
                    <a:pt x="3959860" y="737870"/>
                    <a:pt x="3967480" y="728980"/>
                    <a:pt x="3978910" y="737870"/>
                  </a:cubicBezTo>
                  <a:cubicBezTo>
                    <a:pt x="3980180" y="739140"/>
                    <a:pt x="3985260" y="736600"/>
                    <a:pt x="3989069" y="736600"/>
                  </a:cubicBezTo>
                  <a:cubicBezTo>
                    <a:pt x="3992879" y="735330"/>
                    <a:pt x="3995419" y="735330"/>
                    <a:pt x="3996690" y="734060"/>
                  </a:cubicBezTo>
                  <a:cubicBezTo>
                    <a:pt x="3999230" y="725170"/>
                    <a:pt x="4000499" y="717550"/>
                    <a:pt x="4004310" y="709930"/>
                  </a:cubicBezTo>
                  <a:cubicBezTo>
                    <a:pt x="4008120" y="702310"/>
                    <a:pt x="4006850" y="694690"/>
                    <a:pt x="3999230" y="692150"/>
                  </a:cubicBezTo>
                  <a:cubicBezTo>
                    <a:pt x="3996690" y="690880"/>
                    <a:pt x="3994150" y="690880"/>
                    <a:pt x="3992880" y="689610"/>
                  </a:cubicBezTo>
                  <a:cubicBezTo>
                    <a:pt x="4004310" y="678180"/>
                    <a:pt x="4014470" y="670560"/>
                    <a:pt x="4030980" y="675640"/>
                  </a:cubicBezTo>
                  <a:cubicBezTo>
                    <a:pt x="4034790" y="676910"/>
                    <a:pt x="4039870" y="671830"/>
                    <a:pt x="4046220" y="668020"/>
                  </a:cubicBezTo>
                  <a:cubicBezTo>
                    <a:pt x="4042410" y="664210"/>
                    <a:pt x="4039870" y="662940"/>
                    <a:pt x="4037330" y="661670"/>
                  </a:cubicBezTo>
                  <a:cubicBezTo>
                    <a:pt x="4047490" y="640080"/>
                    <a:pt x="4064000" y="654050"/>
                    <a:pt x="4079240" y="654050"/>
                  </a:cubicBezTo>
                  <a:cubicBezTo>
                    <a:pt x="4074160" y="650240"/>
                    <a:pt x="4071619" y="646430"/>
                    <a:pt x="4069080" y="645160"/>
                  </a:cubicBezTo>
                  <a:cubicBezTo>
                    <a:pt x="4076700" y="641350"/>
                    <a:pt x="4084320" y="638810"/>
                    <a:pt x="4090670" y="635000"/>
                  </a:cubicBezTo>
                  <a:cubicBezTo>
                    <a:pt x="4091940" y="629920"/>
                    <a:pt x="4090670" y="624840"/>
                    <a:pt x="4091940" y="622300"/>
                  </a:cubicBezTo>
                  <a:cubicBezTo>
                    <a:pt x="4098290" y="612140"/>
                    <a:pt x="4094480" y="604520"/>
                    <a:pt x="4084320" y="599440"/>
                  </a:cubicBezTo>
                  <a:cubicBezTo>
                    <a:pt x="4080510" y="596900"/>
                    <a:pt x="4076700" y="591820"/>
                    <a:pt x="4074160" y="588010"/>
                  </a:cubicBezTo>
                  <a:cubicBezTo>
                    <a:pt x="4077970" y="588010"/>
                    <a:pt x="4083050" y="586740"/>
                    <a:pt x="4088130" y="586740"/>
                  </a:cubicBezTo>
                  <a:lnTo>
                    <a:pt x="4088130" y="571500"/>
                  </a:lnTo>
                  <a:cubicBezTo>
                    <a:pt x="4090670" y="571500"/>
                    <a:pt x="4093210" y="571500"/>
                    <a:pt x="4095750" y="572770"/>
                  </a:cubicBezTo>
                  <a:cubicBezTo>
                    <a:pt x="4097020" y="557530"/>
                    <a:pt x="4098290" y="542290"/>
                    <a:pt x="4100830" y="525780"/>
                  </a:cubicBezTo>
                  <a:cubicBezTo>
                    <a:pt x="4086860" y="518160"/>
                    <a:pt x="4094480" y="509270"/>
                    <a:pt x="4102100" y="497840"/>
                  </a:cubicBezTo>
                  <a:cubicBezTo>
                    <a:pt x="4102100" y="497840"/>
                    <a:pt x="4099560" y="496570"/>
                    <a:pt x="4097020" y="496570"/>
                  </a:cubicBezTo>
                  <a:cubicBezTo>
                    <a:pt x="4098290" y="491490"/>
                    <a:pt x="4100830" y="486410"/>
                    <a:pt x="4102100" y="481330"/>
                  </a:cubicBezTo>
                  <a:cubicBezTo>
                    <a:pt x="4104640" y="471170"/>
                    <a:pt x="4100830" y="469900"/>
                    <a:pt x="4089400" y="474980"/>
                  </a:cubicBezTo>
                  <a:cubicBezTo>
                    <a:pt x="4088130" y="472440"/>
                    <a:pt x="4086860" y="468630"/>
                    <a:pt x="4084320" y="466090"/>
                  </a:cubicBezTo>
                  <a:cubicBezTo>
                    <a:pt x="4083050" y="467360"/>
                    <a:pt x="4083050" y="468630"/>
                    <a:pt x="4081780" y="469900"/>
                  </a:cubicBezTo>
                  <a:cubicBezTo>
                    <a:pt x="4076700" y="468630"/>
                    <a:pt x="4072890" y="466090"/>
                    <a:pt x="4067810" y="464820"/>
                  </a:cubicBezTo>
                  <a:cubicBezTo>
                    <a:pt x="4042410" y="454660"/>
                    <a:pt x="4015740" y="457200"/>
                    <a:pt x="3990340" y="455930"/>
                  </a:cubicBezTo>
                  <a:cubicBezTo>
                    <a:pt x="3986530" y="455930"/>
                    <a:pt x="3981450" y="459740"/>
                    <a:pt x="3977640" y="459740"/>
                  </a:cubicBezTo>
                  <a:cubicBezTo>
                    <a:pt x="3962400" y="458470"/>
                    <a:pt x="3948430" y="453390"/>
                    <a:pt x="3934460" y="452120"/>
                  </a:cubicBezTo>
                  <a:cubicBezTo>
                    <a:pt x="3915410" y="450850"/>
                    <a:pt x="3896360" y="450850"/>
                    <a:pt x="3877310" y="450850"/>
                  </a:cubicBezTo>
                  <a:cubicBezTo>
                    <a:pt x="3863340" y="450850"/>
                    <a:pt x="3860800" y="443230"/>
                    <a:pt x="3862070" y="433070"/>
                  </a:cubicBezTo>
                  <a:cubicBezTo>
                    <a:pt x="3867150" y="429260"/>
                    <a:pt x="3872230" y="421640"/>
                    <a:pt x="3872230" y="420370"/>
                  </a:cubicBezTo>
                  <a:cubicBezTo>
                    <a:pt x="3855720" y="407670"/>
                    <a:pt x="3870960" y="398780"/>
                    <a:pt x="3874770" y="388620"/>
                  </a:cubicBezTo>
                  <a:cubicBezTo>
                    <a:pt x="3873500" y="363220"/>
                    <a:pt x="3872230" y="337820"/>
                    <a:pt x="3870960" y="311150"/>
                  </a:cubicBezTo>
                  <a:cubicBezTo>
                    <a:pt x="3873500" y="309880"/>
                    <a:pt x="3878580" y="308610"/>
                    <a:pt x="3882390" y="307340"/>
                  </a:cubicBezTo>
                  <a:cubicBezTo>
                    <a:pt x="3881120" y="303530"/>
                    <a:pt x="3878580" y="299720"/>
                    <a:pt x="3878580" y="295910"/>
                  </a:cubicBezTo>
                  <a:cubicBezTo>
                    <a:pt x="3882390" y="280670"/>
                    <a:pt x="3883660" y="265430"/>
                    <a:pt x="3867150" y="254000"/>
                  </a:cubicBezTo>
                  <a:cubicBezTo>
                    <a:pt x="3874770" y="248920"/>
                    <a:pt x="3881120" y="245110"/>
                    <a:pt x="3888740" y="240030"/>
                  </a:cubicBezTo>
                  <a:cubicBezTo>
                    <a:pt x="3887470" y="238760"/>
                    <a:pt x="3886200" y="236220"/>
                    <a:pt x="3886200" y="234950"/>
                  </a:cubicBezTo>
                  <a:cubicBezTo>
                    <a:pt x="3886200" y="233680"/>
                    <a:pt x="3884930" y="233680"/>
                    <a:pt x="3883660" y="233680"/>
                  </a:cubicBezTo>
                  <a:cubicBezTo>
                    <a:pt x="3870960" y="233680"/>
                    <a:pt x="3865880" y="231140"/>
                    <a:pt x="3864610" y="218440"/>
                  </a:cubicBezTo>
                  <a:cubicBezTo>
                    <a:pt x="3864610" y="215900"/>
                    <a:pt x="3864610" y="212090"/>
                    <a:pt x="3867150" y="209550"/>
                  </a:cubicBezTo>
                  <a:cubicBezTo>
                    <a:pt x="3872230" y="205740"/>
                    <a:pt x="3877310" y="201930"/>
                    <a:pt x="3883660" y="199390"/>
                  </a:cubicBezTo>
                  <a:cubicBezTo>
                    <a:pt x="3886200" y="198120"/>
                    <a:pt x="3891280" y="199390"/>
                    <a:pt x="3893820" y="200660"/>
                  </a:cubicBezTo>
                  <a:cubicBezTo>
                    <a:pt x="3907790" y="208280"/>
                    <a:pt x="3909060" y="208280"/>
                    <a:pt x="3911600" y="191770"/>
                  </a:cubicBezTo>
                  <a:cubicBezTo>
                    <a:pt x="3914140" y="193040"/>
                    <a:pt x="3916680" y="194310"/>
                    <a:pt x="3920490" y="195580"/>
                  </a:cubicBezTo>
                  <a:cubicBezTo>
                    <a:pt x="3919220" y="190500"/>
                    <a:pt x="3919220" y="186690"/>
                    <a:pt x="3916680" y="182880"/>
                  </a:cubicBezTo>
                  <a:cubicBezTo>
                    <a:pt x="3916680" y="181610"/>
                    <a:pt x="3914140" y="180340"/>
                    <a:pt x="3911600" y="179070"/>
                  </a:cubicBezTo>
                  <a:cubicBezTo>
                    <a:pt x="3914140" y="177800"/>
                    <a:pt x="3916680" y="175260"/>
                    <a:pt x="3919220" y="176530"/>
                  </a:cubicBezTo>
                  <a:cubicBezTo>
                    <a:pt x="3931920" y="180340"/>
                    <a:pt x="3939540" y="171450"/>
                    <a:pt x="3948430" y="166370"/>
                  </a:cubicBezTo>
                  <a:cubicBezTo>
                    <a:pt x="3940810" y="156210"/>
                    <a:pt x="3933190" y="147320"/>
                    <a:pt x="3926840" y="137160"/>
                  </a:cubicBezTo>
                  <a:cubicBezTo>
                    <a:pt x="3937000" y="132080"/>
                    <a:pt x="3944620" y="129540"/>
                    <a:pt x="3952240" y="125730"/>
                  </a:cubicBezTo>
                  <a:cubicBezTo>
                    <a:pt x="3935730" y="97790"/>
                    <a:pt x="3935730" y="97790"/>
                    <a:pt x="3947160" y="86360"/>
                  </a:cubicBezTo>
                  <a:cubicBezTo>
                    <a:pt x="3947160" y="85090"/>
                    <a:pt x="3945890" y="83820"/>
                    <a:pt x="3945890" y="82550"/>
                  </a:cubicBezTo>
                  <a:cubicBezTo>
                    <a:pt x="3942080" y="83820"/>
                    <a:pt x="3937000" y="85090"/>
                    <a:pt x="3933190" y="87630"/>
                  </a:cubicBezTo>
                  <a:lnTo>
                    <a:pt x="3931920" y="86360"/>
                  </a:lnTo>
                  <a:cubicBezTo>
                    <a:pt x="3937000" y="81280"/>
                    <a:pt x="3942080" y="77470"/>
                    <a:pt x="3947160" y="72390"/>
                  </a:cubicBezTo>
                  <a:cubicBezTo>
                    <a:pt x="3947160" y="68580"/>
                    <a:pt x="3949700" y="59690"/>
                    <a:pt x="3947160" y="57150"/>
                  </a:cubicBezTo>
                  <a:cubicBezTo>
                    <a:pt x="3937000" y="48260"/>
                    <a:pt x="3948430" y="39370"/>
                    <a:pt x="3945890" y="30480"/>
                  </a:cubicBezTo>
                  <a:cubicBezTo>
                    <a:pt x="3944620" y="27940"/>
                    <a:pt x="3945890" y="21590"/>
                    <a:pt x="3944620" y="21590"/>
                  </a:cubicBezTo>
                  <a:cubicBezTo>
                    <a:pt x="3937000" y="17780"/>
                    <a:pt x="3928110" y="11430"/>
                    <a:pt x="3919220" y="11430"/>
                  </a:cubicBezTo>
                  <a:cubicBezTo>
                    <a:pt x="3898900" y="10160"/>
                    <a:pt x="3878580" y="12700"/>
                    <a:pt x="3858260" y="12700"/>
                  </a:cubicBezTo>
                  <a:lnTo>
                    <a:pt x="3793490" y="12700"/>
                  </a:lnTo>
                  <a:cubicBezTo>
                    <a:pt x="3778250" y="12700"/>
                    <a:pt x="3765550" y="8890"/>
                    <a:pt x="3750310" y="5080"/>
                  </a:cubicBezTo>
                  <a:cubicBezTo>
                    <a:pt x="3732530" y="0"/>
                    <a:pt x="3713480" y="3810"/>
                    <a:pt x="3694430" y="5080"/>
                  </a:cubicBezTo>
                  <a:cubicBezTo>
                    <a:pt x="3653790" y="6350"/>
                    <a:pt x="3613150" y="6350"/>
                    <a:pt x="3572510" y="7620"/>
                  </a:cubicBezTo>
                  <a:cubicBezTo>
                    <a:pt x="3553460" y="7620"/>
                    <a:pt x="3533140" y="10160"/>
                    <a:pt x="3514090" y="11430"/>
                  </a:cubicBezTo>
                  <a:cubicBezTo>
                    <a:pt x="3489960" y="12700"/>
                    <a:pt x="3465830" y="11430"/>
                    <a:pt x="3441700" y="12700"/>
                  </a:cubicBezTo>
                  <a:cubicBezTo>
                    <a:pt x="3416300" y="13970"/>
                    <a:pt x="3390900" y="16510"/>
                    <a:pt x="3365500" y="17780"/>
                  </a:cubicBezTo>
                  <a:cubicBezTo>
                    <a:pt x="3335020" y="19050"/>
                    <a:pt x="3304540" y="19050"/>
                    <a:pt x="3274060" y="20320"/>
                  </a:cubicBezTo>
                  <a:lnTo>
                    <a:pt x="3178810" y="24130"/>
                  </a:lnTo>
                  <a:cubicBezTo>
                    <a:pt x="3149600" y="25400"/>
                    <a:pt x="3121660" y="25400"/>
                    <a:pt x="3092450" y="25400"/>
                  </a:cubicBezTo>
                  <a:cubicBezTo>
                    <a:pt x="3070860" y="25400"/>
                    <a:pt x="3048000" y="26670"/>
                    <a:pt x="3026410" y="27940"/>
                  </a:cubicBezTo>
                  <a:lnTo>
                    <a:pt x="2961640" y="31750"/>
                  </a:lnTo>
                  <a:cubicBezTo>
                    <a:pt x="2946400" y="33020"/>
                    <a:pt x="2931160" y="33020"/>
                    <a:pt x="2914650" y="34290"/>
                  </a:cubicBezTo>
                  <a:cubicBezTo>
                    <a:pt x="2889250" y="35560"/>
                    <a:pt x="2863850" y="35560"/>
                    <a:pt x="2838450" y="36830"/>
                  </a:cubicBezTo>
                  <a:cubicBezTo>
                    <a:pt x="2809240" y="38100"/>
                    <a:pt x="2781300" y="40640"/>
                    <a:pt x="2753360" y="41910"/>
                  </a:cubicBezTo>
                  <a:cubicBezTo>
                    <a:pt x="2724150" y="44450"/>
                    <a:pt x="2696210" y="46990"/>
                    <a:pt x="2667000" y="49530"/>
                  </a:cubicBezTo>
                  <a:cubicBezTo>
                    <a:pt x="2655570" y="50800"/>
                    <a:pt x="2644140" y="50800"/>
                    <a:pt x="2631440" y="52070"/>
                  </a:cubicBezTo>
                  <a:lnTo>
                    <a:pt x="2594610" y="52070"/>
                  </a:lnTo>
                  <a:cubicBezTo>
                    <a:pt x="2552700" y="54610"/>
                    <a:pt x="2512060" y="58420"/>
                    <a:pt x="2470150" y="60960"/>
                  </a:cubicBezTo>
                  <a:cubicBezTo>
                    <a:pt x="2444750" y="62230"/>
                    <a:pt x="2418080" y="63500"/>
                    <a:pt x="2392680" y="66040"/>
                  </a:cubicBezTo>
                  <a:cubicBezTo>
                    <a:pt x="2377440" y="67310"/>
                    <a:pt x="2360930" y="69850"/>
                    <a:pt x="2345690" y="71120"/>
                  </a:cubicBezTo>
                  <a:lnTo>
                    <a:pt x="2242819" y="78740"/>
                  </a:lnTo>
                  <a:cubicBezTo>
                    <a:pt x="2221230" y="80010"/>
                    <a:pt x="2200909" y="85090"/>
                    <a:pt x="2180590" y="86360"/>
                  </a:cubicBezTo>
                  <a:cubicBezTo>
                    <a:pt x="2148840" y="88900"/>
                    <a:pt x="2115819" y="90170"/>
                    <a:pt x="2084069" y="92710"/>
                  </a:cubicBezTo>
                  <a:cubicBezTo>
                    <a:pt x="2076449" y="92710"/>
                    <a:pt x="2067559" y="93980"/>
                    <a:pt x="2059940" y="93980"/>
                  </a:cubicBezTo>
                  <a:cubicBezTo>
                    <a:pt x="2032000" y="96520"/>
                    <a:pt x="2005330" y="99060"/>
                    <a:pt x="1977390" y="101600"/>
                  </a:cubicBezTo>
                  <a:cubicBezTo>
                    <a:pt x="1962150" y="102870"/>
                    <a:pt x="1945640" y="105410"/>
                    <a:pt x="1930400" y="106680"/>
                  </a:cubicBezTo>
                  <a:cubicBezTo>
                    <a:pt x="1911350" y="107950"/>
                    <a:pt x="1892300" y="109220"/>
                    <a:pt x="1874520" y="110490"/>
                  </a:cubicBezTo>
                  <a:cubicBezTo>
                    <a:pt x="1838960" y="114300"/>
                    <a:pt x="1802130" y="118110"/>
                    <a:pt x="1766570" y="121920"/>
                  </a:cubicBezTo>
                  <a:cubicBezTo>
                    <a:pt x="1760220" y="123190"/>
                    <a:pt x="1755140" y="127000"/>
                    <a:pt x="1748790" y="127000"/>
                  </a:cubicBezTo>
                  <a:cubicBezTo>
                    <a:pt x="1719580" y="129540"/>
                    <a:pt x="1690370" y="129540"/>
                    <a:pt x="1662430" y="133350"/>
                  </a:cubicBezTo>
                  <a:cubicBezTo>
                    <a:pt x="1647190" y="135890"/>
                    <a:pt x="1630680" y="129540"/>
                    <a:pt x="1616710" y="142240"/>
                  </a:cubicBezTo>
                  <a:cubicBezTo>
                    <a:pt x="1611630" y="146050"/>
                    <a:pt x="1597660" y="139700"/>
                    <a:pt x="1588770" y="140970"/>
                  </a:cubicBezTo>
                  <a:cubicBezTo>
                    <a:pt x="1553210" y="144780"/>
                    <a:pt x="1517650" y="149860"/>
                    <a:pt x="1483360" y="153670"/>
                  </a:cubicBezTo>
                  <a:cubicBezTo>
                    <a:pt x="1455420" y="157480"/>
                    <a:pt x="1428750" y="160020"/>
                    <a:pt x="1400810" y="163830"/>
                  </a:cubicBezTo>
                  <a:cubicBezTo>
                    <a:pt x="1390650" y="165100"/>
                    <a:pt x="1380490" y="168910"/>
                    <a:pt x="1371600" y="170180"/>
                  </a:cubicBezTo>
                  <a:cubicBezTo>
                    <a:pt x="1346200" y="172720"/>
                    <a:pt x="1320800" y="175260"/>
                    <a:pt x="1296670" y="177800"/>
                  </a:cubicBezTo>
                  <a:cubicBezTo>
                    <a:pt x="1296670" y="182880"/>
                    <a:pt x="1296670" y="185420"/>
                    <a:pt x="1295400" y="187960"/>
                  </a:cubicBezTo>
                  <a:cubicBezTo>
                    <a:pt x="1292860" y="185420"/>
                    <a:pt x="1290320" y="181610"/>
                    <a:pt x="1287780" y="176530"/>
                  </a:cubicBezTo>
                  <a:cubicBezTo>
                    <a:pt x="1282700" y="190500"/>
                    <a:pt x="1272540" y="181610"/>
                    <a:pt x="1264920" y="182880"/>
                  </a:cubicBezTo>
                  <a:cubicBezTo>
                    <a:pt x="1250950" y="185420"/>
                    <a:pt x="1235710" y="189230"/>
                    <a:pt x="1221740" y="190500"/>
                  </a:cubicBezTo>
                  <a:cubicBezTo>
                    <a:pt x="1196340" y="194310"/>
                    <a:pt x="1170940" y="196850"/>
                    <a:pt x="1145540" y="199390"/>
                  </a:cubicBezTo>
                  <a:cubicBezTo>
                    <a:pt x="1123950" y="201930"/>
                    <a:pt x="1102360" y="207010"/>
                    <a:pt x="1080770" y="210820"/>
                  </a:cubicBezTo>
                  <a:cubicBezTo>
                    <a:pt x="1043940" y="217170"/>
                    <a:pt x="1005840" y="220980"/>
                    <a:pt x="969010" y="227330"/>
                  </a:cubicBezTo>
                  <a:cubicBezTo>
                    <a:pt x="943610" y="231140"/>
                    <a:pt x="918210" y="237490"/>
                    <a:pt x="891540" y="241300"/>
                  </a:cubicBezTo>
                  <a:cubicBezTo>
                    <a:pt x="864870" y="246380"/>
                    <a:pt x="836930" y="250190"/>
                    <a:pt x="810260" y="255270"/>
                  </a:cubicBezTo>
                  <a:cubicBezTo>
                    <a:pt x="791210" y="259080"/>
                    <a:pt x="772160" y="264160"/>
                    <a:pt x="753110" y="267970"/>
                  </a:cubicBezTo>
                  <a:cubicBezTo>
                    <a:pt x="715010" y="274320"/>
                    <a:pt x="675640" y="280670"/>
                    <a:pt x="637540" y="287020"/>
                  </a:cubicBezTo>
                  <a:cubicBezTo>
                    <a:pt x="623570" y="289560"/>
                    <a:pt x="610870" y="294640"/>
                    <a:pt x="596900" y="297180"/>
                  </a:cubicBezTo>
                  <a:cubicBezTo>
                    <a:pt x="572770" y="302260"/>
                    <a:pt x="548640" y="304800"/>
                    <a:pt x="524510" y="309880"/>
                  </a:cubicBezTo>
                  <a:cubicBezTo>
                    <a:pt x="506730" y="313690"/>
                    <a:pt x="490220" y="320040"/>
                    <a:pt x="473710" y="322580"/>
                  </a:cubicBezTo>
                  <a:cubicBezTo>
                    <a:pt x="438150" y="330200"/>
                    <a:pt x="402590" y="335280"/>
                    <a:pt x="367030" y="341630"/>
                  </a:cubicBezTo>
                  <a:cubicBezTo>
                    <a:pt x="351790" y="344170"/>
                    <a:pt x="336550" y="349250"/>
                    <a:pt x="321310" y="353060"/>
                  </a:cubicBezTo>
                  <a:cubicBezTo>
                    <a:pt x="297180" y="359410"/>
                    <a:pt x="271780" y="364490"/>
                    <a:pt x="247650" y="370840"/>
                  </a:cubicBezTo>
                  <a:cubicBezTo>
                    <a:pt x="241300" y="372110"/>
                    <a:pt x="234950" y="375920"/>
                    <a:pt x="227330" y="377190"/>
                  </a:cubicBezTo>
                  <a:cubicBezTo>
                    <a:pt x="219710" y="378460"/>
                    <a:pt x="212090" y="378460"/>
                    <a:pt x="204470" y="379730"/>
                  </a:cubicBezTo>
                  <a:cubicBezTo>
                    <a:pt x="189230" y="383540"/>
                    <a:pt x="173990" y="387350"/>
                    <a:pt x="160020" y="391160"/>
                  </a:cubicBezTo>
                  <a:cubicBezTo>
                    <a:pt x="129540" y="398780"/>
                    <a:pt x="114300" y="401320"/>
                    <a:pt x="100330" y="408940"/>
                  </a:cubicBezTo>
                  <a:cubicBezTo>
                    <a:pt x="87630" y="415290"/>
                    <a:pt x="69850" y="414020"/>
                    <a:pt x="64770" y="434340"/>
                  </a:cubicBezTo>
                  <a:cubicBezTo>
                    <a:pt x="62230" y="440690"/>
                    <a:pt x="55880" y="444500"/>
                    <a:pt x="67310" y="447040"/>
                  </a:cubicBezTo>
                  <a:cubicBezTo>
                    <a:pt x="68580" y="447040"/>
                    <a:pt x="71120" y="450850"/>
                    <a:pt x="69850" y="452120"/>
                  </a:cubicBezTo>
                  <a:cubicBezTo>
                    <a:pt x="67310" y="459740"/>
                    <a:pt x="64770" y="467360"/>
                    <a:pt x="62230" y="477520"/>
                  </a:cubicBezTo>
                  <a:cubicBezTo>
                    <a:pt x="62230" y="477520"/>
                    <a:pt x="64770" y="478790"/>
                    <a:pt x="67310" y="481330"/>
                  </a:cubicBezTo>
                  <a:cubicBezTo>
                    <a:pt x="59690" y="488950"/>
                    <a:pt x="59690" y="516890"/>
                    <a:pt x="64770" y="525780"/>
                  </a:cubicBezTo>
                  <a:cubicBezTo>
                    <a:pt x="67310" y="530860"/>
                    <a:pt x="68580" y="537210"/>
                    <a:pt x="69850" y="543560"/>
                  </a:cubicBezTo>
                  <a:cubicBezTo>
                    <a:pt x="54610" y="547370"/>
                    <a:pt x="72390" y="556260"/>
                    <a:pt x="67310" y="561340"/>
                  </a:cubicBezTo>
                  <a:cubicBezTo>
                    <a:pt x="69850" y="561340"/>
                    <a:pt x="72390" y="561340"/>
                    <a:pt x="76200" y="562610"/>
                  </a:cubicBezTo>
                  <a:cubicBezTo>
                    <a:pt x="73660" y="566420"/>
                    <a:pt x="71120" y="568960"/>
                    <a:pt x="69850" y="570230"/>
                  </a:cubicBezTo>
                  <a:cubicBezTo>
                    <a:pt x="72390" y="572770"/>
                    <a:pt x="76200" y="574040"/>
                    <a:pt x="78740" y="576580"/>
                  </a:cubicBezTo>
                  <a:cubicBezTo>
                    <a:pt x="64770" y="595630"/>
                    <a:pt x="64770" y="604520"/>
                    <a:pt x="81280" y="621030"/>
                  </a:cubicBezTo>
                  <a:cubicBezTo>
                    <a:pt x="82550" y="622300"/>
                    <a:pt x="85090" y="624840"/>
                    <a:pt x="85090" y="626110"/>
                  </a:cubicBezTo>
                  <a:cubicBezTo>
                    <a:pt x="81280" y="640080"/>
                    <a:pt x="82550" y="652780"/>
                    <a:pt x="91440" y="664210"/>
                  </a:cubicBezTo>
                  <a:cubicBezTo>
                    <a:pt x="91440" y="664210"/>
                    <a:pt x="90170" y="668020"/>
                    <a:pt x="87630" y="670560"/>
                  </a:cubicBezTo>
                  <a:cubicBezTo>
                    <a:pt x="91440" y="669290"/>
                    <a:pt x="93980" y="668020"/>
                    <a:pt x="96520" y="668020"/>
                  </a:cubicBezTo>
                  <a:lnTo>
                    <a:pt x="92710" y="690880"/>
                  </a:lnTo>
                  <a:lnTo>
                    <a:pt x="106680" y="690880"/>
                  </a:lnTo>
                  <a:cubicBezTo>
                    <a:pt x="110490" y="695960"/>
                    <a:pt x="114300" y="699770"/>
                    <a:pt x="114300" y="701040"/>
                  </a:cubicBezTo>
                  <a:cubicBezTo>
                    <a:pt x="118110" y="697230"/>
                    <a:pt x="120650" y="695960"/>
                    <a:pt x="121920" y="694690"/>
                  </a:cubicBezTo>
                  <a:cubicBezTo>
                    <a:pt x="128270" y="704850"/>
                    <a:pt x="133350" y="712470"/>
                    <a:pt x="137160" y="720090"/>
                  </a:cubicBezTo>
                  <a:cubicBezTo>
                    <a:pt x="135890" y="728980"/>
                    <a:pt x="133350" y="736600"/>
                    <a:pt x="132080" y="741680"/>
                  </a:cubicBezTo>
                  <a:cubicBezTo>
                    <a:pt x="125730" y="741680"/>
                    <a:pt x="119380" y="740410"/>
                    <a:pt x="115570" y="742950"/>
                  </a:cubicBezTo>
                  <a:cubicBezTo>
                    <a:pt x="111760" y="745490"/>
                    <a:pt x="111760" y="751840"/>
                    <a:pt x="109220" y="755650"/>
                  </a:cubicBezTo>
                  <a:cubicBezTo>
                    <a:pt x="109220" y="756920"/>
                    <a:pt x="118110" y="773430"/>
                    <a:pt x="116840" y="774700"/>
                  </a:cubicBezTo>
                  <a:cubicBezTo>
                    <a:pt x="115570" y="783590"/>
                    <a:pt x="113030" y="792480"/>
                    <a:pt x="111760" y="802640"/>
                  </a:cubicBezTo>
                  <a:cubicBezTo>
                    <a:pt x="116840" y="806450"/>
                    <a:pt x="123190" y="811530"/>
                    <a:pt x="128270" y="815340"/>
                  </a:cubicBezTo>
                  <a:cubicBezTo>
                    <a:pt x="119380" y="820420"/>
                    <a:pt x="113030" y="825500"/>
                    <a:pt x="106680" y="829310"/>
                  </a:cubicBezTo>
                  <a:cubicBezTo>
                    <a:pt x="109220" y="830580"/>
                    <a:pt x="110490" y="831850"/>
                    <a:pt x="113030" y="833120"/>
                  </a:cubicBezTo>
                  <a:cubicBezTo>
                    <a:pt x="114300" y="838200"/>
                    <a:pt x="116840" y="843280"/>
                    <a:pt x="116840" y="848360"/>
                  </a:cubicBezTo>
                  <a:cubicBezTo>
                    <a:pt x="116840" y="853440"/>
                    <a:pt x="113030" y="862330"/>
                    <a:pt x="115570" y="863600"/>
                  </a:cubicBezTo>
                  <a:cubicBezTo>
                    <a:pt x="127000" y="869950"/>
                    <a:pt x="120650" y="889000"/>
                    <a:pt x="135890" y="891540"/>
                  </a:cubicBezTo>
                  <a:cubicBezTo>
                    <a:pt x="137160" y="891540"/>
                    <a:pt x="137160" y="894080"/>
                    <a:pt x="139700" y="896620"/>
                  </a:cubicBezTo>
                  <a:cubicBezTo>
                    <a:pt x="135890" y="896620"/>
                    <a:pt x="133350" y="896620"/>
                    <a:pt x="128270" y="897890"/>
                  </a:cubicBezTo>
                  <a:cubicBezTo>
                    <a:pt x="142240" y="908050"/>
                    <a:pt x="138430" y="916940"/>
                    <a:pt x="133350" y="924560"/>
                  </a:cubicBezTo>
                  <a:cubicBezTo>
                    <a:pt x="128270" y="925830"/>
                    <a:pt x="124460" y="927100"/>
                    <a:pt x="120650" y="928370"/>
                  </a:cubicBezTo>
                  <a:cubicBezTo>
                    <a:pt x="121920" y="930910"/>
                    <a:pt x="121920" y="932180"/>
                    <a:pt x="123190" y="934720"/>
                  </a:cubicBezTo>
                  <a:cubicBezTo>
                    <a:pt x="124460" y="935990"/>
                    <a:pt x="130810" y="952500"/>
                    <a:pt x="130810" y="955040"/>
                  </a:cubicBezTo>
                  <a:cubicBezTo>
                    <a:pt x="128270" y="961390"/>
                    <a:pt x="127000" y="967740"/>
                    <a:pt x="125730" y="974090"/>
                  </a:cubicBezTo>
                  <a:cubicBezTo>
                    <a:pt x="133350" y="974090"/>
                    <a:pt x="139700" y="975360"/>
                    <a:pt x="142240" y="975360"/>
                  </a:cubicBezTo>
                  <a:cubicBezTo>
                    <a:pt x="139700" y="976630"/>
                    <a:pt x="135890" y="979170"/>
                    <a:pt x="133350" y="980440"/>
                  </a:cubicBezTo>
                  <a:cubicBezTo>
                    <a:pt x="134620" y="982980"/>
                    <a:pt x="135890" y="985520"/>
                    <a:pt x="138430" y="986790"/>
                  </a:cubicBezTo>
                  <a:cubicBezTo>
                    <a:pt x="148590" y="985520"/>
                    <a:pt x="158750" y="984250"/>
                    <a:pt x="170180" y="982980"/>
                  </a:cubicBezTo>
                  <a:cubicBezTo>
                    <a:pt x="168910" y="989330"/>
                    <a:pt x="167640" y="994410"/>
                    <a:pt x="165100" y="999490"/>
                  </a:cubicBezTo>
                  <a:cubicBezTo>
                    <a:pt x="171450" y="999490"/>
                    <a:pt x="179070" y="1000760"/>
                    <a:pt x="185420" y="1000760"/>
                  </a:cubicBezTo>
                  <a:lnTo>
                    <a:pt x="185420" y="1007110"/>
                  </a:lnTo>
                  <a:cubicBezTo>
                    <a:pt x="176530" y="1008380"/>
                    <a:pt x="167640" y="1010920"/>
                    <a:pt x="160020" y="1012190"/>
                  </a:cubicBezTo>
                  <a:cubicBezTo>
                    <a:pt x="191770" y="1027430"/>
                    <a:pt x="220980" y="1013460"/>
                    <a:pt x="255270" y="1008380"/>
                  </a:cubicBezTo>
                  <a:cubicBezTo>
                    <a:pt x="261620" y="1014730"/>
                    <a:pt x="267970" y="1009650"/>
                    <a:pt x="273050" y="999490"/>
                  </a:cubicBezTo>
                  <a:cubicBezTo>
                    <a:pt x="279400" y="1008380"/>
                    <a:pt x="284480" y="1005840"/>
                    <a:pt x="297180" y="988060"/>
                  </a:cubicBezTo>
                  <a:cubicBezTo>
                    <a:pt x="298450" y="988060"/>
                    <a:pt x="299720" y="989330"/>
                    <a:pt x="300990" y="989330"/>
                  </a:cubicBezTo>
                  <a:cubicBezTo>
                    <a:pt x="299720" y="994410"/>
                    <a:pt x="297180" y="998220"/>
                    <a:pt x="295910" y="1003300"/>
                  </a:cubicBezTo>
                  <a:cubicBezTo>
                    <a:pt x="303530" y="1000760"/>
                    <a:pt x="309880" y="999490"/>
                    <a:pt x="317500" y="996950"/>
                  </a:cubicBezTo>
                  <a:lnTo>
                    <a:pt x="344170" y="993140"/>
                  </a:lnTo>
                  <a:cubicBezTo>
                    <a:pt x="358140" y="990600"/>
                    <a:pt x="372110" y="989330"/>
                    <a:pt x="384810" y="986790"/>
                  </a:cubicBezTo>
                  <a:cubicBezTo>
                    <a:pt x="389890" y="985520"/>
                    <a:pt x="394970" y="981710"/>
                    <a:pt x="400050" y="980440"/>
                  </a:cubicBezTo>
                  <a:cubicBezTo>
                    <a:pt x="405130" y="979170"/>
                    <a:pt x="412750" y="975360"/>
                    <a:pt x="415290" y="977900"/>
                  </a:cubicBezTo>
                  <a:cubicBezTo>
                    <a:pt x="425450" y="986790"/>
                    <a:pt x="434340" y="996950"/>
                    <a:pt x="444500" y="1005840"/>
                  </a:cubicBezTo>
                  <a:cubicBezTo>
                    <a:pt x="445770" y="1003300"/>
                    <a:pt x="447040" y="999490"/>
                    <a:pt x="447040" y="999490"/>
                  </a:cubicBezTo>
                  <a:cubicBezTo>
                    <a:pt x="455930" y="1002030"/>
                    <a:pt x="462280" y="1003300"/>
                    <a:pt x="471170" y="1005840"/>
                  </a:cubicBezTo>
                  <a:cubicBezTo>
                    <a:pt x="472440" y="1009650"/>
                    <a:pt x="474980" y="1014730"/>
                    <a:pt x="474980" y="1017270"/>
                  </a:cubicBezTo>
                  <a:cubicBezTo>
                    <a:pt x="488950" y="1018540"/>
                    <a:pt x="500380" y="1019810"/>
                    <a:pt x="510540" y="1021080"/>
                  </a:cubicBezTo>
                  <a:cubicBezTo>
                    <a:pt x="510540" y="1022350"/>
                    <a:pt x="511810" y="1023620"/>
                    <a:pt x="511810" y="1024890"/>
                  </a:cubicBezTo>
                  <a:lnTo>
                    <a:pt x="488950" y="1032510"/>
                  </a:lnTo>
                  <a:cubicBezTo>
                    <a:pt x="487680" y="1028700"/>
                    <a:pt x="486410" y="1027430"/>
                    <a:pt x="483870" y="1021080"/>
                  </a:cubicBezTo>
                  <a:cubicBezTo>
                    <a:pt x="485140" y="1035050"/>
                    <a:pt x="486410" y="1043940"/>
                    <a:pt x="486410" y="1055370"/>
                  </a:cubicBezTo>
                  <a:cubicBezTo>
                    <a:pt x="497840" y="1046480"/>
                    <a:pt x="513080" y="1056640"/>
                    <a:pt x="520700" y="1041400"/>
                  </a:cubicBezTo>
                  <a:cubicBezTo>
                    <a:pt x="520700" y="1040130"/>
                    <a:pt x="525780" y="1040130"/>
                    <a:pt x="527050" y="1041400"/>
                  </a:cubicBezTo>
                  <a:cubicBezTo>
                    <a:pt x="537210" y="1042670"/>
                    <a:pt x="547370" y="1043940"/>
                    <a:pt x="557530" y="1046480"/>
                  </a:cubicBezTo>
                  <a:cubicBezTo>
                    <a:pt x="556260" y="1043940"/>
                    <a:pt x="556260" y="1041400"/>
                    <a:pt x="554990" y="1038860"/>
                  </a:cubicBezTo>
                  <a:cubicBezTo>
                    <a:pt x="561340" y="1040130"/>
                    <a:pt x="566420" y="1041400"/>
                    <a:pt x="570230" y="1042670"/>
                  </a:cubicBezTo>
                  <a:cubicBezTo>
                    <a:pt x="570230" y="1043940"/>
                    <a:pt x="571500" y="1045210"/>
                    <a:pt x="571500" y="1046480"/>
                  </a:cubicBezTo>
                  <a:cubicBezTo>
                    <a:pt x="562610" y="1051560"/>
                    <a:pt x="553720" y="1057910"/>
                    <a:pt x="544830" y="1062990"/>
                  </a:cubicBezTo>
                  <a:cubicBezTo>
                    <a:pt x="530860" y="1071880"/>
                    <a:pt x="518160" y="1083310"/>
                    <a:pt x="504190" y="1087120"/>
                  </a:cubicBezTo>
                  <a:cubicBezTo>
                    <a:pt x="480060" y="1092200"/>
                    <a:pt x="455930" y="1101090"/>
                    <a:pt x="430530" y="1102360"/>
                  </a:cubicBezTo>
                  <a:lnTo>
                    <a:pt x="424180" y="1102360"/>
                  </a:lnTo>
                  <a:cubicBezTo>
                    <a:pt x="397510" y="1107440"/>
                    <a:pt x="372110" y="1112520"/>
                    <a:pt x="345440" y="1117600"/>
                  </a:cubicBezTo>
                  <a:cubicBezTo>
                    <a:pt x="341630" y="1118870"/>
                    <a:pt x="339090" y="1120140"/>
                    <a:pt x="335280" y="1120140"/>
                  </a:cubicBezTo>
                  <a:cubicBezTo>
                    <a:pt x="318770" y="1122680"/>
                    <a:pt x="302260" y="1123950"/>
                    <a:pt x="287020" y="1126490"/>
                  </a:cubicBezTo>
                  <a:cubicBezTo>
                    <a:pt x="270510" y="1130300"/>
                    <a:pt x="252730" y="1132840"/>
                    <a:pt x="236220" y="1139190"/>
                  </a:cubicBezTo>
                  <a:cubicBezTo>
                    <a:pt x="223520" y="1143000"/>
                    <a:pt x="207010" y="1141730"/>
                    <a:pt x="201930" y="1154430"/>
                  </a:cubicBezTo>
                  <a:cubicBezTo>
                    <a:pt x="196850" y="1154430"/>
                    <a:pt x="191770" y="1153160"/>
                    <a:pt x="189230" y="1154430"/>
                  </a:cubicBezTo>
                  <a:cubicBezTo>
                    <a:pt x="170180" y="1162050"/>
                    <a:pt x="151130" y="1169670"/>
                    <a:pt x="133350" y="1178560"/>
                  </a:cubicBezTo>
                  <a:cubicBezTo>
                    <a:pt x="127000" y="1183640"/>
                    <a:pt x="121920" y="1186180"/>
                    <a:pt x="119380" y="1191260"/>
                  </a:cubicBezTo>
                  <a:cubicBezTo>
                    <a:pt x="118110" y="1195070"/>
                    <a:pt x="121920" y="1201420"/>
                    <a:pt x="123190" y="1203960"/>
                  </a:cubicBezTo>
                  <a:cubicBezTo>
                    <a:pt x="120650" y="1205230"/>
                    <a:pt x="115570" y="1206500"/>
                    <a:pt x="115570" y="1207770"/>
                  </a:cubicBezTo>
                  <a:cubicBezTo>
                    <a:pt x="115570" y="1215390"/>
                    <a:pt x="115570" y="1223010"/>
                    <a:pt x="118110" y="1229360"/>
                  </a:cubicBezTo>
                  <a:cubicBezTo>
                    <a:pt x="121920" y="1238250"/>
                    <a:pt x="133350" y="1245870"/>
                    <a:pt x="120650" y="1257300"/>
                  </a:cubicBezTo>
                  <a:cubicBezTo>
                    <a:pt x="118110" y="1258570"/>
                    <a:pt x="120650" y="1264920"/>
                    <a:pt x="120650" y="1270000"/>
                  </a:cubicBezTo>
                  <a:cubicBezTo>
                    <a:pt x="124460" y="1268730"/>
                    <a:pt x="127000" y="1268730"/>
                    <a:pt x="130810" y="1268730"/>
                  </a:cubicBezTo>
                  <a:cubicBezTo>
                    <a:pt x="118110" y="1290320"/>
                    <a:pt x="118110" y="1297940"/>
                    <a:pt x="130810" y="1301750"/>
                  </a:cubicBezTo>
                  <a:cubicBezTo>
                    <a:pt x="130810" y="1309370"/>
                    <a:pt x="128270" y="1316990"/>
                    <a:pt x="130810" y="1322070"/>
                  </a:cubicBezTo>
                  <a:cubicBezTo>
                    <a:pt x="138430" y="1334770"/>
                    <a:pt x="148590" y="1347470"/>
                    <a:pt x="157480" y="1358900"/>
                  </a:cubicBezTo>
                  <a:cubicBezTo>
                    <a:pt x="156210" y="1360170"/>
                    <a:pt x="153670" y="1361440"/>
                    <a:pt x="152400" y="1361440"/>
                  </a:cubicBezTo>
                  <a:cubicBezTo>
                    <a:pt x="157480" y="1367790"/>
                    <a:pt x="162560" y="1374140"/>
                    <a:pt x="166370" y="1377950"/>
                  </a:cubicBezTo>
                  <a:cubicBezTo>
                    <a:pt x="161290" y="1385570"/>
                    <a:pt x="157480" y="1391920"/>
                    <a:pt x="152400" y="1398270"/>
                  </a:cubicBezTo>
                  <a:cubicBezTo>
                    <a:pt x="158750" y="1400810"/>
                    <a:pt x="162560" y="1402080"/>
                    <a:pt x="167640" y="1403350"/>
                  </a:cubicBezTo>
                  <a:cubicBezTo>
                    <a:pt x="158750" y="1405890"/>
                    <a:pt x="151130" y="1408430"/>
                    <a:pt x="139700" y="1413510"/>
                  </a:cubicBezTo>
                  <a:cubicBezTo>
                    <a:pt x="161290" y="1418590"/>
                    <a:pt x="162560" y="1433830"/>
                    <a:pt x="165100" y="1449070"/>
                  </a:cubicBezTo>
                  <a:cubicBezTo>
                    <a:pt x="165100" y="1450340"/>
                    <a:pt x="171450" y="1451610"/>
                    <a:pt x="175260" y="1452880"/>
                  </a:cubicBezTo>
                  <a:cubicBezTo>
                    <a:pt x="175260" y="1455420"/>
                    <a:pt x="172720" y="1459230"/>
                    <a:pt x="173990" y="1461770"/>
                  </a:cubicBezTo>
                  <a:cubicBezTo>
                    <a:pt x="179070" y="1468120"/>
                    <a:pt x="187960" y="1471930"/>
                    <a:pt x="189230" y="1479550"/>
                  </a:cubicBezTo>
                  <a:cubicBezTo>
                    <a:pt x="196850" y="1501140"/>
                    <a:pt x="210820" y="1497330"/>
                    <a:pt x="226060" y="1492250"/>
                  </a:cubicBezTo>
                  <a:lnTo>
                    <a:pt x="233680" y="1503680"/>
                  </a:lnTo>
                  <a:cubicBezTo>
                    <a:pt x="236220" y="1502410"/>
                    <a:pt x="238760" y="1499870"/>
                    <a:pt x="240030" y="1498600"/>
                  </a:cubicBezTo>
                  <a:cubicBezTo>
                    <a:pt x="241300" y="1506220"/>
                    <a:pt x="254000" y="1515110"/>
                    <a:pt x="257810" y="1510030"/>
                  </a:cubicBezTo>
                  <a:cubicBezTo>
                    <a:pt x="266700" y="1497330"/>
                    <a:pt x="276860" y="1504950"/>
                    <a:pt x="287020" y="1506220"/>
                  </a:cubicBezTo>
                  <a:cubicBezTo>
                    <a:pt x="292100" y="1507490"/>
                    <a:pt x="299720" y="1508760"/>
                    <a:pt x="302260" y="1506220"/>
                  </a:cubicBezTo>
                  <a:cubicBezTo>
                    <a:pt x="308610" y="1499870"/>
                    <a:pt x="327660" y="1506220"/>
                    <a:pt x="322580" y="1488440"/>
                  </a:cubicBezTo>
                  <a:cubicBezTo>
                    <a:pt x="321310" y="1484630"/>
                    <a:pt x="316230" y="1480820"/>
                    <a:pt x="311150" y="1477010"/>
                  </a:cubicBezTo>
                  <a:lnTo>
                    <a:pt x="347980" y="1477010"/>
                  </a:lnTo>
                  <a:cubicBezTo>
                    <a:pt x="349250" y="1480820"/>
                    <a:pt x="349250" y="1485900"/>
                    <a:pt x="350520" y="1489710"/>
                  </a:cubicBezTo>
                  <a:cubicBezTo>
                    <a:pt x="344170" y="1490980"/>
                    <a:pt x="337820" y="1492250"/>
                    <a:pt x="331470" y="1494790"/>
                  </a:cubicBezTo>
                  <a:cubicBezTo>
                    <a:pt x="331470" y="1496060"/>
                    <a:pt x="332740" y="1497330"/>
                    <a:pt x="332740" y="1499870"/>
                  </a:cubicBezTo>
                  <a:cubicBezTo>
                    <a:pt x="335280" y="1499870"/>
                    <a:pt x="339090" y="1498600"/>
                    <a:pt x="341630" y="1498600"/>
                  </a:cubicBezTo>
                  <a:cubicBezTo>
                    <a:pt x="351790" y="1502410"/>
                    <a:pt x="365760" y="1492250"/>
                    <a:pt x="374650" y="1504950"/>
                  </a:cubicBezTo>
                  <a:cubicBezTo>
                    <a:pt x="391160" y="1527810"/>
                    <a:pt x="420370" y="1534160"/>
                    <a:pt x="447040" y="1521460"/>
                  </a:cubicBezTo>
                  <a:cubicBezTo>
                    <a:pt x="449580" y="1520190"/>
                    <a:pt x="454660" y="1524000"/>
                    <a:pt x="458470" y="1525270"/>
                  </a:cubicBezTo>
                  <a:cubicBezTo>
                    <a:pt x="459740" y="1525270"/>
                    <a:pt x="459740" y="1525270"/>
                    <a:pt x="461010" y="1526540"/>
                  </a:cubicBezTo>
                  <a:cubicBezTo>
                    <a:pt x="462280" y="1524000"/>
                    <a:pt x="462280" y="1521460"/>
                    <a:pt x="462280" y="1522730"/>
                  </a:cubicBezTo>
                  <a:cubicBezTo>
                    <a:pt x="471170" y="1522730"/>
                    <a:pt x="480060" y="1525270"/>
                    <a:pt x="488950" y="1524000"/>
                  </a:cubicBezTo>
                  <a:cubicBezTo>
                    <a:pt x="502920" y="1522730"/>
                    <a:pt x="516890" y="1517650"/>
                    <a:pt x="530860" y="1516380"/>
                  </a:cubicBezTo>
                  <a:cubicBezTo>
                    <a:pt x="552450" y="1513840"/>
                    <a:pt x="574040" y="1513840"/>
                    <a:pt x="595630" y="1508760"/>
                  </a:cubicBezTo>
                  <a:cubicBezTo>
                    <a:pt x="604520" y="1506220"/>
                    <a:pt x="610870" y="1507490"/>
                    <a:pt x="617220" y="1510030"/>
                  </a:cubicBezTo>
                  <a:cubicBezTo>
                    <a:pt x="577850" y="1526540"/>
                    <a:pt x="538480" y="1543050"/>
                    <a:pt x="499110" y="1558290"/>
                  </a:cubicBezTo>
                  <a:cubicBezTo>
                    <a:pt x="499110" y="1559560"/>
                    <a:pt x="500380" y="1560830"/>
                    <a:pt x="500380" y="1562100"/>
                  </a:cubicBezTo>
                  <a:cubicBezTo>
                    <a:pt x="502920" y="1562100"/>
                    <a:pt x="505460" y="1563370"/>
                    <a:pt x="510540" y="1564640"/>
                  </a:cubicBezTo>
                  <a:cubicBezTo>
                    <a:pt x="501650" y="1568450"/>
                    <a:pt x="497840" y="1569720"/>
                    <a:pt x="491490" y="1572260"/>
                  </a:cubicBezTo>
                  <a:cubicBezTo>
                    <a:pt x="502920" y="1579880"/>
                    <a:pt x="487680" y="1588770"/>
                    <a:pt x="494030" y="1598930"/>
                  </a:cubicBezTo>
                  <a:cubicBezTo>
                    <a:pt x="499110" y="1609090"/>
                    <a:pt x="495300" y="1624330"/>
                    <a:pt x="518160" y="1620520"/>
                  </a:cubicBezTo>
                  <a:cubicBezTo>
                    <a:pt x="495300" y="1631950"/>
                    <a:pt x="494030" y="1648460"/>
                    <a:pt x="509270" y="1666240"/>
                  </a:cubicBezTo>
                  <a:cubicBezTo>
                    <a:pt x="511810" y="1668780"/>
                    <a:pt x="513080" y="1673860"/>
                    <a:pt x="511810" y="1676400"/>
                  </a:cubicBezTo>
                  <a:cubicBezTo>
                    <a:pt x="509270" y="1685290"/>
                    <a:pt x="505460" y="1692910"/>
                    <a:pt x="502920" y="1699260"/>
                  </a:cubicBezTo>
                  <a:cubicBezTo>
                    <a:pt x="494030" y="1699260"/>
                    <a:pt x="488950" y="1697990"/>
                    <a:pt x="483870" y="1697990"/>
                  </a:cubicBezTo>
                  <a:cubicBezTo>
                    <a:pt x="471170" y="1699260"/>
                    <a:pt x="458470" y="1701800"/>
                    <a:pt x="445770" y="1704340"/>
                  </a:cubicBezTo>
                  <a:cubicBezTo>
                    <a:pt x="405130" y="1711960"/>
                    <a:pt x="363220" y="1719580"/>
                    <a:pt x="322580" y="1727200"/>
                  </a:cubicBezTo>
                  <a:cubicBezTo>
                    <a:pt x="288290" y="1733550"/>
                    <a:pt x="255270" y="1746250"/>
                    <a:pt x="220980" y="1748790"/>
                  </a:cubicBezTo>
                  <a:cubicBezTo>
                    <a:pt x="196850" y="1750060"/>
                    <a:pt x="175260" y="1762760"/>
                    <a:pt x="152400" y="1764030"/>
                  </a:cubicBezTo>
                  <a:cubicBezTo>
                    <a:pt x="137160" y="1765300"/>
                    <a:pt x="121920" y="1771650"/>
                    <a:pt x="107950" y="1778000"/>
                  </a:cubicBezTo>
                  <a:cubicBezTo>
                    <a:pt x="100330" y="1780540"/>
                    <a:pt x="93980" y="1786890"/>
                    <a:pt x="87630" y="1790700"/>
                  </a:cubicBezTo>
                  <a:cubicBezTo>
                    <a:pt x="86360" y="1790700"/>
                    <a:pt x="82550" y="1789430"/>
                    <a:pt x="81280" y="1790700"/>
                  </a:cubicBezTo>
                  <a:cubicBezTo>
                    <a:pt x="71120" y="1795780"/>
                    <a:pt x="62230" y="1800860"/>
                    <a:pt x="52070" y="1804670"/>
                  </a:cubicBezTo>
                  <a:cubicBezTo>
                    <a:pt x="44450" y="1808480"/>
                    <a:pt x="38100" y="1812290"/>
                    <a:pt x="30480" y="1816100"/>
                  </a:cubicBezTo>
                  <a:cubicBezTo>
                    <a:pt x="30480" y="1817370"/>
                    <a:pt x="31750" y="1818640"/>
                    <a:pt x="31750" y="1819910"/>
                  </a:cubicBezTo>
                  <a:cubicBezTo>
                    <a:pt x="29210" y="1819910"/>
                    <a:pt x="25400" y="1818640"/>
                    <a:pt x="21590" y="1817370"/>
                  </a:cubicBezTo>
                  <a:cubicBezTo>
                    <a:pt x="22860" y="1824990"/>
                    <a:pt x="24130" y="1830070"/>
                    <a:pt x="25400" y="1836420"/>
                  </a:cubicBezTo>
                  <a:cubicBezTo>
                    <a:pt x="24130" y="1836420"/>
                    <a:pt x="24130" y="1836420"/>
                    <a:pt x="22860" y="1837690"/>
                  </a:cubicBezTo>
                  <a:cubicBezTo>
                    <a:pt x="21590" y="1835150"/>
                    <a:pt x="20320" y="1832610"/>
                    <a:pt x="19050" y="1831340"/>
                  </a:cubicBezTo>
                  <a:cubicBezTo>
                    <a:pt x="7620" y="1844040"/>
                    <a:pt x="0" y="1855470"/>
                    <a:pt x="17780" y="1863090"/>
                  </a:cubicBezTo>
                  <a:cubicBezTo>
                    <a:pt x="16510" y="1869440"/>
                    <a:pt x="16510" y="1874520"/>
                    <a:pt x="16510" y="1878330"/>
                  </a:cubicBezTo>
                  <a:lnTo>
                    <a:pt x="20320" y="1905000"/>
                  </a:lnTo>
                  <a:cubicBezTo>
                    <a:pt x="21590" y="1916430"/>
                    <a:pt x="19050" y="1927860"/>
                    <a:pt x="33020" y="1931671"/>
                  </a:cubicBezTo>
                  <a:cubicBezTo>
                    <a:pt x="29210" y="1938021"/>
                    <a:pt x="29210" y="1967231"/>
                    <a:pt x="34290" y="1968500"/>
                  </a:cubicBezTo>
                  <a:cubicBezTo>
                    <a:pt x="43180" y="1972310"/>
                    <a:pt x="45720" y="1983740"/>
                    <a:pt x="53340" y="1988821"/>
                  </a:cubicBezTo>
                  <a:cubicBezTo>
                    <a:pt x="54610" y="1990091"/>
                    <a:pt x="55880" y="1992631"/>
                    <a:pt x="55880" y="1992631"/>
                  </a:cubicBezTo>
                  <a:cubicBezTo>
                    <a:pt x="45720" y="2004060"/>
                    <a:pt x="60960" y="1998981"/>
                    <a:pt x="63500" y="2004060"/>
                  </a:cubicBezTo>
                  <a:cubicBezTo>
                    <a:pt x="60960" y="2010410"/>
                    <a:pt x="55880" y="2016760"/>
                    <a:pt x="54610" y="2024381"/>
                  </a:cubicBezTo>
                  <a:cubicBezTo>
                    <a:pt x="53340" y="2032001"/>
                    <a:pt x="54610" y="2038351"/>
                    <a:pt x="66040" y="2034541"/>
                  </a:cubicBezTo>
                  <a:cubicBezTo>
                    <a:pt x="64770" y="2045971"/>
                    <a:pt x="63500" y="2056131"/>
                    <a:pt x="62230" y="2067561"/>
                  </a:cubicBezTo>
                  <a:cubicBezTo>
                    <a:pt x="63500" y="2067561"/>
                    <a:pt x="64770" y="2066291"/>
                    <a:pt x="64770" y="2066291"/>
                  </a:cubicBezTo>
                  <a:cubicBezTo>
                    <a:pt x="68580" y="2075181"/>
                    <a:pt x="71120" y="2082801"/>
                    <a:pt x="74930" y="2090421"/>
                  </a:cubicBezTo>
                  <a:cubicBezTo>
                    <a:pt x="81280" y="2090421"/>
                    <a:pt x="87630" y="2091691"/>
                    <a:pt x="95250" y="2092960"/>
                  </a:cubicBezTo>
                  <a:lnTo>
                    <a:pt x="95250" y="2096771"/>
                  </a:lnTo>
                  <a:cubicBezTo>
                    <a:pt x="91440" y="2098041"/>
                    <a:pt x="87630" y="2099310"/>
                    <a:pt x="83820" y="2100581"/>
                  </a:cubicBezTo>
                  <a:cubicBezTo>
                    <a:pt x="85090" y="2101851"/>
                    <a:pt x="87630" y="2101851"/>
                    <a:pt x="87630" y="2101851"/>
                  </a:cubicBezTo>
                  <a:cubicBezTo>
                    <a:pt x="88900" y="2120901"/>
                    <a:pt x="105410" y="2118361"/>
                    <a:pt x="116840" y="2123441"/>
                  </a:cubicBezTo>
                  <a:cubicBezTo>
                    <a:pt x="121920" y="2125981"/>
                    <a:pt x="128270" y="2127251"/>
                    <a:pt x="132080" y="2125981"/>
                  </a:cubicBezTo>
                  <a:cubicBezTo>
                    <a:pt x="139700" y="2122171"/>
                    <a:pt x="144780" y="2123441"/>
                    <a:pt x="144780" y="2131060"/>
                  </a:cubicBezTo>
                  <a:cubicBezTo>
                    <a:pt x="144780" y="2134871"/>
                    <a:pt x="142240" y="2139950"/>
                    <a:pt x="140970" y="2142490"/>
                  </a:cubicBezTo>
                  <a:cubicBezTo>
                    <a:pt x="149860" y="2142490"/>
                    <a:pt x="163830" y="2146300"/>
                    <a:pt x="171450" y="2141220"/>
                  </a:cubicBezTo>
                  <a:cubicBezTo>
                    <a:pt x="189230" y="2129790"/>
                    <a:pt x="205740" y="2139950"/>
                    <a:pt x="222250" y="2136140"/>
                  </a:cubicBezTo>
                  <a:cubicBezTo>
                    <a:pt x="231140" y="2133600"/>
                    <a:pt x="238760" y="2133600"/>
                    <a:pt x="251460" y="2131060"/>
                  </a:cubicBezTo>
                  <a:cubicBezTo>
                    <a:pt x="257810" y="2136140"/>
                    <a:pt x="264160" y="2134871"/>
                    <a:pt x="265430" y="2128521"/>
                  </a:cubicBezTo>
                  <a:cubicBezTo>
                    <a:pt x="275590" y="2128521"/>
                    <a:pt x="284480" y="2128521"/>
                    <a:pt x="293370" y="2127250"/>
                  </a:cubicBezTo>
                  <a:cubicBezTo>
                    <a:pt x="307340" y="2124710"/>
                    <a:pt x="320040" y="2120900"/>
                    <a:pt x="334010" y="2119630"/>
                  </a:cubicBezTo>
                  <a:cubicBezTo>
                    <a:pt x="342900" y="2118360"/>
                    <a:pt x="353060" y="2120900"/>
                    <a:pt x="363220" y="2119630"/>
                  </a:cubicBezTo>
                  <a:cubicBezTo>
                    <a:pt x="368300" y="2118360"/>
                    <a:pt x="372110" y="2110740"/>
                    <a:pt x="377190" y="2106930"/>
                  </a:cubicBezTo>
                  <a:cubicBezTo>
                    <a:pt x="382270" y="2119630"/>
                    <a:pt x="392430" y="2120900"/>
                    <a:pt x="408940" y="2112010"/>
                  </a:cubicBezTo>
                  <a:cubicBezTo>
                    <a:pt x="402590" y="2106930"/>
                    <a:pt x="394970" y="2103120"/>
                    <a:pt x="388620" y="2099310"/>
                  </a:cubicBezTo>
                  <a:cubicBezTo>
                    <a:pt x="394970" y="2096770"/>
                    <a:pt x="400050" y="2092960"/>
                    <a:pt x="405130" y="2091690"/>
                  </a:cubicBezTo>
                  <a:cubicBezTo>
                    <a:pt x="410210" y="2091690"/>
                    <a:pt x="414020" y="2092960"/>
                    <a:pt x="417830" y="2092960"/>
                  </a:cubicBezTo>
                  <a:cubicBezTo>
                    <a:pt x="421640" y="2092960"/>
                    <a:pt x="425450" y="2092960"/>
                    <a:pt x="429260" y="2091690"/>
                  </a:cubicBezTo>
                  <a:cubicBezTo>
                    <a:pt x="433070" y="2090420"/>
                    <a:pt x="435610" y="2089150"/>
                    <a:pt x="438150" y="2086610"/>
                  </a:cubicBezTo>
                  <a:cubicBezTo>
                    <a:pt x="438150" y="2090420"/>
                    <a:pt x="439420" y="2095500"/>
                    <a:pt x="439420" y="2099310"/>
                  </a:cubicBezTo>
                  <a:cubicBezTo>
                    <a:pt x="439420" y="2103120"/>
                    <a:pt x="436880" y="2106930"/>
                    <a:pt x="435610" y="2110740"/>
                  </a:cubicBezTo>
                  <a:cubicBezTo>
                    <a:pt x="439420" y="2110740"/>
                    <a:pt x="443230" y="2110740"/>
                    <a:pt x="448310" y="2109470"/>
                  </a:cubicBezTo>
                  <a:cubicBezTo>
                    <a:pt x="453390" y="2117090"/>
                    <a:pt x="439420" y="2133600"/>
                    <a:pt x="458470" y="2134870"/>
                  </a:cubicBezTo>
                  <a:cubicBezTo>
                    <a:pt x="457200" y="2139950"/>
                    <a:pt x="455930" y="2143760"/>
                    <a:pt x="454660" y="2148840"/>
                  </a:cubicBezTo>
                  <a:cubicBezTo>
                    <a:pt x="462280" y="2148840"/>
                    <a:pt x="469900" y="2150110"/>
                    <a:pt x="481330" y="2151380"/>
                  </a:cubicBezTo>
                  <a:cubicBezTo>
                    <a:pt x="476250" y="2157730"/>
                    <a:pt x="472440" y="2162810"/>
                    <a:pt x="467360" y="2167890"/>
                  </a:cubicBezTo>
                  <a:cubicBezTo>
                    <a:pt x="471170" y="2166620"/>
                    <a:pt x="474980" y="2166620"/>
                    <a:pt x="482600" y="2165350"/>
                  </a:cubicBezTo>
                  <a:cubicBezTo>
                    <a:pt x="466090" y="2180590"/>
                    <a:pt x="483870" y="2181860"/>
                    <a:pt x="490220" y="2190750"/>
                  </a:cubicBezTo>
                  <a:cubicBezTo>
                    <a:pt x="494030" y="2180590"/>
                    <a:pt x="496570" y="2174240"/>
                    <a:pt x="497840" y="2169160"/>
                  </a:cubicBezTo>
                  <a:cubicBezTo>
                    <a:pt x="504190" y="2175510"/>
                    <a:pt x="511810" y="2183130"/>
                    <a:pt x="519430" y="2192020"/>
                  </a:cubicBezTo>
                  <a:cubicBezTo>
                    <a:pt x="520700" y="2192020"/>
                    <a:pt x="523240" y="2189480"/>
                    <a:pt x="524510" y="2190750"/>
                  </a:cubicBezTo>
                  <a:cubicBezTo>
                    <a:pt x="538480" y="2197100"/>
                    <a:pt x="544830" y="2190750"/>
                    <a:pt x="549910" y="2178050"/>
                  </a:cubicBezTo>
                  <a:cubicBezTo>
                    <a:pt x="551180" y="2175510"/>
                    <a:pt x="557530" y="2174240"/>
                    <a:pt x="558800" y="2172970"/>
                  </a:cubicBezTo>
                  <a:cubicBezTo>
                    <a:pt x="556260" y="2180590"/>
                    <a:pt x="552450" y="2188210"/>
                    <a:pt x="548640" y="2197100"/>
                  </a:cubicBezTo>
                  <a:cubicBezTo>
                    <a:pt x="533400" y="2199640"/>
                    <a:pt x="515620" y="2203450"/>
                    <a:pt x="497840" y="2207260"/>
                  </a:cubicBezTo>
                  <a:cubicBezTo>
                    <a:pt x="481330" y="2211070"/>
                    <a:pt x="464820" y="2217420"/>
                    <a:pt x="447040" y="2219960"/>
                  </a:cubicBezTo>
                  <a:cubicBezTo>
                    <a:pt x="422910" y="2223770"/>
                    <a:pt x="398780" y="2226310"/>
                    <a:pt x="373380" y="2230120"/>
                  </a:cubicBezTo>
                  <a:cubicBezTo>
                    <a:pt x="344170" y="2235200"/>
                    <a:pt x="314960" y="2240280"/>
                    <a:pt x="285750" y="2246630"/>
                  </a:cubicBezTo>
                  <a:cubicBezTo>
                    <a:pt x="261620" y="2251710"/>
                    <a:pt x="238760" y="2259330"/>
                    <a:pt x="214630" y="2264410"/>
                  </a:cubicBezTo>
                  <a:cubicBezTo>
                    <a:pt x="198120" y="2268220"/>
                    <a:pt x="181610" y="2269490"/>
                    <a:pt x="166370" y="2275840"/>
                  </a:cubicBezTo>
                  <a:cubicBezTo>
                    <a:pt x="151130" y="2282190"/>
                    <a:pt x="129540" y="2280920"/>
                    <a:pt x="124460" y="2302510"/>
                  </a:cubicBezTo>
                  <a:cubicBezTo>
                    <a:pt x="115570" y="2297430"/>
                    <a:pt x="109220" y="2299970"/>
                    <a:pt x="107950" y="2308860"/>
                  </a:cubicBezTo>
                  <a:cubicBezTo>
                    <a:pt x="107950" y="2311400"/>
                    <a:pt x="106680" y="2313940"/>
                    <a:pt x="104140" y="2313940"/>
                  </a:cubicBezTo>
                  <a:cubicBezTo>
                    <a:pt x="90170" y="2317750"/>
                    <a:pt x="93980" y="2325370"/>
                    <a:pt x="100330" y="2332990"/>
                  </a:cubicBezTo>
                  <a:cubicBezTo>
                    <a:pt x="107950" y="2341880"/>
                    <a:pt x="107950" y="2350770"/>
                    <a:pt x="106680" y="2360930"/>
                  </a:cubicBezTo>
                  <a:cubicBezTo>
                    <a:pt x="104140" y="2374900"/>
                    <a:pt x="101600" y="2390140"/>
                    <a:pt x="99060" y="2404110"/>
                  </a:cubicBezTo>
                  <a:cubicBezTo>
                    <a:pt x="99060" y="2407920"/>
                    <a:pt x="102870" y="2411730"/>
                    <a:pt x="105410" y="2415540"/>
                  </a:cubicBezTo>
                  <a:lnTo>
                    <a:pt x="109220" y="2423160"/>
                  </a:lnTo>
                  <a:lnTo>
                    <a:pt x="109220" y="2444750"/>
                  </a:lnTo>
                  <a:cubicBezTo>
                    <a:pt x="114300" y="2444750"/>
                    <a:pt x="120650" y="2443480"/>
                    <a:pt x="127000" y="2443480"/>
                  </a:cubicBezTo>
                  <a:cubicBezTo>
                    <a:pt x="127000" y="2443480"/>
                    <a:pt x="127000" y="2444750"/>
                    <a:pt x="128270" y="2444750"/>
                  </a:cubicBezTo>
                  <a:cubicBezTo>
                    <a:pt x="124460" y="2446020"/>
                    <a:pt x="121920" y="2447290"/>
                    <a:pt x="118110" y="2449830"/>
                  </a:cubicBezTo>
                  <a:cubicBezTo>
                    <a:pt x="125730" y="2458720"/>
                    <a:pt x="111760" y="2481580"/>
                    <a:pt x="142240" y="2476500"/>
                  </a:cubicBezTo>
                  <a:cubicBezTo>
                    <a:pt x="133350" y="2484120"/>
                    <a:pt x="128270" y="2489200"/>
                    <a:pt x="124460" y="2491740"/>
                  </a:cubicBezTo>
                  <a:cubicBezTo>
                    <a:pt x="127000" y="2498090"/>
                    <a:pt x="129540" y="2501900"/>
                    <a:pt x="130810" y="2505710"/>
                  </a:cubicBezTo>
                  <a:cubicBezTo>
                    <a:pt x="125730" y="2509520"/>
                    <a:pt x="121920" y="2513330"/>
                    <a:pt x="118110" y="2515870"/>
                  </a:cubicBezTo>
                  <a:cubicBezTo>
                    <a:pt x="123190" y="2520950"/>
                    <a:pt x="128270" y="2524760"/>
                    <a:pt x="130810" y="2528570"/>
                  </a:cubicBezTo>
                  <a:cubicBezTo>
                    <a:pt x="135890" y="2523490"/>
                    <a:pt x="140970" y="2518410"/>
                    <a:pt x="146050" y="2518410"/>
                  </a:cubicBezTo>
                  <a:cubicBezTo>
                    <a:pt x="151130" y="2518410"/>
                    <a:pt x="157480" y="2527300"/>
                    <a:pt x="163830" y="2532380"/>
                  </a:cubicBezTo>
                  <a:cubicBezTo>
                    <a:pt x="163830" y="2533650"/>
                    <a:pt x="160020" y="2534920"/>
                    <a:pt x="158750" y="2534920"/>
                  </a:cubicBezTo>
                  <a:cubicBezTo>
                    <a:pt x="149860" y="2524760"/>
                    <a:pt x="140970" y="2523490"/>
                    <a:pt x="132080" y="2534920"/>
                  </a:cubicBezTo>
                  <a:cubicBezTo>
                    <a:pt x="132080" y="2534920"/>
                    <a:pt x="130810" y="2534920"/>
                    <a:pt x="130810" y="2533650"/>
                  </a:cubicBezTo>
                  <a:cubicBezTo>
                    <a:pt x="130810" y="2532380"/>
                    <a:pt x="130810" y="2532380"/>
                    <a:pt x="129540" y="2531110"/>
                  </a:cubicBezTo>
                  <a:cubicBezTo>
                    <a:pt x="124460" y="2536190"/>
                    <a:pt x="125730" y="2540000"/>
                    <a:pt x="132080" y="2543810"/>
                  </a:cubicBezTo>
                  <a:cubicBezTo>
                    <a:pt x="140970" y="2548890"/>
                    <a:pt x="139700" y="2552700"/>
                    <a:pt x="134620" y="2559050"/>
                  </a:cubicBezTo>
                  <a:cubicBezTo>
                    <a:pt x="137160" y="2560320"/>
                    <a:pt x="140970" y="2562860"/>
                    <a:pt x="140970" y="2564130"/>
                  </a:cubicBezTo>
                  <a:cubicBezTo>
                    <a:pt x="140970" y="2570480"/>
                    <a:pt x="153670" y="2574290"/>
                    <a:pt x="143510" y="2581910"/>
                  </a:cubicBezTo>
                  <a:cubicBezTo>
                    <a:pt x="148590" y="2588260"/>
                    <a:pt x="151130" y="2594610"/>
                    <a:pt x="162560" y="2597150"/>
                  </a:cubicBezTo>
                  <a:cubicBezTo>
                    <a:pt x="172720" y="2599690"/>
                    <a:pt x="175260" y="2594610"/>
                    <a:pt x="181610" y="2593340"/>
                  </a:cubicBezTo>
                  <a:cubicBezTo>
                    <a:pt x="187960" y="2592070"/>
                    <a:pt x="195580" y="2595880"/>
                    <a:pt x="201930" y="2597150"/>
                  </a:cubicBezTo>
                  <a:cubicBezTo>
                    <a:pt x="204470" y="2597150"/>
                    <a:pt x="207010" y="2593340"/>
                    <a:pt x="207010" y="2592070"/>
                  </a:cubicBezTo>
                  <a:cubicBezTo>
                    <a:pt x="215900" y="2593340"/>
                    <a:pt x="224790" y="2595880"/>
                    <a:pt x="232410" y="2594610"/>
                  </a:cubicBezTo>
                  <a:cubicBezTo>
                    <a:pt x="243840" y="2593340"/>
                    <a:pt x="250190" y="2597150"/>
                    <a:pt x="251460" y="2607310"/>
                  </a:cubicBezTo>
                  <a:cubicBezTo>
                    <a:pt x="252730" y="2618740"/>
                    <a:pt x="259080" y="2620010"/>
                    <a:pt x="267970" y="2618740"/>
                  </a:cubicBezTo>
                  <a:cubicBezTo>
                    <a:pt x="275590" y="2617470"/>
                    <a:pt x="281940" y="2614930"/>
                    <a:pt x="289560" y="2613660"/>
                  </a:cubicBezTo>
                  <a:cubicBezTo>
                    <a:pt x="285750" y="2609850"/>
                    <a:pt x="280670" y="2606040"/>
                    <a:pt x="274320" y="2600960"/>
                  </a:cubicBezTo>
                  <a:cubicBezTo>
                    <a:pt x="280670" y="2599690"/>
                    <a:pt x="287020" y="2597150"/>
                    <a:pt x="292100" y="2597150"/>
                  </a:cubicBezTo>
                  <a:cubicBezTo>
                    <a:pt x="302260" y="2595880"/>
                    <a:pt x="311150" y="2594610"/>
                    <a:pt x="321310" y="2594610"/>
                  </a:cubicBezTo>
                  <a:cubicBezTo>
                    <a:pt x="325120" y="2594610"/>
                    <a:pt x="328930" y="2597150"/>
                    <a:pt x="332740" y="2600960"/>
                  </a:cubicBezTo>
                  <a:cubicBezTo>
                    <a:pt x="316230" y="2600960"/>
                    <a:pt x="300990" y="2600960"/>
                    <a:pt x="289560" y="2613660"/>
                  </a:cubicBezTo>
                  <a:cubicBezTo>
                    <a:pt x="293370" y="2614930"/>
                    <a:pt x="298450" y="2616200"/>
                    <a:pt x="302260" y="2616200"/>
                  </a:cubicBezTo>
                  <a:cubicBezTo>
                    <a:pt x="323850" y="2614930"/>
                    <a:pt x="346710" y="2613660"/>
                    <a:pt x="368300" y="2612390"/>
                  </a:cubicBezTo>
                  <a:cubicBezTo>
                    <a:pt x="389890" y="2611120"/>
                    <a:pt x="410210" y="2608580"/>
                    <a:pt x="433070" y="2607310"/>
                  </a:cubicBezTo>
                  <a:cubicBezTo>
                    <a:pt x="439420" y="2633980"/>
                    <a:pt x="445770" y="2659380"/>
                    <a:pt x="450850" y="2684780"/>
                  </a:cubicBezTo>
                  <a:cubicBezTo>
                    <a:pt x="448310" y="2686050"/>
                    <a:pt x="445770" y="2687320"/>
                    <a:pt x="443230" y="2687320"/>
                  </a:cubicBezTo>
                  <a:cubicBezTo>
                    <a:pt x="447040" y="2692400"/>
                    <a:pt x="452120" y="2697480"/>
                    <a:pt x="453390" y="2702560"/>
                  </a:cubicBezTo>
                  <a:cubicBezTo>
                    <a:pt x="454660" y="2710180"/>
                    <a:pt x="453390" y="2717800"/>
                    <a:pt x="453390" y="2722880"/>
                  </a:cubicBezTo>
                  <a:cubicBezTo>
                    <a:pt x="462280" y="2725420"/>
                    <a:pt x="467360" y="2726690"/>
                    <a:pt x="473710" y="2727960"/>
                  </a:cubicBezTo>
                  <a:cubicBezTo>
                    <a:pt x="472440" y="2727960"/>
                    <a:pt x="471170" y="2729230"/>
                    <a:pt x="468630" y="2729230"/>
                  </a:cubicBezTo>
                  <a:cubicBezTo>
                    <a:pt x="469900" y="2738120"/>
                    <a:pt x="472440" y="2748280"/>
                    <a:pt x="473710" y="2760980"/>
                  </a:cubicBezTo>
                  <a:lnTo>
                    <a:pt x="494030" y="2760980"/>
                  </a:lnTo>
                  <a:cubicBezTo>
                    <a:pt x="497840" y="2760980"/>
                    <a:pt x="501650" y="2763520"/>
                    <a:pt x="502920" y="2764790"/>
                  </a:cubicBezTo>
                  <a:cubicBezTo>
                    <a:pt x="508000" y="2780030"/>
                    <a:pt x="519430" y="2785110"/>
                    <a:pt x="534670" y="2781300"/>
                  </a:cubicBezTo>
                  <a:cubicBezTo>
                    <a:pt x="541020" y="2780030"/>
                    <a:pt x="548640" y="2780030"/>
                    <a:pt x="554990" y="2780030"/>
                  </a:cubicBezTo>
                  <a:lnTo>
                    <a:pt x="570230" y="2780030"/>
                  </a:lnTo>
                  <a:cubicBezTo>
                    <a:pt x="575310" y="2780030"/>
                    <a:pt x="580390" y="2778760"/>
                    <a:pt x="585470" y="2777490"/>
                  </a:cubicBezTo>
                  <a:cubicBezTo>
                    <a:pt x="586740" y="2773680"/>
                    <a:pt x="586740" y="2769870"/>
                    <a:pt x="588010" y="2764790"/>
                  </a:cubicBezTo>
                  <a:cubicBezTo>
                    <a:pt x="591820" y="2764790"/>
                    <a:pt x="594360" y="2763520"/>
                    <a:pt x="598170" y="2763520"/>
                  </a:cubicBezTo>
                  <a:cubicBezTo>
                    <a:pt x="622300" y="2760980"/>
                    <a:pt x="647700" y="2757170"/>
                    <a:pt x="673100" y="2754630"/>
                  </a:cubicBezTo>
                  <a:cubicBezTo>
                    <a:pt x="673100" y="2754630"/>
                    <a:pt x="674370" y="2757170"/>
                    <a:pt x="675640" y="2760980"/>
                  </a:cubicBezTo>
                  <a:cubicBezTo>
                    <a:pt x="671830" y="2762250"/>
                    <a:pt x="669290" y="2763520"/>
                    <a:pt x="666750" y="2764790"/>
                  </a:cubicBezTo>
                  <a:cubicBezTo>
                    <a:pt x="676910" y="2774950"/>
                    <a:pt x="690880" y="2776220"/>
                    <a:pt x="699770" y="2768600"/>
                  </a:cubicBezTo>
                  <a:cubicBezTo>
                    <a:pt x="694690" y="2764790"/>
                    <a:pt x="690880" y="2762250"/>
                    <a:pt x="684530" y="2758440"/>
                  </a:cubicBezTo>
                  <a:lnTo>
                    <a:pt x="688340" y="2754630"/>
                  </a:lnTo>
                  <a:lnTo>
                    <a:pt x="698500" y="2754630"/>
                  </a:lnTo>
                  <a:lnTo>
                    <a:pt x="698500" y="2753360"/>
                  </a:lnTo>
                  <a:cubicBezTo>
                    <a:pt x="703580" y="2754630"/>
                    <a:pt x="707390" y="2757170"/>
                    <a:pt x="712470" y="2753360"/>
                  </a:cubicBezTo>
                  <a:lnTo>
                    <a:pt x="717550" y="2753360"/>
                  </a:lnTo>
                  <a:lnTo>
                    <a:pt x="762000" y="2755900"/>
                  </a:lnTo>
                  <a:cubicBezTo>
                    <a:pt x="767080" y="2755900"/>
                    <a:pt x="769620" y="2754630"/>
                    <a:pt x="772160" y="2752090"/>
                  </a:cubicBezTo>
                  <a:cubicBezTo>
                    <a:pt x="778510" y="2762250"/>
                    <a:pt x="783590" y="2771140"/>
                    <a:pt x="789940" y="2782570"/>
                  </a:cubicBezTo>
                  <a:cubicBezTo>
                    <a:pt x="788670" y="2782570"/>
                    <a:pt x="786130" y="2783840"/>
                    <a:pt x="783590" y="2783840"/>
                  </a:cubicBezTo>
                  <a:cubicBezTo>
                    <a:pt x="800100" y="2810510"/>
                    <a:pt x="810260" y="2838450"/>
                    <a:pt x="795020" y="2868930"/>
                  </a:cubicBezTo>
                  <a:cubicBezTo>
                    <a:pt x="796290" y="2879090"/>
                    <a:pt x="798830" y="2889250"/>
                    <a:pt x="800100" y="2901950"/>
                  </a:cubicBezTo>
                  <a:lnTo>
                    <a:pt x="812800" y="2901950"/>
                  </a:lnTo>
                  <a:cubicBezTo>
                    <a:pt x="810260" y="2908300"/>
                    <a:pt x="807720" y="2912110"/>
                    <a:pt x="806450" y="2915920"/>
                  </a:cubicBezTo>
                  <a:cubicBezTo>
                    <a:pt x="806450" y="2922270"/>
                    <a:pt x="820420" y="2924810"/>
                    <a:pt x="810260" y="2933700"/>
                  </a:cubicBezTo>
                  <a:lnTo>
                    <a:pt x="812800" y="2938780"/>
                  </a:lnTo>
                  <a:cubicBezTo>
                    <a:pt x="825500" y="2955290"/>
                    <a:pt x="839470" y="2970530"/>
                    <a:pt x="853440" y="2989580"/>
                  </a:cubicBezTo>
                  <a:cubicBezTo>
                    <a:pt x="843280" y="2994660"/>
                    <a:pt x="834390" y="2999740"/>
                    <a:pt x="822960" y="3004820"/>
                  </a:cubicBezTo>
                  <a:cubicBezTo>
                    <a:pt x="834390" y="3006090"/>
                    <a:pt x="835660" y="3012440"/>
                    <a:pt x="831850" y="3021330"/>
                  </a:cubicBezTo>
                  <a:cubicBezTo>
                    <a:pt x="830580" y="3023870"/>
                    <a:pt x="833120" y="3030220"/>
                    <a:pt x="834390" y="3031490"/>
                  </a:cubicBezTo>
                  <a:cubicBezTo>
                    <a:pt x="848360" y="3035300"/>
                    <a:pt x="861060" y="3049270"/>
                    <a:pt x="877570" y="3044190"/>
                  </a:cubicBezTo>
                  <a:cubicBezTo>
                    <a:pt x="877570" y="3046730"/>
                    <a:pt x="876300" y="3050540"/>
                    <a:pt x="875030" y="3051810"/>
                  </a:cubicBezTo>
                  <a:cubicBezTo>
                    <a:pt x="864870" y="3056890"/>
                    <a:pt x="854710" y="3060700"/>
                    <a:pt x="844550" y="3065780"/>
                  </a:cubicBezTo>
                  <a:lnTo>
                    <a:pt x="859790" y="3073400"/>
                  </a:lnTo>
                  <a:cubicBezTo>
                    <a:pt x="862330" y="3069590"/>
                    <a:pt x="863600" y="3065780"/>
                    <a:pt x="866140" y="3061970"/>
                  </a:cubicBezTo>
                  <a:cubicBezTo>
                    <a:pt x="873760" y="3065780"/>
                    <a:pt x="880110" y="3068320"/>
                    <a:pt x="887730" y="3072130"/>
                  </a:cubicBezTo>
                  <a:cubicBezTo>
                    <a:pt x="883919" y="3074670"/>
                    <a:pt x="881380" y="3075940"/>
                    <a:pt x="878840" y="3077210"/>
                  </a:cubicBezTo>
                  <a:cubicBezTo>
                    <a:pt x="881380" y="3078480"/>
                    <a:pt x="883920" y="3081020"/>
                    <a:pt x="887730" y="3082290"/>
                  </a:cubicBezTo>
                  <a:cubicBezTo>
                    <a:pt x="891539" y="3083560"/>
                    <a:pt x="895349" y="3082290"/>
                    <a:pt x="897890" y="3083560"/>
                  </a:cubicBezTo>
                  <a:cubicBezTo>
                    <a:pt x="904240" y="3077210"/>
                    <a:pt x="909320" y="3069590"/>
                    <a:pt x="915670" y="3065780"/>
                  </a:cubicBezTo>
                  <a:cubicBezTo>
                    <a:pt x="923290" y="3061970"/>
                    <a:pt x="1130300" y="3040380"/>
                    <a:pt x="1137920" y="3039110"/>
                  </a:cubicBezTo>
                  <a:cubicBezTo>
                    <a:pt x="1148080" y="3037840"/>
                    <a:pt x="1159510" y="3039110"/>
                    <a:pt x="1169670" y="3040380"/>
                  </a:cubicBezTo>
                  <a:lnTo>
                    <a:pt x="1143000" y="3051810"/>
                  </a:lnTo>
                  <a:lnTo>
                    <a:pt x="1146810" y="3059430"/>
                  </a:lnTo>
                  <a:cubicBezTo>
                    <a:pt x="1159510" y="3058160"/>
                    <a:pt x="1169670" y="3058160"/>
                    <a:pt x="1179830" y="3055620"/>
                  </a:cubicBezTo>
                  <a:cubicBezTo>
                    <a:pt x="1186180" y="3054350"/>
                    <a:pt x="1196340" y="3055620"/>
                    <a:pt x="1197610" y="3045460"/>
                  </a:cubicBezTo>
                  <a:cubicBezTo>
                    <a:pt x="1206500" y="3051810"/>
                    <a:pt x="1215390" y="3053080"/>
                    <a:pt x="1226820" y="3048000"/>
                  </a:cubicBezTo>
                  <a:cubicBezTo>
                    <a:pt x="1233170" y="3045460"/>
                    <a:pt x="1240790" y="3045460"/>
                    <a:pt x="1247140" y="3044190"/>
                  </a:cubicBezTo>
                  <a:cubicBezTo>
                    <a:pt x="1262380" y="3042920"/>
                    <a:pt x="1277620" y="3041650"/>
                    <a:pt x="1292860" y="3039110"/>
                  </a:cubicBezTo>
                  <a:lnTo>
                    <a:pt x="1308100" y="3039110"/>
                  </a:lnTo>
                  <a:cubicBezTo>
                    <a:pt x="1309370" y="3036570"/>
                    <a:pt x="1309370" y="3032760"/>
                    <a:pt x="1309370" y="3032760"/>
                  </a:cubicBezTo>
                  <a:cubicBezTo>
                    <a:pt x="1323340" y="3032760"/>
                    <a:pt x="1334770" y="3034030"/>
                    <a:pt x="1347470" y="3034030"/>
                  </a:cubicBezTo>
                  <a:cubicBezTo>
                    <a:pt x="1361440" y="3034030"/>
                    <a:pt x="1367790" y="3025140"/>
                    <a:pt x="1362710" y="3011170"/>
                  </a:cubicBezTo>
                  <a:cubicBezTo>
                    <a:pt x="1366520" y="3011170"/>
                    <a:pt x="1371599" y="3012440"/>
                    <a:pt x="1374140" y="3012440"/>
                  </a:cubicBezTo>
                  <a:cubicBezTo>
                    <a:pt x="1375410" y="3017520"/>
                    <a:pt x="1374140" y="3023870"/>
                    <a:pt x="1376680" y="3025140"/>
                  </a:cubicBezTo>
                  <a:cubicBezTo>
                    <a:pt x="1380490" y="3027680"/>
                    <a:pt x="1386840" y="3027680"/>
                    <a:pt x="1391919" y="3026410"/>
                  </a:cubicBezTo>
                  <a:cubicBezTo>
                    <a:pt x="1398269" y="3025140"/>
                    <a:pt x="1405889" y="3018790"/>
                    <a:pt x="1408430" y="3021330"/>
                  </a:cubicBezTo>
                  <a:cubicBezTo>
                    <a:pt x="1421130" y="3031490"/>
                    <a:pt x="1430019" y="3022600"/>
                    <a:pt x="1436369" y="3017520"/>
                  </a:cubicBezTo>
                  <a:cubicBezTo>
                    <a:pt x="1441449" y="3018790"/>
                    <a:pt x="1443989" y="3022600"/>
                    <a:pt x="1446530" y="3021330"/>
                  </a:cubicBezTo>
                  <a:cubicBezTo>
                    <a:pt x="1452880" y="3020060"/>
                    <a:pt x="1460499" y="3018790"/>
                    <a:pt x="1466849" y="3017520"/>
                  </a:cubicBezTo>
                  <a:cubicBezTo>
                    <a:pt x="1480819" y="3013710"/>
                    <a:pt x="1496060" y="3011170"/>
                    <a:pt x="1510030" y="3011170"/>
                  </a:cubicBezTo>
                  <a:cubicBezTo>
                    <a:pt x="1529080" y="3009900"/>
                    <a:pt x="1546860" y="3004820"/>
                    <a:pt x="1565910" y="3003550"/>
                  </a:cubicBezTo>
                  <a:cubicBezTo>
                    <a:pt x="1574799" y="3002280"/>
                    <a:pt x="1583690" y="3004820"/>
                    <a:pt x="1592580" y="3006090"/>
                  </a:cubicBezTo>
                  <a:cubicBezTo>
                    <a:pt x="1595119" y="3006090"/>
                    <a:pt x="1598930" y="3006090"/>
                    <a:pt x="1598930" y="3004820"/>
                  </a:cubicBezTo>
                  <a:cubicBezTo>
                    <a:pt x="1598930" y="2992120"/>
                    <a:pt x="1619249" y="2998470"/>
                    <a:pt x="1616710" y="2984500"/>
                  </a:cubicBezTo>
                  <a:cubicBezTo>
                    <a:pt x="1619249" y="2985770"/>
                    <a:pt x="1621790" y="2985770"/>
                    <a:pt x="1623060" y="2988310"/>
                  </a:cubicBezTo>
                  <a:cubicBezTo>
                    <a:pt x="1626870" y="2992120"/>
                    <a:pt x="1629410" y="2995930"/>
                    <a:pt x="1633220" y="2999740"/>
                  </a:cubicBezTo>
                  <a:cubicBezTo>
                    <a:pt x="1633220" y="2994660"/>
                    <a:pt x="1633220" y="2990850"/>
                    <a:pt x="1631950" y="2985770"/>
                  </a:cubicBezTo>
                  <a:cubicBezTo>
                    <a:pt x="1644650" y="2992120"/>
                    <a:pt x="1657350" y="2998470"/>
                    <a:pt x="1666240" y="3003550"/>
                  </a:cubicBezTo>
                  <a:cubicBezTo>
                    <a:pt x="1675130" y="2997200"/>
                    <a:pt x="1682750" y="2994660"/>
                    <a:pt x="1687830" y="2988310"/>
                  </a:cubicBezTo>
                  <a:cubicBezTo>
                    <a:pt x="1692909" y="2980690"/>
                    <a:pt x="1691640" y="2979420"/>
                    <a:pt x="1700530" y="2985770"/>
                  </a:cubicBezTo>
                  <a:cubicBezTo>
                    <a:pt x="1699259" y="2987040"/>
                    <a:pt x="1696719" y="2988310"/>
                    <a:pt x="1694180" y="2990850"/>
                  </a:cubicBezTo>
                  <a:cubicBezTo>
                    <a:pt x="1709419" y="2987040"/>
                    <a:pt x="1723390" y="2979420"/>
                    <a:pt x="1738630" y="2980690"/>
                  </a:cubicBezTo>
                  <a:cubicBezTo>
                    <a:pt x="1753869" y="2980690"/>
                    <a:pt x="1769109" y="2983230"/>
                    <a:pt x="1783080" y="2974340"/>
                  </a:cubicBezTo>
                  <a:cubicBezTo>
                    <a:pt x="1784350" y="2978150"/>
                    <a:pt x="1784350" y="2981960"/>
                    <a:pt x="1786890" y="2983230"/>
                  </a:cubicBezTo>
                  <a:cubicBezTo>
                    <a:pt x="1790700" y="2985770"/>
                    <a:pt x="1797050" y="2987040"/>
                    <a:pt x="1798319" y="2985770"/>
                  </a:cubicBezTo>
                  <a:cubicBezTo>
                    <a:pt x="1805940" y="2974340"/>
                    <a:pt x="1818640" y="2975610"/>
                    <a:pt x="1826259" y="2981960"/>
                  </a:cubicBezTo>
                  <a:cubicBezTo>
                    <a:pt x="1836419" y="2989580"/>
                    <a:pt x="1842769" y="2983230"/>
                    <a:pt x="1851659" y="2981960"/>
                  </a:cubicBezTo>
                  <a:cubicBezTo>
                    <a:pt x="1844039" y="2978150"/>
                    <a:pt x="1837689" y="2974340"/>
                    <a:pt x="1831339" y="2971800"/>
                  </a:cubicBezTo>
                  <a:cubicBezTo>
                    <a:pt x="1832609" y="2970530"/>
                    <a:pt x="1832609" y="2969260"/>
                    <a:pt x="1833879" y="2967990"/>
                  </a:cubicBezTo>
                  <a:cubicBezTo>
                    <a:pt x="1837689" y="2969260"/>
                    <a:pt x="1842769" y="2970530"/>
                    <a:pt x="1846579" y="2973070"/>
                  </a:cubicBezTo>
                  <a:cubicBezTo>
                    <a:pt x="1847849" y="2967990"/>
                    <a:pt x="1850389" y="2964180"/>
                    <a:pt x="1851659" y="2960370"/>
                  </a:cubicBezTo>
                  <a:cubicBezTo>
                    <a:pt x="1864359" y="2966720"/>
                    <a:pt x="1875789" y="2971799"/>
                    <a:pt x="1889759" y="2962909"/>
                  </a:cubicBezTo>
                  <a:cubicBezTo>
                    <a:pt x="1892299" y="2961639"/>
                    <a:pt x="1902459" y="2954020"/>
                    <a:pt x="1899919" y="2966720"/>
                  </a:cubicBezTo>
                  <a:cubicBezTo>
                    <a:pt x="1893569" y="2970530"/>
                    <a:pt x="1887219" y="2974340"/>
                    <a:pt x="1880869" y="2976880"/>
                  </a:cubicBezTo>
                  <a:cubicBezTo>
                    <a:pt x="1880869" y="2978150"/>
                    <a:pt x="1882139" y="2978150"/>
                    <a:pt x="1882139" y="2979420"/>
                  </a:cubicBezTo>
                  <a:cubicBezTo>
                    <a:pt x="1889759" y="2978149"/>
                    <a:pt x="1898649" y="2976880"/>
                    <a:pt x="1907539" y="2975609"/>
                  </a:cubicBezTo>
                  <a:cubicBezTo>
                    <a:pt x="1904999" y="2971799"/>
                    <a:pt x="1903729" y="2969259"/>
                    <a:pt x="1902459" y="2966720"/>
                  </a:cubicBezTo>
                  <a:cubicBezTo>
                    <a:pt x="1911349" y="2967990"/>
                    <a:pt x="1921509" y="2969259"/>
                    <a:pt x="1930399" y="2967990"/>
                  </a:cubicBezTo>
                  <a:cubicBezTo>
                    <a:pt x="1949449" y="2966720"/>
                    <a:pt x="1963419" y="2947670"/>
                    <a:pt x="1986279" y="2955290"/>
                  </a:cubicBezTo>
                  <a:cubicBezTo>
                    <a:pt x="1993899" y="2957830"/>
                    <a:pt x="2011679" y="2955290"/>
                    <a:pt x="2012949" y="2938780"/>
                  </a:cubicBezTo>
                  <a:cubicBezTo>
                    <a:pt x="2012949" y="2942590"/>
                    <a:pt x="2012949" y="2947670"/>
                    <a:pt x="2014219" y="2950209"/>
                  </a:cubicBezTo>
                  <a:cubicBezTo>
                    <a:pt x="2026919" y="2946399"/>
                    <a:pt x="2038349" y="2942589"/>
                    <a:pt x="2051049" y="2938780"/>
                  </a:cubicBezTo>
                  <a:cubicBezTo>
                    <a:pt x="2051049" y="2940050"/>
                    <a:pt x="2048509" y="2943859"/>
                    <a:pt x="2049779" y="2946400"/>
                  </a:cubicBezTo>
                  <a:cubicBezTo>
                    <a:pt x="2049779" y="2950210"/>
                    <a:pt x="2052319" y="2954020"/>
                    <a:pt x="2054859" y="2956560"/>
                  </a:cubicBezTo>
                  <a:cubicBezTo>
                    <a:pt x="2056129" y="2957830"/>
                    <a:pt x="2062479" y="2956560"/>
                    <a:pt x="2062479" y="2955290"/>
                  </a:cubicBezTo>
                  <a:cubicBezTo>
                    <a:pt x="2065019" y="2943860"/>
                    <a:pt x="2073909" y="2945130"/>
                    <a:pt x="2082799" y="2945130"/>
                  </a:cubicBezTo>
                  <a:cubicBezTo>
                    <a:pt x="2090419" y="2945130"/>
                    <a:pt x="2099309" y="2943859"/>
                    <a:pt x="2108199" y="2942590"/>
                  </a:cubicBezTo>
                  <a:cubicBezTo>
                    <a:pt x="2112009" y="2936240"/>
                    <a:pt x="2114549" y="2926080"/>
                    <a:pt x="2127249" y="2938780"/>
                  </a:cubicBezTo>
                  <a:cubicBezTo>
                    <a:pt x="2132329" y="2943859"/>
                    <a:pt x="2145029" y="2942590"/>
                    <a:pt x="2146299" y="2932430"/>
                  </a:cubicBezTo>
                  <a:lnTo>
                    <a:pt x="2199639" y="2932430"/>
                  </a:lnTo>
                  <a:lnTo>
                    <a:pt x="2199639" y="2934970"/>
                  </a:lnTo>
                  <a:cubicBezTo>
                    <a:pt x="2205989" y="2933699"/>
                    <a:pt x="2212339" y="2931159"/>
                    <a:pt x="2217419" y="2929890"/>
                  </a:cubicBezTo>
                  <a:cubicBezTo>
                    <a:pt x="2221229" y="2936240"/>
                    <a:pt x="2225039" y="2942590"/>
                    <a:pt x="2230119" y="2950210"/>
                  </a:cubicBezTo>
                  <a:cubicBezTo>
                    <a:pt x="2239009" y="2926080"/>
                    <a:pt x="2249169" y="2921000"/>
                    <a:pt x="2266949" y="2929890"/>
                  </a:cubicBezTo>
                  <a:cubicBezTo>
                    <a:pt x="2269489" y="2931160"/>
                    <a:pt x="2269489" y="2937510"/>
                    <a:pt x="2270759" y="2942590"/>
                  </a:cubicBezTo>
                  <a:cubicBezTo>
                    <a:pt x="2272029" y="2941320"/>
                    <a:pt x="2279649" y="2938780"/>
                    <a:pt x="2279649" y="2937510"/>
                  </a:cubicBezTo>
                  <a:cubicBezTo>
                    <a:pt x="2278379" y="2927350"/>
                    <a:pt x="2292349" y="2934970"/>
                    <a:pt x="2291079" y="2927350"/>
                  </a:cubicBezTo>
                  <a:cubicBezTo>
                    <a:pt x="2302509" y="2932430"/>
                    <a:pt x="2305049" y="2924810"/>
                    <a:pt x="2307589" y="2919730"/>
                  </a:cubicBezTo>
                  <a:cubicBezTo>
                    <a:pt x="2302509" y="2915920"/>
                    <a:pt x="2299969" y="2913380"/>
                    <a:pt x="2296159" y="2909570"/>
                  </a:cubicBezTo>
                  <a:cubicBezTo>
                    <a:pt x="2297429" y="2908299"/>
                    <a:pt x="2297429" y="2907030"/>
                    <a:pt x="2298699" y="2905759"/>
                  </a:cubicBezTo>
                  <a:cubicBezTo>
                    <a:pt x="2308859" y="2912109"/>
                    <a:pt x="2319019" y="2918459"/>
                    <a:pt x="2325369" y="2922270"/>
                  </a:cubicBezTo>
                  <a:cubicBezTo>
                    <a:pt x="2335529" y="2920999"/>
                    <a:pt x="2344419" y="2920999"/>
                    <a:pt x="2353309" y="2919730"/>
                  </a:cubicBezTo>
                  <a:cubicBezTo>
                    <a:pt x="2362199" y="2918460"/>
                    <a:pt x="2371089" y="2914650"/>
                    <a:pt x="2381249" y="2912109"/>
                  </a:cubicBezTo>
                  <a:cubicBezTo>
                    <a:pt x="2382519" y="2914649"/>
                    <a:pt x="2383789" y="2915920"/>
                    <a:pt x="2385059" y="2918459"/>
                  </a:cubicBezTo>
                  <a:cubicBezTo>
                    <a:pt x="2388869" y="2913380"/>
                    <a:pt x="2391409" y="2908299"/>
                    <a:pt x="2396489" y="2899409"/>
                  </a:cubicBezTo>
                  <a:lnTo>
                    <a:pt x="2396489" y="2919730"/>
                  </a:lnTo>
                  <a:cubicBezTo>
                    <a:pt x="2407919" y="2912109"/>
                    <a:pt x="2416809" y="2905759"/>
                    <a:pt x="2424429" y="2899409"/>
                  </a:cubicBezTo>
                  <a:cubicBezTo>
                    <a:pt x="2429509" y="2908299"/>
                    <a:pt x="2433319" y="2917189"/>
                    <a:pt x="2437129" y="2924809"/>
                  </a:cubicBezTo>
                  <a:cubicBezTo>
                    <a:pt x="2438399" y="2924809"/>
                    <a:pt x="2438399" y="2923539"/>
                    <a:pt x="2439669" y="2923539"/>
                  </a:cubicBezTo>
                  <a:cubicBezTo>
                    <a:pt x="2438399" y="2918459"/>
                    <a:pt x="2437129" y="2913379"/>
                    <a:pt x="2434589" y="2907029"/>
                  </a:cubicBezTo>
                  <a:lnTo>
                    <a:pt x="2499359" y="2907029"/>
                  </a:lnTo>
                  <a:cubicBezTo>
                    <a:pt x="2505709" y="2895599"/>
                    <a:pt x="2519679" y="2894329"/>
                    <a:pt x="2531109" y="2905759"/>
                  </a:cubicBezTo>
                  <a:cubicBezTo>
                    <a:pt x="2547619" y="2922269"/>
                    <a:pt x="2550159" y="2922269"/>
                    <a:pt x="2560319" y="2898139"/>
                  </a:cubicBezTo>
                  <a:cubicBezTo>
                    <a:pt x="2565399" y="2900679"/>
                    <a:pt x="2570479" y="2903219"/>
                    <a:pt x="2576829" y="2907029"/>
                  </a:cubicBezTo>
                  <a:cubicBezTo>
                    <a:pt x="2584449" y="2890519"/>
                    <a:pt x="2597149" y="2890519"/>
                    <a:pt x="2612389" y="2895599"/>
                  </a:cubicBezTo>
                  <a:cubicBezTo>
                    <a:pt x="2620009" y="2898139"/>
                    <a:pt x="2628899" y="2893059"/>
                    <a:pt x="2637789" y="2890519"/>
                  </a:cubicBezTo>
                  <a:lnTo>
                    <a:pt x="2644139" y="2896869"/>
                  </a:lnTo>
                  <a:cubicBezTo>
                    <a:pt x="2651759" y="2894329"/>
                    <a:pt x="2658109" y="2893059"/>
                    <a:pt x="2664459" y="2890519"/>
                  </a:cubicBezTo>
                  <a:cubicBezTo>
                    <a:pt x="2665730" y="2894329"/>
                    <a:pt x="2665730" y="2896869"/>
                    <a:pt x="2666999" y="2903219"/>
                  </a:cubicBezTo>
                  <a:cubicBezTo>
                    <a:pt x="2672079" y="2898139"/>
                    <a:pt x="2675889" y="2893059"/>
                    <a:pt x="2682239" y="2886709"/>
                  </a:cubicBezTo>
                  <a:cubicBezTo>
                    <a:pt x="2687319" y="2893059"/>
                    <a:pt x="2691129" y="2899409"/>
                    <a:pt x="2696209" y="2905759"/>
                  </a:cubicBezTo>
                  <a:cubicBezTo>
                    <a:pt x="2705099" y="2905759"/>
                    <a:pt x="2719069" y="2913379"/>
                    <a:pt x="2721609" y="2893059"/>
                  </a:cubicBezTo>
                  <a:cubicBezTo>
                    <a:pt x="2721609" y="2890519"/>
                    <a:pt x="2729230" y="2886709"/>
                    <a:pt x="2733039" y="2885439"/>
                  </a:cubicBezTo>
                  <a:cubicBezTo>
                    <a:pt x="2740659" y="2884169"/>
                    <a:pt x="2748279" y="2882899"/>
                    <a:pt x="2755899" y="2882899"/>
                  </a:cubicBezTo>
                  <a:cubicBezTo>
                    <a:pt x="2753359" y="2877819"/>
                    <a:pt x="2750819" y="2874009"/>
                    <a:pt x="2747009" y="2867659"/>
                  </a:cubicBezTo>
                  <a:cubicBezTo>
                    <a:pt x="2757169" y="2870199"/>
                    <a:pt x="2764789" y="2870199"/>
                    <a:pt x="2771139" y="2872739"/>
                  </a:cubicBezTo>
                  <a:cubicBezTo>
                    <a:pt x="2785109" y="2879089"/>
                    <a:pt x="2796539" y="2879089"/>
                    <a:pt x="2810509" y="2868929"/>
                  </a:cubicBezTo>
                  <a:cubicBezTo>
                    <a:pt x="2807969" y="2867659"/>
                    <a:pt x="2805430" y="2865119"/>
                    <a:pt x="2802889" y="2863849"/>
                  </a:cubicBezTo>
                  <a:cubicBezTo>
                    <a:pt x="2804159" y="2860039"/>
                    <a:pt x="2806699" y="2856229"/>
                    <a:pt x="2807969" y="2852419"/>
                  </a:cubicBezTo>
                  <a:cubicBezTo>
                    <a:pt x="2813049" y="2837179"/>
                    <a:pt x="2825749" y="2847339"/>
                    <a:pt x="2834639" y="2843529"/>
                  </a:cubicBezTo>
                  <a:cubicBezTo>
                    <a:pt x="2834639" y="2843529"/>
                    <a:pt x="2839719" y="2848609"/>
                    <a:pt x="2840989" y="2852419"/>
                  </a:cubicBezTo>
                  <a:cubicBezTo>
                    <a:pt x="2844799" y="2860039"/>
                    <a:pt x="2847339" y="2868929"/>
                    <a:pt x="2851149" y="2877819"/>
                  </a:cubicBezTo>
                  <a:cubicBezTo>
                    <a:pt x="2874009" y="2863849"/>
                    <a:pt x="2894329" y="2868929"/>
                    <a:pt x="2914649" y="2871469"/>
                  </a:cubicBezTo>
                  <a:cubicBezTo>
                    <a:pt x="2909569" y="2868929"/>
                    <a:pt x="2905759" y="2866389"/>
                    <a:pt x="2901949" y="2863849"/>
                  </a:cubicBezTo>
                  <a:cubicBezTo>
                    <a:pt x="2901949" y="2862579"/>
                    <a:pt x="2903219" y="2861309"/>
                    <a:pt x="2903219" y="2860039"/>
                  </a:cubicBezTo>
                  <a:cubicBezTo>
                    <a:pt x="2908299" y="2861309"/>
                    <a:pt x="2914649" y="2863849"/>
                    <a:pt x="2919730" y="2865119"/>
                  </a:cubicBezTo>
                  <a:cubicBezTo>
                    <a:pt x="2919730" y="2863849"/>
                    <a:pt x="2919730" y="2862579"/>
                    <a:pt x="2918459" y="2861309"/>
                  </a:cubicBezTo>
                  <a:cubicBezTo>
                    <a:pt x="2922269" y="2860039"/>
                    <a:pt x="2928619" y="2857499"/>
                    <a:pt x="2929889" y="2858769"/>
                  </a:cubicBezTo>
                  <a:cubicBezTo>
                    <a:pt x="2937509" y="2874009"/>
                    <a:pt x="2950209" y="2862579"/>
                    <a:pt x="2961639" y="2866389"/>
                  </a:cubicBezTo>
                  <a:cubicBezTo>
                    <a:pt x="2959099" y="2856229"/>
                    <a:pt x="2957829" y="2848609"/>
                    <a:pt x="2956559" y="2843529"/>
                  </a:cubicBezTo>
                  <a:cubicBezTo>
                    <a:pt x="2961639" y="2838449"/>
                    <a:pt x="2966719" y="2834639"/>
                    <a:pt x="2974339" y="2829559"/>
                  </a:cubicBezTo>
                  <a:cubicBezTo>
                    <a:pt x="2974339" y="2835909"/>
                    <a:pt x="2973069" y="2842259"/>
                    <a:pt x="2973069" y="2848609"/>
                  </a:cubicBezTo>
                  <a:cubicBezTo>
                    <a:pt x="2973069" y="2854959"/>
                    <a:pt x="2974339" y="2861309"/>
                    <a:pt x="2976879" y="2865119"/>
                  </a:cubicBezTo>
                  <a:cubicBezTo>
                    <a:pt x="2978149" y="2867659"/>
                    <a:pt x="2985769" y="2865119"/>
                    <a:pt x="2990849" y="2863849"/>
                  </a:cubicBezTo>
                  <a:cubicBezTo>
                    <a:pt x="2999739" y="2860039"/>
                    <a:pt x="3008629" y="2854959"/>
                    <a:pt x="3017519" y="2865119"/>
                  </a:cubicBezTo>
                  <a:cubicBezTo>
                    <a:pt x="3018790" y="2866389"/>
                    <a:pt x="3023869" y="2865119"/>
                    <a:pt x="3026409" y="2862579"/>
                  </a:cubicBezTo>
                  <a:cubicBezTo>
                    <a:pt x="3032759" y="2856229"/>
                    <a:pt x="3037839" y="2847339"/>
                    <a:pt x="3045459" y="2861309"/>
                  </a:cubicBezTo>
                  <a:cubicBezTo>
                    <a:pt x="3046730" y="2862579"/>
                    <a:pt x="3054349" y="2862579"/>
                    <a:pt x="3058159" y="2861309"/>
                  </a:cubicBezTo>
                  <a:cubicBezTo>
                    <a:pt x="3067049" y="2857499"/>
                    <a:pt x="3074669" y="2853689"/>
                    <a:pt x="3083559" y="2848609"/>
                  </a:cubicBezTo>
                  <a:cubicBezTo>
                    <a:pt x="3082289" y="2852419"/>
                    <a:pt x="3081019" y="2854959"/>
                    <a:pt x="3081019" y="2857499"/>
                  </a:cubicBezTo>
                  <a:cubicBezTo>
                    <a:pt x="3091180" y="2862579"/>
                    <a:pt x="3100069" y="2865119"/>
                    <a:pt x="3107690" y="2853689"/>
                  </a:cubicBezTo>
                  <a:cubicBezTo>
                    <a:pt x="3110230" y="2849879"/>
                    <a:pt x="3119119" y="2849879"/>
                    <a:pt x="3125469" y="2848609"/>
                  </a:cubicBezTo>
                  <a:cubicBezTo>
                    <a:pt x="3121659" y="2844799"/>
                    <a:pt x="3116580" y="2842259"/>
                    <a:pt x="3111499" y="2838449"/>
                  </a:cubicBezTo>
                  <a:cubicBezTo>
                    <a:pt x="3133089" y="2825749"/>
                    <a:pt x="3135629" y="2827019"/>
                    <a:pt x="3135629" y="2844799"/>
                  </a:cubicBezTo>
                  <a:cubicBezTo>
                    <a:pt x="3138169" y="2839719"/>
                    <a:pt x="3139439" y="2835909"/>
                    <a:pt x="3143249" y="2828289"/>
                  </a:cubicBezTo>
                  <a:cubicBezTo>
                    <a:pt x="3162299" y="2829559"/>
                    <a:pt x="3181349" y="2832099"/>
                    <a:pt x="3201669" y="2833369"/>
                  </a:cubicBezTo>
                  <a:lnTo>
                    <a:pt x="3201669" y="2839719"/>
                  </a:lnTo>
                  <a:lnTo>
                    <a:pt x="3194049" y="2839719"/>
                  </a:lnTo>
                  <a:cubicBezTo>
                    <a:pt x="3178809" y="2840989"/>
                    <a:pt x="3163569" y="2840989"/>
                    <a:pt x="3148329" y="2842259"/>
                  </a:cubicBezTo>
                  <a:cubicBezTo>
                    <a:pt x="3153409" y="2844799"/>
                    <a:pt x="3159759" y="2848609"/>
                    <a:pt x="3164839" y="2851149"/>
                  </a:cubicBezTo>
                  <a:cubicBezTo>
                    <a:pt x="3167379" y="2844799"/>
                    <a:pt x="3168649" y="2846069"/>
                    <a:pt x="3174999" y="2848609"/>
                  </a:cubicBezTo>
                  <a:cubicBezTo>
                    <a:pt x="3183889" y="2851149"/>
                    <a:pt x="3194049" y="2851149"/>
                    <a:pt x="3204209" y="2852419"/>
                  </a:cubicBezTo>
                  <a:cubicBezTo>
                    <a:pt x="3209289" y="2852419"/>
                    <a:pt x="3214369" y="2853689"/>
                    <a:pt x="3220719" y="2854959"/>
                  </a:cubicBezTo>
                  <a:cubicBezTo>
                    <a:pt x="3221990" y="2851149"/>
                    <a:pt x="3224530" y="2846069"/>
                    <a:pt x="3227069" y="2839719"/>
                  </a:cubicBezTo>
                  <a:cubicBezTo>
                    <a:pt x="3241040" y="2862579"/>
                    <a:pt x="3251199" y="2861309"/>
                    <a:pt x="3267710" y="2838449"/>
                  </a:cubicBezTo>
                  <a:cubicBezTo>
                    <a:pt x="3267710" y="2842259"/>
                    <a:pt x="3268980" y="2844799"/>
                    <a:pt x="3268980" y="2847339"/>
                  </a:cubicBezTo>
                  <a:cubicBezTo>
                    <a:pt x="3274060" y="2847339"/>
                    <a:pt x="3277870" y="2847339"/>
                    <a:pt x="3282950" y="2846069"/>
                  </a:cubicBezTo>
                  <a:cubicBezTo>
                    <a:pt x="3281680" y="2848609"/>
                    <a:pt x="3280410" y="2851149"/>
                    <a:pt x="3279140" y="2852419"/>
                  </a:cubicBezTo>
                  <a:lnTo>
                    <a:pt x="3281680" y="2854959"/>
                  </a:lnTo>
                  <a:cubicBezTo>
                    <a:pt x="3285490" y="2851149"/>
                    <a:pt x="3289300" y="2847339"/>
                    <a:pt x="3295650" y="2842259"/>
                  </a:cubicBezTo>
                  <a:cubicBezTo>
                    <a:pt x="3300730" y="2844799"/>
                    <a:pt x="3307080" y="2847339"/>
                    <a:pt x="3312160" y="2849879"/>
                  </a:cubicBezTo>
                  <a:cubicBezTo>
                    <a:pt x="3317240" y="2846069"/>
                    <a:pt x="3323590" y="2842259"/>
                    <a:pt x="3329940" y="2838449"/>
                  </a:cubicBezTo>
                  <a:cubicBezTo>
                    <a:pt x="3338830" y="2856229"/>
                    <a:pt x="3350260" y="2858769"/>
                    <a:pt x="3360420" y="2846069"/>
                  </a:cubicBezTo>
                  <a:cubicBezTo>
                    <a:pt x="3375660" y="2847339"/>
                    <a:pt x="3388360" y="2848609"/>
                    <a:pt x="3397250" y="2848609"/>
                  </a:cubicBezTo>
                  <a:cubicBezTo>
                    <a:pt x="3398520" y="2839719"/>
                    <a:pt x="3399790" y="2833369"/>
                    <a:pt x="3401060" y="2827019"/>
                  </a:cubicBezTo>
                  <a:cubicBezTo>
                    <a:pt x="3406140" y="2828289"/>
                    <a:pt x="3409950" y="2829559"/>
                    <a:pt x="3415030" y="2830829"/>
                  </a:cubicBezTo>
                  <a:cubicBezTo>
                    <a:pt x="3417570" y="2832099"/>
                    <a:pt x="3420110" y="2834639"/>
                    <a:pt x="3422650" y="2835909"/>
                  </a:cubicBezTo>
                  <a:cubicBezTo>
                    <a:pt x="3418840" y="2837179"/>
                    <a:pt x="3415030" y="2837179"/>
                    <a:pt x="3411220" y="2838449"/>
                  </a:cubicBezTo>
                  <a:cubicBezTo>
                    <a:pt x="3422650" y="2848609"/>
                    <a:pt x="3431540" y="2846069"/>
                    <a:pt x="3440430" y="2838449"/>
                  </a:cubicBezTo>
                  <a:cubicBezTo>
                    <a:pt x="3436620" y="2848609"/>
                    <a:pt x="3448050" y="2847339"/>
                    <a:pt x="3449320" y="2847339"/>
                  </a:cubicBezTo>
                  <a:cubicBezTo>
                    <a:pt x="3465830" y="2840989"/>
                    <a:pt x="3481070" y="2837179"/>
                    <a:pt x="3498850" y="2847339"/>
                  </a:cubicBezTo>
                  <a:cubicBezTo>
                    <a:pt x="3501390" y="2834639"/>
                    <a:pt x="3503930" y="2824479"/>
                    <a:pt x="3505200" y="2814319"/>
                  </a:cubicBezTo>
                  <a:cubicBezTo>
                    <a:pt x="3511550" y="2815589"/>
                    <a:pt x="3516630" y="2815589"/>
                    <a:pt x="3522980" y="2816859"/>
                  </a:cubicBezTo>
                  <a:cubicBezTo>
                    <a:pt x="3528060" y="2816859"/>
                    <a:pt x="3533140" y="2818129"/>
                    <a:pt x="3538220" y="2818129"/>
                  </a:cubicBezTo>
                  <a:lnTo>
                    <a:pt x="3538220" y="2821939"/>
                  </a:lnTo>
                  <a:cubicBezTo>
                    <a:pt x="3533140" y="2823209"/>
                    <a:pt x="3529330" y="2824479"/>
                    <a:pt x="3524250" y="2825749"/>
                  </a:cubicBezTo>
                  <a:lnTo>
                    <a:pt x="3524250" y="2829559"/>
                  </a:lnTo>
                  <a:cubicBezTo>
                    <a:pt x="3542030" y="2833369"/>
                    <a:pt x="3558540" y="2837179"/>
                    <a:pt x="3576320" y="2839719"/>
                  </a:cubicBezTo>
                  <a:cubicBezTo>
                    <a:pt x="3580130" y="2840989"/>
                    <a:pt x="3585210" y="2837179"/>
                    <a:pt x="3591560" y="2833369"/>
                  </a:cubicBezTo>
                  <a:cubicBezTo>
                    <a:pt x="3594100" y="2834639"/>
                    <a:pt x="3600450" y="2837179"/>
                    <a:pt x="3608070" y="2838449"/>
                  </a:cubicBezTo>
                  <a:cubicBezTo>
                    <a:pt x="3627120" y="2840989"/>
                    <a:pt x="3647440" y="2843529"/>
                    <a:pt x="3662680" y="2827019"/>
                  </a:cubicBezTo>
                  <a:cubicBezTo>
                    <a:pt x="3663950" y="2840989"/>
                    <a:pt x="3676650" y="2832099"/>
                    <a:pt x="3683000" y="2837179"/>
                  </a:cubicBezTo>
                  <a:cubicBezTo>
                    <a:pt x="3683000" y="2837179"/>
                    <a:pt x="3689350" y="2832099"/>
                    <a:pt x="3691890" y="2829559"/>
                  </a:cubicBezTo>
                  <a:cubicBezTo>
                    <a:pt x="3691890" y="2829559"/>
                    <a:pt x="3690620" y="2828289"/>
                    <a:pt x="3690620" y="2827019"/>
                  </a:cubicBezTo>
                  <a:cubicBezTo>
                    <a:pt x="3693160" y="2828289"/>
                    <a:pt x="3694430" y="2832099"/>
                    <a:pt x="3696970" y="2830829"/>
                  </a:cubicBezTo>
                  <a:cubicBezTo>
                    <a:pt x="3708400" y="2830829"/>
                    <a:pt x="3718560" y="2829559"/>
                    <a:pt x="3726180" y="2829559"/>
                  </a:cubicBezTo>
                  <a:cubicBezTo>
                    <a:pt x="3732530" y="2833369"/>
                    <a:pt x="3736340" y="2837179"/>
                    <a:pt x="3738880" y="2835909"/>
                  </a:cubicBezTo>
                  <a:cubicBezTo>
                    <a:pt x="3754120" y="2834639"/>
                    <a:pt x="3768090" y="2830829"/>
                    <a:pt x="3782060" y="2830829"/>
                  </a:cubicBezTo>
                  <a:cubicBezTo>
                    <a:pt x="3796030" y="2838449"/>
                    <a:pt x="3793490" y="2824479"/>
                    <a:pt x="3790950" y="2816859"/>
                  </a:cubicBezTo>
                  <a:cubicBezTo>
                    <a:pt x="3796030" y="2811779"/>
                    <a:pt x="3801110" y="2807969"/>
                    <a:pt x="3802380" y="2806699"/>
                  </a:cubicBezTo>
                  <a:cubicBezTo>
                    <a:pt x="3810000" y="2806699"/>
                    <a:pt x="3815080" y="2807969"/>
                    <a:pt x="3818890" y="2806699"/>
                  </a:cubicBezTo>
                  <a:cubicBezTo>
                    <a:pt x="3823969" y="2802889"/>
                    <a:pt x="3827780" y="2796539"/>
                    <a:pt x="3834130" y="2788919"/>
                  </a:cubicBezTo>
                  <a:cubicBezTo>
                    <a:pt x="3841750" y="2787649"/>
                    <a:pt x="3854450" y="2785109"/>
                    <a:pt x="3868420" y="2782569"/>
                  </a:cubicBezTo>
                  <a:cubicBezTo>
                    <a:pt x="3868420" y="2782569"/>
                    <a:pt x="3868420" y="2780029"/>
                    <a:pt x="3869690" y="2777489"/>
                  </a:cubicBezTo>
                  <a:cubicBezTo>
                    <a:pt x="3874770" y="2769869"/>
                    <a:pt x="3887470" y="2767329"/>
                    <a:pt x="3879850" y="2753359"/>
                  </a:cubicBezTo>
                  <a:cubicBezTo>
                    <a:pt x="3878580" y="2750819"/>
                    <a:pt x="3878580" y="2743199"/>
                    <a:pt x="3881120" y="2740659"/>
                  </a:cubicBezTo>
                  <a:cubicBezTo>
                    <a:pt x="3890010" y="2729229"/>
                    <a:pt x="3890010" y="2727959"/>
                    <a:pt x="3874770" y="2722879"/>
                  </a:cubicBezTo>
                  <a:cubicBezTo>
                    <a:pt x="3876040" y="2713989"/>
                    <a:pt x="3867150" y="2702559"/>
                    <a:pt x="3879850" y="2701289"/>
                  </a:cubicBezTo>
                  <a:cubicBezTo>
                    <a:pt x="3883660" y="2693669"/>
                    <a:pt x="3884930" y="2689859"/>
                    <a:pt x="3887470" y="2686049"/>
                  </a:cubicBezTo>
                  <a:cubicBezTo>
                    <a:pt x="3888740" y="2683509"/>
                    <a:pt x="3892550" y="2680969"/>
                    <a:pt x="3892550" y="2678429"/>
                  </a:cubicBezTo>
                  <a:cubicBezTo>
                    <a:pt x="3892550" y="2673349"/>
                    <a:pt x="3890010" y="2666999"/>
                    <a:pt x="3891280" y="2663189"/>
                  </a:cubicBezTo>
                  <a:cubicBezTo>
                    <a:pt x="3895090" y="2649219"/>
                    <a:pt x="3896360" y="2636519"/>
                    <a:pt x="3873500" y="2631439"/>
                  </a:cubicBezTo>
                  <a:cubicBezTo>
                    <a:pt x="3882390" y="2627629"/>
                    <a:pt x="3886200" y="2625089"/>
                    <a:pt x="3892550" y="2622549"/>
                  </a:cubicBezTo>
                  <a:cubicBezTo>
                    <a:pt x="3882390" y="2617469"/>
                    <a:pt x="3873500" y="2613659"/>
                    <a:pt x="3862070" y="2608579"/>
                  </a:cubicBezTo>
                  <a:lnTo>
                    <a:pt x="3873500" y="2608579"/>
                  </a:lnTo>
                  <a:lnTo>
                    <a:pt x="3873500" y="2604769"/>
                  </a:lnTo>
                  <a:cubicBezTo>
                    <a:pt x="3867150" y="2604769"/>
                    <a:pt x="3862070" y="2603499"/>
                    <a:pt x="3855720" y="2603499"/>
                  </a:cubicBezTo>
                  <a:cubicBezTo>
                    <a:pt x="3855720" y="2604769"/>
                    <a:pt x="3855720" y="2606039"/>
                    <a:pt x="3854450" y="2607309"/>
                  </a:cubicBezTo>
                  <a:cubicBezTo>
                    <a:pt x="3853180" y="2604769"/>
                    <a:pt x="3851910" y="2602229"/>
                    <a:pt x="3850640" y="2598419"/>
                  </a:cubicBezTo>
                  <a:cubicBezTo>
                    <a:pt x="3883660" y="2590799"/>
                    <a:pt x="4104640" y="2566669"/>
                    <a:pt x="4084320" y="2562859"/>
                  </a:cubicBezTo>
                  <a:cubicBezTo>
                    <a:pt x="4094480" y="2553969"/>
                    <a:pt x="4090670" y="2538729"/>
                    <a:pt x="4108450" y="2537459"/>
                  </a:cubicBezTo>
                  <a:cubicBezTo>
                    <a:pt x="4113530" y="2537459"/>
                    <a:pt x="4122420" y="2528569"/>
                    <a:pt x="4123690" y="2522219"/>
                  </a:cubicBezTo>
                  <a:cubicBezTo>
                    <a:pt x="4126230" y="2513329"/>
                    <a:pt x="4123690" y="2501899"/>
                    <a:pt x="4126230" y="2493009"/>
                  </a:cubicBezTo>
                  <a:cubicBezTo>
                    <a:pt x="4128770" y="2480309"/>
                    <a:pt x="4133850" y="2467609"/>
                    <a:pt x="4137660" y="2457449"/>
                  </a:cubicBezTo>
                  <a:cubicBezTo>
                    <a:pt x="4133850" y="2451099"/>
                    <a:pt x="4130040" y="2444749"/>
                    <a:pt x="4127500" y="2440939"/>
                  </a:cubicBezTo>
                  <a:cubicBezTo>
                    <a:pt x="4132580" y="2437129"/>
                    <a:pt x="4135120" y="2434589"/>
                    <a:pt x="4138930" y="2433319"/>
                  </a:cubicBezTo>
                  <a:cubicBezTo>
                    <a:pt x="4137660" y="2432049"/>
                    <a:pt x="4137660" y="2430779"/>
                    <a:pt x="4136390" y="2429509"/>
                  </a:cubicBezTo>
                  <a:cubicBezTo>
                    <a:pt x="4132580" y="2430779"/>
                    <a:pt x="4128770" y="2432049"/>
                    <a:pt x="4124960" y="2433319"/>
                  </a:cubicBezTo>
                  <a:cubicBezTo>
                    <a:pt x="4146550" y="2415539"/>
                    <a:pt x="4151630" y="2382519"/>
                    <a:pt x="4133850" y="2367279"/>
                  </a:cubicBezTo>
                  <a:cubicBezTo>
                    <a:pt x="4132580" y="2369819"/>
                    <a:pt x="4130040" y="2372359"/>
                    <a:pt x="4128770" y="2374899"/>
                  </a:cubicBezTo>
                  <a:cubicBezTo>
                    <a:pt x="4123690" y="2366009"/>
                    <a:pt x="4109720" y="2363469"/>
                    <a:pt x="4116070" y="2349499"/>
                  </a:cubicBezTo>
                  <a:cubicBezTo>
                    <a:pt x="4116070" y="2349499"/>
                    <a:pt x="4114800" y="2346959"/>
                    <a:pt x="4113530" y="2346959"/>
                  </a:cubicBezTo>
                  <a:cubicBezTo>
                    <a:pt x="4107180" y="2344419"/>
                    <a:pt x="4108450" y="2340609"/>
                    <a:pt x="4105910" y="2335529"/>
                  </a:cubicBezTo>
                  <a:cubicBezTo>
                    <a:pt x="4102100" y="2324099"/>
                    <a:pt x="4103370" y="2312669"/>
                    <a:pt x="4103370" y="2302509"/>
                  </a:cubicBezTo>
                  <a:lnTo>
                    <a:pt x="4103370" y="2256789"/>
                  </a:lnTo>
                  <a:cubicBezTo>
                    <a:pt x="4103370" y="2246629"/>
                    <a:pt x="4108450" y="2241549"/>
                    <a:pt x="4118610" y="2244089"/>
                  </a:cubicBezTo>
                  <a:cubicBezTo>
                    <a:pt x="4118610" y="2244089"/>
                    <a:pt x="4119880" y="2242819"/>
                    <a:pt x="4121150" y="2242819"/>
                  </a:cubicBezTo>
                  <a:cubicBezTo>
                    <a:pt x="4117340" y="2240279"/>
                    <a:pt x="4114800" y="2239009"/>
                    <a:pt x="4112260" y="2236469"/>
                  </a:cubicBezTo>
                  <a:cubicBezTo>
                    <a:pt x="4112260" y="2235199"/>
                    <a:pt x="4113530" y="2233929"/>
                    <a:pt x="4113530" y="2232659"/>
                  </a:cubicBezTo>
                  <a:cubicBezTo>
                    <a:pt x="4122420" y="2235199"/>
                    <a:pt x="4131310" y="2239009"/>
                    <a:pt x="4137660" y="2241549"/>
                  </a:cubicBezTo>
                  <a:cubicBezTo>
                    <a:pt x="4145280" y="2231389"/>
                    <a:pt x="4151630" y="2223769"/>
                    <a:pt x="4156710" y="2218689"/>
                  </a:cubicBezTo>
                  <a:lnTo>
                    <a:pt x="4156710" y="2195829"/>
                  </a:lnTo>
                  <a:cubicBezTo>
                    <a:pt x="4154170" y="2195829"/>
                    <a:pt x="4150360" y="2197099"/>
                    <a:pt x="4146550" y="2197099"/>
                  </a:cubicBezTo>
                  <a:cubicBezTo>
                    <a:pt x="4144010" y="2190749"/>
                    <a:pt x="4142740" y="2184399"/>
                    <a:pt x="4140200" y="2175509"/>
                  </a:cubicBezTo>
                  <a:cubicBezTo>
                    <a:pt x="4146550" y="2179319"/>
                    <a:pt x="4149090" y="2181859"/>
                    <a:pt x="4151630" y="2183129"/>
                  </a:cubicBezTo>
                  <a:cubicBezTo>
                    <a:pt x="4154170" y="2181859"/>
                    <a:pt x="4157980" y="2180589"/>
                    <a:pt x="4161790" y="2178049"/>
                  </a:cubicBezTo>
                  <a:cubicBezTo>
                    <a:pt x="4160520" y="2176779"/>
                    <a:pt x="4159250" y="2175509"/>
                    <a:pt x="4159250" y="2174239"/>
                  </a:cubicBezTo>
                  <a:cubicBezTo>
                    <a:pt x="4155440" y="2174239"/>
                    <a:pt x="4151630" y="2172969"/>
                    <a:pt x="4150360" y="2172969"/>
                  </a:cubicBezTo>
                  <a:cubicBezTo>
                    <a:pt x="4152900" y="2165349"/>
                    <a:pt x="4157980" y="2157729"/>
                    <a:pt x="4155440" y="2153919"/>
                  </a:cubicBezTo>
                  <a:cubicBezTo>
                    <a:pt x="4149090" y="2137409"/>
                    <a:pt x="4155440" y="2124709"/>
                    <a:pt x="4161790" y="2110739"/>
                  </a:cubicBezTo>
                  <a:cubicBezTo>
                    <a:pt x="4163060" y="2106929"/>
                    <a:pt x="4161790" y="2103119"/>
                    <a:pt x="4161790" y="2099309"/>
                  </a:cubicBezTo>
                  <a:cubicBezTo>
                    <a:pt x="4163060" y="2082799"/>
                    <a:pt x="4164330" y="2067559"/>
                    <a:pt x="4165599" y="2044699"/>
                  </a:cubicBezTo>
                  <a:cubicBezTo>
                    <a:pt x="4160519" y="2042159"/>
                    <a:pt x="4152899" y="2035809"/>
                    <a:pt x="4144009" y="2030729"/>
                  </a:cubicBezTo>
                  <a:cubicBezTo>
                    <a:pt x="4136389" y="2026919"/>
                    <a:pt x="4128769" y="2025649"/>
                    <a:pt x="4121149" y="2023109"/>
                  </a:cubicBezTo>
                  <a:cubicBezTo>
                    <a:pt x="4117340" y="2021839"/>
                    <a:pt x="4112259" y="2023109"/>
                    <a:pt x="4108449" y="2021839"/>
                  </a:cubicBezTo>
                  <a:cubicBezTo>
                    <a:pt x="4076699" y="2018029"/>
                    <a:pt x="4043679" y="2012949"/>
                    <a:pt x="4011929" y="2009139"/>
                  </a:cubicBezTo>
                  <a:cubicBezTo>
                    <a:pt x="3985259" y="2005329"/>
                    <a:pt x="3958589" y="2001519"/>
                    <a:pt x="3933189" y="1997709"/>
                  </a:cubicBezTo>
                  <a:cubicBezTo>
                    <a:pt x="3926839" y="1996439"/>
                    <a:pt x="3920489" y="1993899"/>
                    <a:pt x="3912869" y="1993899"/>
                  </a:cubicBezTo>
                  <a:cubicBezTo>
                    <a:pt x="3896359" y="1992629"/>
                    <a:pt x="3878579" y="1992629"/>
                    <a:pt x="3862069" y="1992629"/>
                  </a:cubicBezTo>
                  <a:cubicBezTo>
                    <a:pt x="3853179" y="1992629"/>
                    <a:pt x="3845559" y="1992629"/>
                    <a:pt x="3836669" y="1991359"/>
                  </a:cubicBezTo>
                  <a:cubicBezTo>
                    <a:pt x="3821429" y="1990089"/>
                    <a:pt x="3806189" y="1987549"/>
                    <a:pt x="3790949" y="1986279"/>
                  </a:cubicBezTo>
                  <a:lnTo>
                    <a:pt x="3790949" y="1982469"/>
                  </a:lnTo>
                  <a:cubicBezTo>
                    <a:pt x="3829049" y="1979929"/>
                    <a:pt x="3868419" y="1976119"/>
                    <a:pt x="3907789" y="1983739"/>
                  </a:cubicBezTo>
                  <a:cubicBezTo>
                    <a:pt x="3906519" y="1979929"/>
                    <a:pt x="3905249" y="1976119"/>
                    <a:pt x="3903979" y="1973579"/>
                  </a:cubicBezTo>
                  <a:cubicBezTo>
                    <a:pt x="3912869" y="1972309"/>
                    <a:pt x="3919219" y="1964689"/>
                    <a:pt x="3928109" y="1973579"/>
                  </a:cubicBezTo>
                  <a:cubicBezTo>
                    <a:pt x="3929379" y="1974849"/>
                    <a:pt x="3936999" y="1971039"/>
                    <a:pt x="3942079" y="1969769"/>
                  </a:cubicBezTo>
                  <a:lnTo>
                    <a:pt x="3942079" y="1967229"/>
                  </a:lnTo>
                  <a:lnTo>
                    <a:pt x="3930649" y="1967229"/>
                  </a:lnTo>
                  <a:cubicBezTo>
                    <a:pt x="3943349" y="1957069"/>
                    <a:pt x="3952240" y="1948179"/>
                    <a:pt x="3961129" y="1941829"/>
                  </a:cubicBezTo>
                  <a:cubicBezTo>
                    <a:pt x="3968749" y="1943099"/>
                    <a:pt x="3976369" y="1944369"/>
                    <a:pt x="3981449" y="1945639"/>
                  </a:cubicBezTo>
                  <a:cubicBezTo>
                    <a:pt x="3982719" y="1921509"/>
                    <a:pt x="3962399" y="1920239"/>
                    <a:pt x="3947159" y="1910079"/>
                  </a:cubicBezTo>
                  <a:cubicBezTo>
                    <a:pt x="3953509" y="1906269"/>
                    <a:pt x="3957319" y="1902459"/>
                    <a:pt x="3962399" y="1901189"/>
                  </a:cubicBezTo>
                  <a:cubicBezTo>
                    <a:pt x="3976369" y="1897379"/>
                    <a:pt x="3994149" y="1907539"/>
                    <a:pt x="4003040" y="1885949"/>
                  </a:cubicBezTo>
                  <a:cubicBezTo>
                    <a:pt x="4004310" y="1884679"/>
                    <a:pt x="4008119" y="1884679"/>
                    <a:pt x="4014469" y="1882139"/>
                  </a:cubicBezTo>
                  <a:cubicBezTo>
                    <a:pt x="4010660" y="1878329"/>
                    <a:pt x="4006849" y="1875789"/>
                    <a:pt x="4004310" y="1873249"/>
                  </a:cubicBezTo>
                  <a:cubicBezTo>
                    <a:pt x="4006850" y="1871979"/>
                    <a:pt x="4010660" y="1870709"/>
                    <a:pt x="4010660" y="1870709"/>
                  </a:cubicBezTo>
                  <a:cubicBezTo>
                    <a:pt x="4019550" y="1877059"/>
                    <a:pt x="4025900" y="1882139"/>
                    <a:pt x="4033519" y="1887219"/>
                  </a:cubicBezTo>
                  <a:cubicBezTo>
                    <a:pt x="4034790" y="1885949"/>
                    <a:pt x="4036060" y="1884679"/>
                    <a:pt x="4037329" y="1882139"/>
                  </a:cubicBezTo>
                  <a:cubicBezTo>
                    <a:pt x="4033519" y="1877059"/>
                    <a:pt x="4030979" y="1871979"/>
                    <a:pt x="4027169" y="1866899"/>
                  </a:cubicBezTo>
                  <a:cubicBezTo>
                    <a:pt x="4043679" y="1855469"/>
                    <a:pt x="4044949" y="1849119"/>
                    <a:pt x="4032249" y="1817369"/>
                  </a:cubicBezTo>
                  <a:cubicBezTo>
                    <a:pt x="4041140" y="1816099"/>
                    <a:pt x="4050029" y="1813559"/>
                    <a:pt x="4057649" y="1812289"/>
                  </a:cubicBezTo>
                  <a:cubicBezTo>
                    <a:pt x="4058919" y="1803399"/>
                    <a:pt x="4063999" y="1794509"/>
                    <a:pt x="4062729" y="1786889"/>
                  </a:cubicBezTo>
                  <a:cubicBezTo>
                    <a:pt x="4058919" y="1764029"/>
                    <a:pt x="4081779" y="1753869"/>
                    <a:pt x="4086859" y="1734819"/>
                  </a:cubicBezTo>
                  <a:cubicBezTo>
                    <a:pt x="4086859" y="1733549"/>
                    <a:pt x="4091939" y="1732279"/>
                    <a:pt x="4093209" y="1733549"/>
                  </a:cubicBezTo>
                  <a:cubicBezTo>
                    <a:pt x="4104639" y="1737359"/>
                    <a:pt x="4108449" y="1728469"/>
                    <a:pt x="4112259" y="1722119"/>
                  </a:cubicBezTo>
                  <a:cubicBezTo>
                    <a:pt x="4113529" y="1719579"/>
                    <a:pt x="4114799" y="1717039"/>
                    <a:pt x="4116069" y="1715769"/>
                  </a:cubicBezTo>
                  <a:cubicBezTo>
                    <a:pt x="4127499" y="1709419"/>
                    <a:pt x="4138929" y="1704339"/>
                    <a:pt x="4151629" y="1697989"/>
                  </a:cubicBezTo>
                  <a:cubicBezTo>
                    <a:pt x="4138929" y="1678939"/>
                    <a:pt x="4122419" y="1687829"/>
                    <a:pt x="4108449" y="1685289"/>
                  </a:cubicBezTo>
                  <a:lnTo>
                    <a:pt x="4108449" y="1680209"/>
                  </a:lnTo>
                  <a:cubicBezTo>
                    <a:pt x="4117339" y="1678939"/>
                    <a:pt x="4126229" y="1677669"/>
                    <a:pt x="4136389" y="1676399"/>
                  </a:cubicBezTo>
                  <a:cubicBezTo>
                    <a:pt x="4130039" y="1675129"/>
                    <a:pt x="4124959" y="1673859"/>
                    <a:pt x="4119879" y="1672589"/>
                  </a:cubicBezTo>
                  <a:cubicBezTo>
                    <a:pt x="4126229" y="1666239"/>
                    <a:pt x="4131309" y="1659889"/>
                    <a:pt x="4137659" y="1654809"/>
                  </a:cubicBezTo>
                  <a:cubicBezTo>
                    <a:pt x="4138929" y="1653539"/>
                    <a:pt x="4142739" y="1652269"/>
                    <a:pt x="4144009" y="1652269"/>
                  </a:cubicBezTo>
                  <a:cubicBezTo>
                    <a:pt x="4147819" y="1653539"/>
                    <a:pt x="4151629" y="1657349"/>
                    <a:pt x="4154169" y="1659889"/>
                  </a:cubicBezTo>
                  <a:cubicBezTo>
                    <a:pt x="4155439" y="1656079"/>
                    <a:pt x="4156709" y="1650999"/>
                    <a:pt x="4159249" y="1647189"/>
                  </a:cubicBezTo>
                  <a:cubicBezTo>
                    <a:pt x="4164329" y="1640839"/>
                    <a:pt x="4170679" y="1635759"/>
                    <a:pt x="4175759" y="1630679"/>
                  </a:cubicBezTo>
                  <a:cubicBezTo>
                    <a:pt x="4182109" y="1638299"/>
                    <a:pt x="4188459" y="1645919"/>
                    <a:pt x="4194809" y="1654809"/>
                  </a:cubicBezTo>
                  <a:cubicBezTo>
                    <a:pt x="4196079" y="1654809"/>
                    <a:pt x="4197349" y="1653539"/>
                    <a:pt x="4197349" y="1653539"/>
                  </a:cubicBezTo>
                  <a:cubicBezTo>
                    <a:pt x="4196079" y="1640839"/>
                    <a:pt x="4196079" y="1628139"/>
                    <a:pt x="4194809" y="1615439"/>
                  </a:cubicBezTo>
                  <a:cubicBezTo>
                    <a:pt x="4199889" y="1616709"/>
                    <a:pt x="4203699" y="1616709"/>
                    <a:pt x="4207509" y="1617979"/>
                  </a:cubicBezTo>
                  <a:cubicBezTo>
                    <a:pt x="4208779" y="1616709"/>
                    <a:pt x="4208779" y="1615439"/>
                    <a:pt x="4210049" y="1615439"/>
                  </a:cubicBezTo>
                  <a:cubicBezTo>
                    <a:pt x="4206239" y="1614169"/>
                    <a:pt x="4203699" y="1612899"/>
                    <a:pt x="4199889" y="1611629"/>
                  </a:cubicBezTo>
                  <a:cubicBezTo>
                    <a:pt x="4206239" y="1604009"/>
                    <a:pt x="4210049" y="1598929"/>
                    <a:pt x="4211319" y="1597659"/>
                  </a:cubicBezTo>
                  <a:lnTo>
                    <a:pt x="4211319" y="1573529"/>
                  </a:lnTo>
                  <a:cubicBezTo>
                    <a:pt x="4208779" y="1572259"/>
                    <a:pt x="4206239" y="1569719"/>
                    <a:pt x="4202429" y="1568449"/>
                  </a:cubicBezTo>
                  <a:cubicBezTo>
                    <a:pt x="4199889" y="1567179"/>
                    <a:pt x="4197349" y="1565909"/>
                    <a:pt x="4194809" y="1565909"/>
                  </a:cubicBezTo>
                  <a:cubicBezTo>
                    <a:pt x="4197349" y="1563369"/>
                    <a:pt x="4202429" y="1559559"/>
                    <a:pt x="4203699" y="1559559"/>
                  </a:cubicBezTo>
                  <a:cubicBezTo>
                    <a:pt x="4212589" y="1564639"/>
                    <a:pt x="4210049" y="1550669"/>
                    <a:pt x="4215129" y="1551939"/>
                  </a:cubicBezTo>
                  <a:cubicBezTo>
                    <a:pt x="4215129" y="1548129"/>
                    <a:pt x="4215129" y="1540509"/>
                    <a:pt x="4213859" y="1540509"/>
                  </a:cubicBezTo>
                  <a:cubicBezTo>
                    <a:pt x="4197349" y="1534159"/>
                    <a:pt x="4199889" y="1520189"/>
                    <a:pt x="4196079" y="1511299"/>
                  </a:cubicBezTo>
                  <a:close/>
                  <a:moveTo>
                    <a:pt x="234949" y="990600"/>
                  </a:moveTo>
                  <a:lnTo>
                    <a:pt x="271779" y="990600"/>
                  </a:lnTo>
                  <a:cubicBezTo>
                    <a:pt x="262889" y="1002030"/>
                    <a:pt x="241299" y="1002030"/>
                    <a:pt x="234949" y="990600"/>
                  </a:cubicBezTo>
                  <a:close/>
                  <a:moveTo>
                    <a:pt x="488949" y="1507490"/>
                  </a:moveTo>
                  <a:lnTo>
                    <a:pt x="488949" y="1502410"/>
                  </a:lnTo>
                  <a:cubicBezTo>
                    <a:pt x="505459" y="1501140"/>
                    <a:pt x="523239" y="1499870"/>
                    <a:pt x="539749" y="1499870"/>
                  </a:cubicBezTo>
                  <a:cubicBezTo>
                    <a:pt x="521969" y="1499870"/>
                    <a:pt x="506729" y="1515110"/>
                    <a:pt x="488949" y="1507490"/>
                  </a:cubicBezTo>
                  <a:close/>
                  <a:moveTo>
                    <a:pt x="182879" y="2123440"/>
                  </a:moveTo>
                  <a:cubicBezTo>
                    <a:pt x="190499" y="2115820"/>
                    <a:pt x="196849" y="2110740"/>
                    <a:pt x="199389" y="2106930"/>
                  </a:cubicBezTo>
                  <a:cubicBezTo>
                    <a:pt x="205739" y="2112010"/>
                    <a:pt x="209549" y="2115820"/>
                    <a:pt x="213359" y="2119630"/>
                  </a:cubicBezTo>
                  <a:cubicBezTo>
                    <a:pt x="204469" y="2119630"/>
                    <a:pt x="195579" y="2120900"/>
                    <a:pt x="182879" y="2123440"/>
                  </a:cubicBezTo>
                  <a:close/>
                  <a:moveTo>
                    <a:pt x="271779" y="2117090"/>
                  </a:moveTo>
                  <a:lnTo>
                    <a:pt x="238759" y="2117090"/>
                  </a:lnTo>
                  <a:cubicBezTo>
                    <a:pt x="237489" y="2117090"/>
                    <a:pt x="236219" y="2112010"/>
                    <a:pt x="233679" y="2108200"/>
                  </a:cubicBezTo>
                  <a:cubicBezTo>
                    <a:pt x="248919" y="2109470"/>
                    <a:pt x="260349" y="2110740"/>
                    <a:pt x="271779" y="2112010"/>
                  </a:cubicBezTo>
                  <a:lnTo>
                    <a:pt x="271779" y="2117090"/>
                  </a:lnTo>
                  <a:close/>
                  <a:moveTo>
                    <a:pt x="280669" y="2115820"/>
                  </a:moveTo>
                  <a:cubicBezTo>
                    <a:pt x="279399" y="2114550"/>
                    <a:pt x="279399" y="2113280"/>
                    <a:pt x="278129" y="2113280"/>
                  </a:cubicBezTo>
                  <a:cubicBezTo>
                    <a:pt x="283209" y="2109470"/>
                    <a:pt x="289559" y="2106930"/>
                    <a:pt x="294639" y="2103120"/>
                  </a:cubicBezTo>
                  <a:cubicBezTo>
                    <a:pt x="298449" y="2099310"/>
                    <a:pt x="299719" y="2092960"/>
                    <a:pt x="303529" y="2086610"/>
                  </a:cubicBezTo>
                  <a:cubicBezTo>
                    <a:pt x="313689" y="2106930"/>
                    <a:pt x="335279" y="2100580"/>
                    <a:pt x="354329" y="2105660"/>
                  </a:cubicBezTo>
                  <a:cubicBezTo>
                    <a:pt x="328929" y="2108200"/>
                    <a:pt x="304799" y="2112010"/>
                    <a:pt x="280669" y="2115820"/>
                  </a:cubicBezTo>
                  <a:close/>
                  <a:moveTo>
                    <a:pt x="114299" y="2428240"/>
                  </a:moveTo>
                  <a:cubicBezTo>
                    <a:pt x="115569" y="2428240"/>
                    <a:pt x="115569" y="2428240"/>
                    <a:pt x="114299" y="2428240"/>
                  </a:cubicBezTo>
                  <a:close/>
                  <a:moveTo>
                    <a:pt x="345439" y="2609850"/>
                  </a:moveTo>
                  <a:cubicBezTo>
                    <a:pt x="344169" y="2600960"/>
                    <a:pt x="342899" y="2594610"/>
                    <a:pt x="341629" y="2585720"/>
                  </a:cubicBezTo>
                  <a:cubicBezTo>
                    <a:pt x="350519" y="2588260"/>
                    <a:pt x="355599" y="2589530"/>
                    <a:pt x="360679" y="2592070"/>
                  </a:cubicBezTo>
                  <a:cubicBezTo>
                    <a:pt x="355599" y="2597150"/>
                    <a:pt x="351789" y="2602230"/>
                    <a:pt x="345439" y="2609850"/>
                  </a:cubicBezTo>
                  <a:close/>
                  <a:moveTo>
                    <a:pt x="636269" y="1050290"/>
                  </a:moveTo>
                  <a:cubicBezTo>
                    <a:pt x="627379" y="1051560"/>
                    <a:pt x="618489" y="1055370"/>
                    <a:pt x="610869" y="1055370"/>
                  </a:cubicBezTo>
                  <a:cubicBezTo>
                    <a:pt x="601979" y="1056640"/>
                    <a:pt x="593089" y="1055370"/>
                    <a:pt x="582929" y="1055370"/>
                  </a:cubicBezTo>
                  <a:cubicBezTo>
                    <a:pt x="581659" y="1054100"/>
                    <a:pt x="580389" y="1050290"/>
                    <a:pt x="579119" y="1046480"/>
                  </a:cubicBezTo>
                  <a:cubicBezTo>
                    <a:pt x="588009" y="1043940"/>
                    <a:pt x="596899" y="1040130"/>
                    <a:pt x="607059" y="1037590"/>
                  </a:cubicBezTo>
                  <a:cubicBezTo>
                    <a:pt x="607059" y="1041400"/>
                    <a:pt x="605789" y="1043940"/>
                    <a:pt x="605789" y="1047750"/>
                  </a:cubicBezTo>
                  <a:cubicBezTo>
                    <a:pt x="617219" y="1040130"/>
                    <a:pt x="627379" y="1041400"/>
                    <a:pt x="636269" y="1050290"/>
                  </a:cubicBezTo>
                  <a:cubicBezTo>
                    <a:pt x="650239" y="1040130"/>
                    <a:pt x="652779" y="1041400"/>
                    <a:pt x="656589" y="1062990"/>
                  </a:cubicBezTo>
                  <a:cubicBezTo>
                    <a:pt x="648969" y="1057910"/>
                    <a:pt x="642619" y="1054100"/>
                    <a:pt x="636269" y="1050290"/>
                  </a:cubicBezTo>
                  <a:close/>
                  <a:moveTo>
                    <a:pt x="684529" y="1047750"/>
                  </a:moveTo>
                  <a:cubicBezTo>
                    <a:pt x="687069" y="1045210"/>
                    <a:pt x="689609" y="1042670"/>
                    <a:pt x="690879" y="1040130"/>
                  </a:cubicBezTo>
                  <a:cubicBezTo>
                    <a:pt x="699769" y="1051560"/>
                    <a:pt x="699769" y="1051560"/>
                    <a:pt x="680719" y="1060450"/>
                  </a:cubicBezTo>
                  <a:lnTo>
                    <a:pt x="661669" y="1045210"/>
                  </a:lnTo>
                  <a:cubicBezTo>
                    <a:pt x="674369" y="1035050"/>
                    <a:pt x="681989" y="1035050"/>
                    <a:pt x="684529" y="1047750"/>
                  </a:cubicBezTo>
                  <a:close/>
                  <a:moveTo>
                    <a:pt x="694689" y="2744470"/>
                  </a:moveTo>
                  <a:cubicBezTo>
                    <a:pt x="695959" y="2743200"/>
                    <a:pt x="697229" y="2743200"/>
                    <a:pt x="698499" y="2741930"/>
                  </a:cubicBezTo>
                  <a:cubicBezTo>
                    <a:pt x="699769" y="2744470"/>
                    <a:pt x="702309" y="2747010"/>
                    <a:pt x="704849" y="2750820"/>
                  </a:cubicBezTo>
                  <a:cubicBezTo>
                    <a:pt x="702309" y="2750820"/>
                    <a:pt x="699769" y="2750820"/>
                    <a:pt x="697229" y="2752090"/>
                  </a:cubicBezTo>
                  <a:cubicBezTo>
                    <a:pt x="695959" y="2748280"/>
                    <a:pt x="695959" y="2745740"/>
                    <a:pt x="694689" y="2744470"/>
                  </a:cubicBezTo>
                  <a:close/>
                  <a:moveTo>
                    <a:pt x="772159" y="2735580"/>
                  </a:moveTo>
                  <a:cubicBezTo>
                    <a:pt x="773429" y="2739390"/>
                    <a:pt x="774699" y="2741930"/>
                    <a:pt x="777239" y="2744470"/>
                  </a:cubicBezTo>
                  <a:lnTo>
                    <a:pt x="773429" y="2744470"/>
                  </a:lnTo>
                  <a:cubicBezTo>
                    <a:pt x="773429" y="2741930"/>
                    <a:pt x="773429" y="2739390"/>
                    <a:pt x="772159" y="2735580"/>
                  </a:cubicBezTo>
                  <a:close/>
                  <a:moveTo>
                    <a:pt x="876299" y="3018790"/>
                  </a:moveTo>
                  <a:cubicBezTo>
                    <a:pt x="872489" y="3012440"/>
                    <a:pt x="869949" y="3007360"/>
                    <a:pt x="867409" y="3002280"/>
                  </a:cubicBezTo>
                  <a:lnTo>
                    <a:pt x="873759" y="2995930"/>
                  </a:lnTo>
                  <a:cubicBezTo>
                    <a:pt x="882649" y="3002280"/>
                    <a:pt x="883919" y="3012440"/>
                    <a:pt x="876299" y="3018790"/>
                  </a:cubicBezTo>
                  <a:close/>
                  <a:moveTo>
                    <a:pt x="1198879" y="3044190"/>
                  </a:moveTo>
                  <a:cubicBezTo>
                    <a:pt x="1193799" y="3041650"/>
                    <a:pt x="1188719" y="3040380"/>
                    <a:pt x="1183639" y="3037840"/>
                  </a:cubicBezTo>
                  <a:cubicBezTo>
                    <a:pt x="1188719" y="3032760"/>
                    <a:pt x="1193799" y="3027680"/>
                    <a:pt x="1197609" y="3025140"/>
                  </a:cubicBezTo>
                  <a:lnTo>
                    <a:pt x="1212849" y="3036570"/>
                  </a:lnTo>
                  <a:cubicBezTo>
                    <a:pt x="1209039" y="3039110"/>
                    <a:pt x="1203959" y="3041650"/>
                    <a:pt x="1198879" y="3044190"/>
                  </a:cubicBezTo>
                  <a:close/>
                  <a:moveTo>
                    <a:pt x="3445509" y="2828290"/>
                  </a:moveTo>
                  <a:cubicBezTo>
                    <a:pt x="3444239" y="2829560"/>
                    <a:pt x="3445509" y="2832100"/>
                    <a:pt x="3445509" y="2834640"/>
                  </a:cubicBezTo>
                  <a:lnTo>
                    <a:pt x="3426459" y="2838450"/>
                  </a:lnTo>
                  <a:cubicBezTo>
                    <a:pt x="3423919" y="2827020"/>
                    <a:pt x="3428999" y="2820670"/>
                    <a:pt x="3440429" y="2819400"/>
                  </a:cubicBezTo>
                  <a:cubicBezTo>
                    <a:pt x="3444239" y="2819400"/>
                    <a:pt x="3449319" y="2816860"/>
                    <a:pt x="3455669" y="2816860"/>
                  </a:cubicBezTo>
                  <a:cubicBezTo>
                    <a:pt x="3451859" y="2820670"/>
                    <a:pt x="3448049" y="2823210"/>
                    <a:pt x="3445509" y="2828290"/>
                  </a:cubicBezTo>
                  <a:close/>
                  <a:moveTo>
                    <a:pt x="3470909" y="2825750"/>
                  </a:moveTo>
                  <a:cubicBezTo>
                    <a:pt x="3465829" y="2824480"/>
                    <a:pt x="3462019" y="2820670"/>
                    <a:pt x="3458209" y="2818130"/>
                  </a:cubicBezTo>
                  <a:cubicBezTo>
                    <a:pt x="3463289" y="2811780"/>
                    <a:pt x="3467099" y="2807970"/>
                    <a:pt x="3469639" y="2804160"/>
                  </a:cubicBezTo>
                  <a:cubicBezTo>
                    <a:pt x="3474719" y="2810510"/>
                    <a:pt x="3479799" y="2815590"/>
                    <a:pt x="3484879" y="2823210"/>
                  </a:cubicBezTo>
                  <a:cubicBezTo>
                    <a:pt x="3481069" y="2824480"/>
                    <a:pt x="3475989" y="2825750"/>
                    <a:pt x="3470909" y="2825750"/>
                  </a:cubicBezTo>
                  <a:close/>
                  <a:moveTo>
                    <a:pt x="3604259" y="1967230"/>
                  </a:moveTo>
                  <a:cubicBezTo>
                    <a:pt x="3604259" y="1964690"/>
                    <a:pt x="3604259" y="1963420"/>
                    <a:pt x="3602989" y="1960880"/>
                  </a:cubicBezTo>
                  <a:lnTo>
                    <a:pt x="3629659" y="1957070"/>
                  </a:lnTo>
                  <a:cubicBezTo>
                    <a:pt x="3629659" y="1959610"/>
                    <a:pt x="3630929" y="1962150"/>
                    <a:pt x="3630929" y="1964690"/>
                  </a:cubicBezTo>
                  <a:cubicBezTo>
                    <a:pt x="3620769" y="1964690"/>
                    <a:pt x="3611879" y="1965960"/>
                    <a:pt x="3604259" y="1967230"/>
                  </a:cubicBezTo>
                  <a:close/>
                  <a:moveTo>
                    <a:pt x="3670299" y="1969770"/>
                  </a:moveTo>
                  <a:cubicBezTo>
                    <a:pt x="3662679" y="1969770"/>
                    <a:pt x="3653789" y="1969770"/>
                    <a:pt x="3646169" y="1967230"/>
                  </a:cubicBezTo>
                  <a:cubicBezTo>
                    <a:pt x="3642359" y="1965960"/>
                    <a:pt x="3641089" y="1960880"/>
                    <a:pt x="3637279" y="1958340"/>
                  </a:cubicBezTo>
                  <a:cubicBezTo>
                    <a:pt x="3638549" y="1957070"/>
                    <a:pt x="3638549" y="1955800"/>
                    <a:pt x="3639819" y="1954530"/>
                  </a:cubicBezTo>
                  <a:cubicBezTo>
                    <a:pt x="3651249" y="1957070"/>
                    <a:pt x="3661409" y="1958340"/>
                    <a:pt x="3671569" y="1960880"/>
                  </a:cubicBezTo>
                  <a:cubicBezTo>
                    <a:pt x="3670299" y="1964690"/>
                    <a:pt x="3670299" y="1968500"/>
                    <a:pt x="3670299" y="1969770"/>
                  </a:cubicBezTo>
                  <a:close/>
                  <a:moveTo>
                    <a:pt x="3727449" y="1968500"/>
                  </a:moveTo>
                  <a:cubicBezTo>
                    <a:pt x="3718559" y="1967230"/>
                    <a:pt x="3709669" y="1960880"/>
                    <a:pt x="3700779" y="1969770"/>
                  </a:cubicBezTo>
                  <a:cubicBezTo>
                    <a:pt x="3699509" y="1971040"/>
                    <a:pt x="3691889" y="1967230"/>
                    <a:pt x="3688079" y="1965960"/>
                  </a:cubicBezTo>
                  <a:cubicBezTo>
                    <a:pt x="3688079" y="1964690"/>
                    <a:pt x="3689349" y="1962150"/>
                    <a:pt x="3689349" y="1960880"/>
                  </a:cubicBezTo>
                  <a:lnTo>
                    <a:pt x="3731259" y="1960880"/>
                  </a:lnTo>
                  <a:cubicBezTo>
                    <a:pt x="3732529" y="1960880"/>
                    <a:pt x="3733799" y="1964690"/>
                    <a:pt x="3735069" y="1967230"/>
                  </a:cubicBezTo>
                  <a:cubicBezTo>
                    <a:pt x="3731259" y="1967230"/>
                    <a:pt x="3728719" y="1968500"/>
                    <a:pt x="3727449" y="1968500"/>
                  </a:cubicBezTo>
                  <a:close/>
                  <a:moveTo>
                    <a:pt x="3848099" y="2598420"/>
                  </a:moveTo>
                  <a:cubicBezTo>
                    <a:pt x="3846829" y="2599690"/>
                    <a:pt x="3846829" y="2600960"/>
                    <a:pt x="3846829" y="2599690"/>
                  </a:cubicBezTo>
                  <a:cubicBezTo>
                    <a:pt x="3845559" y="2599690"/>
                    <a:pt x="3845559" y="2598420"/>
                    <a:pt x="3848099" y="2598420"/>
                  </a:cubicBezTo>
                  <a:close/>
                  <a:moveTo>
                    <a:pt x="132079" y="2529840"/>
                  </a:moveTo>
                  <a:cubicBezTo>
                    <a:pt x="130809" y="2529840"/>
                    <a:pt x="130809" y="2531110"/>
                    <a:pt x="129539" y="2531110"/>
                  </a:cubicBezTo>
                  <a:cubicBezTo>
                    <a:pt x="129539" y="2531110"/>
                    <a:pt x="130809" y="2529840"/>
                    <a:pt x="132079" y="2529840"/>
                  </a:cubicBezTo>
                  <a:close/>
                  <a:moveTo>
                    <a:pt x="615949" y="2769870"/>
                  </a:moveTo>
                  <a:cubicBezTo>
                    <a:pt x="621029" y="2772410"/>
                    <a:pt x="626109" y="2774950"/>
                    <a:pt x="629919" y="2776220"/>
                  </a:cubicBezTo>
                  <a:cubicBezTo>
                    <a:pt x="612139" y="2786380"/>
                    <a:pt x="600709" y="2783840"/>
                    <a:pt x="589279" y="2766060"/>
                  </a:cubicBezTo>
                  <a:cubicBezTo>
                    <a:pt x="593089" y="2766060"/>
                    <a:pt x="595629" y="2764790"/>
                    <a:pt x="599439" y="2764790"/>
                  </a:cubicBezTo>
                  <a:cubicBezTo>
                    <a:pt x="604519" y="2766060"/>
                    <a:pt x="610869" y="2767330"/>
                    <a:pt x="615949" y="2769870"/>
                  </a:cubicBezTo>
                  <a:close/>
                  <a:moveTo>
                    <a:pt x="2835909" y="2874010"/>
                  </a:moveTo>
                  <a:cubicBezTo>
                    <a:pt x="2832099" y="2872740"/>
                    <a:pt x="2829559" y="2872740"/>
                    <a:pt x="2824479" y="2871470"/>
                  </a:cubicBezTo>
                  <a:cubicBezTo>
                    <a:pt x="2819399" y="2870200"/>
                    <a:pt x="2813049" y="2866390"/>
                    <a:pt x="2805429" y="2863850"/>
                  </a:cubicBezTo>
                  <a:cubicBezTo>
                    <a:pt x="2810509" y="2862580"/>
                    <a:pt x="2814319" y="2860040"/>
                    <a:pt x="2819399" y="2858770"/>
                  </a:cubicBezTo>
                  <a:cubicBezTo>
                    <a:pt x="2833369" y="2854960"/>
                    <a:pt x="2839719" y="2861310"/>
                    <a:pt x="2835909" y="2874010"/>
                  </a:cubicBezTo>
                  <a:close/>
                  <a:moveTo>
                    <a:pt x="2590799" y="2903220"/>
                  </a:moveTo>
                  <a:cubicBezTo>
                    <a:pt x="2598419" y="2904490"/>
                    <a:pt x="2607309" y="2904490"/>
                    <a:pt x="2616199" y="2905760"/>
                  </a:cubicBezTo>
                  <a:cubicBezTo>
                    <a:pt x="2612389" y="2918460"/>
                    <a:pt x="2602229" y="2914650"/>
                    <a:pt x="2594609" y="2913380"/>
                  </a:cubicBezTo>
                  <a:cubicBezTo>
                    <a:pt x="2592069" y="2913380"/>
                    <a:pt x="2589529" y="2908300"/>
                    <a:pt x="2586989" y="2905760"/>
                  </a:cubicBezTo>
                  <a:cubicBezTo>
                    <a:pt x="2588259" y="2904490"/>
                    <a:pt x="2589529" y="2903220"/>
                    <a:pt x="2590799" y="2903220"/>
                  </a:cubicBezTo>
                  <a:close/>
                  <a:moveTo>
                    <a:pt x="219709" y="2604770"/>
                  </a:moveTo>
                  <a:cubicBezTo>
                    <a:pt x="220979" y="2608580"/>
                    <a:pt x="222249" y="2611120"/>
                    <a:pt x="223519" y="2616200"/>
                  </a:cubicBezTo>
                  <a:cubicBezTo>
                    <a:pt x="215899" y="2616200"/>
                    <a:pt x="209549" y="2616200"/>
                    <a:pt x="203199" y="2614930"/>
                  </a:cubicBezTo>
                  <a:lnTo>
                    <a:pt x="203199" y="2606040"/>
                  </a:lnTo>
                  <a:cubicBezTo>
                    <a:pt x="208279" y="2606040"/>
                    <a:pt x="213359" y="2606040"/>
                    <a:pt x="219709" y="2604770"/>
                  </a:cubicBezTo>
                  <a:close/>
                  <a:moveTo>
                    <a:pt x="715009" y="2762250"/>
                  </a:moveTo>
                  <a:cubicBezTo>
                    <a:pt x="722629" y="2763520"/>
                    <a:pt x="730249" y="2763520"/>
                    <a:pt x="739139" y="2764790"/>
                  </a:cubicBezTo>
                  <a:cubicBezTo>
                    <a:pt x="734059" y="2769870"/>
                    <a:pt x="713739" y="2773680"/>
                    <a:pt x="709929" y="2769870"/>
                  </a:cubicBezTo>
                  <a:cubicBezTo>
                    <a:pt x="709929" y="2768600"/>
                    <a:pt x="708659" y="2766060"/>
                    <a:pt x="709929" y="2764790"/>
                  </a:cubicBezTo>
                  <a:cubicBezTo>
                    <a:pt x="711199" y="2763520"/>
                    <a:pt x="713739" y="2762250"/>
                    <a:pt x="715009" y="2762250"/>
                  </a:cubicBezTo>
                  <a:close/>
                </a:path>
              </a:pathLst>
            </a:custGeom>
            <a:blipFill>
              <a:blip r:embed="rId4"/>
              <a:stretch>
                <a:fillRect l="0" r="0" t="-39038" b="-65822"/>
              </a:stretch>
            </a:blipFill>
          </p:spPr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12240206" y="4291444"/>
            <a:ext cx="4499681" cy="3300583"/>
            <a:chOff x="0" y="0"/>
            <a:chExt cx="4198620" cy="3079750"/>
          </a:xfrm>
        </p:grpSpPr>
        <p:sp>
          <p:nvSpPr>
            <p:cNvPr name="Freeform 19" id="19"/>
            <p:cNvSpPr/>
            <p:nvPr/>
          </p:nvSpPr>
          <p:spPr>
            <a:xfrm>
              <a:off x="-12699" y="-2540"/>
              <a:ext cx="4215129" cy="3083560"/>
            </a:xfrm>
            <a:custGeom>
              <a:avLst/>
              <a:gdLst/>
              <a:ahLst/>
              <a:cxnLst/>
              <a:rect r="r" b="b" t="t" l="l"/>
              <a:pathLst>
                <a:path h="3083560" w="4215129">
                  <a:moveTo>
                    <a:pt x="4196079" y="1511300"/>
                  </a:moveTo>
                  <a:cubicBezTo>
                    <a:pt x="4199889" y="1508760"/>
                    <a:pt x="4203699" y="1507490"/>
                    <a:pt x="4206239" y="1503680"/>
                  </a:cubicBezTo>
                  <a:cubicBezTo>
                    <a:pt x="4208779" y="1501140"/>
                    <a:pt x="4213859" y="1497330"/>
                    <a:pt x="4213859" y="1493520"/>
                  </a:cubicBezTo>
                  <a:cubicBezTo>
                    <a:pt x="4213859" y="1490980"/>
                    <a:pt x="4208779" y="1487170"/>
                    <a:pt x="4206239" y="1484630"/>
                  </a:cubicBezTo>
                  <a:lnTo>
                    <a:pt x="4194809" y="1473200"/>
                  </a:lnTo>
                  <a:cubicBezTo>
                    <a:pt x="4197349" y="1470660"/>
                    <a:pt x="4202429" y="1469390"/>
                    <a:pt x="4202429" y="1465580"/>
                  </a:cubicBezTo>
                  <a:cubicBezTo>
                    <a:pt x="4204969" y="1455420"/>
                    <a:pt x="4208779" y="1445260"/>
                    <a:pt x="4208779" y="1435100"/>
                  </a:cubicBezTo>
                  <a:cubicBezTo>
                    <a:pt x="4208779" y="1430020"/>
                    <a:pt x="4199889" y="1426210"/>
                    <a:pt x="4194809" y="1419860"/>
                  </a:cubicBezTo>
                  <a:cubicBezTo>
                    <a:pt x="4199889" y="1419860"/>
                    <a:pt x="4202429" y="1419860"/>
                    <a:pt x="4206239" y="1418590"/>
                  </a:cubicBezTo>
                  <a:lnTo>
                    <a:pt x="4206239" y="1414780"/>
                  </a:lnTo>
                  <a:lnTo>
                    <a:pt x="4194809" y="1414780"/>
                  </a:lnTo>
                  <a:cubicBezTo>
                    <a:pt x="4187189" y="1409700"/>
                    <a:pt x="4179569" y="1399540"/>
                    <a:pt x="4177029" y="1400810"/>
                  </a:cubicBezTo>
                  <a:cubicBezTo>
                    <a:pt x="4163059" y="1408430"/>
                    <a:pt x="4163059" y="1398270"/>
                    <a:pt x="4160519" y="1390650"/>
                  </a:cubicBezTo>
                  <a:cubicBezTo>
                    <a:pt x="4155439" y="1391920"/>
                    <a:pt x="4150359" y="1393190"/>
                    <a:pt x="4146549" y="1391920"/>
                  </a:cubicBezTo>
                  <a:cubicBezTo>
                    <a:pt x="4137659" y="1390650"/>
                    <a:pt x="4128769" y="1386840"/>
                    <a:pt x="4119879" y="1386840"/>
                  </a:cubicBezTo>
                  <a:cubicBezTo>
                    <a:pt x="4108449" y="1385570"/>
                    <a:pt x="4095749" y="1385570"/>
                    <a:pt x="4083049" y="1384300"/>
                  </a:cubicBezTo>
                  <a:cubicBezTo>
                    <a:pt x="4063999" y="1381760"/>
                    <a:pt x="4044949" y="1379220"/>
                    <a:pt x="4025899" y="1376680"/>
                  </a:cubicBezTo>
                  <a:cubicBezTo>
                    <a:pt x="4024629" y="1376680"/>
                    <a:pt x="4022089" y="1379220"/>
                    <a:pt x="4020819" y="1379220"/>
                  </a:cubicBezTo>
                  <a:cubicBezTo>
                    <a:pt x="4010659" y="1377950"/>
                    <a:pt x="4000499" y="1376680"/>
                    <a:pt x="3991609" y="1374140"/>
                  </a:cubicBezTo>
                  <a:cubicBezTo>
                    <a:pt x="3989069" y="1372870"/>
                    <a:pt x="3987799" y="1366520"/>
                    <a:pt x="3987799" y="1363980"/>
                  </a:cubicBezTo>
                  <a:cubicBezTo>
                    <a:pt x="4001769" y="1353820"/>
                    <a:pt x="4015740" y="1343660"/>
                    <a:pt x="4024629" y="1337310"/>
                  </a:cubicBezTo>
                  <a:cubicBezTo>
                    <a:pt x="4034789" y="1336040"/>
                    <a:pt x="4041139" y="1334770"/>
                    <a:pt x="4050029" y="1334770"/>
                  </a:cubicBezTo>
                  <a:cubicBezTo>
                    <a:pt x="4042409" y="1324610"/>
                    <a:pt x="4037329" y="1319530"/>
                    <a:pt x="4030979" y="1311910"/>
                  </a:cubicBezTo>
                  <a:cubicBezTo>
                    <a:pt x="4027169" y="1313180"/>
                    <a:pt x="4023359" y="1314450"/>
                    <a:pt x="4017009" y="1316990"/>
                  </a:cubicBezTo>
                  <a:cubicBezTo>
                    <a:pt x="4017009" y="1310640"/>
                    <a:pt x="4017009" y="1304290"/>
                    <a:pt x="4018279" y="1304290"/>
                  </a:cubicBezTo>
                  <a:cubicBezTo>
                    <a:pt x="4023359" y="1303020"/>
                    <a:pt x="4030979" y="1301750"/>
                    <a:pt x="4034789" y="1304290"/>
                  </a:cubicBezTo>
                  <a:cubicBezTo>
                    <a:pt x="4039869" y="1308100"/>
                    <a:pt x="4042409" y="1314450"/>
                    <a:pt x="4047489" y="1322070"/>
                  </a:cubicBezTo>
                  <a:cubicBezTo>
                    <a:pt x="4050029" y="1322070"/>
                    <a:pt x="4055109" y="1323340"/>
                    <a:pt x="4060189" y="1323340"/>
                  </a:cubicBezTo>
                  <a:cubicBezTo>
                    <a:pt x="4058919" y="1306830"/>
                    <a:pt x="4058919" y="1306830"/>
                    <a:pt x="4044949" y="1282700"/>
                  </a:cubicBezTo>
                  <a:cubicBezTo>
                    <a:pt x="4062729" y="1282700"/>
                    <a:pt x="4067809" y="1277620"/>
                    <a:pt x="4063999" y="1259840"/>
                  </a:cubicBezTo>
                  <a:cubicBezTo>
                    <a:pt x="4075429" y="1258570"/>
                    <a:pt x="4088129" y="1257300"/>
                    <a:pt x="4099559" y="1257300"/>
                  </a:cubicBezTo>
                  <a:cubicBezTo>
                    <a:pt x="4098289" y="1254760"/>
                    <a:pt x="4095749" y="1249680"/>
                    <a:pt x="4094479" y="1245870"/>
                  </a:cubicBezTo>
                  <a:cubicBezTo>
                    <a:pt x="4099559" y="1247140"/>
                    <a:pt x="4103369" y="1248410"/>
                    <a:pt x="4105909" y="1249680"/>
                  </a:cubicBezTo>
                  <a:cubicBezTo>
                    <a:pt x="4107179" y="1243330"/>
                    <a:pt x="4107179" y="1236980"/>
                    <a:pt x="4108449" y="1231900"/>
                  </a:cubicBezTo>
                  <a:cubicBezTo>
                    <a:pt x="4109719" y="1225550"/>
                    <a:pt x="4110989" y="1217930"/>
                    <a:pt x="4112259" y="1211580"/>
                  </a:cubicBezTo>
                  <a:cubicBezTo>
                    <a:pt x="4112259" y="1209040"/>
                    <a:pt x="4110989" y="1205230"/>
                    <a:pt x="4112259" y="1201420"/>
                  </a:cubicBezTo>
                  <a:cubicBezTo>
                    <a:pt x="4116069" y="1191260"/>
                    <a:pt x="4117339" y="1176020"/>
                    <a:pt x="4113529" y="1168400"/>
                  </a:cubicBezTo>
                  <a:cubicBezTo>
                    <a:pt x="4116069" y="1165860"/>
                    <a:pt x="4117339" y="1162050"/>
                    <a:pt x="4117339" y="1159510"/>
                  </a:cubicBezTo>
                  <a:cubicBezTo>
                    <a:pt x="4117339" y="1149350"/>
                    <a:pt x="4117339" y="1137920"/>
                    <a:pt x="4116069" y="1127760"/>
                  </a:cubicBezTo>
                  <a:cubicBezTo>
                    <a:pt x="4114799" y="1117600"/>
                    <a:pt x="4113529" y="1108710"/>
                    <a:pt x="4112259" y="1098550"/>
                  </a:cubicBezTo>
                  <a:cubicBezTo>
                    <a:pt x="4110989" y="1096010"/>
                    <a:pt x="4110989" y="1093470"/>
                    <a:pt x="4112259" y="1089660"/>
                  </a:cubicBezTo>
                  <a:cubicBezTo>
                    <a:pt x="4116069" y="1079500"/>
                    <a:pt x="4118609" y="1069340"/>
                    <a:pt x="4110989" y="1059180"/>
                  </a:cubicBezTo>
                  <a:cubicBezTo>
                    <a:pt x="4108449" y="1056640"/>
                    <a:pt x="4109719" y="1050290"/>
                    <a:pt x="4110989" y="1046480"/>
                  </a:cubicBezTo>
                  <a:cubicBezTo>
                    <a:pt x="4114799" y="1032510"/>
                    <a:pt x="4107179" y="1021080"/>
                    <a:pt x="4093209" y="1018540"/>
                  </a:cubicBezTo>
                  <a:lnTo>
                    <a:pt x="4088129" y="1018540"/>
                  </a:lnTo>
                  <a:cubicBezTo>
                    <a:pt x="4089399" y="1014730"/>
                    <a:pt x="4090669" y="1013460"/>
                    <a:pt x="4091939" y="1010920"/>
                  </a:cubicBezTo>
                  <a:cubicBezTo>
                    <a:pt x="4088129" y="1009650"/>
                    <a:pt x="4084319" y="1009650"/>
                    <a:pt x="4081779" y="1007110"/>
                  </a:cubicBezTo>
                  <a:cubicBezTo>
                    <a:pt x="4079239" y="1005840"/>
                    <a:pt x="4077969" y="1002030"/>
                    <a:pt x="4075429" y="1000760"/>
                  </a:cubicBezTo>
                  <a:cubicBezTo>
                    <a:pt x="4065269" y="995680"/>
                    <a:pt x="4053839" y="990600"/>
                    <a:pt x="4042409" y="985520"/>
                  </a:cubicBezTo>
                  <a:cubicBezTo>
                    <a:pt x="4038599" y="984250"/>
                    <a:pt x="4033519" y="984250"/>
                    <a:pt x="4029709" y="984250"/>
                  </a:cubicBezTo>
                  <a:cubicBezTo>
                    <a:pt x="4027169" y="985520"/>
                    <a:pt x="4025899" y="980440"/>
                    <a:pt x="4023359" y="980440"/>
                  </a:cubicBezTo>
                  <a:cubicBezTo>
                    <a:pt x="4005579" y="976630"/>
                    <a:pt x="3987799" y="974090"/>
                    <a:pt x="3970019" y="969010"/>
                  </a:cubicBezTo>
                  <a:cubicBezTo>
                    <a:pt x="3956049" y="963930"/>
                    <a:pt x="3939539" y="974090"/>
                    <a:pt x="3925569" y="963930"/>
                  </a:cubicBezTo>
                  <a:cubicBezTo>
                    <a:pt x="3924299" y="962660"/>
                    <a:pt x="3921759" y="965200"/>
                    <a:pt x="3920489" y="965200"/>
                  </a:cubicBezTo>
                  <a:cubicBezTo>
                    <a:pt x="3909059" y="962660"/>
                    <a:pt x="3898899" y="969010"/>
                    <a:pt x="3887469" y="965200"/>
                  </a:cubicBezTo>
                  <a:cubicBezTo>
                    <a:pt x="3876039" y="961390"/>
                    <a:pt x="3863339" y="960120"/>
                    <a:pt x="3858259" y="948690"/>
                  </a:cubicBezTo>
                  <a:cubicBezTo>
                    <a:pt x="3853179" y="937260"/>
                    <a:pt x="3849369" y="925830"/>
                    <a:pt x="3849369" y="914400"/>
                  </a:cubicBezTo>
                  <a:cubicBezTo>
                    <a:pt x="3850639" y="900430"/>
                    <a:pt x="3856989" y="885190"/>
                    <a:pt x="3832859" y="887730"/>
                  </a:cubicBezTo>
                  <a:cubicBezTo>
                    <a:pt x="3834129" y="885190"/>
                    <a:pt x="3834129" y="882650"/>
                    <a:pt x="3835399" y="881380"/>
                  </a:cubicBezTo>
                  <a:cubicBezTo>
                    <a:pt x="3761739" y="873760"/>
                    <a:pt x="3688079" y="867410"/>
                    <a:pt x="3615689" y="859790"/>
                  </a:cubicBezTo>
                  <a:cubicBezTo>
                    <a:pt x="3613149" y="850900"/>
                    <a:pt x="3610609" y="840740"/>
                    <a:pt x="3608069" y="826770"/>
                  </a:cubicBezTo>
                  <a:cubicBezTo>
                    <a:pt x="3622039" y="842010"/>
                    <a:pt x="3634739" y="850900"/>
                    <a:pt x="3652519" y="849630"/>
                  </a:cubicBezTo>
                  <a:cubicBezTo>
                    <a:pt x="3653789" y="839470"/>
                    <a:pt x="3652519" y="831850"/>
                    <a:pt x="3642359" y="825500"/>
                  </a:cubicBezTo>
                  <a:cubicBezTo>
                    <a:pt x="3641089" y="824230"/>
                    <a:pt x="3639819" y="819150"/>
                    <a:pt x="3641089" y="816610"/>
                  </a:cubicBezTo>
                  <a:cubicBezTo>
                    <a:pt x="3646169" y="803910"/>
                    <a:pt x="3651249" y="792480"/>
                    <a:pt x="3655059" y="781050"/>
                  </a:cubicBezTo>
                  <a:cubicBezTo>
                    <a:pt x="3660139" y="784860"/>
                    <a:pt x="3663949" y="787400"/>
                    <a:pt x="3669029" y="789940"/>
                  </a:cubicBezTo>
                  <a:lnTo>
                    <a:pt x="3671569" y="787400"/>
                  </a:lnTo>
                  <a:lnTo>
                    <a:pt x="3656329" y="764540"/>
                  </a:lnTo>
                  <a:cubicBezTo>
                    <a:pt x="3666489" y="767080"/>
                    <a:pt x="3675379" y="768350"/>
                    <a:pt x="3686809" y="770890"/>
                  </a:cubicBezTo>
                  <a:cubicBezTo>
                    <a:pt x="3682999" y="763270"/>
                    <a:pt x="3679189" y="758190"/>
                    <a:pt x="3679189" y="758190"/>
                  </a:cubicBezTo>
                  <a:cubicBezTo>
                    <a:pt x="3685539" y="753110"/>
                    <a:pt x="3691889" y="748030"/>
                    <a:pt x="3700779" y="741680"/>
                  </a:cubicBezTo>
                  <a:cubicBezTo>
                    <a:pt x="3700779" y="740410"/>
                    <a:pt x="3702049" y="732790"/>
                    <a:pt x="3705859" y="731520"/>
                  </a:cubicBezTo>
                  <a:cubicBezTo>
                    <a:pt x="3713479" y="727710"/>
                    <a:pt x="3716019" y="734060"/>
                    <a:pt x="3718559" y="740410"/>
                  </a:cubicBezTo>
                  <a:cubicBezTo>
                    <a:pt x="3719829" y="744220"/>
                    <a:pt x="3727449" y="745490"/>
                    <a:pt x="3732529" y="746760"/>
                  </a:cubicBezTo>
                  <a:cubicBezTo>
                    <a:pt x="3737609" y="748030"/>
                    <a:pt x="3743959" y="748030"/>
                    <a:pt x="3750309" y="746760"/>
                  </a:cubicBezTo>
                  <a:cubicBezTo>
                    <a:pt x="3760469" y="746760"/>
                    <a:pt x="3770629" y="745490"/>
                    <a:pt x="3784599" y="744220"/>
                  </a:cubicBezTo>
                  <a:cubicBezTo>
                    <a:pt x="3774440" y="741680"/>
                    <a:pt x="3766819" y="739140"/>
                    <a:pt x="3760469" y="737870"/>
                  </a:cubicBezTo>
                  <a:cubicBezTo>
                    <a:pt x="3760469" y="736600"/>
                    <a:pt x="3760469" y="735330"/>
                    <a:pt x="3759199" y="734060"/>
                  </a:cubicBezTo>
                  <a:cubicBezTo>
                    <a:pt x="3769359" y="731520"/>
                    <a:pt x="3779519" y="728980"/>
                    <a:pt x="3788409" y="726440"/>
                  </a:cubicBezTo>
                  <a:cubicBezTo>
                    <a:pt x="3798569" y="728980"/>
                    <a:pt x="3807459" y="732790"/>
                    <a:pt x="3815079" y="735330"/>
                  </a:cubicBezTo>
                  <a:cubicBezTo>
                    <a:pt x="3817619" y="758190"/>
                    <a:pt x="3832859" y="739140"/>
                    <a:pt x="3841749" y="741680"/>
                  </a:cubicBezTo>
                  <a:cubicBezTo>
                    <a:pt x="3839209" y="736600"/>
                    <a:pt x="3835399" y="731520"/>
                    <a:pt x="3831590" y="725170"/>
                  </a:cubicBezTo>
                  <a:cubicBezTo>
                    <a:pt x="3848099" y="727710"/>
                    <a:pt x="3864610" y="727710"/>
                    <a:pt x="3876040" y="740410"/>
                  </a:cubicBezTo>
                  <a:cubicBezTo>
                    <a:pt x="3877310" y="741680"/>
                    <a:pt x="3882390" y="740410"/>
                    <a:pt x="3884930" y="739140"/>
                  </a:cubicBezTo>
                  <a:cubicBezTo>
                    <a:pt x="3888740" y="740410"/>
                    <a:pt x="3895090" y="742950"/>
                    <a:pt x="3897630" y="741680"/>
                  </a:cubicBezTo>
                  <a:cubicBezTo>
                    <a:pt x="3901440" y="737870"/>
                    <a:pt x="3901440" y="731520"/>
                    <a:pt x="3905250" y="723900"/>
                  </a:cubicBezTo>
                  <a:cubicBezTo>
                    <a:pt x="3914140" y="739140"/>
                    <a:pt x="3923030" y="730250"/>
                    <a:pt x="3931920" y="723900"/>
                  </a:cubicBezTo>
                  <a:cubicBezTo>
                    <a:pt x="3930650" y="727710"/>
                    <a:pt x="3930650" y="730250"/>
                    <a:pt x="3930650" y="730250"/>
                  </a:cubicBezTo>
                  <a:cubicBezTo>
                    <a:pt x="3938270" y="734060"/>
                    <a:pt x="3944620" y="736600"/>
                    <a:pt x="3953510" y="740410"/>
                  </a:cubicBezTo>
                  <a:cubicBezTo>
                    <a:pt x="3959860" y="737870"/>
                    <a:pt x="3967480" y="728980"/>
                    <a:pt x="3978910" y="737870"/>
                  </a:cubicBezTo>
                  <a:cubicBezTo>
                    <a:pt x="3980180" y="739140"/>
                    <a:pt x="3985260" y="736600"/>
                    <a:pt x="3989069" y="736600"/>
                  </a:cubicBezTo>
                  <a:cubicBezTo>
                    <a:pt x="3992879" y="735330"/>
                    <a:pt x="3995419" y="735330"/>
                    <a:pt x="3996690" y="734060"/>
                  </a:cubicBezTo>
                  <a:cubicBezTo>
                    <a:pt x="3999230" y="725170"/>
                    <a:pt x="4000499" y="717550"/>
                    <a:pt x="4004310" y="709930"/>
                  </a:cubicBezTo>
                  <a:cubicBezTo>
                    <a:pt x="4008120" y="702310"/>
                    <a:pt x="4006850" y="694690"/>
                    <a:pt x="3999230" y="692150"/>
                  </a:cubicBezTo>
                  <a:cubicBezTo>
                    <a:pt x="3996690" y="690880"/>
                    <a:pt x="3994150" y="690880"/>
                    <a:pt x="3992880" y="689610"/>
                  </a:cubicBezTo>
                  <a:cubicBezTo>
                    <a:pt x="4004310" y="678180"/>
                    <a:pt x="4014470" y="670560"/>
                    <a:pt x="4030980" y="675640"/>
                  </a:cubicBezTo>
                  <a:cubicBezTo>
                    <a:pt x="4034790" y="676910"/>
                    <a:pt x="4039870" y="671830"/>
                    <a:pt x="4046220" y="668020"/>
                  </a:cubicBezTo>
                  <a:cubicBezTo>
                    <a:pt x="4042410" y="664210"/>
                    <a:pt x="4039870" y="662940"/>
                    <a:pt x="4037330" y="661670"/>
                  </a:cubicBezTo>
                  <a:cubicBezTo>
                    <a:pt x="4047490" y="640080"/>
                    <a:pt x="4064000" y="654050"/>
                    <a:pt x="4079240" y="654050"/>
                  </a:cubicBezTo>
                  <a:cubicBezTo>
                    <a:pt x="4074160" y="650240"/>
                    <a:pt x="4071619" y="646430"/>
                    <a:pt x="4069080" y="645160"/>
                  </a:cubicBezTo>
                  <a:cubicBezTo>
                    <a:pt x="4076700" y="641350"/>
                    <a:pt x="4084320" y="638810"/>
                    <a:pt x="4090670" y="635000"/>
                  </a:cubicBezTo>
                  <a:cubicBezTo>
                    <a:pt x="4091940" y="629920"/>
                    <a:pt x="4090670" y="624840"/>
                    <a:pt x="4091940" y="622300"/>
                  </a:cubicBezTo>
                  <a:cubicBezTo>
                    <a:pt x="4098290" y="612140"/>
                    <a:pt x="4094480" y="604520"/>
                    <a:pt x="4084320" y="599440"/>
                  </a:cubicBezTo>
                  <a:cubicBezTo>
                    <a:pt x="4080510" y="596900"/>
                    <a:pt x="4076700" y="591820"/>
                    <a:pt x="4074160" y="588010"/>
                  </a:cubicBezTo>
                  <a:cubicBezTo>
                    <a:pt x="4077970" y="588010"/>
                    <a:pt x="4083050" y="586740"/>
                    <a:pt x="4088130" y="586740"/>
                  </a:cubicBezTo>
                  <a:lnTo>
                    <a:pt x="4088130" y="571500"/>
                  </a:lnTo>
                  <a:cubicBezTo>
                    <a:pt x="4090670" y="571500"/>
                    <a:pt x="4093210" y="571500"/>
                    <a:pt x="4095750" y="572770"/>
                  </a:cubicBezTo>
                  <a:cubicBezTo>
                    <a:pt x="4097020" y="557530"/>
                    <a:pt x="4098290" y="542290"/>
                    <a:pt x="4100830" y="525780"/>
                  </a:cubicBezTo>
                  <a:cubicBezTo>
                    <a:pt x="4086860" y="518160"/>
                    <a:pt x="4094480" y="509270"/>
                    <a:pt x="4102100" y="497840"/>
                  </a:cubicBezTo>
                  <a:cubicBezTo>
                    <a:pt x="4102100" y="497840"/>
                    <a:pt x="4099560" y="496570"/>
                    <a:pt x="4097020" y="496570"/>
                  </a:cubicBezTo>
                  <a:cubicBezTo>
                    <a:pt x="4098290" y="491490"/>
                    <a:pt x="4100830" y="486410"/>
                    <a:pt x="4102100" y="481330"/>
                  </a:cubicBezTo>
                  <a:cubicBezTo>
                    <a:pt x="4104640" y="471170"/>
                    <a:pt x="4100830" y="469900"/>
                    <a:pt x="4089400" y="474980"/>
                  </a:cubicBezTo>
                  <a:cubicBezTo>
                    <a:pt x="4088130" y="472440"/>
                    <a:pt x="4086860" y="468630"/>
                    <a:pt x="4084320" y="466090"/>
                  </a:cubicBezTo>
                  <a:cubicBezTo>
                    <a:pt x="4083050" y="467360"/>
                    <a:pt x="4083050" y="468630"/>
                    <a:pt x="4081780" y="469900"/>
                  </a:cubicBezTo>
                  <a:cubicBezTo>
                    <a:pt x="4076700" y="468630"/>
                    <a:pt x="4072890" y="466090"/>
                    <a:pt x="4067810" y="464820"/>
                  </a:cubicBezTo>
                  <a:cubicBezTo>
                    <a:pt x="4042410" y="454660"/>
                    <a:pt x="4015740" y="457200"/>
                    <a:pt x="3990340" y="455930"/>
                  </a:cubicBezTo>
                  <a:cubicBezTo>
                    <a:pt x="3986530" y="455930"/>
                    <a:pt x="3981450" y="459740"/>
                    <a:pt x="3977640" y="459740"/>
                  </a:cubicBezTo>
                  <a:cubicBezTo>
                    <a:pt x="3962400" y="458470"/>
                    <a:pt x="3948430" y="453390"/>
                    <a:pt x="3934460" y="452120"/>
                  </a:cubicBezTo>
                  <a:cubicBezTo>
                    <a:pt x="3915410" y="450850"/>
                    <a:pt x="3896360" y="450850"/>
                    <a:pt x="3877310" y="450850"/>
                  </a:cubicBezTo>
                  <a:cubicBezTo>
                    <a:pt x="3863340" y="450850"/>
                    <a:pt x="3860800" y="443230"/>
                    <a:pt x="3862070" y="433070"/>
                  </a:cubicBezTo>
                  <a:cubicBezTo>
                    <a:pt x="3867150" y="429260"/>
                    <a:pt x="3872230" y="421640"/>
                    <a:pt x="3872230" y="420370"/>
                  </a:cubicBezTo>
                  <a:cubicBezTo>
                    <a:pt x="3855720" y="407670"/>
                    <a:pt x="3870960" y="398780"/>
                    <a:pt x="3874770" y="388620"/>
                  </a:cubicBezTo>
                  <a:cubicBezTo>
                    <a:pt x="3873500" y="363220"/>
                    <a:pt x="3872230" y="337820"/>
                    <a:pt x="3870960" y="311150"/>
                  </a:cubicBezTo>
                  <a:cubicBezTo>
                    <a:pt x="3873500" y="309880"/>
                    <a:pt x="3878580" y="308610"/>
                    <a:pt x="3882390" y="307340"/>
                  </a:cubicBezTo>
                  <a:cubicBezTo>
                    <a:pt x="3881120" y="303530"/>
                    <a:pt x="3878580" y="299720"/>
                    <a:pt x="3878580" y="295910"/>
                  </a:cubicBezTo>
                  <a:cubicBezTo>
                    <a:pt x="3882390" y="280670"/>
                    <a:pt x="3883660" y="265430"/>
                    <a:pt x="3867150" y="254000"/>
                  </a:cubicBezTo>
                  <a:cubicBezTo>
                    <a:pt x="3874770" y="248920"/>
                    <a:pt x="3881120" y="245110"/>
                    <a:pt x="3888740" y="240030"/>
                  </a:cubicBezTo>
                  <a:cubicBezTo>
                    <a:pt x="3887470" y="238760"/>
                    <a:pt x="3886200" y="236220"/>
                    <a:pt x="3886200" y="234950"/>
                  </a:cubicBezTo>
                  <a:cubicBezTo>
                    <a:pt x="3886200" y="233680"/>
                    <a:pt x="3884930" y="233680"/>
                    <a:pt x="3883660" y="233680"/>
                  </a:cubicBezTo>
                  <a:cubicBezTo>
                    <a:pt x="3870960" y="233680"/>
                    <a:pt x="3865880" y="231140"/>
                    <a:pt x="3864610" y="218440"/>
                  </a:cubicBezTo>
                  <a:cubicBezTo>
                    <a:pt x="3864610" y="215900"/>
                    <a:pt x="3864610" y="212090"/>
                    <a:pt x="3867150" y="209550"/>
                  </a:cubicBezTo>
                  <a:cubicBezTo>
                    <a:pt x="3872230" y="205740"/>
                    <a:pt x="3877310" y="201930"/>
                    <a:pt x="3883660" y="199390"/>
                  </a:cubicBezTo>
                  <a:cubicBezTo>
                    <a:pt x="3886200" y="198120"/>
                    <a:pt x="3891280" y="199390"/>
                    <a:pt x="3893820" y="200660"/>
                  </a:cubicBezTo>
                  <a:cubicBezTo>
                    <a:pt x="3907790" y="208280"/>
                    <a:pt x="3909060" y="208280"/>
                    <a:pt x="3911600" y="191770"/>
                  </a:cubicBezTo>
                  <a:cubicBezTo>
                    <a:pt x="3914140" y="193040"/>
                    <a:pt x="3916680" y="194310"/>
                    <a:pt x="3920490" y="195580"/>
                  </a:cubicBezTo>
                  <a:cubicBezTo>
                    <a:pt x="3919220" y="190500"/>
                    <a:pt x="3919220" y="186690"/>
                    <a:pt x="3916680" y="182880"/>
                  </a:cubicBezTo>
                  <a:cubicBezTo>
                    <a:pt x="3916680" y="181610"/>
                    <a:pt x="3914140" y="180340"/>
                    <a:pt x="3911600" y="179070"/>
                  </a:cubicBezTo>
                  <a:cubicBezTo>
                    <a:pt x="3914140" y="177800"/>
                    <a:pt x="3916680" y="175260"/>
                    <a:pt x="3919220" y="176530"/>
                  </a:cubicBezTo>
                  <a:cubicBezTo>
                    <a:pt x="3931920" y="180340"/>
                    <a:pt x="3939540" y="171450"/>
                    <a:pt x="3948430" y="166370"/>
                  </a:cubicBezTo>
                  <a:cubicBezTo>
                    <a:pt x="3940810" y="156210"/>
                    <a:pt x="3933190" y="147320"/>
                    <a:pt x="3926840" y="137160"/>
                  </a:cubicBezTo>
                  <a:cubicBezTo>
                    <a:pt x="3937000" y="132080"/>
                    <a:pt x="3944620" y="129540"/>
                    <a:pt x="3952240" y="125730"/>
                  </a:cubicBezTo>
                  <a:cubicBezTo>
                    <a:pt x="3935730" y="97790"/>
                    <a:pt x="3935730" y="97790"/>
                    <a:pt x="3947160" y="86360"/>
                  </a:cubicBezTo>
                  <a:cubicBezTo>
                    <a:pt x="3947160" y="85090"/>
                    <a:pt x="3945890" y="83820"/>
                    <a:pt x="3945890" y="82550"/>
                  </a:cubicBezTo>
                  <a:cubicBezTo>
                    <a:pt x="3942080" y="83820"/>
                    <a:pt x="3937000" y="85090"/>
                    <a:pt x="3933190" y="87630"/>
                  </a:cubicBezTo>
                  <a:lnTo>
                    <a:pt x="3931920" y="86360"/>
                  </a:lnTo>
                  <a:cubicBezTo>
                    <a:pt x="3937000" y="81280"/>
                    <a:pt x="3942080" y="77470"/>
                    <a:pt x="3947160" y="72390"/>
                  </a:cubicBezTo>
                  <a:cubicBezTo>
                    <a:pt x="3947160" y="68580"/>
                    <a:pt x="3949700" y="59690"/>
                    <a:pt x="3947160" y="57150"/>
                  </a:cubicBezTo>
                  <a:cubicBezTo>
                    <a:pt x="3937000" y="48260"/>
                    <a:pt x="3948430" y="39370"/>
                    <a:pt x="3945890" y="30480"/>
                  </a:cubicBezTo>
                  <a:cubicBezTo>
                    <a:pt x="3944620" y="27940"/>
                    <a:pt x="3945890" y="21590"/>
                    <a:pt x="3944620" y="21590"/>
                  </a:cubicBezTo>
                  <a:cubicBezTo>
                    <a:pt x="3937000" y="17780"/>
                    <a:pt x="3928110" y="11430"/>
                    <a:pt x="3919220" y="11430"/>
                  </a:cubicBezTo>
                  <a:cubicBezTo>
                    <a:pt x="3898900" y="10160"/>
                    <a:pt x="3878580" y="12700"/>
                    <a:pt x="3858260" y="12700"/>
                  </a:cubicBezTo>
                  <a:lnTo>
                    <a:pt x="3793490" y="12700"/>
                  </a:lnTo>
                  <a:cubicBezTo>
                    <a:pt x="3778250" y="12700"/>
                    <a:pt x="3765550" y="8890"/>
                    <a:pt x="3750310" y="5080"/>
                  </a:cubicBezTo>
                  <a:cubicBezTo>
                    <a:pt x="3732530" y="0"/>
                    <a:pt x="3713480" y="3810"/>
                    <a:pt x="3694430" y="5080"/>
                  </a:cubicBezTo>
                  <a:cubicBezTo>
                    <a:pt x="3653790" y="6350"/>
                    <a:pt x="3613150" y="6350"/>
                    <a:pt x="3572510" y="7620"/>
                  </a:cubicBezTo>
                  <a:cubicBezTo>
                    <a:pt x="3553460" y="7620"/>
                    <a:pt x="3533140" y="10160"/>
                    <a:pt x="3514090" y="11430"/>
                  </a:cubicBezTo>
                  <a:cubicBezTo>
                    <a:pt x="3489960" y="12700"/>
                    <a:pt x="3465830" y="11430"/>
                    <a:pt x="3441700" y="12700"/>
                  </a:cubicBezTo>
                  <a:cubicBezTo>
                    <a:pt x="3416300" y="13970"/>
                    <a:pt x="3390900" y="16510"/>
                    <a:pt x="3365500" y="17780"/>
                  </a:cubicBezTo>
                  <a:cubicBezTo>
                    <a:pt x="3335020" y="19050"/>
                    <a:pt x="3304540" y="19050"/>
                    <a:pt x="3274060" y="20320"/>
                  </a:cubicBezTo>
                  <a:lnTo>
                    <a:pt x="3178810" y="24130"/>
                  </a:lnTo>
                  <a:cubicBezTo>
                    <a:pt x="3149600" y="25400"/>
                    <a:pt x="3121660" y="25400"/>
                    <a:pt x="3092450" y="25400"/>
                  </a:cubicBezTo>
                  <a:cubicBezTo>
                    <a:pt x="3070860" y="25400"/>
                    <a:pt x="3048000" y="26670"/>
                    <a:pt x="3026410" y="27940"/>
                  </a:cubicBezTo>
                  <a:lnTo>
                    <a:pt x="2961640" y="31750"/>
                  </a:lnTo>
                  <a:cubicBezTo>
                    <a:pt x="2946400" y="33020"/>
                    <a:pt x="2931160" y="33020"/>
                    <a:pt x="2914650" y="34290"/>
                  </a:cubicBezTo>
                  <a:cubicBezTo>
                    <a:pt x="2889250" y="35560"/>
                    <a:pt x="2863850" y="35560"/>
                    <a:pt x="2838450" y="36830"/>
                  </a:cubicBezTo>
                  <a:cubicBezTo>
                    <a:pt x="2809240" y="38100"/>
                    <a:pt x="2781300" y="40640"/>
                    <a:pt x="2753360" y="41910"/>
                  </a:cubicBezTo>
                  <a:cubicBezTo>
                    <a:pt x="2724150" y="44450"/>
                    <a:pt x="2696210" y="46990"/>
                    <a:pt x="2667000" y="49530"/>
                  </a:cubicBezTo>
                  <a:cubicBezTo>
                    <a:pt x="2655570" y="50800"/>
                    <a:pt x="2644140" y="50800"/>
                    <a:pt x="2631440" y="52070"/>
                  </a:cubicBezTo>
                  <a:lnTo>
                    <a:pt x="2594610" y="52070"/>
                  </a:lnTo>
                  <a:cubicBezTo>
                    <a:pt x="2552700" y="54610"/>
                    <a:pt x="2512060" y="58420"/>
                    <a:pt x="2470150" y="60960"/>
                  </a:cubicBezTo>
                  <a:cubicBezTo>
                    <a:pt x="2444750" y="62230"/>
                    <a:pt x="2418080" y="63500"/>
                    <a:pt x="2392680" y="66040"/>
                  </a:cubicBezTo>
                  <a:cubicBezTo>
                    <a:pt x="2377440" y="67310"/>
                    <a:pt x="2360930" y="69850"/>
                    <a:pt x="2345690" y="71120"/>
                  </a:cubicBezTo>
                  <a:lnTo>
                    <a:pt x="2242819" y="78740"/>
                  </a:lnTo>
                  <a:cubicBezTo>
                    <a:pt x="2221230" y="80010"/>
                    <a:pt x="2200909" y="85090"/>
                    <a:pt x="2180590" y="86360"/>
                  </a:cubicBezTo>
                  <a:cubicBezTo>
                    <a:pt x="2148840" y="88900"/>
                    <a:pt x="2115819" y="90170"/>
                    <a:pt x="2084069" y="92710"/>
                  </a:cubicBezTo>
                  <a:cubicBezTo>
                    <a:pt x="2076449" y="92710"/>
                    <a:pt x="2067559" y="93980"/>
                    <a:pt x="2059940" y="93980"/>
                  </a:cubicBezTo>
                  <a:cubicBezTo>
                    <a:pt x="2032000" y="96520"/>
                    <a:pt x="2005330" y="99060"/>
                    <a:pt x="1977390" y="101600"/>
                  </a:cubicBezTo>
                  <a:cubicBezTo>
                    <a:pt x="1962150" y="102870"/>
                    <a:pt x="1945640" y="105410"/>
                    <a:pt x="1930400" y="106680"/>
                  </a:cubicBezTo>
                  <a:cubicBezTo>
                    <a:pt x="1911350" y="107950"/>
                    <a:pt x="1892300" y="109220"/>
                    <a:pt x="1874520" y="110490"/>
                  </a:cubicBezTo>
                  <a:cubicBezTo>
                    <a:pt x="1838960" y="114300"/>
                    <a:pt x="1802130" y="118110"/>
                    <a:pt x="1766570" y="121920"/>
                  </a:cubicBezTo>
                  <a:cubicBezTo>
                    <a:pt x="1760220" y="123190"/>
                    <a:pt x="1755140" y="127000"/>
                    <a:pt x="1748790" y="127000"/>
                  </a:cubicBezTo>
                  <a:cubicBezTo>
                    <a:pt x="1719580" y="129540"/>
                    <a:pt x="1690370" y="129540"/>
                    <a:pt x="1662430" y="133350"/>
                  </a:cubicBezTo>
                  <a:cubicBezTo>
                    <a:pt x="1647190" y="135890"/>
                    <a:pt x="1630680" y="129540"/>
                    <a:pt x="1616710" y="142240"/>
                  </a:cubicBezTo>
                  <a:cubicBezTo>
                    <a:pt x="1611630" y="146050"/>
                    <a:pt x="1597660" y="139700"/>
                    <a:pt x="1588770" y="140970"/>
                  </a:cubicBezTo>
                  <a:cubicBezTo>
                    <a:pt x="1553210" y="144780"/>
                    <a:pt x="1517650" y="149860"/>
                    <a:pt x="1483360" y="153670"/>
                  </a:cubicBezTo>
                  <a:cubicBezTo>
                    <a:pt x="1455420" y="157480"/>
                    <a:pt x="1428750" y="160020"/>
                    <a:pt x="1400810" y="163830"/>
                  </a:cubicBezTo>
                  <a:cubicBezTo>
                    <a:pt x="1390650" y="165100"/>
                    <a:pt x="1380490" y="168910"/>
                    <a:pt x="1371600" y="170180"/>
                  </a:cubicBezTo>
                  <a:cubicBezTo>
                    <a:pt x="1346200" y="172720"/>
                    <a:pt x="1320800" y="175260"/>
                    <a:pt x="1296670" y="177800"/>
                  </a:cubicBezTo>
                  <a:cubicBezTo>
                    <a:pt x="1296670" y="182880"/>
                    <a:pt x="1296670" y="185420"/>
                    <a:pt x="1295400" y="187960"/>
                  </a:cubicBezTo>
                  <a:cubicBezTo>
                    <a:pt x="1292860" y="185420"/>
                    <a:pt x="1290320" y="181610"/>
                    <a:pt x="1287780" y="176530"/>
                  </a:cubicBezTo>
                  <a:cubicBezTo>
                    <a:pt x="1282700" y="190500"/>
                    <a:pt x="1272540" y="181610"/>
                    <a:pt x="1264920" y="182880"/>
                  </a:cubicBezTo>
                  <a:cubicBezTo>
                    <a:pt x="1250950" y="185420"/>
                    <a:pt x="1235710" y="189230"/>
                    <a:pt x="1221740" y="190500"/>
                  </a:cubicBezTo>
                  <a:cubicBezTo>
                    <a:pt x="1196340" y="194310"/>
                    <a:pt x="1170940" y="196850"/>
                    <a:pt x="1145540" y="199390"/>
                  </a:cubicBezTo>
                  <a:cubicBezTo>
                    <a:pt x="1123950" y="201930"/>
                    <a:pt x="1102360" y="207010"/>
                    <a:pt x="1080770" y="210820"/>
                  </a:cubicBezTo>
                  <a:cubicBezTo>
                    <a:pt x="1043940" y="217170"/>
                    <a:pt x="1005840" y="220980"/>
                    <a:pt x="969010" y="227330"/>
                  </a:cubicBezTo>
                  <a:cubicBezTo>
                    <a:pt x="943610" y="231140"/>
                    <a:pt x="918210" y="237490"/>
                    <a:pt x="891540" y="241300"/>
                  </a:cubicBezTo>
                  <a:cubicBezTo>
                    <a:pt x="864870" y="246380"/>
                    <a:pt x="836930" y="250190"/>
                    <a:pt x="810260" y="255270"/>
                  </a:cubicBezTo>
                  <a:cubicBezTo>
                    <a:pt x="791210" y="259080"/>
                    <a:pt x="772160" y="264160"/>
                    <a:pt x="753110" y="267970"/>
                  </a:cubicBezTo>
                  <a:cubicBezTo>
                    <a:pt x="715010" y="274320"/>
                    <a:pt x="675640" y="280670"/>
                    <a:pt x="637540" y="287020"/>
                  </a:cubicBezTo>
                  <a:cubicBezTo>
                    <a:pt x="623570" y="289560"/>
                    <a:pt x="610870" y="294640"/>
                    <a:pt x="596900" y="297180"/>
                  </a:cubicBezTo>
                  <a:cubicBezTo>
                    <a:pt x="572770" y="302260"/>
                    <a:pt x="548640" y="304800"/>
                    <a:pt x="524510" y="309880"/>
                  </a:cubicBezTo>
                  <a:cubicBezTo>
                    <a:pt x="506730" y="313690"/>
                    <a:pt x="490220" y="320040"/>
                    <a:pt x="473710" y="322580"/>
                  </a:cubicBezTo>
                  <a:cubicBezTo>
                    <a:pt x="438150" y="330200"/>
                    <a:pt x="402590" y="335280"/>
                    <a:pt x="367030" y="341630"/>
                  </a:cubicBezTo>
                  <a:cubicBezTo>
                    <a:pt x="351790" y="344170"/>
                    <a:pt x="336550" y="349250"/>
                    <a:pt x="321310" y="353060"/>
                  </a:cubicBezTo>
                  <a:cubicBezTo>
                    <a:pt x="297180" y="359410"/>
                    <a:pt x="271780" y="364490"/>
                    <a:pt x="247650" y="370840"/>
                  </a:cubicBezTo>
                  <a:cubicBezTo>
                    <a:pt x="241300" y="372110"/>
                    <a:pt x="234950" y="375920"/>
                    <a:pt x="227330" y="377190"/>
                  </a:cubicBezTo>
                  <a:cubicBezTo>
                    <a:pt x="219710" y="378460"/>
                    <a:pt x="212090" y="378460"/>
                    <a:pt x="204470" y="379730"/>
                  </a:cubicBezTo>
                  <a:cubicBezTo>
                    <a:pt x="189230" y="383540"/>
                    <a:pt x="173990" y="387350"/>
                    <a:pt x="160020" y="391160"/>
                  </a:cubicBezTo>
                  <a:cubicBezTo>
                    <a:pt x="129540" y="398780"/>
                    <a:pt x="114300" y="401320"/>
                    <a:pt x="100330" y="408940"/>
                  </a:cubicBezTo>
                  <a:cubicBezTo>
                    <a:pt x="87630" y="415290"/>
                    <a:pt x="69850" y="414020"/>
                    <a:pt x="64770" y="434340"/>
                  </a:cubicBezTo>
                  <a:cubicBezTo>
                    <a:pt x="62230" y="440690"/>
                    <a:pt x="55880" y="444500"/>
                    <a:pt x="67310" y="447040"/>
                  </a:cubicBezTo>
                  <a:cubicBezTo>
                    <a:pt x="68580" y="447040"/>
                    <a:pt x="71120" y="450850"/>
                    <a:pt x="69850" y="452120"/>
                  </a:cubicBezTo>
                  <a:cubicBezTo>
                    <a:pt x="67310" y="459740"/>
                    <a:pt x="64770" y="467360"/>
                    <a:pt x="62230" y="477520"/>
                  </a:cubicBezTo>
                  <a:cubicBezTo>
                    <a:pt x="62230" y="477520"/>
                    <a:pt x="64770" y="478790"/>
                    <a:pt x="67310" y="481330"/>
                  </a:cubicBezTo>
                  <a:cubicBezTo>
                    <a:pt x="59690" y="488950"/>
                    <a:pt x="59690" y="516890"/>
                    <a:pt x="64770" y="525780"/>
                  </a:cubicBezTo>
                  <a:cubicBezTo>
                    <a:pt x="67310" y="530860"/>
                    <a:pt x="68580" y="537210"/>
                    <a:pt x="69850" y="543560"/>
                  </a:cubicBezTo>
                  <a:cubicBezTo>
                    <a:pt x="54610" y="547370"/>
                    <a:pt x="72390" y="556260"/>
                    <a:pt x="67310" y="561340"/>
                  </a:cubicBezTo>
                  <a:cubicBezTo>
                    <a:pt x="69850" y="561340"/>
                    <a:pt x="72390" y="561340"/>
                    <a:pt x="76200" y="562610"/>
                  </a:cubicBezTo>
                  <a:cubicBezTo>
                    <a:pt x="73660" y="566420"/>
                    <a:pt x="71120" y="568960"/>
                    <a:pt x="69850" y="570230"/>
                  </a:cubicBezTo>
                  <a:cubicBezTo>
                    <a:pt x="72390" y="572770"/>
                    <a:pt x="76200" y="574040"/>
                    <a:pt x="78740" y="576580"/>
                  </a:cubicBezTo>
                  <a:cubicBezTo>
                    <a:pt x="64770" y="595630"/>
                    <a:pt x="64770" y="604520"/>
                    <a:pt x="81280" y="621030"/>
                  </a:cubicBezTo>
                  <a:cubicBezTo>
                    <a:pt x="82550" y="622300"/>
                    <a:pt x="85090" y="624840"/>
                    <a:pt x="85090" y="626110"/>
                  </a:cubicBezTo>
                  <a:cubicBezTo>
                    <a:pt x="81280" y="640080"/>
                    <a:pt x="82550" y="652780"/>
                    <a:pt x="91440" y="664210"/>
                  </a:cubicBezTo>
                  <a:cubicBezTo>
                    <a:pt x="91440" y="664210"/>
                    <a:pt x="90170" y="668020"/>
                    <a:pt x="87630" y="670560"/>
                  </a:cubicBezTo>
                  <a:cubicBezTo>
                    <a:pt x="91440" y="669290"/>
                    <a:pt x="93980" y="668020"/>
                    <a:pt x="96520" y="668020"/>
                  </a:cubicBezTo>
                  <a:lnTo>
                    <a:pt x="92710" y="690880"/>
                  </a:lnTo>
                  <a:lnTo>
                    <a:pt x="106680" y="690880"/>
                  </a:lnTo>
                  <a:cubicBezTo>
                    <a:pt x="110490" y="695960"/>
                    <a:pt x="114300" y="699770"/>
                    <a:pt x="114300" y="701040"/>
                  </a:cubicBezTo>
                  <a:cubicBezTo>
                    <a:pt x="118110" y="697230"/>
                    <a:pt x="120650" y="695960"/>
                    <a:pt x="121920" y="694690"/>
                  </a:cubicBezTo>
                  <a:cubicBezTo>
                    <a:pt x="128270" y="704850"/>
                    <a:pt x="133350" y="712470"/>
                    <a:pt x="137160" y="720090"/>
                  </a:cubicBezTo>
                  <a:cubicBezTo>
                    <a:pt x="135890" y="728980"/>
                    <a:pt x="133350" y="736600"/>
                    <a:pt x="132080" y="741680"/>
                  </a:cubicBezTo>
                  <a:cubicBezTo>
                    <a:pt x="125730" y="741680"/>
                    <a:pt x="119380" y="740410"/>
                    <a:pt x="115570" y="742950"/>
                  </a:cubicBezTo>
                  <a:cubicBezTo>
                    <a:pt x="111760" y="745490"/>
                    <a:pt x="111760" y="751840"/>
                    <a:pt x="109220" y="755650"/>
                  </a:cubicBezTo>
                  <a:cubicBezTo>
                    <a:pt x="109220" y="756920"/>
                    <a:pt x="118110" y="773430"/>
                    <a:pt x="116840" y="774700"/>
                  </a:cubicBezTo>
                  <a:cubicBezTo>
                    <a:pt x="115570" y="783590"/>
                    <a:pt x="113030" y="792480"/>
                    <a:pt x="111760" y="802640"/>
                  </a:cubicBezTo>
                  <a:cubicBezTo>
                    <a:pt x="116840" y="806450"/>
                    <a:pt x="123190" y="811530"/>
                    <a:pt x="128270" y="815340"/>
                  </a:cubicBezTo>
                  <a:cubicBezTo>
                    <a:pt x="119380" y="820420"/>
                    <a:pt x="113030" y="825500"/>
                    <a:pt x="106680" y="829310"/>
                  </a:cubicBezTo>
                  <a:cubicBezTo>
                    <a:pt x="109220" y="830580"/>
                    <a:pt x="110490" y="831850"/>
                    <a:pt x="113030" y="833120"/>
                  </a:cubicBezTo>
                  <a:cubicBezTo>
                    <a:pt x="114300" y="838200"/>
                    <a:pt x="116840" y="843280"/>
                    <a:pt x="116840" y="848360"/>
                  </a:cubicBezTo>
                  <a:cubicBezTo>
                    <a:pt x="116840" y="853440"/>
                    <a:pt x="113030" y="862330"/>
                    <a:pt x="115570" y="863600"/>
                  </a:cubicBezTo>
                  <a:cubicBezTo>
                    <a:pt x="127000" y="869950"/>
                    <a:pt x="120650" y="889000"/>
                    <a:pt x="135890" y="891540"/>
                  </a:cubicBezTo>
                  <a:cubicBezTo>
                    <a:pt x="137160" y="891540"/>
                    <a:pt x="137160" y="894080"/>
                    <a:pt x="139700" y="896620"/>
                  </a:cubicBezTo>
                  <a:cubicBezTo>
                    <a:pt x="135890" y="896620"/>
                    <a:pt x="133350" y="896620"/>
                    <a:pt x="128270" y="897890"/>
                  </a:cubicBezTo>
                  <a:cubicBezTo>
                    <a:pt x="142240" y="908050"/>
                    <a:pt x="138430" y="916940"/>
                    <a:pt x="133350" y="924560"/>
                  </a:cubicBezTo>
                  <a:cubicBezTo>
                    <a:pt x="128270" y="925830"/>
                    <a:pt x="124460" y="927100"/>
                    <a:pt x="120650" y="928370"/>
                  </a:cubicBezTo>
                  <a:cubicBezTo>
                    <a:pt x="121920" y="930910"/>
                    <a:pt x="121920" y="932180"/>
                    <a:pt x="123190" y="934720"/>
                  </a:cubicBezTo>
                  <a:cubicBezTo>
                    <a:pt x="124460" y="935990"/>
                    <a:pt x="130810" y="952500"/>
                    <a:pt x="130810" y="955040"/>
                  </a:cubicBezTo>
                  <a:cubicBezTo>
                    <a:pt x="128270" y="961390"/>
                    <a:pt x="127000" y="967740"/>
                    <a:pt x="125730" y="974090"/>
                  </a:cubicBezTo>
                  <a:cubicBezTo>
                    <a:pt x="133350" y="974090"/>
                    <a:pt x="139700" y="975360"/>
                    <a:pt x="142240" y="975360"/>
                  </a:cubicBezTo>
                  <a:cubicBezTo>
                    <a:pt x="139700" y="976630"/>
                    <a:pt x="135890" y="979170"/>
                    <a:pt x="133350" y="980440"/>
                  </a:cubicBezTo>
                  <a:cubicBezTo>
                    <a:pt x="134620" y="982980"/>
                    <a:pt x="135890" y="985520"/>
                    <a:pt x="138430" y="986790"/>
                  </a:cubicBezTo>
                  <a:cubicBezTo>
                    <a:pt x="148590" y="985520"/>
                    <a:pt x="158750" y="984250"/>
                    <a:pt x="170180" y="982980"/>
                  </a:cubicBezTo>
                  <a:cubicBezTo>
                    <a:pt x="168910" y="989330"/>
                    <a:pt x="167640" y="994410"/>
                    <a:pt x="165100" y="999490"/>
                  </a:cubicBezTo>
                  <a:cubicBezTo>
                    <a:pt x="171450" y="999490"/>
                    <a:pt x="179070" y="1000760"/>
                    <a:pt x="185420" y="1000760"/>
                  </a:cubicBezTo>
                  <a:lnTo>
                    <a:pt x="185420" y="1007110"/>
                  </a:lnTo>
                  <a:cubicBezTo>
                    <a:pt x="176530" y="1008380"/>
                    <a:pt x="167640" y="1010920"/>
                    <a:pt x="160020" y="1012190"/>
                  </a:cubicBezTo>
                  <a:cubicBezTo>
                    <a:pt x="191770" y="1027430"/>
                    <a:pt x="220980" y="1013460"/>
                    <a:pt x="255270" y="1008380"/>
                  </a:cubicBezTo>
                  <a:cubicBezTo>
                    <a:pt x="261620" y="1014730"/>
                    <a:pt x="267970" y="1009650"/>
                    <a:pt x="273050" y="999490"/>
                  </a:cubicBezTo>
                  <a:cubicBezTo>
                    <a:pt x="279400" y="1008380"/>
                    <a:pt x="284480" y="1005840"/>
                    <a:pt x="297180" y="988060"/>
                  </a:cubicBezTo>
                  <a:cubicBezTo>
                    <a:pt x="298450" y="988060"/>
                    <a:pt x="299720" y="989330"/>
                    <a:pt x="300990" y="989330"/>
                  </a:cubicBezTo>
                  <a:cubicBezTo>
                    <a:pt x="299720" y="994410"/>
                    <a:pt x="297180" y="998220"/>
                    <a:pt x="295910" y="1003300"/>
                  </a:cubicBezTo>
                  <a:cubicBezTo>
                    <a:pt x="303530" y="1000760"/>
                    <a:pt x="309880" y="999490"/>
                    <a:pt x="317500" y="996950"/>
                  </a:cubicBezTo>
                  <a:lnTo>
                    <a:pt x="344170" y="993140"/>
                  </a:lnTo>
                  <a:cubicBezTo>
                    <a:pt x="358140" y="990600"/>
                    <a:pt x="372110" y="989330"/>
                    <a:pt x="384810" y="986790"/>
                  </a:cubicBezTo>
                  <a:cubicBezTo>
                    <a:pt x="389890" y="985520"/>
                    <a:pt x="394970" y="981710"/>
                    <a:pt x="400050" y="980440"/>
                  </a:cubicBezTo>
                  <a:cubicBezTo>
                    <a:pt x="405130" y="979170"/>
                    <a:pt x="412750" y="975360"/>
                    <a:pt x="415290" y="977900"/>
                  </a:cubicBezTo>
                  <a:cubicBezTo>
                    <a:pt x="425450" y="986790"/>
                    <a:pt x="434340" y="996950"/>
                    <a:pt x="444500" y="1005840"/>
                  </a:cubicBezTo>
                  <a:cubicBezTo>
                    <a:pt x="445770" y="1003300"/>
                    <a:pt x="447040" y="999490"/>
                    <a:pt x="447040" y="999490"/>
                  </a:cubicBezTo>
                  <a:cubicBezTo>
                    <a:pt x="455930" y="1002030"/>
                    <a:pt x="462280" y="1003300"/>
                    <a:pt x="471170" y="1005840"/>
                  </a:cubicBezTo>
                  <a:cubicBezTo>
                    <a:pt x="472440" y="1009650"/>
                    <a:pt x="474980" y="1014730"/>
                    <a:pt x="474980" y="1017270"/>
                  </a:cubicBezTo>
                  <a:cubicBezTo>
                    <a:pt x="488950" y="1018540"/>
                    <a:pt x="500380" y="1019810"/>
                    <a:pt x="510540" y="1021080"/>
                  </a:cubicBezTo>
                  <a:cubicBezTo>
                    <a:pt x="510540" y="1022350"/>
                    <a:pt x="511810" y="1023620"/>
                    <a:pt x="511810" y="1024890"/>
                  </a:cubicBezTo>
                  <a:lnTo>
                    <a:pt x="488950" y="1032510"/>
                  </a:lnTo>
                  <a:cubicBezTo>
                    <a:pt x="487680" y="1028700"/>
                    <a:pt x="486410" y="1027430"/>
                    <a:pt x="483870" y="1021080"/>
                  </a:cubicBezTo>
                  <a:cubicBezTo>
                    <a:pt x="485140" y="1035050"/>
                    <a:pt x="486410" y="1043940"/>
                    <a:pt x="486410" y="1055370"/>
                  </a:cubicBezTo>
                  <a:cubicBezTo>
                    <a:pt x="497840" y="1046480"/>
                    <a:pt x="513080" y="1056640"/>
                    <a:pt x="520700" y="1041400"/>
                  </a:cubicBezTo>
                  <a:cubicBezTo>
                    <a:pt x="520700" y="1040130"/>
                    <a:pt x="525780" y="1040130"/>
                    <a:pt x="527050" y="1041400"/>
                  </a:cubicBezTo>
                  <a:cubicBezTo>
                    <a:pt x="537210" y="1042670"/>
                    <a:pt x="547370" y="1043940"/>
                    <a:pt x="557530" y="1046480"/>
                  </a:cubicBezTo>
                  <a:cubicBezTo>
                    <a:pt x="556260" y="1043940"/>
                    <a:pt x="556260" y="1041400"/>
                    <a:pt x="554990" y="1038860"/>
                  </a:cubicBezTo>
                  <a:cubicBezTo>
                    <a:pt x="561340" y="1040130"/>
                    <a:pt x="566420" y="1041400"/>
                    <a:pt x="570230" y="1042670"/>
                  </a:cubicBezTo>
                  <a:cubicBezTo>
                    <a:pt x="570230" y="1043940"/>
                    <a:pt x="571500" y="1045210"/>
                    <a:pt x="571500" y="1046480"/>
                  </a:cubicBezTo>
                  <a:cubicBezTo>
                    <a:pt x="562610" y="1051560"/>
                    <a:pt x="553720" y="1057910"/>
                    <a:pt x="544830" y="1062990"/>
                  </a:cubicBezTo>
                  <a:cubicBezTo>
                    <a:pt x="530860" y="1071880"/>
                    <a:pt x="518160" y="1083310"/>
                    <a:pt x="504190" y="1087120"/>
                  </a:cubicBezTo>
                  <a:cubicBezTo>
                    <a:pt x="480060" y="1092200"/>
                    <a:pt x="455930" y="1101090"/>
                    <a:pt x="430530" y="1102360"/>
                  </a:cubicBezTo>
                  <a:lnTo>
                    <a:pt x="424180" y="1102360"/>
                  </a:lnTo>
                  <a:cubicBezTo>
                    <a:pt x="397510" y="1107440"/>
                    <a:pt x="372110" y="1112520"/>
                    <a:pt x="345440" y="1117600"/>
                  </a:cubicBezTo>
                  <a:cubicBezTo>
                    <a:pt x="341630" y="1118870"/>
                    <a:pt x="339090" y="1120140"/>
                    <a:pt x="335280" y="1120140"/>
                  </a:cubicBezTo>
                  <a:cubicBezTo>
                    <a:pt x="318770" y="1122680"/>
                    <a:pt x="302260" y="1123950"/>
                    <a:pt x="287020" y="1126490"/>
                  </a:cubicBezTo>
                  <a:cubicBezTo>
                    <a:pt x="270510" y="1130300"/>
                    <a:pt x="252730" y="1132840"/>
                    <a:pt x="236220" y="1139190"/>
                  </a:cubicBezTo>
                  <a:cubicBezTo>
                    <a:pt x="223520" y="1143000"/>
                    <a:pt x="207010" y="1141730"/>
                    <a:pt x="201930" y="1154430"/>
                  </a:cubicBezTo>
                  <a:cubicBezTo>
                    <a:pt x="196850" y="1154430"/>
                    <a:pt x="191770" y="1153160"/>
                    <a:pt x="189230" y="1154430"/>
                  </a:cubicBezTo>
                  <a:cubicBezTo>
                    <a:pt x="170180" y="1162050"/>
                    <a:pt x="151130" y="1169670"/>
                    <a:pt x="133350" y="1178560"/>
                  </a:cubicBezTo>
                  <a:cubicBezTo>
                    <a:pt x="127000" y="1183640"/>
                    <a:pt x="121920" y="1186180"/>
                    <a:pt x="119380" y="1191260"/>
                  </a:cubicBezTo>
                  <a:cubicBezTo>
                    <a:pt x="118110" y="1195070"/>
                    <a:pt x="121920" y="1201420"/>
                    <a:pt x="123190" y="1203960"/>
                  </a:cubicBezTo>
                  <a:cubicBezTo>
                    <a:pt x="120650" y="1205230"/>
                    <a:pt x="115570" y="1206500"/>
                    <a:pt x="115570" y="1207770"/>
                  </a:cubicBezTo>
                  <a:cubicBezTo>
                    <a:pt x="115570" y="1215390"/>
                    <a:pt x="115570" y="1223010"/>
                    <a:pt x="118110" y="1229360"/>
                  </a:cubicBezTo>
                  <a:cubicBezTo>
                    <a:pt x="121920" y="1238250"/>
                    <a:pt x="133350" y="1245870"/>
                    <a:pt x="120650" y="1257300"/>
                  </a:cubicBezTo>
                  <a:cubicBezTo>
                    <a:pt x="118110" y="1258570"/>
                    <a:pt x="120650" y="1264920"/>
                    <a:pt x="120650" y="1270000"/>
                  </a:cubicBezTo>
                  <a:cubicBezTo>
                    <a:pt x="124460" y="1268730"/>
                    <a:pt x="127000" y="1268730"/>
                    <a:pt x="130810" y="1268730"/>
                  </a:cubicBezTo>
                  <a:cubicBezTo>
                    <a:pt x="118110" y="1290320"/>
                    <a:pt x="118110" y="1297940"/>
                    <a:pt x="130810" y="1301750"/>
                  </a:cubicBezTo>
                  <a:cubicBezTo>
                    <a:pt x="130810" y="1309370"/>
                    <a:pt x="128270" y="1316990"/>
                    <a:pt x="130810" y="1322070"/>
                  </a:cubicBezTo>
                  <a:cubicBezTo>
                    <a:pt x="138430" y="1334770"/>
                    <a:pt x="148590" y="1347470"/>
                    <a:pt x="157480" y="1358900"/>
                  </a:cubicBezTo>
                  <a:cubicBezTo>
                    <a:pt x="156210" y="1360170"/>
                    <a:pt x="153670" y="1361440"/>
                    <a:pt x="152400" y="1361440"/>
                  </a:cubicBezTo>
                  <a:cubicBezTo>
                    <a:pt x="157480" y="1367790"/>
                    <a:pt x="162560" y="1374140"/>
                    <a:pt x="166370" y="1377950"/>
                  </a:cubicBezTo>
                  <a:cubicBezTo>
                    <a:pt x="161290" y="1385570"/>
                    <a:pt x="157480" y="1391920"/>
                    <a:pt x="152400" y="1398270"/>
                  </a:cubicBezTo>
                  <a:cubicBezTo>
                    <a:pt x="158750" y="1400810"/>
                    <a:pt x="162560" y="1402080"/>
                    <a:pt x="167640" y="1403350"/>
                  </a:cubicBezTo>
                  <a:cubicBezTo>
                    <a:pt x="158750" y="1405890"/>
                    <a:pt x="151130" y="1408430"/>
                    <a:pt x="139700" y="1413510"/>
                  </a:cubicBezTo>
                  <a:cubicBezTo>
                    <a:pt x="161290" y="1418590"/>
                    <a:pt x="162560" y="1433830"/>
                    <a:pt x="165100" y="1449070"/>
                  </a:cubicBezTo>
                  <a:cubicBezTo>
                    <a:pt x="165100" y="1450340"/>
                    <a:pt x="171450" y="1451610"/>
                    <a:pt x="175260" y="1452880"/>
                  </a:cubicBezTo>
                  <a:cubicBezTo>
                    <a:pt x="175260" y="1455420"/>
                    <a:pt x="172720" y="1459230"/>
                    <a:pt x="173990" y="1461770"/>
                  </a:cubicBezTo>
                  <a:cubicBezTo>
                    <a:pt x="179070" y="1468120"/>
                    <a:pt x="187960" y="1471930"/>
                    <a:pt x="189230" y="1479550"/>
                  </a:cubicBezTo>
                  <a:cubicBezTo>
                    <a:pt x="196850" y="1501140"/>
                    <a:pt x="210820" y="1497330"/>
                    <a:pt x="226060" y="1492250"/>
                  </a:cubicBezTo>
                  <a:lnTo>
                    <a:pt x="233680" y="1503680"/>
                  </a:lnTo>
                  <a:cubicBezTo>
                    <a:pt x="236220" y="1502410"/>
                    <a:pt x="238760" y="1499870"/>
                    <a:pt x="240030" y="1498600"/>
                  </a:cubicBezTo>
                  <a:cubicBezTo>
                    <a:pt x="241300" y="1506220"/>
                    <a:pt x="254000" y="1515110"/>
                    <a:pt x="257810" y="1510030"/>
                  </a:cubicBezTo>
                  <a:cubicBezTo>
                    <a:pt x="266700" y="1497330"/>
                    <a:pt x="276860" y="1504950"/>
                    <a:pt x="287020" y="1506220"/>
                  </a:cubicBezTo>
                  <a:cubicBezTo>
                    <a:pt x="292100" y="1507490"/>
                    <a:pt x="299720" y="1508760"/>
                    <a:pt x="302260" y="1506220"/>
                  </a:cubicBezTo>
                  <a:cubicBezTo>
                    <a:pt x="308610" y="1499870"/>
                    <a:pt x="327660" y="1506220"/>
                    <a:pt x="322580" y="1488440"/>
                  </a:cubicBezTo>
                  <a:cubicBezTo>
                    <a:pt x="321310" y="1484630"/>
                    <a:pt x="316230" y="1480820"/>
                    <a:pt x="311150" y="1477010"/>
                  </a:cubicBezTo>
                  <a:lnTo>
                    <a:pt x="347980" y="1477010"/>
                  </a:lnTo>
                  <a:cubicBezTo>
                    <a:pt x="349250" y="1480820"/>
                    <a:pt x="349250" y="1485900"/>
                    <a:pt x="350520" y="1489710"/>
                  </a:cubicBezTo>
                  <a:cubicBezTo>
                    <a:pt x="344170" y="1490980"/>
                    <a:pt x="337820" y="1492250"/>
                    <a:pt x="331470" y="1494790"/>
                  </a:cubicBezTo>
                  <a:cubicBezTo>
                    <a:pt x="331470" y="1496060"/>
                    <a:pt x="332740" y="1497330"/>
                    <a:pt x="332740" y="1499870"/>
                  </a:cubicBezTo>
                  <a:cubicBezTo>
                    <a:pt x="335280" y="1499870"/>
                    <a:pt x="339090" y="1498600"/>
                    <a:pt x="341630" y="1498600"/>
                  </a:cubicBezTo>
                  <a:cubicBezTo>
                    <a:pt x="351790" y="1502410"/>
                    <a:pt x="365760" y="1492250"/>
                    <a:pt x="374650" y="1504950"/>
                  </a:cubicBezTo>
                  <a:cubicBezTo>
                    <a:pt x="391160" y="1527810"/>
                    <a:pt x="420370" y="1534160"/>
                    <a:pt x="447040" y="1521460"/>
                  </a:cubicBezTo>
                  <a:cubicBezTo>
                    <a:pt x="449580" y="1520190"/>
                    <a:pt x="454660" y="1524000"/>
                    <a:pt x="458470" y="1525270"/>
                  </a:cubicBezTo>
                  <a:cubicBezTo>
                    <a:pt x="459740" y="1525270"/>
                    <a:pt x="459740" y="1525270"/>
                    <a:pt x="461010" y="1526540"/>
                  </a:cubicBezTo>
                  <a:cubicBezTo>
                    <a:pt x="462280" y="1524000"/>
                    <a:pt x="462280" y="1521460"/>
                    <a:pt x="462280" y="1522730"/>
                  </a:cubicBezTo>
                  <a:cubicBezTo>
                    <a:pt x="471170" y="1522730"/>
                    <a:pt x="480060" y="1525270"/>
                    <a:pt x="488950" y="1524000"/>
                  </a:cubicBezTo>
                  <a:cubicBezTo>
                    <a:pt x="502920" y="1522730"/>
                    <a:pt x="516890" y="1517650"/>
                    <a:pt x="530860" y="1516380"/>
                  </a:cubicBezTo>
                  <a:cubicBezTo>
                    <a:pt x="552450" y="1513840"/>
                    <a:pt x="574040" y="1513840"/>
                    <a:pt x="595630" y="1508760"/>
                  </a:cubicBezTo>
                  <a:cubicBezTo>
                    <a:pt x="604520" y="1506220"/>
                    <a:pt x="610870" y="1507490"/>
                    <a:pt x="617220" y="1510030"/>
                  </a:cubicBezTo>
                  <a:cubicBezTo>
                    <a:pt x="577850" y="1526540"/>
                    <a:pt x="538480" y="1543050"/>
                    <a:pt x="499110" y="1558290"/>
                  </a:cubicBezTo>
                  <a:cubicBezTo>
                    <a:pt x="499110" y="1559560"/>
                    <a:pt x="500380" y="1560830"/>
                    <a:pt x="500380" y="1562100"/>
                  </a:cubicBezTo>
                  <a:cubicBezTo>
                    <a:pt x="502920" y="1562100"/>
                    <a:pt x="505460" y="1563370"/>
                    <a:pt x="510540" y="1564640"/>
                  </a:cubicBezTo>
                  <a:cubicBezTo>
                    <a:pt x="501650" y="1568450"/>
                    <a:pt x="497840" y="1569720"/>
                    <a:pt x="491490" y="1572260"/>
                  </a:cubicBezTo>
                  <a:cubicBezTo>
                    <a:pt x="502920" y="1579880"/>
                    <a:pt x="487680" y="1588770"/>
                    <a:pt x="494030" y="1598930"/>
                  </a:cubicBezTo>
                  <a:cubicBezTo>
                    <a:pt x="499110" y="1609090"/>
                    <a:pt x="495300" y="1624330"/>
                    <a:pt x="518160" y="1620520"/>
                  </a:cubicBezTo>
                  <a:cubicBezTo>
                    <a:pt x="495300" y="1631950"/>
                    <a:pt x="494030" y="1648460"/>
                    <a:pt x="509270" y="1666240"/>
                  </a:cubicBezTo>
                  <a:cubicBezTo>
                    <a:pt x="511810" y="1668780"/>
                    <a:pt x="513080" y="1673860"/>
                    <a:pt x="511810" y="1676400"/>
                  </a:cubicBezTo>
                  <a:cubicBezTo>
                    <a:pt x="509270" y="1685290"/>
                    <a:pt x="505460" y="1692910"/>
                    <a:pt x="502920" y="1699260"/>
                  </a:cubicBezTo>
                  <a:cubicBezTo>
                    <a:pt x="494030" y="1699260"/>
                    <a:pt x="488950" y="1697990"/>
                    <a:pt x="483870" y="1697990"/>
                  </a:cubicBezTo>
                  <a:cubicBezTo>
                    <a:pt x="471170" y="1699260"/>
                    <a:pt x="458470" y="1701800"/>
                    <a:pt x="445770" y="1704340"/>
                  </a:cubicBezTo>
                  <a:cubicBezTo>
                    <a:pt x="405130" y="1711960"/>
                    <a:pt x="363220" y="1719580"/>
                    <a:pt x="322580" y="1727200"/>
                  </a:cubicBezTo>
                  <a:cubicBezTo>
                    <a:pt x="288290" y="1733550"/>
                    <a:pt x="255270" y="1746250"/>
                    <a:pt x="220980" y="1748790"/>
                  </a:cubicBezTo>
                  <a:cubicBezTo>
                    <a:pt x="196850" y="1750060"/>
                    <a:pt x="175260" y="1762760"/>
                    <a:pt x="152400" y="1764030"/>
                  </a:cubicBezTo>
                  <a:cubicBezTo>
                    <a:pt x="137160" y="1765300"/>
                    <a:pt x="121920" y="1771650"/>
                    <a:pt x="107950" y="1778000"/>
                  </a:cubicBezTo>
                  <a:cubicBezTo>
                    <a:pt x="100330" y="1780540"/>
                    <a:pt x="93980" y="1786890"/>
                    <a:pt x="87630" y="1790700"/>
                  </a:cubicBezTo>
                  <a:cubicBezTo>
                    <a:pt x="86360" y="1790700"/>
                    <a:pt x="82550" y="1789430"/>
                    <a:pt x="81280" y="1790700"/>
                  </a:cubicBezTo>
                  <a:cubicBezTo>
                    <a:pt x="71120" y="1795780"/>
                    <a:pt x="62230" y="1800860"/>
                    <a:pt x="52070" y="1804670"/>
                  </a:cubicBezTo>
                  <a:cubicBezTo>
                    <a:pt x="44450" y="1808480"/>
                    <a:pt x="38100" y="1812290"/>
                    <a:pt x="30480" y="1816100"/>
                  </a:cubicBezTo>
                  <a:cubicBezTo>
                    <a:pt x="30480" y="1817370"/>
                    <a:pt x="31750" y="1818640"/>
                    <a:pt x="31750" y="1819910"/>
                  </a:cubicBezTo>
                  <a:cubicBezTo>
                    <a:pt x="29210" y="1819910"/>
                    <a:pt x="25400" y="1818640"/>
                    <a:pt x="21590" y="1817370"/>
                  </a:cubicBezTo>
                  <a:cubicBezTo>
                    <a:pt x="22860" y="1824990"/>
                    <a:pt x="24130" y="1830070"/>
                    <a:pt x="25400" y="1836420"/>
                  </a:cubicBezTo>
                  <a:cubicBezTo>
                    <a:pt x="24130" y="1836420"/>
                    <a:pt x="24130" y="1836420"/>
                    <a:pt x="22860" y="1837690"/>
                  </a:cubicBezTo>
                  <a:cubicBezTo>
                    <a:pt x="21590" y="1835150"/>
                    <a:pt x="20320" y="1832610"/>
                    <a:pt x="19050" y="1831340"/>
                  </a:cubicBezTo>
                  <a:cubicBezTo>
                    <a:pt x="7620" y="1844040"/>
                    <a:pt x="0" y="1855470"/>
                    <a:pt x="17780" y="1863090"/>
                  </a:cubicBezTo>
                  <a:cubicBezTo>
                    <a:pt x="16510" y="1869440"/>
                    <a:pt x="16510" y="1874520"/>
                    <a:pt x="16510" y="1878330"/>
                  </a:cubicBezTo>
                  <a:lnTo>
                    <a:pt x="20320" y="1905000"/>
                  </a:lnTo>
                  <a:cubicBezTo>
                    <a:pt x="21590" y="1916430"/>
                    <a:pt x="19050" y="1927860"/>
                    <a:pt x="33020" y="1931671"/>
                  </a:cubicBezTo>
                  <a:cubicBezTo>
                    <a:pt x="29210" y="1938021"/>
                    <a:pt x="29210" y="1967231"/>
                    <a:pt x="34290" y="1968500"/>
                  </a:cubicBezTo>
                  <a:cubicBezTo>
                    <a:pt x="43180" y="1972310"/>
                    <a:pt x="45720" y="1983740"/>
                    <a:pt x="53340" y="1988821"/>
                  </a:cubicBezTo>
                  <a:cubicBezTo>
                    <a:pt x="54610" y="1990091"/>
                    <a:pt x="55880" y="1992631"/>
                    <a:pt x="55880" y="1992631"/>
                  </a:cubicBezTo>
                  <a:cubicBezTo>
                    <a:pt x="45720" y="2004060"/>
                    <a:pt x="60960" y="1998981"/>
                    <a:pt x="63500" y="2004060"/>
                  </a:cubicBezTo>
                  <a:cubicBezTo>
                    <a:pt x="60960" y="2010410"/>
                    <a:pt x="55880" y="2016760"/>
                    <a:pt x="54610" y="2024381"/>
                  </a:cubicBezTo>
                  <a:cubicBezTo>
                    <a:pt x="53340" y="2032001"/>
                    <a:pt x="54610" y="2038351"/>
                    <a:pt x="66040" y="2034541"/>
                  </a:cubicBezTo>
                  <a:cubicBezTo>
                    <a:pt x="64770" y="2045971"/>
                    <a:pt x="63500" y="2056131"/>
                    <a:pt x="62230" y="2067561"/>
                  </a:cubicBezTo>
                  <a:cubicBezTo>
                    <a:pt x="63500" y="2067561"/>
                    <a:pt x="64770" y="2066291"/>
                    <a:pt x="64770" y="2066291"/>
                  </a:cubicBezTo>
                  <a:cubicBezTo>
                    <a:pt x="68580" y="2075181"/>
                    <a:pt x="71120" y="2082801"/>
                    <a:pt x="74930" y="2090421"/>
                  </a:cubicBezTo>
                  <a:cubicBezTo>
                    <a:pt x="81280" y="2090421"/>
                    <a:pt x="87630" y="2091691"/>
                    <a:pt x="95250" y="2092960"/>
                  </a:cubicBezTo>
                  <a:lnTo>
                    <a:pt x="95250" y="2096771"/>
                  </a:lnTo>
                  <a:cubicBezTo>
                    <a:pt x="91440" y="2098041"/>
                    <a:pt x="87630" y="2099310"/>
                    <a:pt x="83820" y="2100581"/>
                  </a:cubicBezTo>
                  <a:cubicBezTo>
                    <a:pt x="85090" y="2101851"/>
                    <a:pt x="87630" y="2101851"/>
                    <a:pt x="87630" y="2101851"/>
                  </a:cubicBezTo>
                  <a:cubicBezTo>
                    <a:pt x="88900" y="2120901"/>
                    <a:pt x="105410" y="2118361"/>
                    <a:pt x="116840" y="2123441"/>
                  </a:cubicBezTo>
                  <a:cubicBezTo>
                    <a:pt x="121920" y="2125981"/>
                    <a:pt x="128270" y="2127251"/>
                    <a:pt x="132080" y="2125981"/>
                  </a:cubicBezTo>
                  <a:cubicBezTo>
                    <a:pt x="139700" y="2122171"/>
                    <a:pt x="144780" y="2123441"/>
                    <a:pt x="144780" y="2131060"/>
                  </a:cubicBezTo>
                  <a:cubicBezTo>
                    <a:pt x="144780" y="2134871"/>
                    <a:pt x="142240" y="2139950"/>
                    <a:pt x="140970" y="2142490"/>
                  </a:cubicBezTo>
                  <a:cubicBezTo>
                    <a:pt x="149860" y="2142490"/>
                    <a:pt x="163830" y="2146300"/>
                    <a:pt x="171450" y="2141220"/>
                  </a:cubicBezTo>
                  <a:cubicBezTo>
                    <a:pt x="189230" y="2129790"/>
                    <a:pt x="205740" y="2139950"/>
                    <a:pt x="222250" y="2136140"/>
                  </a:cubicBezTo>
                  <a:cubicBezTo>
                    <a:pt x="231140" y="2133600"/>
                    <a:pt x="238760" y="2133600"/>
                    <a:pt x="251460" y="2131060"/>
                  </a:cubicBezTo>
                  <a:cubicBezTo>
                    <a:pt x="257810" y="2136140"/>
                    <a:pt x="264160" y="2134871"/>
                    <a:pt x="265430" y="2128521"/>
                  </a:cubicBezTo>
                  <a:cubicBezTo>
                    <a:pt x="275590" y="2128521"/>
                    <a:pt x="284480" y="2128521"/>
                    <a:pt x="293370" y="2127250"/>
                  </a:cubicBezTo>
                  <a:cubicBezTo>
                    <a:pt x="307340" y="2124710"/>
                    <a:pt x="320040" y="2120900"/>
                    <a:pt x="334010" y="2119630"/>
                  </a:cubicBezTo>
                  <a:cubicBezTo>
                    <a:pt x="342900" y="2118360"/>
                    <a:pt x="353060" y="2120900"/>
                    <a:pt x="363220" y="2119630"/>
                  </a:cubicBezTo>
                  <a:cubicBezTo>
                    <a:pt x="368300" y="2118360"/>
                    <a:pt x="372110" y="2110740"/>
                    <a:pt x="377190" y="2106930"/>
                  </a:cubicBezTo>
                  <a:cubicBezTo>
                    <a:pt x="382270" y="2119630"/>
                    <a:pt x="392430" y="2120900"/>
                    <a:pt x="408940" y="2112010"/>
                  </a:cubicBezTo>
                  <a:cubicBezTo>
                    <a:pt x="402590" y="2106930"/>
                    <a:pt x="394970" y="2103120"/>
                    <a:pt x="388620" y="2099310"/>
                  </a:cubicBezTo>
                  <a:cubicBezTo>
                    <a:pt x="394970" y="2096770"/>
                    <a:pt x="400050" y="2092960"/>
                    <a:pt x="405130" y="2091690"/>
                  </a:cubicBezTo>
                  <a:cubicBezTo>
                    <a:pt x="410210" y="2091690"/>
                    <a:pt x="414020" y="2092960"/>
                    <a:pt x="417830" y="2092960"/>
                  </a:cubicBezTo>
                  <a:cubicBezTo>
                    <a:pt x="421640" y="2092960"/>
                    <a:pt x="425450" y="2092960"/>
                    <a:pt x="429260" y="2091690"/>
                  </a:cubicBezTo>
                  <a:cubicBezTo>
                    <a:pt x="433070" y="2090420"/>
                    <a:pt x="435610" y="2089150"/>
                    <a:pt x="438150" y="2086610"/>
                  </a:cubicBezTo>
                  <a:cubicBezTo>
                    <a:pt x="438150" y="2090420"/>
                    <a:pt x="439420" y="2095500"/>
                    <a:pt x="439420" y="2099310"/>
                  </a:cubicBezTo>
                  <a:cubicBezTo>
                    <a:pt x="439420" y="2103120"/>
                    <a:pt x="436880" y="2106930"/>
                    <a:pt x="435610" y="2110740"/>
                  </a:cubicBezTo>
                  <a:cubicBezTo>
                    <a:pt x="439420" y="2110740"/>
                    <a:pt x="443230" y="2110740"/>
                    <a:pt x="448310" y="2109470"/>
                  </a:cubicBezTo>
                  <a:cubicBezTo>
                    <a:pt x="453390" y="2117090"/>
                    <a:pt x="439420" y="2133600"/>
                    <a:pt x="458470" y="2134870"/>
                  </a:cubicBezTo>
                  <a:cubicBezTo>
                    <a:pt x="457200" y="2139950"/>
                    <a:pt x="455930" y="2143760"/>
                    <a:pt x="454660" y="2148840"/>
                  </a:cubicBezTo>
                  <a:cubicBezTo>
                    <a:pt x="462280" y="2148840"/>
                    <a:pt x="469900" y="2150110"/>
                    <a:pt x="481330" y="2151380"/>
                  </a:cubicBezTo>
                  <a:cubicBezTo>
                    <a:pt x="476250" y="2157730"/>
                    <a:pt x="472440" y="2162810"/>
                    <a:pt x="467360" y="2167890"/>
                  </a:cubicBezTo>
                  <a:cubicBezTo>
                    <a:pt x="471170" y="2166620"/>
                    <a:pt x="474980" y="2166620"/>
                    <a:pt x="482600" y="2165350"/>
                  </a:cubicBezTo>
                  <a:cubicBezTo>
                    <a:pt x="466090" y="2180590"/>
                    <a:pt x="483870" y="2181860"/>
                    <a:pt x="490220" y="2190750"/>
                  </a:cubicBezTo>
                  <a:cubicBezTo>
                    <a:pt x="494030" y="2180590"/>
                    <a:pt x="496570" y="2174240"/>
                    <a:pt x="497840" y="2169160"/>
                  </a:cubicBezTo>
                  <a:cubicBezTo>
                    <a:pt x="504190" y="2175510"/>
                    <a:pt x="511810" y="2183130"/>
                    <a:pt x="519430" y="2192020"/>
                  </a:cubicBezTo>
                  <a:cubicBezTo>
                    <a:pt x="520700" y="2192020"/>
                    <a:pt x="523240" y="2189480"/>
                    <a:pt x="524510" y="2190750"/>
                  </a:cubicBezTo>
                  <a:cubicBezTo>
                    <a:pt x="538480" y="2197100"/>
                    <a:pt x="544830" y="2190750"/>
                    <a:pt x="549910" y="2178050"/>
                  </a:cubicBezTo>
                  <a:cubicBezTo>
                    <a:pt x="551180" y="2175510"/>
                    <a:pt x="557530" y="2174240"/>
                    <a:pt x="558800" y="2172970"/>
                  </a:cubicBezTo>
                  <a:cubicBezTo>
                    <a:pt x="556260" y="2180590"/>
                    <a:pt x="552450" y="2188210"/>
                    <a:pt x="548640" y="2197100"/>
                  </a:cubicBezTo>
                  <a:cubicBezTo>
                    <a:pt x="533400" y="2199640"/>
                    <a:pt x="515620" y="2203450"/>
                    <a:pt x="497840" y="2207260"/>
                  </a:cubicBezTo>
                  <a:cubicBezTo>
                    <a:pt x="481330" y="2211070"/>
                    <a:pt x="464820" y="2217420"/>
                    <a:pt x="447040" y="2219960"/>
                  </a:cubicBezTo>
                  <a:cubicBezTo>
                    <a:pt x="422910" y="2223770"/>
                    <a:pt x="398780" y="2226310"/>
                    <a:pt x="373380" y="2230120"/>
                  </a:cubicBezTo>
                  <a:cubicBezTo>
                    <a:pt x="344170" y="2235200"/>
                    <a:pt x="314960" y="2240280"/>
                    <a:pt x="285750" y="2246630"/>
                  </a:cubicBezTo>
                  <a:cubicBezTo>
                    <a:pt x="261620" y="2251710"/>
                    <a:pt x="238760" y="2259330"/>
                    <a:pt x="214630" y="2264410"/>
                  </a:cubicBezTo>
                  <a:cubicBezTo>
                    <a:pt x="198120" y="2268220"/>
                    <a:pt x="181610" y="2269490"/>
                    <a:pt x="166370" y="2275840"/>
                  </a:cubicBezTo>
                  <a:cubicBezTo>
                    <a:pt x="151130" y="2282190"/>
                    <a:pt x="129540" y="2280920"/>
                    <a:pt x="124460" y="2302510"/>
                  </a:cubicBezTo>
                  <a:cubicBezTo>
                    <a:pt x="115570" y="2297430"/>
                    <a:pt x="109220" y="2299970"/>
                    <a:pt x="107950" y="2308860"/>
                  </a:cubicBezTo>
                  <a:cubicBezTo>
                    <a:pt x="107950" y="2311400"/>
                    <a:pt x="106680" y="2313940"/>
                    <a:pt x="104140" y="2313940"/>
                  </a:cubicBezTo>
                  <a:cubicBezTo>
                    <a:pt x="90170" y="2317750"/>
                    <a:pt x="93980" y="2325370"/>
                    <a:pt x="100330" y="2332990"/>
                  </a:cubicBezTo>
                  <a:cubicBezTo>
                    <a:pt x="107950" y="2341880"/>
                    <a:pt x="107950" y="2350770"/>
                    <a:pt x="106680" y="2360930"/>
                  </a:cubicBezTo>
                  <a:cubicBezTo>
                    <a:pt x="104140" y="2374900"/>
                    <a:pt x="101600" y="2390140"/>
                    <a:pt x="99060" y="2404110"/>
                  </a:cubicBezTo>
                  <a:cubicBezTo>
                    <a:pt x="99060" y="2407920"/>
                    <a:pt x="102870" y="2411730"/>
                    <a:pt x="105410" y="2415540"/>
                  </a:cubicBezTo>
                  <a:lnTo>
                    <a:pt x="109220" y="2423160"/>
                  </a:lnTo>
                  <a:lnTo>
                    <a:pt x="109220" y="2444750"/>
                  </a:lnTo>
                  <a:cubicBezTo>
                    <a:pt x="114300" y="2444750"/>
                    <a:pt x="120650" y="2443480"/>
                    <a:pt x="127000" y="2443480"/>
                  </a:cubicBezTo>
                  <a:cubicBezTo>
                    <a:pt x="127000" y="2443480"/>
                    <a:pt x="127000" y="2444750"/>
                    <a:pt x="128270" y="2444750"/>
                  </a:cubicBezTo>
                  <a:cubicBezTo>
                    <a:pt x="124460" y="2446020"/>
                    <a:pt x="121920" y="2447290"/>
                    <a:pt x="118110" y="2449830"/>
                  </a:cubicBezTo>
                  <a:cubicBezTo>
                    <a:pt x="125730" y="2458720"/>
                    <a:pt x="111760" y="2481580"/>
                    <a:pt x="142240" y="2476500"/>
                  </a:cubicBezTo>
                  <a:cubicBezTo>
                    <a:pt x="133350" y="2484120"/>
                    <a:pt x="128270" y="2489200"/>
                    <a:pt x="124460" y="2491740"/>
                  </a:cubicBezTo>
                  <a:cubicBezTo>
                    <a:pt x="127000" y="2498090"/>
                    <a:pt x="129540" y="2501900"/>
                    <a:pt x="130810" y="2505710"/>
                  </a:cubicBezTo>
                  <a:cubicBezTo>
                    <a:pt x="125730" y="2509520"/>
                    <a:pt x="121920" y="2513330"/>
                    <a:pt x="118110" y="2515870"/>
                  </a:cubicBezTo>
                  <a:cubicBezTo>
                    <a:pt x="123190" y="2520950"/>
                    <a:pt x="128270" y="2524760"/>
                    <a:pt x="130810" y="2528570"/>
                  </a:cubicBezTo>
                  <a:cubicBezTo>
                    <a:pt x="135890" y="2523490"/>
                    <a:pt x="140970" y="2518410"/>
                    <a:pt x="146050" y="2518410"/>
                  </a:cubicBezTo>
                  <a:cubicBezTo>
                    <a:pt x="151130" y="2518410"/>
                    <a:pt x="157480" y="2527300"/>
                    <a:pt x="163830" y="2532380"/>
                  </a:cubicBezTo>
                  <a:cubicBezTo>
                    <a:pt x="163830" y="2533650"/>
                    <a:pt x="160020" y="2534920"/>
                    <a:pt x="158750" y="2534920"/>
                  </a:cubicBezTo>
                  <a:cubicBezTo>
                    <a:pt x="149860" y="2524760"/>
                    <a:pt x="140970" y="2523490"/>
                    <a:pt x="132080" y="2534920"/>
                  </a:cubicBezTo>
                  <a:cubicBezTo>
                    <a:pt x="132080" y="2534920"/>
                    <a:pt x="130810" y="2534920"/>
                    <a:pt x="130810" y="2533650"/>
                  </a:cubicBezTo>
                  <a:cubicBezTo>
                    <a:pt x="130810" y="2532380"/>
                    <a:pt x="130810" y="2532380"/>
                    <a:pt x="129540" y="2531110"/>
                  </a:cubicBezTo>
                  <a:cubicBezTo>
                    <a:pt x="124460" y="2536190"/>
                    <a:pt x="125730" y="2540000"/>
                    <a:pt x="132080" y="2543810"/>
                  </a:cubicBezTo>
                  <a:cubicBezTo>
                    <a:pt x="140970" y="2548890"/>
                    <a:pt x="139700" y="2552700"/>
                    <a:pt x="134620" y="2559050"/>
                  </a:cubicBezTo>
                  <a:cubicBezTo>
                    <a:pt x="137160" y="2560320"/>
                    <a:pt x="140970" y="2562860"/>
                    <a:pt x="140970" y="2564130"/>
                  </a:cubicBezTo>
                  <a:cubicBezTo>
                    <a:pt x="140970" y="2570480"/>
                    <a:pt x="153670" y="2574290"/>
                    <a:pt x="143510" y="2581910"/>
                  </a:cubicBezTo>
                  <a:cubicBezTo>
                    <a:pt x="148590" y="2588260"/>
                    <a:pt x="151130" y="2594610"/>
                    <a:pt x="162560" y="2597150"/>
                  </a:cubicBezTo>
                  <a:cubicBezTo>
                    <a:pt x="172720" y="2599690"/>
                    <a:pt x="175260" y="2594610"/>
                    <a:pt x="181610" y="2593340"/>
                  </a:cubicBezTo>
                  <a:cubicBezTo>
                    <a:pt x="187960" y="2592070"/>
                    <a:pt x="195580" y="2595880"/>
                    <a:pt x="201930" y="2597150"/>
                  </a:cubicBezTo>
                  <a:cubicBezTo>
                    <a:pt x="204470" y="2597150"/>
                    <a:pt x="207010" y="2593340"/>
                    <a:pt x="207010" y="2592070"/>
                  </a:cubicBezTo>
                  <a:cubicBezTo>
                    <a:pt x="215900" y="2593340"/>
                    <a:pt x="224790" y="2595880"/>
                    <a:pt x="232410" y="2594610"/>
                  </a:cubicBezTo>
                  <a:cubicBezTo>
                    <a:pt x="243840" y="2593340"/>
                    <a:pt x="250190" y="2597150"/>
                    <a:pt x="251460" y="2607310"/>
                  </a:cubicBezTo>
                  <a:cubicBezTo>
                    <a:pt x="252730" y="2618740"/>
                    <a:pt x="259080" y="2620010"/>
                    <a:pt x="267970" y="2618740"/>
                  </a:cubicBezTo>
                  <a:cubicBezTo>
                    <a:pt x="275590" y="2617470"/>
                    <a:pt x="281940" y="2614930"/>
                    <a:pt x="289560" y="2613660"/>
                  </a:cubicBezTo>
                  <a:cubicBezTo>
                    <a:pt x="285750" y="2609850"/>
                    <a:pt x="280670" y="2606040"/>
                    <a:pt x="274320" y="2600960"/>
                  </a:cubicBezTo>
                  <a:cubicBezTo>
                    <a:pt x="280670" y="2599690"/>
                    <a:pt x="287020" y="2597150"/>
                    <a:pt x="292100" y="2597150"/>
                  </a:cubicBezTo>
                  <a:cubicBezTo>
                    <a:pt x="302260" y="2595880"/>
                    <a:pt x="311150" y="2594610"/>
                    <a:pt x="321310" y="2594610"/>
                  </a:cubicBezTo>
                  <a:cubicBezTo>
                    <a:pt x="325120" y="2594610"/>
                    <a:pt x="328930" y="2597150"/>
                    <a:pt x="332740" y="2600960"/>
                  </a:cubicBezTo>
                  <a:cubicBezTo>
                    <a:pt x="316230" y="2600960"/>
                    <a:pt x="300990" y="2600960"/>
                    <a:pt x="289560" y="2613660"/>
                  </a:cubicBezTo>
                  <a:cubicBezTo>
                    <a:pt x="293370" y="2614930"/>
                    <a:pt x="298450" y="2616200"/>
                    <a:pt x="302260" y="2616200"/>
                  </a:cubicBezTo>
                  <a:cubicBezTo>
                    <a:pt x="323850" y="2614930"/>
                    <a:pt x="346710" y="2613660"/>
                    <a:pt x="368300" y="2612390"/>
                  </a:cubicBezTo>
                  <a:cubicBezTo>
                    <a:pt x="389890" y="2611120"/>
                    <a:pt x="410210" y="2608580"/>
                    <a:pt x="433070" y="2607310"/>
                  </a:cubicBezTo>
                  <a:cubicBezTo>
                    <a:pt x="439420" y="2633980"/>
                    <a:pt x="445770" y="2659380"/>
                    <a:pt x="450850" y="2684780"/>
                  </a:cubicBezTo>
                  <a:cubicBezTo>
                    <a:pt x="448310" y="2686050"/>
                    <a:pt x="445770" y="2687320"/>
                    <a:pt x="443230" y="2687320"/>
                  </a:cubicBezTo>
                  <a:cubicBezTo>
                    <a:pt x="447040" y="2692400"/>
                    <a:pt x="452120" y="2697480"/>
                    <a:pt x="453390" y="2702560"/>
                  </a:cubicBezTo>
                  <a:cubicBezTo>
                    <a:pt x="454660" y="2710180"/>
                    <a:pt x="453390" y="2717800"/>
                    <a:pt x="453390" y="2722880"/>
                  </a:cubicBezTo>
                  <a:cubicBezTo>
                    <a:pt x="462280" y="2725420"/>
                    <a:pt x="467360" y="2726690"/>
                    <a:pt x="473710" y="2727960"/>
                  </a:cubicBezTo>
                  <a:cubicBezTo>
                    <a:pt x="472440" y="2727960"/>
                    <a:pt x="471170" y="2729230"/>
                    <a:pt x="468630" y="2729230"/>
                  </a:cubicBezTo>
                  <a:cubicBezTo>
                    <a:pt x="469900" y="2738120"/>
                    <a:pt x="472440" y="2748280"/>
                    <a:pt x="473710" y="2760980"/>
                  </a:cubicBezTo>
                  <a:lnTo>
                    <a:pt x="494030" y="2760980"/>
                  </a:lnTo>
                  <a:cubicBezTo>
                    <a:pt x="497840" y="2760980"/>
                    <a:pt x="501650" y="2763520"/>
                    <a:pt x="502920" y="2764790"/>
                  </a:cubicBezTo>
                  <a:cubicBezTo>
                    <a:pt x="508000" y="2780030"/>
                    <a:pt x="519430" y="2785110"/>
                    <a:pt x="534670" y="2781300"/>
                  </a:cubicBezTo>
                  <a:cubicBezTo>
                    <a:pt x="541020" y="2780030"/>
                    <a:pt x="548640" y="2780030"/>
                    <a:pt x="554990" y="2780030"/>
                  </a:cubicBezTo>
                  <a:lnTo>
                    <a:pt x="570230" y="2780030"/>
                  </a:lnTo>
                  <a:cubicBezTo>
                    <a:pt x="575310" y="2780030"/>
                    <a:pt x="580390" y="2778760"/>
                    <a:pt x="585470" y="2777490"/>
                  </a:cubicBezTo>
                  <a:cubicBezTo>
                    <a:pt x="586740" y="2773680"/>
                    <a:pt x="586740" y="2769870"/>
                    <a:pt x="588010" y="2764790"/>
                  </a:cubicBezTo>
                  <a:cubicBezTo>
                    <a:pt x="591820" y="2764790"/>
                    <a:pt x="594360" y="2763520"/>
                    <a:pt x="598170" y="2763520"/>
                  </a:cubicBezTo>
                  <a:cubicBezTo>
                    <a:pt x="622300" y="2760980"/>
                    <a:pt x="647700" y="2757170"/>
                    <a:pt x="673100" y="2754630"/>
                  </a:cubicBezTo>
                  <a:cubicBezTo>
                    <a:pt x="673100" y="2754630"/>
                    <a:pt x="674370" y="2757170"/>
                    <a:pt x="675640" y="2760980"/>
                  </a:cubicBezTo>
                  <a:cubicBezTo>
                    <a:pt x="671830" y="2762250"/>
                    <a:pt x="669290" y="2763520"/>
                    <a:pt x="666750" y="2764790"/>
                  </a:cubicBezTo>
                  <a:cubicBezTo>
                    <a:pt x="676910" y="2774950"/>
                    <a:pt x="690880" y="2776220"/>
                    <a:pt x="699770" y="2768600"/>
                  </a:cubicBezTo>
                  <a:cubicBezTo>
                    <a:pt x="694690" y="2764790"/>
                    <a:pt x="690880" y="2762250"/>
                    <a:pt x="684530" y="2758440"/>
                  </a:cubicBezTo>
                  <a:lnTo>
                    <a:pt x="688340" y="2754630"/>
                  </a:lnTo>
                  <a:lnTo>
                    <a:pt x="698500" y="2754630"/>
                  </a:lnTo>
                  <a:lnTo>
                    <a:pt x="698500" y="2753360"/>
                  </a:lnTo>
                  <a:cubicBezTo>
                    <a:pt x="703580" y="2754630"/>
                    <a:pt x="707390" y="2757170"/>
                    <a:pt x="712470" y="2753360"/>
                  </a:cubicBezTo>
                  <a:lnTo>
                    <a:pt x="717550" y="2753360"/>
                  </a:lnTo>
                  <a:lnTo>
                    <a:pt x="762000" y="2755900"/>
                  </a:lnTo>
                  <a:cubicBezTo>
                    <a:pt x="767080" y="2755900"/>
                    <a:pt x="769620" y="2754630"/>
                    <a:pt x="772160" y="2752090"/>
                  </a:cubicBezTo>
                  <a:cubicBezTo>
                    <a:pt x="778510" y="2762250"/>
                    <a:pt x="783590" y="2771140"/>
                    <a:pt x="789940" y="2782570"/>
                  </a:cubicBezTo>
                  <a:cubicBezTo>
                    <a:pt x="788670" y="2782570"/>
                    <a:pt x="786130" y="2783840"/>
                    <a:pt x="783590" y="2783840"/>
                  </a:cubicBezTo>
                  <a:cubicBezTo>
                    <a:pt x="800100" y="2810510"/>
                    <a:pt x="810260" y="2838450"/>
                    <a:pt x="795020" y="2868930"/>
                  </a:cubicBezTo>
                  <a:cubicBezTo>
                    <a:pt x="796290" y="2879090"/>
                    <a:pt x="798830" y="2889250"/>
                    <a:pt x="800100" y="2901950"/>
                  </a:cubicBezTo>
                  <a:lnTo>
                    <a:pt x="812800" y="2901950"/>
                  </a:lnTo>
                  <a:cubicBezTo>
                    <a:pt x="810260" y="2908300"/>
                    <a:pt x="807720" y="2912110"/>
                    <a:pt x="806450" y="2915920"/>
                  </a:cubicBezTo>
                  <a:cubicBezTo>
                    <a:pt x="806450" y="2922270"/>
                    <a:pt x="820420" y="2924810"/>
                    <a:pt x="810260" y="2933700"/>
                  </a:cubicBezTo>
                  <a:lnTo>
                    <a:pt x="812800" y="2938780"/>
                  </a:lnTo>
                  <a:cubicBezTo>
                    <a:pt x="825500" y="2955290"/>
                    <a:pt x="839470" y="2970530"/>
                    <a:pt x="853440" y="2989580"/>
                  </a:cubicBezTo>
                  <a:cubicBezTo>
                    <a:pt x="843280" y="2994660"/>
                    <a:pt x="834390" y="2999740"/>
                    <a:pt x="822960" y="3004820"/>
                  </a:cubicBezTo>
                  <a:cubicBezTo>
                    <a:pt x="834390" y="3006090"/>
                    <a:pt x="835660" y="3012440"/>
                    <a:pt x="831850" y="3021330"/>
                  </a:cubicBezTo>
                  <a:cubicBezTo>
                    <a:pt x="830580" y="3023870"/>
                    <a:pt x="833120" y="3030220"/>
                    <a:pt x="834390" y="3031490"/>
                  </a:cubicBezTo>
                  <a:cubicBezTo>
                    <a:pt x="848360" y="3035300"/>
                    <a:pt x="861060" y="3049270"/>
                    <a:pt x="877570" y="3044190"/>
                  </a:cubicBezTo>
                  <a:cubicBezTo>
                    <a:pt x="877570" y="3046730"/>
                    <a:pt x="876300" y="3050540"/>
                    <a:pt x="875030" y="3051810"/>
                  </a:cubicBezTo>
                  <a:cubicBezTo>
                    <a:pt x="864870" y="3056890"/>
                    <a:pt x="854710" y="3060700"/>
                    <a:pt x="844550" y="3065780"/>
                  </a:cubicBezTo>
                  <a:lnTo>
                    <a:pt x="859790" y="3073400"/>
                  </a:lnTo>
                  <a:cubicBezTo>
                    <a:pt x="862330" y="3069590"/>
                    <a:pt x="863600" y="3065780"/>
                    <a:pt x="866140" y="3061970"/>
                  </a:cubicBezTo>
                  <a:cubicBezTo>
                    <a:pt x="873760" y="3065780"/>
                    <a:pt x="880110" y="3068320"/>
                    <a:pt x="887730" y="3072130"/>
                  </a:cubicBezTo>
                  <a:cubicBezTo>
                    <a:pt x="883919" y="3074670"/>
                    <a:pt x="881380" y="3075940"/>
                    <a:pt x="878840" y="3077210"/>
                  </a:cubicBezTo>
                  <a:cubicBezTo>
                    <a:pt x="881380" y="3078480"/>
                    <a:pt x="883920" y="3081020"/>
                    <a:pt x="887730" y="3082290"/>
                  </a:cubicBezTo>
                  <a:cubicBezTo>
                    <a:pt x="891539" y="3083560"/>
                    <a:pt x="895349" y="3082290"/>
                    <a:pt x="897890" y="3083560"/>
                  </a:cubicBezTo>
                  <a:cubicBezTo>
                    <a:pt x="904240" y="3077210"/>
                    <a:pt x="909320" y="3069590"/>
                    <a:pt x="915670" y="3065780"/>
                  </a:cubicBezTo>
                  <a:cubicBezTo>
                    <a:pt x="923290" y="3061970"/>
                    <a:pt x="1130300" y="3040380"/>
                    <a:pt x="1137920" y="3039110"/>
                  </a:cubicBezTo>
                  <a:cubicBezTo>
                    <a:pt x="1148080" y="3037840"/>
                    <a:pt x="1159510" y="3039110"/>
                    <a:pt x="1169670" y="3040380"/>
                  </a:cubicBezTo>
                  <a:lnTo>
                    <a:pt x="1143000" y="3051810"/>
                  </a:lnTo>
                  <a:lnTo>
                    <a:pt x="1146810" y="3059430"/>
                  </a:lnTo>
                  <a:cubicBezTo>
                    <a:pt x="1159510" y="3058160"/>
                    <a:pt x="1169670" y="3058160"/>
                    <a:pt x="1179830" y="3055620"/>
                  </a:cubicBezTo>
                  <a:cubicBezTo>
                    <a:pt x="1186180" y="3054350"/>
                    <a:pt x="1196340" y="3055620"/>
                    <a:pt x="1197610" y="3045460"/>
                  </a:cubicBezTo>
                  <a:cubicBezTo>
                    <a:pt x="1206500" y="3051810"/>
                    <a:pt x="1215390" y="3053080"/>
                    <a:pt x="1226820" y="3048000"/>
                  </a:cubicBezTo>
                  <a:cubicBezTo>
                    <a:pt x="1233170" y="3045460"/>
                    <a:pt x="1240790" y="3045460"/>
                    <a:pt x="1247140" y="3044190"/>
                  </a:cubicBezTo>
                  <a:cubicBezTo>
                    <a:pt x="1262380" y="3042920"/>
                    <a:pt x="1277620" y="3041650"/>
                    <a:pt x="1292860" y="3039110"/>
                  </a:cubicBezTo>
                  <a:lnTo>
                    <a:pt x="1308100" y="3039110"/>
                  </a:lnTo>
                  <a:cubicBezTo>
                    <a:pt x="1309370" y="3036570"/>
                    <a:pt x="1309370" y="3032760"/>
                    <a:pt x="1309370" y="3032760"/>
                  </a:cubicBezTo>
                  <a:cubicBezTo>
                    <a:pt x="1323340" y="3032760"/>
                    <a:pt x="1334770" y="3034030"/>
                    <a:pt x="1347470" y="3034030"/>
                  </a:cubicBezTo>
                  <a:cubicBezTo>
                    <a:pt x="1361440" y="3034030"/>
                    <a:pt x="1367790" y="3025140"/>
                    <a:pt x="1362710" y="3011170"/>
                  </a:cubicBezTo>
                  <a:cubicBezTo>
                    <a:pt x="1366520" y="3011170"/>
                    <a:pt x="1371599" y="3012440"/>
                    <a:pt x="1374140" y="3012440"/>
                  </a:cubicBezTo>
                  <a:cubicBezTo>
                    <a:pt x="1375410" y="3017520"/>
                    <a:pt x="1374140" y="3023870"/>
                    <a:pt x="1376680" y="3025140"/>
                  </a:cubicBezTo>
                  <a:cubicBezTo>
                    <a:pt x="1380490" y="3027680"/>
                    <a:pt x="1386840" y="3027680"/>
                    <a:pt x="1391919" y="3026410"/>
                  </a:cubicBezTo>
                  <a:cubicBezTo>
                    <a:pt x="1398269" y="3025140"/>
                    <a:pt x="1405889" y="3018790"/>
                    <a:pt x="1408430" y="3021330"/>
                  </a:cubicBezTo>
                  <a:cubicBezTo>
                    <a:pt x="1421130" y="3031490"/>
                    <a:pt x="1430019" y="3022600"/>
                    <a:pt x="1436369" y="3017520"/>
                  </a:cubicBezTo>
                  <a:cubicBezTo>
                    <a:pt x="1441449" y="3018790"/>
                    <a:pt x="1443989" y="3022600"/>
                    <a:pt x="1446530" y="3021330"/>
                  </a:cubicBezTo>
                  <a:cubicBezTo>
                    <a:pt x="1452880" y="3020060"/>
                    <a:pt x="1460499" y="3018790"/>
                    <a:pt x="1466849" y="3017520"/>
                  </a:cubicBezTo>
                  <a:cubicBezTo>
                    <a:pt x="1480819" y="3013710"/>
                    <a:pt x="1496060" y="3011170"/>
                    <a:pt x="1510030" y="3011170"/>
                  </a:cubicBezTo>
                  <a:cubicBezTo>
                    <a:pt x="1529080" y="3009900"/>
                    <a:pt x="1546860" y="3004820"/>
                    <a:pt x="1565910" y="3003550"/>
                  </a:cubicBezTo>
                  <a:cubicBezTo>
                    <a:pt x="1574799" y="3002280"/>
                    <a:pt x="1583690" y="3004820"/>
                    <a:pt x="1592580" y="3006090"/>
                  </a:cubicBezTo>
                  <a:cubicBezTo>
                    <a:pt x="1595119" y="3006090"/>
                    <a:pt x="1598930" y="3006090"/>
                    <a:pt x="1598930" y="3004820"/>
                  </a:cubicBezTo>
                  <a:cubicBezTo>
                    <a:pt x="1598930" y="2992120"/>
                    <a:pt x="1619249" y="2998470"/>
                    <a:pt x="1616710" y="2984500"/>
                  </a:cubicBezTo>
                  <a:cubicBezTo>
                    <a:pt x="1619249" y="2985770"/>
                    <a:pt x="1621790" y="2985770"/>
                    <a:pt x="1623060" y="2988310"/>
                  </a:cubicBezTo>
                  <a:cubicBezTo>
                    <a:pt x="1626870" y="2992120"/>
                    <a:pt x="1629410" y="2995930"/>
                    <a:pt x="1633220" y="2999740"/>
                  </a:cubicBezTo>
                  <a:cubicBezTo>
                    <a:pt x="1633220" y="2994660"/>
                    <a:pt x="1633220" y="2990850"/>
                    <a:pt x="1631950" y="2985770"/>
                  </a:cubicBezTo>
                  <a:cubicBezTo>
                    <a:pt x="1644650" y="2992120"/>
                    <a:pt x="1657350" y="2998470"/>
                    <a:pt x="1666240" y="3003550"/>
                  </a:cubicBezTo>
                  <a:cubicBezTo>
                    <a:pt x="1675130" y="2997200"/>
                    <a:pt x="1682750" y="2994660"/>
                    <a:pt x="1687830" y="2988310"/>
                  </a:cubicBezTo>
                  <a:cubicBezTo>
                    <a:pt x="1692909" y="2980690"/>
                    <a:pt x="1691640" y="2979420"/>
                    <a:pt x="1700530" y="2985770"/>
                  </a:cubicBezTo>
                  <a:cubicBezTo>
                    <a:pt x="1699259" y="2987040"/>
                    <a:pt x="1696719" y="2988310"/>
                    <a:pt x="1694180" y="2990850"/>
                  </a:cubicBezTo>
                  <a:cubicBezTo>
                    <a:pt x="1709419" y="2987040"/>
                    <a:pt x="1723390" y="2979420"/>
                    <a:pt x="1738630" y="2980690"/>
                  </a:cubicBezTo>
                  <a:cubicBezTo>
                    <a:pt x="1753869" y="2980690"/>
                    <a:pt x="1769109" y="2983230"/>
                    <a:pt x="1783080" y="2974340"/>
                  </a:cubicBezTo>
                  <a:cubicBezTo>
                    <a:pt x="1784350" y="2978150"/>
                    <a:pt x="1784350" y="2981960"/>
                    <a:pt x="1786890" y="2983230"/>
                  </a:cubicBezTo>
                  <a:cubicBezTo>
                    <a:pt x="1790700" y="2985770"/>
                    <a:pt x="1797050" y="2987040"/>
                    <a:pt x="1798319" y="2985770"/>
                  </a:cubicBezTo>
                  <a:cubicBezTo>
                    <a:pt x="1805940" y="2974340"/>
                    <a:pt x="1818640" y="2975610"/>
                    <a:pt x="1826259" y="2981960"/>
                  </a:cubicBezTo>
                  <a:cubicBezTo>
                    <a:pt x="1836419" y="2989580"/>
                    <a:pt x="1842769" y="2983230"/>
                    <a:pt x="1851659" y="2981960"/>
                  </a:cubicBezTo>
                  <a:cubicBezTo>
                    <a:pt x="1844039" y="2978150"/>
                    <a:pt x="1837689" y="2974340"/>
                    <a:pt x="1831339" y="2971800"/>
                  </a:cubicBezTo>
                  <a:cubicBezTo>
                    <a:pt x="1832609" y="2970530"/>
                    <a:pt x="1832609" y="2969260"/>
                    <a:pt x="1833879" y="2967990"/>
                  </a:cubicBezTo>
                  <a:cubicBezTo>
                    <a:pt x="1837689" y="2969260"/>
                    <a:pt x="1842769" y="2970530"/>
                    <a:pt x="1846579" y="2973070"/>
                  </a:cubicBezTo>
                  <a:cubicBezTo>
                    <a:pt x="1847849" y="2967990"/>
                    <a:pt x="1850389" y="2964180"/>
                    <a:pt x="1851659" y="2960370"/>
                  </a:cubicBezTo>
                  <a:cubicBezTo>
                    <a:pt x="1864359" y="2966720"/>
                    <a:pt x="1875789" y="2971799"/>
                    <a:pt x="1889759" y="2962909"/>
                  </a:cubicBezTo>
                  <a:cubicBezTo>
                    <a:pt x="1892299" y="2961639"/>
                    <a:pt x="1902459" y="2954020"/>
                    <a:pt x="1899919" y="2966720"/>
                  </a:cubicBezTo>
                  <a:cubicBezTo>
                    <a:pt x="1893569" y="2970530"/>
                    <a:pt x="1887219" y="2974340"/>
                    <a:pt x="1880869" y="2976880"/>
                  </a:cubicBezTo>
                  <a:cubicBezTo>
                    <a:pt x="1880869" y="2978150"/>
                    <a:pt x="1882139" y="2978150"/>
                    <a:pt x="1882139" y="2979420"/>
                  </a:cubicBezTo>
                  <a:cubicBezTo>
                    <a:pt x="1889759" y="2978149"/>
                    <a:pt x="1898649" y="2976880"/>
                    <a:pt x="1907539" y="2975609"/>
                  </a:cubicBezTo>
                  <a:cubicBezTo>
                    <a:pt x="1904999" y="2971799"/>
                    <a:pt x="1903729" y="2969259"/>
                    <a:pt x="1902459" y="2966720"/>
                  </a:cubicBezTo>
                  <a:cubicBezTo>
                    <a:pt x="1911349" y="2967990"/>
                    <a:pt x="1921509" y="2969259"/>
                    <a:pt x="1930399" y="2967990"/>
                  </a:cubicBezTo>
                  <a:cubicBezTo>
                    <a:pt x="1949449" y="2966720"/>
                    <a:pt x="1963419" y="2947670"/>
                    <a:pt x="1986279" y="2955290"/>
                  </a:cubicBezTo>
                  <a:cubicBezTo>
                    <a:pt x="1993899" y="2957830"/>
                    <a:pt x="2011679" y="2955290"/>
                    <a:pt x="2012949" y="2938780"/>
                  </a:cubicBezTo>
                  <a:cubicBezTo>
                    <a:pt x="2012949" y="2942590"/>
                    <a:pt x="2012949" y="2947670"/>
                    <a:pt x="2014219" y="2950209"/>
                  </a:cubicBezTo>
                  <a:cubicBezTo>
                    <a:pt x="2026919" y="2946399"/>
                    <a:pt x="2038349" y="2942589"/>
                    <a:pt x="2051049" y="2938780"/>
                  </a:cubicBezTo>
                  <a:cubicBezTo>
                    <a:pt x="2051049" y="2940050"/>
                    <a:pt x="2048509" y="2943859"/>
                    <a:pt x="2049779" y="2946400"/>
                  </a:cubicBezTo>
                  <a:cubicBezTo>
                    <a:pt x="2049779" y="2950210"/>
                    <a:pt x="2052319" y="2954020"/>
                    <a:pt x="2054859" y="2956560"/>
                  </a:cubicBezTo>
                  <a:cubicBezTo>
                    <a:pt x="2056129" y="2957830"/>
                    <a:pt x="2062479" y="2956560"/>
                    <a:pt x="2062479" y="2955290"/>
                  </a:cubicBezTo>
                  <a:cubicBezTo>
                    <a:pt x="2065019" y="2943860"/>
                    <a:pt x="2073909" y="2945130"/>
                    <a:pt x="2082799" y="2945130"/>
                  </a:cubicBezTo>
                  <a:cubicBezTo>
                    <a:pt x="2090419" y="2945130"/>
                    <a:pt x="2099309" y="2943859"/>
                    <a:pt x="2108199" y="2942590"/>
                  </a:cubicBezTo>
                  <a:cubicBezTo>
                    <a:pt x="2112009" y="2936240"/>
                    <a:pt x="2114549" y="2926080"/>
                    <a:pt x="2127249" y="2938780"/>
                  </a:cubicBezTo>
                  <a:cubicBezTo>
                    <a:pt x="2132329" y="2943859"/>
                    <a:pt x="2145029" y="2942590"/>
                    <a:pt x="2146299" y="2932430"/>
                  </a:cubicBezTo>
                  <a:lnTo>
                    <a:pt x="2199639" y="2932430"/>
                  </a:lnTo>
                  <a:lnTo>
                    <a:pt x="2199639" y="2934970"/>
                  </a:lnTo>
                  <a:cubicBezTo>
                    <a:pt x="2205989" y="2933699"/>
                    <a:pt x="2212339" y="2931159"/>
                    <a:pt x="2217419" y="2929890"/>
                  </a:cubicBezTo>
                  <a:cubicBezTo>
                    <a:pt x="2221229" y="2936240"/>
                    <a:pt x="2225039" y="2942590"/>
                    <a:pt x="2230119" y="2950210"/>
                  </a:cubicBezTo>
                  <a:cubicBezTo>
                    <a:pt x="2239009" y="2926080"/>
                    <a:pt x="2249169" y="2921000"/>
                    <a:pt x="2266949" y="2929890"/>
                  </a:cubicBezTo>
                  <a:cubicBezTo>
                    <a:pt x="2269489" y="2931160"/>
                    <a:pt x="2269489" y="2937510"/>
                    <a:pt x="2270759" y="2942590"/>
                  </a:cubicBezTo>
                  <a:cubicBezTo>
                    <a:pt x="2272029" y="2941320"/>
                    <a:pt x="2279649" y="2938780"/>
                    <a:pt x="2279649" y="2937510"/>
                  </a:cubicBezTo>
                  <a:cubicBezTo>
                    <a:pt x="2278379" y="2927350"/>
                    <a:pt x="2292349" y="2934970"/>
                    <a:pt x="2291079" y="2927350"/>
                  </a:cubicBezTo>
                  <a:cubicBezTo>
                    <a:pt x="2302509" y="2932430"/>
                    <a:pt x="2305049" y="2924810"/>
                    <a:pt x="2307589" y="2919730"/>
                  </a:cubicBezTo>
                  <a:cubicBezTo>
                    <a:pt x="2302509" y="2915920"/>
                    <a:pt x="2299969" y="2913380"/>
                    <a:pt x="2296159" y="2909570"/>
                  </a:cubicBezTo>
                  <a:cubicBezTo>
                    <a:pt x="2297429" y="2908299"/>
                    <a:pt x="2297429" y="2907030"/>
                    <a:pt x="2298699" y="2905759"/>
                  </a:cubicBezTo>
                  <a:cubicBezTo>
                    <a:pt x="2308859" y="2912109"/>
                    <a:pt x="2319019" y="2918459"/>
                    <a:pt x="2325369" y="2922270"/>
                  </a:cubicBezTo>
                  <a:cubicBezTo>
                    <a:pt x="2335529" y="2920999"/>
                    <a:pt x="2344419" y="2920999"/>
                    <a:pt x="2353309" y="2919730"/>
                  </a:cubicBezTo>
                  <a:cubicBezTo>
                    <a:pt x="2362199" y="2918460"/>
                    <a:pt x="2371089" y="2914650"/>
                    <a:pt x="2381249" y="2912109"/>
                  </a:cubicBezTo>
                  <a:cubicBezTo>
                    <a:pt x="2382519" y="2914649"/>
                    <a:pt x="2383789" y="2915920"/>
                    <a:pt x="2385059" y="2918459"/>
                  </a:cubicBezTo>
                  <a:cubicBezTo>
                    <a:pt x="2388869" y="2913380"/>
                    <a:pt x="2391409" y="2908299"/>
                    <a:pt x="2396489" y="2899409"/>
                  </a:cubicBezTo>
                  <a:lnTo>
                    <a:pt x="2396489" y="2919730"/>
                  </a:lnTo>
                  <a:cubicBezTo>
                    <a:pt x="2407919" y="2912109"/>
                    <a:pt x="2416809" y="2905759"/>
                    <a:pt x="2424429" y="2899409"/>
                  </a:cubicBezTo>
                  <a:cubicBezTo>
                    <a:pt x="2429509" y="2908299"/>
                    <a:pt x="2433319" y="2917189"/>
                    <a:pt x="2437129" y="2924809"/>
                  </a:cubicBezTo>
                  <a:cubicBezTo>
                    <a:pt x="2438399" y="2924809"/>
                    <a:pt x="2438399" y="2923539"/>
                    <a:pt x="2439669" y="2923539"/>
                  </a:cubicBezTo>
                  <a:cubicBezTo>
                    <a:pt x="2438399" y="2918459"/>
                    <a:pt x="2437129" y="2913379"/>
                    <a:pt x="2434589" y="2907029"/>
                  </a:cubicBezTo>
                  <a:lnTo>
                    <a:pt x="2499359" y="2907029"/>
                  </a:lnTo>
                  <a:cubicBezTo>
                    <a:pt x="2505709" y="2895599"/>
                    <a:pt x="2519679" y="2894329"/>
                    <a:pt x="2531109" y="2905759"/>
                  </a:cubicBezTo>
                  <a:cubicBezTo>
                    <a:pt x="2547619" y="2922269"/>
                    <a:pt x="2550159" y="2922269"/>
                    <a:pt x="2560319" y="2898139"/>
                  </a:cubicBezTo>
                  <a:cubicBezTo>
                    <a:pt x="2565399" y="2900679"/>
                    <a:pt x="2570479" y="2903219"/>
                    <a:pt x="2576829" y="2907029"/>
                  </a:cubicBezTo>
                  <a:cubicBezTo>
                    <a:pt x="2584449" y="2890519"/>
                    <a:pt x="2597149" y="2890519"/>
                    <a:pt x="2612389" y="2895599"/>
                  </a:cubicBezTo>
                  <a:cubicBezTo>
                    <a:pt x="2620009" y="2898139"/>
                    <a:pt x="2628899" y="2893059"/>
                    <a:pt x="2637789" y="2890519"/>
                  </a:cubicBezTo>
                  <a:lnTo>
                    <a:pt x="2644139" y="2896869"/>
                  </a:lnTo>
                  <a:cubicBezTo>
                    <a:pt x="2651759" y="2894329"/>
                    <a:pt x="2658109" y="2893059"/>
                    <a:pt x="2664459" y="2890519"/>
                  </a:cubicBezTo>
                  <a:cubicBezTo>
                    <a:pt x="2665730" y="2894329"/>
                    <a:pt x="2665730" y="2896869"/>
                    <a:pt x="2666999" y="2903219"/>
                  </a:cubicBezTo>
                  <a:cubicBezTo>
                    <a:pt x="2672079" y="2898139"/>
                    <a:pt x="2675889" y="2893059"/>
                    <a:pt x="2682239" y="2886709"/>
                  </a:cubicBezTo>
                  <a:cubicBezTo>
                    <a:pt x="2687319" y="2893059"/>
                    <a:pt x="2691129" y="2899409"/>
                    <a:pt x="2696209" y="2905759"/>
                  </a:cubicBezTo>
                  <a:cubicBezTo>
                    <a:pt x="2705099" y="2905759"/>
                    <a:pt x="2719069" y="2913379"/>
                    <a:pt x="2721609" y="2893059"/>
                  </a:cubicBezTo>
                  <a:cubicBezTo>
                    <a:pt x="2721609" y="2890519"/>
                    <a:pt x="2729230" y="2886709"/>
                    <a:pt x="2733039" y="2885439"/>
                  </a:cubicBezTo>
                  <a:cubicBezTo>
                    <a:pt x="2740659" y="2884169"/>
                    <a:pt x="2748279" y="2882899"/>
                    <a:pt x="2755899" y="2882899"/>
                  </a:cubicBezTo>
                  <a:cubicBezTo>
                    <a:pt x="2753359" y="2877819"/>
                    <a:pt x="2750819" y="2874009"/>
                    <a:pt x="2747009" y="2867659"/>
                  </a:cubicBezTo>
                  <a:cubicBezTo>
                    <a:pt x="2757169" y="2870199"/>
                    <a:pt x="2764789" y="2870199"/>
                    <a:pt x="2771139" y="2872739"/>
                  </a:cubicBezTo>
                  <a:cubicBezTo>
                    <a:pt x="2785109" y="2879089"/>
                    <a:pt x="2796539" y="2879089"/>
                    <a:pt x="2810509" y="2868929"/>
                  </a:cubicBezTo>
                  <a:cubicBezTo>
                    <a:pt x="2807969" y="2867659"/>
                    <a:pt x="2805430" y="2865119"/>
                    <a:pt x="2802889" y="2863849"/>
                  </a:cubicBezTo>
                  <a:cubicBezTo>
                    <a:pt x="2804159" y="2860039"/>
                    <a:pt x="2806699" y="2856229"/>
                    <a:pt x="2807969" y="2852419"/>
                  </a:cubicBezTo>
                  <a:cubicBezTo>
                    <a:pt x="2813049" y="2837179"/>
                    <a:pt x="2825749" y="2847339"/>
                    <a:pt x="2834639" y="2843529"/>
                  </a:cubicBezTo>
                  <a:cubicBezTo>
                    <a:pt x="2834639" y="2843529"/>
                    <a:pt x="2839719" y="2848609"/>
                    <a:pt x="2840989" y="2852419"/>
                  </a:cubicBezTo>
                  <a:cubicBezTo>
                    <a:pt x="2844799" y="2860039"/>
                    <a:pt x="2847339" y="2868929"/>
                    <a:pt x="2851149" y="2877819"/>
                  </a:cubicBezTo>
                  <a:cubicBezTo>
                    <a:pt x="2874009" y="2863849"/>
                    <a:pt x="2894329" y="2868929"/>
                    <a:pt x="2914649" y="2871469"/>
                  </a:cubicBezTo>
                  <a:cubicBezTo>
                    <a:pt x="2909569" y="2868929"/>
                    <a:pt x="2905759" y="2866389"/>
                    <a:pt x="2901949" y="2863849"/>
                  </a:cubicBezTo>
                  <a:cubicBezTo>
                    <a:pt x="2901949" y="2862579"/>
                    <a:pt x="2903219" y="2861309"/>
                    <a:pt x="2903219" y="2860039"/>
                  </a:cubicBezTo>
                  <a:cubicBezTo>
                    <a:pt x="2908299" y="2861309"/>
                    <a:pt x="2914649" y="2863849"/>
                    <a:pt x="2919730" y="2865119"/>
                  </a:cubicBezTo>
                  <a:cubicBezTo>
                    <a:pt x="2919730" y="2863849"/>
                    <a:pt x="2919730" y="2862579"/>
                    <a:pt x="2918459" y="2861309"/>
                  </a:cubicBezTo>
                  <a:cubicBezTo>
                    <a:pt x="2922269" y="2860039"/>
                    <a:pt x="2928619" y="2857499"/>
                    <a:pt x="2929889" y="2858769"/>
                  </a:cubicBezTo>
                  <a:cubicBezTo>
                    <a:pt x="2937509" y="2874009"/>
                    <a:pt x="2950209" y="2862579"/>
                    <a:pt x="2961639" y="2866389"/>
                  </a:cubicBezTo>
                  <a:cubicBezTo>
                    <a:pt x="2959099" y="2856229"/>
                    <a:pt x="2957829" y="2848609"/>
                    <a:pt x="2956559" y="2843529"/>
                  </a:cubicBezTo>
                  <a:cubicBezTo>
                    <a:pt x="2961639" y="2838449"/>
                    <a:pt x="2966719" y="2834639"/>
                    <a:pt x="2974339" y="2829559"/>
                  </a:cubicBezTo>
                  <a:cubicBezTo>
                    <a:pt x="2974339" y="2835909"/>
                    <a:pt x="2973069" y="2842259"/>
                    <a:pt x="2973069" y="2848609"/>
                  </a:cubicBezTo>
                  <a:cubicBezTo>
                    <a:pt x="2973069" y="2854959"/>
                    <a:pt x="2974339" y="2861309"/>
                    <a:pt x="2976879" y="2865119"/>
                  </a:cubicBezTo>
                  <a:cubicBezTo>
                    <a:pt x="2978149" y="2867659"/>
                    <a:pt x="2985769" y="2865119"/>
                    <a:pt x="2990849" y="2863849"/>
                  </a:cubicBezTo>
                  <a:cubicBezTo>
                    <a:pt x="2999739" y="2860039"/>
                    <a:pt x="3008629" y="2854959"/>
                    <a:pt x="3017519" y="2865119"/>
                  </a:cubicBezTo>
                  <a:cubicBezTo>
                    <a:pt x="3018790" y="2866389"/>
                    <a:pt x="3023869" y="2865119"/>
                    <a:pt x="3026409" y="2862579"/>
                  </a:cubicBezTo>
                  <a:cubicBezTo>
                    <a:pt x="3032759" y="2856229"/>
                    <a:pt x="3037839" y="2847339"/>
                    <a:pt x="3045459" y="2861309"/>
                  </a:cubicBezTo>
                  <a:cubicBezTo>
                    <a:pt x="3046730" y="2862579"/>
                    <a:pt x="3054349" y="2862579"/>
                    <a:pt x="3058159" y="2861309"/>
                  </a:cubicBezTo>
                  <a:cubicBezTo>
                    <a:pt x="3067049" y="2857499"/>
                    <a:pt x="3074669" y="2853689"/>
                    <a:pt x="3083559" y="2848609"/>
                  </a:cubicBezTo>
                  <a:cubicBezTo>
                    <a:pt x="3082289" y="2852419"/>
                    <a:pt x="3081019" y="2854959"/>
                    <a:pt x="3081019" y="2857499"/>
                  </a:cubicBezTo>
                  <a:cubicBezTo>
                    <a:pt x="3091180" y="2862579"/>
                    <a:pt x="3100069" y="2865119"/>
                    <a:pt x="3107690" y="2853689"/>
                  </a:cubicBezTo>
                  <a:cubicBezTo>
                    <a:pt x="3110230" y="2849879"/>
                    <a:pt x="3119119" y="2849879"/>
                    <a:pt x="3125469" y="2848609"/>
                  </a:cubicBezTo>
                  <a:cubicBezTo>
                    <a:pt x="3121659" y="2844799"/>
                    <a:pt x="3116580" y="2842259"/>
                    <a:pt x="3111499" y="2838449"/>
                  </a:cubicBezTo>
                  <a:cubicBezTo>
                    <a:pt x="3133089" y="2825749"/>
                    <a:pt x="3135629" y="2827019"/>
                    <a:pt x="3135629" y="2844799"/>
                  </a:cubicBezTo>
                  <a:cubicBezTo>
                    <a:pt x="3138169" y="2839719"/>
                    <a:pt x="3139439" y="2835909"/>
                    <a:pt x="3143249" y="2828289"/>
                  </a:cubicBezTo>
                  <a:cubicBezTo>
                    <a:pt x="3162299" y="2829559"/>
                    <a:pt x="3181349" y="2832099"/>
                    <a:pt x="3201669" y="2833369"/>
                  </a:cubicBezTo>
                  <a:lnTo>
                    <a:pt x="3201669" y="2839719"/>
                  </a:lnTo>
                  <a:lnTo>
                    <a:pt x="3194049" y="2839719"/>
                  </a:lnTo>
                  <a:cubicBezTo>
                    <a:pt x="3178809" y="2840989"/>
                    <a:pt x="3163569" y="2840989"/>
                    <a:pt x="3148329" y="2842259"/>
                  </a:cubicBezTo>
                  <a:cubicBezTo>
                    <a:pt x="3153409" y="2844799"/>
                    <a:pt x="3159759" y="2848609"/>
                    <a:pt x="3164839" y="2851149"/>
                  </a:cubicBezTo>
                  <a:cubicBezTo>
                    <a:pt x="3167379" y="2844799"/>
                    <a:pt x="3168649" y="2846069"/>
                    <a:pt x="3174999" y="2848609"/>
                  </a:cubicBezTo>
                  <a:cubicBezTo>
                    <a:pt x="3183889" y="2851149"/>
                    <a:pt x="3194049" y="2851149"/>
                    <a:pt x="3204209" y="2852419"/>
                  </a:cubicBezTo>
                  <a:cubicBezTo>
                    <a:pt x="3209289" y="2852419"/>
                    <a:pt x="3214369" y="2853689"/>
                    <a:pt x="3220719" y="2854959"/>
                  </a:cubicBezTo>
                  <a:cubicBezTo>
                    <a:pt x="3221990" y="2851149"/>
                    <a:pt x="3224530" y="2846069"/>
                    <a:pt x="3227069" y="2839719"/>
                  </a:cubicBezTo>
                  <a:cubicBezTo>
                    <a:pt x="3241040" y="2862579"/>
                    <a:pt x="3251199" y="2861309"/>
                    <a:pt x="3267710" y="2838449"/>
                  </a:cubicBezTo>
                  <a:cubicBezTo>
                    <a:pt x="3267710" y="2842259"/>
                    <a:pt x="3268980" y="2844799"/>
                    <a:pt x="3268980" y="2847339"/>
                  </a:cubicBezTo>
                  <a:cubicBezTo>
                    <a:pt x="3274060" y="2847339"/>
                    <a:pt x="3277870" y="2847339"/>
                    <a:pt x="3282950" y="2846069"/>
                  </a:cubicBezTo>
                  <a:cubicBezTo>
                    <a:pt x="3281680" y="2848609"/>
                    <a:pt x="3280410" y="2851149"/>
                    <a:pt x="3279140" y="2852419"/>
                  </a:cubicBezTo>
                  <a:lnTo>
                    <a:pt x="3281680" y="2854959"/>
                  </a:lnTo>
                  <a:cubicBezTo>
                    <a:pt x="3285490" y="2851149"/>
                    <a:pt x="3289300" y="2847339"/>
                    <a:pt x="3295650" y="2842259"/>
                  </a:cubicBezTo>
                  <a:cubicBezTo>
                    <a:pt x="3300730" y="2844799"/>
                    <a:pt x="3307080" y="2847339"/>
                    <a:pt x="3312160" y="2849879"/>
                  </a:cubicBezTo>
                  <a:cubicBezTo>
                    <a:pt x="3317240" y="2846069"/>
                    <a:pt x="3323590" y="2842259"/>
                    <a:pt x="3329940" y="2838449"/>
                  </a:cubicBezTo>
                  <a:cubicBezTo>
                    <a:pt x="3338830" y="2856229"/>
                    <a:pt x="3350260" y="2858769"/>
                    <a:pt x="3360420" y="2846069"/>
                  </a:cubicBezTo>
                  <a:cubicBezTo>
                    <a:pt x="3375660" y="2847339"/>
                    <a:pt x="3388360" y="2848609"/>
                    <a:pt x="3397250" y="2848609"/>
                  </a:cubicBezTo>
                  <a:cubicBezTo>
                    <a:pt x="3398520" y="2839719"/>
                    <a:pt x="3399790" y="2833369"/>
                    <a:pt x="3401060" y="2827019"/>
                  </a:cubicBezTo>
                  <a:cubicBezTo>
                    <a:pt x="3406140" y="2828289"/>
                    <a:pt x="3409950" y="2829559"/>
                    <a:pt x="3415030" y="2830829"/>
                  </a:cubicBezTo>
                  <a:cubicBezTo>
                    <a:pt x="3417570" y="2832099"/>
                    <a:pt x="3420110" y="2834639"/>
                    <a:pt x="3422650" y="2835909"/>
                  </a:cubicBezTo>
                  <a:cubicBezTo>
                    <a:pt x="3418840" y="2837179"/>
                    <a:pt x="3415030" y="2837179"/>
                    <a:pt x="3411220" y="2838449"/>
                  </a:cubicBezTo>
                  <a:cubicBezTo>
                    <a:pt x="3422650" y="2848609"/>
                    <a:pt x="3431540" y="2846069"/>
                    <a:pt x="3440430" y="2838449"/>
                  </a:cubicBezTo>
                  <a:cubicBezTo>
                    <a:pt x="3436620" y="2848609"/>
                    <a:pt x="3448050" y="2847339"/>
                    <a:pt x="3449320" y="2847339"/>
                  </a:cubicBezTo>
                  <a:cubicBezTo>
                    <a:pt x="3465830" y="2840989"/>
                    <a:pt x="3481070" y="2837179"/>
                    <a:pt x="3498850" y="2847339"/>
                  </a:cubicBezTo>
                  <a:cubicBezTo>
                    <a:pt x="3501390" y="2834639"/>
                    <a:pt x="3503930" y="2824479"/>
                    <a:pt x="3505200" y="2814319"/>
                  </a:cubicBezTo>
                  <a:cubicBezTo>
                    <a:pt x="3511550" y="2815589"/>
                    <a:pt x="3516630" y="2815589"/>
                    <a:pt x="3522980" y="2816859"/>
                  </a:cubicBezTo>
                  <a:cubicBezTo>
                    <a:pt x="3528060" y="2816859"/>
                    <a:pt x="3533140" y="2818129"/>
                    <a:pt x="3538220" y="2818129"/>
                  </a:cubicBezTo>
                  <a:lnTo>
                    <a:pt x="3538220" y="2821939"/>
                  </a:lnTo>
                  <a:cubicBezTo>
                    <a:pt x="3533140" y="2823209"/>
                    <a:pt x="3529330" y="2824479"/>
                    <a:pt x="3524250" y="2825749"/>
                  </a:cubicBezTo>
                  <a:lnTo>
                    <a:pt x="3524250" y="2829559"/>
                  </a:lnTo>
                  <a:cubicBezTo>
                    <a:pt x="3542030" y="2833369"/>
                    <a:pt x="3558540" y="2837179"/>
                    <a:pt x="3576320" y="2839719"/>
                  </a:cubicBezTo>
                  <a:cubicBezTo>
                    <a:pt x="3580130" y="2840989"/>
                    <a:pt x="3585210" y="2837179"/>
                    <a:pt x="3591560" y="2833369"/>
                  </a:cubicBezTo>
                  <a:cubicBezTo>
                    <a:pt x="3594100" y="2834639"/>
                    <a:pt x="3600450" y="2837179"/>
                    <a:pt x="3608070" y="2838449"/>
                  </a:cubicBezTo>
                  <a:cubicBezTo>
                    <a:pt x="3627120" y="2840989"/>
                    <a:pt x="3647440" y="2843529"/>
                    <a:pt x="3662680" y="2827019"/>
                  </a:cubicBezTo>
                  <a:cubicBezTo>
                    <a:pt x="3663950" y="2840989"/>
                    <a:pt x="3676650" y="2832099"/>
                    <a:pt x="3683000" y="2837179"/>
                  </a:cubicBezTo>
                  <a:cubicBezTo>
                    <a:pt x="3683000" y="2837179"/>
                    <a:pt x="3689350" y="2832099"/>
                    <a:pt x="3691890" y="2829559"/>
                  </a:cubicBezTo>
                  <a:cubicBezTo>
                    <a:pt x="3691890" y="2829559"/>
                    <a:pt x="3690620" y="2828289"/>
                    <a:pt x="3690620" y="2827019"/>
                  </a:cubicBezTo>
                  <a:cubicBezTo>
                    <a:pt x="3693160" y="2828289"/>
                    <a:pt x="3694430" y="2832099"/>
                    <a:pt x="3696970" y="2830829"/>
                  </a:cubicBezTo>
                  <a:cubicBezTo>
                    <a:pt x="3708400" y="2830829"/>
                    <a:pt x="3718560" y="2829559"/>
                    <a:pt x="3726180" y="2829559"/>
                  </a:cubicBezTo>
                  <a:cubicBezTo>
                    <a:pt x="3732530" y="2833369"/>
                    <a:pt x="3736340" y="2837179"/>
                    <a:pt x="3738880" y="2835909"/>
                  </a:cubicBezTo>
                  <a:cubicBezTo>
                    <a:pt x="3754120" y="2834639"/>
                    <a:pt x="3768090" y="2830829"/>
                    <a:pt x="3782060" y="2830829"/>
                  </a:cubicBezTo>
                  <a:cubicBezTo>
                    <a:pt x="3796030" y="2838449"/>
                    <a:pt x="3793490" y="2824479"/>
                    <a:pt x="3790950" y="2816859"/>
                  </a:cubicBezTo>
                  <a:cubicBezTo>
                    <a:pt x="3796030" y="2811779"/>
                    <a:pt x="3801110" y="2807969"/>
                    <a:pt x="3802380" y="2806699"/>
                  </a:cubicBezTo>
                  <a:cubicBezTo>
                    <a:pt x="3810000" y="2806699"/>
                    <a:pt x="3815080" y="2807969"/>
                    <a:pt x="3818890" y="2806699"/>
                  </a:cubicBezTo>
                  <a:cubicBezTo>
                    <a:pt x="3823969" y="2802889"/>
                    <a:pt x="3827780" y="2796539"/>
                    <a:pt x="3834130" y="2788919"/>
                  </a:cubicBezTo>
                  <a:cubicBezTo>
                    <a:pt x="3841750" y="2787649"/>
                    <a:pt x="3854450" y="2785109"/>
                    <a:pt x="3868420" y="2782569"/>
                  </a:cubicBezTo>
                  <a:cubicBezTo>
                    <a:pt x="3868420" y="2782569"/>
                    <a:pt x="3868420" y="2780029"/>
                    <a:pt x="3869690" y="2777489"/>
                  </a:cubicBezTo>
                  <a:cubicBezTo>
                    <a:pt x="3874770" y="2769869"/>
                    <a:pt x="3887470" y="2767329"/>
                    <a:pt x="3879850" y="2753359"/>
                  </a:cubicBezTo>
                  <a:cubicBezTo>
                    <a:pt x="3878580" y="2750819"/>
                    <a:pt x="3878580" y="2743199"/>
                    <a:pt x="3881120" y="2740659"/>
                  </a:cubicBezTo>
                  <a:cubicBezTo>
                    <a:pt x="3890010" y="2729229"/>
                    <a:pt x="3890010" y="2727959"/>
                    <a:pt x="3874770" y="2722879"/>
                  </a:cubicBezTo>
                  <a:cubicBezTo>
                    <a:pt x="3876040" y="2713989"/>
                    <a:pt x="3867150" y="2702559"/>
                    <a:pt x="3879850" y="2701289"/>
                  </a:cubicBezTo>
                  <a:cubicBezTo>
                    <a:pt x="3883660" y="2693669"/>
                    <a:pt x="3884930" y="2689859"/>
                    <a:pt x="3887470" y="2686049"/>
                  </a:cubicBezTo>
                  <a:cubicBezTo>
                    <a:pt x="3888740" y="2683509"/>
                    <a:pt x="3892550" y="2680969"/>
                    <a:pt x="3892550" y="2678429"/>
                  </a:cubicBezTo>
                  <a:cubicBezTo>
                    <a:pt x="3892550" y="2673349"/>
                    <a:pt x="3890010" y="2666999"/>
                    <a:pt x="3891280" y="2663189"/>
                  </a:cubicBezTo>
                  <a:cubicBezTo>
                    <a:pt x="3895090" y="2649219"/>
                    <a:pt x="3896360" y="2636519"/>
                    <a:pt x="3873500" y="2631439"/>
                  </a:cubicBezTo>
                  <a:cubicBezTo>
                    <a:pt x="3882390" y="2627629"/>
                    <a:pt x="3886200" y="2625089"/>
                    <a:pt x="3892550" y="2622549"/>
                  </a:cubicBezTo>
                  <a:cubicBezTo>
                    <a:pt x="3882390" y="2617469"/>
                    <a:pt x="3873500" y="2613659"/>
                    <a:pt x="3862070" y="2608579"/>
                  </a:cubicBezTo>
                  <a:lnTo>
                    <a:pt x="3873500" y="2608579"/>
                  </a:lnTo>
                  <a:lnTo>
                    <a:pt x="3873500" y="2604769"/>
                  </a:lnTo>
                  <a:cubicBezTo>
                    <a:pt x="3867150" y="2604769"/>
                    <a:pt x="3862070" y="2603499"/>
                    <a:pt x="3855720" y="2603499"/>
                  </a:cubicBezTo>
                  <a:cubicBezTo>
                    <a:pt x="3855720" y="2604769"/>
                    <a:pt x="3855720" y="2606039"/>
                    <a:pt x="3854450" y="2607309"/>
                  </a:cubicBezTo>
                  <a:cubicBezTo>
                    <a:pt x="3853180" y="2604769"/>
                    <a:pt x="3851910" y="2602229"/>
                    <a:pt x="3850640" y="2598419"/>
                  </a:cubicBezTo>
                  <a:cubicBezTo>
                    <a:pt x="3883660" y="2590799"/>
                    <a:pt x="4104640" y="2566669"/>
                    <a:pt x="4084320" y="2562859"/>
                  </a:cubicBezTo>
                  <a:cubicBezTo>
                    <a:pt x="4094480" y="2553969"/>
                    <a:pt x="4090670" y="2538729"/>
                    <a:pt x="4108450" y="2537459"/>
                  </a:cubicBezTo>
                  <a:cubicBezTo>
                    <a:pt x="4113530" y="2537459"/>
                    <a:pt x="4122420" y="2528569"/>
                    <a:pt x="4123690" y="2522219"/>
                  </a:cubicBezTo>
                  <a:cubicBezTo>
                    <a:pt x="4126230" y="2513329"/>
                    <a:pt x="4123690" y="2501899"/>
                    <a:pt x="4126230" y="2493009"/>
                  </a:cubicBezTo>
                  <a:cubicBezTo>
                    <a:pt x="4128770" y="2480309"/>
                    <a:pt x="4133850" y="2467609"/>
                    <a:pt x="4137660" y="2457449"/>
                  </a:cubicBezTo>
                  <a:cubicBezTo>
                    <a:pt x="4133850" y="2451099"/>
                    <a:pt x="4130040" y="2444749"/>
                    <a:pt x="4127500" y="2440939"/>
                  </a:cubicBezTo>
                  <a:cubicBezTo>
                    <a:pt x="4132580" y="2437129"/>
                    <a:pt x="4135120" y="2434589"/>
                    <a:pt x="4138930" y="2433319"/>
                  </a:cubicBezTo>
                  <a:cubicBezTo>
                    <a:pt x="4137660" y="2432049"/>
                    <a:pt x="4137660" y="2430779"/>
                    <a:pt x="4136390" y="2429509"/>
                  </a:cubicBezTo>
                  <a:cubicBezTo>
                    <a:pt x="4132580" y="2430779"/>
                    <a:pt x="4128770" y="2432049"/>
                    <a:pt x="4124960" y="2433319"/>
                  </a:cubicBezTo>
                  <a:cubicBezTo>
                    <a:pt x="4146550" y="2415539"/>
                    <a:pt x="4151630" y="2382519"/>
                    <a:pt x="4133850" y="2367279"/>
                  </a:cubicBezTo>
                  <a:cubicBezTo>
                    <a:pt x="4132580" y="2369819"/>
                    <a:pt x="4130040" y="2372359"/>
                    <a:pt x="4128770" y="2374899"/>
                  </a:cubicBezTo>
                  <a:cubicBezTo>
                    <a:pt x="4123690" y="2366009"/>
                    <a:pt x="4109720" y="2363469"/>
                    <a:pt x="4116070" y="2349499"/>
                  </a:cubicBezTo>
                  <a:cubicBezTo>
                    <a:pt x="4116070" y="2349499"/>
                    <a:pt x="4114800" y="2346959"/>
                    <a:pt x="4113530" y="2346959"/>
                  </a:cubicBezTo>
                  <a:cubicBezTo>
                    <a:pt x="4107180" y="2344419"/>
                    <a:pt x="4108450" y="2340609"/>
                    <a:pt x="4105910" y="2335529"/>
                  </a:cubicBezTo>
                  <a:cubicBezTo>
                    <a:pt x="4102100" y="2324099"/>
                    <a:pt x="4103370" y="2312669"/>
                    <a:pt x="4103370" y="2302509"/>
                  </a:cubicBezTo>
                  <a:lnTo>
                    <a:pt x="4103370" y="2256789"/>
                  </a:lnTo>
                  <a:cubicBezTo>
                    <a:pt x="4103370" y="2246629"/>
                    <a:pt x="4108450" y="2241549"/>
                    <a:pt x="4118610" y="2244089"/>
                  </a:cubicBezTo>
                  <a:cubicBezTo>
                    <a:pt x="4118610" y="2244089"/>
                    <a:pt x="4119880" y="2242819"/>
                    <a:pt x="4121150" y="2242819"/>
                  </a:cubicBezTo>
                  <a:cubicBezTo>
                    <a:pt x="4117340" y="2240279"/>
                    <a:pt x="4114800" y="2239009"/>
                    <a:pt x="4112260" y="2236469"/>
                  </a:cubicBezTo>
                  <a:cubicBezTo>
                    <a:pt x="4112260" y="2235199"/>
                    <a:pt x="4113530" y="2233929"/>
                    <a:pt x="4113530" y="2232659"/>
                  </a:cubicBezTo>
                  <a:cubicBezTo>
                    <a:pt x="4122420" y="2235199"/>
                    <a:pt x="4131310" y="2239009"/>
                    <a:pt x="4137660" y="2241549"/>
                  </a:cubicBezTo>
                  <a:cubicBezTo>
                    <a:pt x="4145280" y="2231389"/>
                    <a:pt x="4151630" y="2223769"/>
                    <a:pt x="4156710" y="2218689"/>
                  </a:cubicBezTo>
                  <a:lnTo>
                    <a:pt x="4156710" y="2195829"/>
                  </a:lnTo>
                  <a:cubicBezTo>
                    <a:pt x="4154170" y="2195829"/>
                    <a:pt x="4150360" y="2197099"/>
                    <a:pt x="4146550" y="2197099"/>
                  </a:cubicBezTo>
                  <a:cubicBezTo>
                    <a:pt x="4144010" y="2190749"/>
                    <a:pt x="4142740" y="2184399"/>
                    <a:pt x="4140200" y="2175509"/>
                  </a:cubicBezTo>
                  <a:cubicBezTo>
                    <a:pt x="4146550" y="2179319"/>
                    <a:pt x="4149090" y="2181859"/>
                    <a:pt x="4151630" y="2183129"/>
                  </a:cubicBezTo>
                  <a:cubicBezTo>
                    <a:pt x="4154170" y="2181859"/>
                    <a:pt x="4157980" y="2180589"/>
                    <a:pt x="4161790" y="2178049"/>
                  </a:cubicBezTo>
                  <a:cubicBezTo>
                    <a:pt x="4160520" y="2176779"/>
                    <a:pt x="4159250" y="2175509"/>
                    <a:pt x="4159250" y="2174239"/>
                  </a:cubicBezTo>
                  <a:cubicBezTo>
                    <a:pt x="4155440" y="2174239"/>
                    <a:pt x="4151630" y="2172969"/>
                    <a:pt x="4150360" y="2172969"/>
                  </a:cubicBezTo>
                  <a:cubicBezTo>
                    <a:pt x="4152900" y="2165349"/>
                    <a:pt x="4157980" y="2157729"/>
                    <a:pt x="4155440" y="2153919"/>
                  </a:cubicBezTo>
                  <a:cubicBezTo>
                    <a:pt x="4149090" y="2137409"/>
                    <a:pt x="4155440" y="2124709"/>
                    <a:pt x="4161790" y="2110739"/>
                  </a:cubicBezTo>
                  <a:cubicBezTo>
                    <a:pt x="4163060" y="2106929"/>
                    <a:pt x="4161790" y="2103119"/>
                    <a:pt x="4161790" y="2099309"/>
                  </a:cubicBezTo>
                  <a:cubicBezTo>
                    <a:pt x="4163060" y="2082799"/>
                    <a:pt x="4164330" y="2067559"/>
                    <a:pt x="4165599" y="2044699"/>
                  </a:cubicBezTo>
                  <a:cubicBezTo>
                    <a:pt x="4160519" y="2042159"/>
                    <a:pt x="4152899" y="2035809"/>
                    <a:pt x="4144009" y="2030729"/>
                  </a:cubicBezTo>
                  <a:cubicBezTo>
                    <a:pt x="4136389" y="2026919"/>
                    <a:pt x="4128769" y="2025649"/>
                    <a:pt x="4121149" y="2023109"/>
                  </a:cubicBezTo>
                  <a:cubicBezTo>
                    <a:pt x="4117340" y="2021839"/>
                    <a:pt x="4112259" y="2023109"/>
                    <a:pt x="4108449" y="2021839"/>
                  </a:cubicBezTo>
                  <a:cubicBezTo>
                    <a:pt x="4076699" y="2018029"/>
                    <a:pt x="4043679" y="2012949"/>
                    <a:pt x="4011929" y="2009139"/>
                  </a:cubicBezTo>
                  <a:cubicBezTo>
                    <a:pt x="3985259" y="2005329"/>
                    <a:pt x="3958589" y="2001519"/>
                    <a:pt x="3933189" y="1997709"/>
                  </a:cubicBezTo>
                  <a:cubicBezTo>
                    <a:pt x="3926839" y="1996439"/>
                    <a:pt x="3920489" y="1993899"/>
                    <a:pt x="3912869" y="1993899"/>
                  </a:cubicBezTo>
                  <a:cubicBezTo>
                    <a:pt x="3896359" y="1992629"/>
                    <a:pt x="3878579" y="1992629"/>
                    <a:pt x="3862069" y="1992629"/>
                  </a:cubicBezTo>
                  <a:cubicBezTo>
                    <a:pt x="3853179" y="1992629"/>
                    <a:pt x="3845559" y="1992629"/>
                    <a:pt x="3836669" y="1991359"/>
                  </a:cubicBezTo>
                  <a:cubicBezTo>
                    <a:pt x="3821429" y="1990089"/>
                    <a:pt x="3806189" y="1987549"/>
                    <a:pt x="3790949" y="1986279"/>
                  </a:cubicBezTo>
                  <a:lnTo>
                    <a:pt x="3790949" y="1982469"/>
                  </a:lnTo>
                  <a:cubicBezTo>
                    <a:pt x="3829049" y="1979929"/>
                    <a:pt x="3868419" y="1976119"/>
                    <a:pt x="3907789" y="1983739"/>
                  </a:cubicBezTo>
                  <a:cubicBezTo>
                    <a:pt x="3906519" y="1979929"/>
                    <a:pt x="3905249" y="1976119"/>
                    <a:pt x="3903979" y="1973579"/>
                  </a:cubicBezTo>
                  <a:cubicBezTo>
                    <a:pt x="3912869" y="1972309"/>
                    <a:pt x="3919219" y="1964689"/>
                    <a:pt x="3928109" y="1973579"/>
                  </a:cubicBezTo>
                  <a:cubicBezTo>
                    <a:pt x="3929379" y="1974849"/>
                    <a:pt x="3936999" y="1971039"/>
                    <a:pt x="3942079" y="1969769"/>
                  </a:cubicBezTo>
                  <a:lnTo>
                    <a:pt x="3942079" y="1967229"/>
                  </a:lnTo>
                  <a:lnTo>
                    <a:pt x="3930649" y="1967229"/>
                  </a:lnTo>
                  <a:cubicBezTo>
                    <a:pt x="3943349" y="1957069"/>
                    <a:pt x="3952240" y="1948179"/>
                    <a:pt x="3961129" y="1941829"/>
                  </a:cubicBezTo>
                  <a:cubicBezTo>
                    <a:pt x="3968749" y="1943099"/>
                    <a:pt x="3976369" y="1944369"/>
                    <a:pt x="3981449" y="1945639"/>
                  </a:cubicBezTo>
                  <a:cubicBezTo>
                    <a:pt x="3982719" y="1921509"/>
                    <a:pt x="3962399" y="1920239"/>
                    <a:pt x="3947159" y="1910079"/>
                  </a:cubicBezTo>
                  <a:cubicBezTo>
                    <a:pt x="3953509" y="1906269"/>
                    <a:pt x="3957319" y="1902459"/>
                    <a:pt x="3962399" y="1901189"/>
                  </a:cubicBezTo>
                  <a:cubicBezTo>
                    <a:pt x="3976369" y="1897379"/>
                    <a:pt x="3994149" y="1907539"/>
                    <a:pt x="4003040" y="1885949"/>
                  </a:cubicBezTo>
                  <a:cubicBezTo>
                    <a:pt x="4004310" y="1884679"/>
                    <a:pt x="4008119" y="1884679"/>
                    <a:pt x="4014469" y="1882139"/>
                  </a:cubicBezTo>
                  <a:cubicBezTo>
                    <a:pt x="4010660" y="1878329"/>
                    <a:pt x="4006849" y="1875789"/>
                    <a:pt x="4004310" y="1873249"/>
                  </a:cubicBezTo>
                  <a:cubicBezTo>
                    <a:pt x="4006850" y="1871979"/>
                    <a:pt x="4010660" y="1870709"/>
                    <a:pt x="4010660" y="1870709"/>
                  </a:cubicBezTo>
                  <a:cubicBezTo>
                    <a:pt x="4019550" y="1877059"/>
                    <a:pt x="4025900" y="1882139"/>
                    <a:pt x="4033519" y="1887219"/>
                  </a:cubicBezTo>
                  <a:cubicBezTo>
                    <a:pt x="4034790" y="1885949"/>
                    <a:pt x="4036060" y="1884679"/>
                    <a:pt x="4037329" y="1882139"/>
                  </a:cubicBezTo>
                  <a:cubicBezTo>
                    <a:pt x="4033519" y="1877059"/>
                    <a:pt x="4030979" y="1871979"/>
                    <a:pt x="4027169" y="1866899"/>
                  </a:cubicBezTo>
                  <a:cubicBezTo>
                    <a:pt x="4043679" y="1855469"/>
                    <a:pt x="4044949" y="1849119"/>
                    <a:pt x="4032249" y="1817369"/>
                  </a:cubicBezTo>
                  <a:cubicBezTo>
                    <a:pt x="4041140" y="1816099"/>
                    <a:pt x="4050029" y="1813559"/>
                    <a:pt x="4057649" y="1812289"/>
                  </a:cubicBezTo>
                  <a:cubicBezTo>
                    <a:pt x="4058919" y="1803399"/>
                    <a:pt x="4063999" y="1794509"/>
                    <a:pt x="4062729" y="1786889"/>
                  </a:cubicBezTo>
                  <a:cubicBezTo>
                    <a:pt x="4058919" y="1764029"/>
                    <a:pt x="4081779" y="1753869"/>
                    <a:pt x="4086859" y="1734819"/>
                  </a:cubicBezTo>
                  <a:cubicBezTo>
                    <a:pt x="4086859" y="1733549"/>
                    <a:pt x="4091939" y="1732279"/>
                    <a:pt x="4093209" y="1733549"/>
                  </a:cubicBezTo>
                  <a:cubicBezTo>
                    <a:pt x="4104639" y="1737359"/>
                    <a:pt x="4108449" y="1728469"/>
                    <a:pt x="4112259" y="1722119"/>
                  </a:cubicBezTo>
                  <a:cubicBezTo>
                    <a:pt x="4113529" y="1719579"/>
                    <a:pt x="4114799" y="1717039"/>
                    <a:pt x="4116069" y="1715769"/>
                  </a:cubicBezTo>
                  <a:cubicBezTo>
                    <a:pt x="4127499" y="1709419"/>
                    <a:pt x="4138929" y="1704339"/>
                    <a:pt x="4151629" y="1697989"/>
                  </a:cubicBezTo>
                  <a:cubicBezTo>
                    <a:pt x="4138929" y="1678939"/>
                    <a:pt x="4122419" y="1687829"/>
                    <a:pt x="4108449" y="1685289"/>
                  </a:cubicBezTo>
                  <a:lnTo>
                    <a:pt x="4108449" y="1680209"/>
                  </a:lnTo>
                  <a:cubicBezTo>
                    <a:pt x="4117339" y="1678939"/>
                    <a:pt x="4126229" y="1677669"/>
                    <a:pt x="4136389" y="1676399"/>
                  </a:cubicBezTo>
                  <a:cubicBezTo>
                    <a:pt x="4130039" y="1675129"/>
                    <a:pt x="4124959" y="1673859"/>
                    <a:pt x="4119879" y="1672589"/>
                  </a:cubicBezTo>
                  <a:cubicBezTo>
                    <a:pt x="4126229" y="1666239"/>
                    <a:pt x="4131309" y="1659889"/>
                    <a:pt x="4137659" y="1654809"/>
                  </a:cubicBezTo>
                  <a:cubicBezTo>
                    <a:pt x="4138929" y="1653539"/>
                    <a:pt x="4142739" y="1652269"/>
                    <a:pt x="4144009" y="1652269"/>
                  </a:cubicBezTo>
                  <a:cubicBezTo>
                    <a:pt x="4147819" y="1653539"/>
                    <a:pt x="4151629" y="1657349"/>
                    <a:pt x="4154169" y="1659889"/>
                  </a:cubicBezTo>
                  <a:cubicBezTo>
                    <a:pt x="4155439" y="1656079"/>
                    <a:pt x="4156709" y="1650999"/>
                    <a:pt x="4159249" y="1647189"/>
                  </a:cubicBezTo>
                  <a:cubicBezTo>
                    <a:pt x="4164329" y="1640839"/>
                    <a:pt x="4170679" y="1635759"/>
                    <a:pt x="4175759" y="1630679"/>
                  </a:cubicBezTo>
                  <a:cubicBezTo>
                    <a:pt x="4182109" y="1638299"/>
                    <a:pt x="4188459" y="1645919"/>
                    <a:pt x="4194809" y="1654809"/>
                  </a:cubicBezTo>
                  <a:cubicBezTo>
                    <a:pt x="4196079" y="1654809"/>
                    <a:pt x="4197349" y="1653539"/>
                    <a:pt x="4197349" y="1653539"/>
                  </a:cubicBezTo>
                  <a:cubicBezTo>
                    <a:pt x="4196079" y="1640839"/>
                    <a:pt x="4196079" y="1628139"/>
                    <a:pt x="4194809" y="1615439"/>
                  </a:cubicBezTo>
                  <a:cubicBezTo>
                    <a:pt x="4199889" y="1616709"/>
                    <a:pt x="4203699" y="1616709"/>
                    <a:pt x="4207509" y="1617979"/>
                  </a:cubicBezTo>
                  <a:cubicBezTo>
                    <a:pt x="4208779" y="1616709"/>
                    <a:pt x="4208779" y="1615439"/>
                    <a:pt x="4210049" y="1615439"/>
                  </a:cubicBezTo>
                  <a:cubicBezTo>
                    <a:pt x="4206239" y="1614169"/>
                    <a:pt x="4203699" y="1612899"/>
                    <a:pt x="4199889" y="1611629"/>
                  </a:cubicBezTo>
                  <a:cubicBezTo>
                    <a:pt x="4206239" y="1604009"/>
                    <a:pt x="4210049" y="1598929"/>
                    <a:pt x="4211319" y="1597659"/>
                  </a:cubicBezTo>
                  <a:lnTo>
                    <a:pt x="4211319" y="1573529"/>
                  </a:lnTo>
                  <a:cubicBezTo>
                    <a:pt x="4208779" y="1572259"/>
                    <a:pt x="4206239" y="1569719"/>
                    <a:pt x="4202429" y="1568449"/>
                  </a:cubicBezTo>
                  <a:cubicBezTo>
                    <a:pt x="4199889" y="1567179"/>
                    <a:pt x="4197349" y="1565909"/>
                    <a:pt x="4194809" y="1565909"/>
                  </a:cubicBezTo>
                  <a:cubicBezTo>
                    <a:pt x="4197349" y="1563369"/>
                    <a:pt x="4202429" y="1559559"/>
                    <a:pt x="4203699" y="1559559"/>
                  </a:cubicBezTo>
                  <a:cubicBezTo>
                    <a:pt x="4212589" y="1564639"/>
                    <a:pt x="4210049" y="1550669"/>
                    <a:pt x="4215129" y="1551939"/>
                  </a:cubicBezTo>
                  <a:cubicBezTo>
                    <a:pt x="4215129" y="1548129"/>
                    <a:pt x="4215129" y="1540509"/>
                    <a:pt x="4213859" y="1540509"/>
                  </a:cubicBezTo>
                  <a:cubicBezTo>
                    <a:pt x="4197349" y="1534159"/>
                    <a:pt x="4199889" y="1520189"/>
                    <a:pt x="4196079" y="1511299"/>
                  </a:cubicBezTo>
                  <a:close/>
                  <a:moveTo>
                    <a:pt x="234949" y="990600"/>
                  </a:moveTo>
                  <a:lnTo>
                    <a:pt x="271779" y="990600"/>
                  </a:lnTo>
                  <a:cubicBezTo>
                    <a:pt x="262889" y="1002030"/>
                    <a:pt x="241299" y="1002030"/>
                    <a:pt x="234949" y="990600"/>
                  </a:cubicBezTo>
                  <a:close/>
                  <a:moveTo>
                    <a:pt x="488949" y="1507490"/>
                  </a:moveTo>
                  <a:lnTo>
                    <a:pt x="488949" y="1502410"/>
                  </a:lnTo>
                  <a:cubicBezTo>
                    <a:pt x="505459" y="1501140"/>
                    <a:pt x="523239" y="1499870"/>
                    <a:pt x="539749" y="1499870"/>
                  </a:cubicBezTo>
                  <a:cubicBezTo>
                    <a:pt x="521969" y="1499870"/>
                    <a:pt x="506729" y="1515110"/>
                    <a:pt x="488949" y="1507490"/>
                  </a:cubicBezTo>
                  <a:close/>
                  <a:moveTo>
                    <a:pt x="182879" y="2123440"/>
                  </a:moveTo>
                  <a:cubicBezTo>
                    <a:pt x="190499" y="2115820"/>
                    <a:pt x="196849" y="2110740"/>
                    <a:pt x="199389" y="2106930"/>
                  </a:cubicBezTo>
                  <a:cubicBezTo>
                    <a:pt x="205739" y="2112010"/>
                    <a:pt x="209549" y="2115820"/>
                    <a:pt x="213359" y="2119630"/>
                  </a:cubicBezTo>
                  <a:cubicBezTo>
                    <a:pt x="204469" y="2119630"/>
                    <a:pt x="195579" y="2120900"/>
                    <a:pt x="182879" y="2123440"/>
                  </a:cubicBezTo>
                  <a:close/>
                  <a:moveTo>
                    <a:pt x="271779" y="2117090"/>
                  </a:moveTo>
                  <a:lnTo>
                    <a:pt x="238759" y="2117090"/>
                  </a:lnTo>
                  <a:cubicBezTo>
                    <a:pt x="237489" y="2117090"/>
                    <a:pt x="236219" y="2112010"/>
                    <a:pt x="233679" y="2108200"/>
                  </a:cubicBezTo>
                  <a:cubicBezTo>
                    <a:pt x="248919" y="2109470"/>
                    <a:pt x="260349" y="2110740"/>
                    <a:pt x="271779" y="2112010"/>
                  </a:cubicBezTo>
                  <a:lnTo>
                    <a:pt x="271779" y="2117090"/>
                  </a:lnTo>
                  <a:close/>
                  <a:moveTo>
                    <a:pt x="280669" y="2115820"/>
                  </a:moveTo>
                  <a:cubicBezTo>
                    <a:pt x="279399" y="2114550"/>
                    <a:pt x="279399" y="2113280"/>
                    <a:pt x="278129" y="2113280"/>
                  </a:cubicBezTo>
                  <a:cubicBezTo>
                    <a:pt x="283209" y="2109470"/>
                    <a:pt x="289559" y="2106930"/>
                    <a:pt x="294639" y="2103120"/>
                  </a:cubicBezTo>
                  <a:cubicBezTo>
                    <a:pt x="298449" y="2099310"/>
                    <a:pt x="299719" y="2092960"/>
                    <a:pt x="303529" y="2086610"/>
                  </a:cubicBezTo>
                  <a:cubicBezTo>
                    <a:pt x="313689" y="2106930"/>
                    <a:pt x="335279" y="2100580"/>
                    <a:pt x="354329" y="2105660"/>
                  </a:cubicBezTo>
                  <a:cubicBezTo>
                    <a:pt x="328929" y="2108200"/>
                    <a:pt x="304799" y="2112010"/>
                    <a:pt x="280669" y="2115820"/>
                  </a:cubicBezTo>
                  <a:close/>
                  <a:moveTo>
                    <a:pt x="114299" y="2428240"/>
                  </a:moveTo>
                  <a:cubicBezTo>
                    <a:pt x="115569" y="2428240"/>
                    <a:pt x="115569" y="2428240"/>
                    <a:pt x="114299" y="2428240"/>
                  </a:cubicBezTo>
                  <a:close/>
                  <a:moveTo>
                    <a:pt x="345439" y="2609850"/>
                  </a:moveTo>
                  <a:cubicBezTo>
                    <a:pt x="344169" y="2600960"/>
                    <a:pt x="342899" y="2594610"/>
                    <a:pt x="341629" y="2585720"/>
                  </a:cubicBezTo>
                  <a:cubicBezTo>
                    <a:pt x="350519" y="2588260"/>
                    <a:pt x="355599" y="2589530"/>
                    <a:pt x="360679" y="2592070"/>
                  </a:cubicBezTo>
                  <a:cubicBezTo>
                    <a:pt x="355599" y="2597150"/>
                    <a:pt x="351789" y="2602230"/>
                    <a:pt x="345439" y="2609850"/>
                  </a:cubicBezTo>
                  <a:close/>
                  <a:moveTo>
                    <a:pt x="636269" y="1050290"/>
                  </a:moveTo>
                  <a:cubicBezTo>
                    <a:pt x="627379" y="1051560"/>
                    <a:pt x="618489" y="1055370"/>
                    <a:pt x="610869" y="1055370"/>
                  </a:cubicBezTo>
                  <a:cubicBezTo>
                    <a:pt x="601979" y="1056640"/>
                    <a:pt x="593089" y="1055370"/>
                    <a:pt x="582929" y="1055370"/>
                  </a:cubicBezTo>
                  <a:cubicBezTo>
                    <a:pt x="581659" y="1054100"/>
                    <a:pt x="580389" y="1050290"/>
                    <a:pt x="579119" y="1046480"/>
                  </a:cubicBezTo>
                  <a:cubicBezTo>
                    <a:pt x="588009" y="1043940"/>
                    <a:pt x="596899" y="1040130"/>
                    <a:pt x="607059" y="1037590"/>
                  </a:cubicBezTo>
                  <a:cubicBezTo>
                    <a:pt x="607059" y="1041400"/>
                    <a:pt x="605789" y="1043940"/>
                    <a:pt x="605789" y="1047750"/>
                  </a:cubicBezTo>
                  <a:cubicBezTo>
                    <a:pt x="617219" y="1040130"/>
                    <a:pt x="627379" y="1041400"/>
                    <a:pt x="636269" y="1050290"/>
                  </a:cubicBezTo>
                  <a:cubicBezTo>
                    <a:pt x="650239" y="1040130"/>
                    <a:pt x="652779" y="1041400"/>
                    <a:pt x="656589" y="1062990"/>
                  </a:cubicBezTo>
                  <a:cubicBezTo>
                    <a:pt x="648969" y="1057910"/>
                    <a:pt x="642619" y="1054100"/>
                    <a:pt x="636269" y="1050290"/>
                  </a:cubicBezTo>
                  <a:close/>
                  <a:moveTo>
                    <a:pt x="684529" y="1047750"/>
                  </a:moveTo>
                  <a:cubicBezTo>
                    <a:pt x="687069" y="1045210"/>
                    <a:pt x="689609" y="1042670"/>
                    <a:pt x="690879" y="1040130"/>
                  </a:cubicBezTo>
                  <a:cubicBezTo>
                    <a:pt x="699769" y="1051560"/>
                    <a:pt x="699769" y="1051560"/>
                    <a:pt x="680719" y="1060450"/>
                  </a:cubicBezTo>
                  <a:lnTo>
                    <a:pt x="661669" y="1045210"/>
                  </a:lnTo>
                  <a:cubicBezTo>
                    <a:pt x="674369" y="1035050"/>
                    <a:pt x="681989" y="1035050"/>
                    <a:pt x="684529" y="1047750"/>
                  </a:cubicBezTo>
                  <a:close/>
                  <a:moveTo>
                    <a:pt x="694689" y="2744470"/>
                  </a:moveTo>
                  <a:cubicBezTo>
                    <a:pt x="695959" y="2743200"/>
                    <a:pt x="697229" y="2743200"/>
                    <a:pt x="698499" y="2741930"/>
                  </a:cubicBezTo>
                  <a:cubicBezTo>
                    <a:pt x="699769" y="2744470"/>
                    <a:pt x="702309" y="2747010"/>
                    <a:pt x="704849" y="2750820"/>
                  </a:cubicBezTo>
                  <a:cubicBezTo>
                    <a:pt x="702309" y="2750820"/>
                    <a:pt x="699769" y="2750820"/>
                    <a:pt x="697229" y="2752090"/>
                  </a:cubicBezTo>
                  <a:cubicBezTo>
                    <a:pt x="695959" y="2748280"/>
                    <a:pt x="695959" y="2745740"/>
                    <a:pt x="694689" y="2744470"/>
                  </a:cubicBezTo>
                  <a:close/>
                  <a:moveTo>
                    <a:pt x="772159" y="2735580"/>
                  </a:moveTo>
                  <a:cubicBezTo>
                    <a:pt x="773429" y="2739390"/>
                    <a:pt x="774699" y="2741930"/>
                    <a:pt x="777239" y="2744470"/>
                  </a:cubicBezTo>
                  <a:lnTo>
                    <a:pt x="773429" y="2744470"/>
                  </a:lnTo>
                  <a:cubicBezTo>
                    <a:pt x="773429" y="2741930"/>
                    <a:pt x="773429" y="2739390"/>
                    <a:pt x="772159" y="2735580"/>
                  </a:cubicBezTo>
                  <a:close/>
                  <a:moveTo>
                    <a:pt x="876299" y="3018790"/>
                  </a:moveTo>
                  <a:cubicBezTo>
                    <a:pt x="872489" y="3012440"/>
                    <a:pt x="869949" y="3007360"/>
                    <a:pt x="867409" y="3002280"/>
                  </a:cubicBezTo>
                  <a:lnTo>
                    <a:pt x="873759" y="2995930"/>
                  </a:lnTo>
                  <a:cubicBezTo>
                    <a:pt x="882649" y="3002280"/>
                    <a:pt x="883919" y="3012440"/>
                    <a:pt x="876299" y="3018790"/>
                  </a:cubicBezTo>
                  <a:close/>
                  <a:moveTo>
                    <a:pt x="1198879" y="3044190"/>
                  </a:moveTo>
                  <a:cubicBezTo>
                    <a:pt x="1193799" y="3041650"/>
                    <a:pt x="1188719" y="3040380"/>
                    <a:pt x="1183639" y="3037840"/>
                  </a:cubicBezTo>
                  <a:cubicBezTo>
                    <a:pt x="1188719" y="3032760"/>
                    <a:pt x="1193799" y="3027680"/>
                    <a:pt x="1197609" y="3025140"/>
                  </a:cubicBezTo>
                  <a:lnTo>
                    <a:pt x="1212849" y="3036570"/>
                  </a:lnTo>
                  <a:cubicBezTo>
                    <a:pt x="1209039" y="3039110"/>
                    <a:pt x="1203959" y="3041650"/>
                    <a:pt x="1198879" y="3044190"/>
                  </a:cubicBezTo>
                  <a:close/>
                  <a:moveTo>
                    <a:pt x="3445509" y="2828290"/>
                  </a:moveTo>
                  <a:cubicBezTo>
                    <a:pt x="3444239" y="2829560"/>
                    <a:pt x="3445509" y="2832100"/>
                    <a:pt x="3445509" y="2834640"/>
                  </a:cubicBezTo>
                  <a:lnTo>
                    <a:pt x="3426459" y="2838450"/>
                  </a:lnTo>
                  <a:cubicBezTo>
                    <a:pt x="3423919" y="2827020"/>
                    <a:pt x="3428999" y="2820670"/>
                    <a:pt x="3440429" y="2819400"/>
                  </a:cubicBezTo>
                  <a:cubicBezTo>
                    <a:pt x="3444239" y="2819400"/>
                    <a:pt x="3449319" y="2816860"/>
                    <a:pt x="3455669" y="2816860"/>
                  </a:cubicBezTo>
                  <a:cubicBezTo>
                    <a:pt x="3451859" y="2820670"/>
                    <a:pt x="3448049" y="2823210"/>
                    <a:pt x="3445509" y="2828290"/>
                  </a:cubicBezTo>
                  <a:close/>
                  <a:moveTo>
                    <a:pt x="3470909" y="2825750"/>
                  </a:moveTo>
                  <a:cubicBezTo>
                    <a:pt x="3465829" y="2824480"/>
                    <a:pt x="3462019" y="2820670"/>
                    <a:pt x="3458209" y="2818130"/>
                  </a:cubicBezTo>
                  <a:cubicBezTo>
                    <a:pt x="3463289" y="2811780"/>
                    <a:pt x="3467099" y="2807970"/>
                    <a:pt x="3469639" y="2804160"/>
                  </a:cubicBezTo>
                  <a:cubicBezTo>
                    <a:pt x="3474719" y="2810510"/>
                    <a:pt x="3479799" y="2815590"/>
                    <a:pt x="3484879" y="2823210"/>
                  </a:cubicBezTo>
                  <a:cubicBezTo>
                    <a:pt x="3481069" y="2824480"/>
                    <a:pt x="3475989" y="2825750"/>
                    <a:pt x="3470909" y="2825750"/>
                  </a:cubicBezTo>
                  <a:close/>
                  <a:moveTo>
                    <a:pt x="3604259" y="1967230"/>
                  </a:moveTo>
                  <a:cubicBezTo>
                    <a:pt x="3604259" y="1964690"/>
                    <a:pt x="3604259" y="1963420"/>
                    <a:pt x="3602989" y="1960880"/>
                  </a:cubicBezTo>
                  <a:lnTo>
                    <a:pt x="3629659" y="1957070"/>
                  </a:lnTo>
                  <a:cubicBezTo>
                    <a:pt x="3629659" y="1959610"/>
                    <a:pt x="3630929" y="1962150"/>
                    <a:pt x="3630929" y="1964690"/>
                  </a:cubicBezTo>
                  <a:cubicBezTo>
                    <a:pt x="3620769" y="1964690"/>
                    <a:pt x="3611879" y="1965960"/>
                    <a:pt x="3604259" y="1967230"/>
                  </a:cubicBezTo>
                  <a:close/>
                  <a:moveTo>
                    <a:pt x="3670299" y="1969770"/>
                  </a:moveTo>
                  <a:cubicBezTo>
                    <a:pt x="3662679" y="1969770"/>
                    <a:pt x="3653789" y="1969770"/>
                    <a:pt x="3646169" y="1967230"/>
                  </a:cubicBezTo>
                  <a:cubicBezTo>
                    <a:pt x="3642359" y="1965960"/>
                    <a:pt x="3641089" y="1960880"/>
                    <a:pt x="3637279" y="1958340"/>
                  </a:cubicBezTo>
                  <a:cubicBezTo>
                    <a:pt x="3638549" y="1957070"/>
                    <a:pt x="3638549" y="1955800"/>
                    <a:pt x="3639819" y="1954530"/>
                  </a:cubicBezTo>
                  <a:cubicBezTo>
                    <a:pt x="3651249" y="1957070"/>
                    <a:pt x="3661409" y="1958340"/>
                    <a:pt x="3671569" y="1960880"/>
                  </a:cubicBezTo>
                  <a:cubicBezTo>
                    <a:pt x="3670299" y="1964690"/>
                    <a:pt x="3670299" y="1968500"/>
                    <a:pt x="3670299" y="1969770"/>
                  </a:cubicBezTo>
                  <a:close/>
                  <a:moveTo>
                    <a:pt x="3727449" y="1968500"/>
                  </a:moveTo>
                  <a:cubicBezTo>
                    <a:pt x="3718559" y="1967230"/>
                    <a:pt x="3709669" y="1960880"/>
                    <a:pt x="3700779" y="1969770"/>
                  </a:cubicBezTo>
                  <a:cubicBezTo>
                    <a:pt x="3699509" y="1971040"/>
                    <a:pt x="3691889" y="1967230"/>
                    <a:pt x="3688079" y="1965960"/>
                  </a:cubicBezTo>
                  <a:cubicBezTo>
                    <a:pt x="3688079" y="1964690"/>
                    <a:pt x="3689349" y="1962150"/>
                    <a:pt x="3689349" y="1960880"/>
                  </a:cubicBezTo>
                  <a:lnTo>
                    <a:pt x="3731259" y="1960880"/>
                  </a:lnTo>
                  <a:cubicBezTo>
                    <a:pt x="3732529" y="1960880"/>
                    <a:pt x="3733799" y="1964690"/>
                    <a:pt x="3735069" y="1967230"/>
                  </a:cubicBezTo>
                  <a:cubicBezTo>
                    <a:pt x="3731259" y="1967230"/>
                    <a:pt x="3728719" y="1968500"/>
                    <a:pt x="3727449" y="1968500"/>
                  </a:cubicBezTo>
                  <a:close/>
                  <a:moveTo>
                    <a:pt x="3848099" y="2598420"/>
                  </a:moveTo>
                  <a:cubicBezTo>
                    <a:pt x="3846829" y="2599690"/>
                    <a:pt x="3846829" y="2600960"/>
                    <a:pt x="3846829" y="2599690"/>
                  </a:cubicBezTo>
                  <a:cubicBezTo>
                    <a:pt x="3845559" y="2599690"/>
                    <a:pt x="3845559" y="2598420"/>
                    <a:pt x="3848099" y="2598420"/>
                  </a:cubicBezTo>
                  <a:close/>
                  <a:moveTo>
                    <a:pt x="132079" y="2529840"/>
                  </a:moveTo>
                  <a:cubicBezTo>
                    <a:pt x="130809" y="2529840"/>
                    <a:pt x="130809" y="2531110"/>
                    <a:pt x="129539" y="2531110"/>
                  </a:cubicBezTo>
                  <a:cubicBezTo>
                    <a:pt x="129539" y="2531110"/>
                    <a:pt x="130809" y="2529840"/>
                    <a:pt x="132079" y="2529840"/>
                  </a:cubicBezTo>
                  <a:close/>
                  <a:moveTo>
                    <a:pt x="615949" y="2769870"/>
                  </a:moveTo>
                  <a:cubicBezTo>
                    <a:pt x="621029" y="2772410"/>
                    <a:pt x="626109" y="2774950"/>
                    <a:pt x="629919" y="2776220"/>
                  </a:cubicBezTo>
                  <a:cubicBezTo>
                    <a:pt x="612139" y="2786380"/>
                    <a:pt x="600709" y="2783840"/>
                    <a:pt x="589279" y="2766060"/>
                  </a:cubicBezTo>
                  <a:cubicBezTo>
                    <a:pt x="593089" y="2766060"/>
                    <a:pt x="595629" y="2764790"/>
                    <a:pt x="599439" y="2764790"/>
                  </a:cubicBezTo>
                  <a:cubicBezTo>
                    <a:pt x="604519" y="2766060"/>
                    <a:pt x="610869" y="2767330"/>
                    <a:pt x="615949" y="2769870"/>
                  </a:cubicBezTo>
                  <a:close/>
                  <a:moveTo>
                    <a:pt x="2835909" y="2874010"/>
                  </a:moveTo>
                  <a:cubicBezTo>
                    <a:pt x="2832099" y="2872740"/>
                    <a:pt x="2829559" y="2872740"/>
                    <a:pt x="2824479" y="2871470"/>
                  </a:cubicBezTo>
                  <a:cubicBezTo>
                    <a:pt x="2819399" y="2870200"/>
                    <a:pt x="2813049" y="2866390"/>
                    <a:pt x="2805429" y="2863850"/>
                  </a:cubicBezTo>
                  <a:cubicBezTo>
                    <a:pt x="2810509" y="2862580"/>
                    <a:pt x="2814319" y="2860040"/>
                    <a:pt x="2819399" y="2858770"/>
                  </a:cubicBezTo>
                  <a:cubicBezTo>
                    <a:pt x="2833369" y="2854960"/>
                    <a:pt x="2839719" y="2861310"/>
                    <a:pt x="2835909" y="2874010"/>
                  </a:cubicBezTo>
                  <a:close/>
                  <a:moveTo>
                    <a:pt x="2590799" y="2903220"/>
                  </a:moveTo>
                  <a:cubicBezTo>
                    <a:pt x="2598419" y="2904490"/>
                    <a:pt x="2607309" y="2904490"/>
                    <a:pt x="2616199" y="2905760"/>
                  </a:cubicBezTo>
                  <a:cubicBezTo>
                    <a:pt x="2612389" y="2918460"/>
                    <a:pt x="2602229" y="2914650"/>
                    <a:pt x="2594609" y="2913380"/>
                  </a:cubicBezTo>
                  <a:cubicBezTo>
                    <a:pt x="2592069" y="2913380"/>
                    <a:pt x="2589529" y="2908300"/>
                    <a:pt x="2586989" y="2905760"/>
                  </a:cubicBezTo>
                  <a:cubicBezTo>
                    <a:pt x="2588259" y="2904490"/>
                    <a:pt x="2589529" y="2903220"/>
                    <a:pt x="2590799" y="2903220"/>
                  </a:cubicBezTo>
                  <a:close/>
                  <a:moveTo>
                    <a:pt x="219709" y="2604770"/>
                  </a:moveTo>
                  <a:cubicBezTo>
                    <a:pt x="220979" y="2608580"/>
                    <a:pt x="222249" y="2611120"/>
                    <a:pt x="223519" y="2616200"/>
                  </a:cubicBezTo>
                  <a:cubicBezTo>
                    <a:pt x="215899" y="2616200"/>
                    <a:pt x="209549" y="2616200"/>
                    <a:pt x="203199" y="2614930"/>
                  </a:cubicBezTo>
                  <a:lnTo>
                    <a:pt x="203199" y="2606040"/>
                  </a:lnTo>
                  <a:cubicBezTo>
                    <a:pt x="208279" y="2606040"/>
                    <a:pt x="213359" y="2606040"/>
                    <a:pt x="219709" y="2604770"/>
                  </a:cubicBezTo>
                  <a:close/>
                  <a:moveTo>
                    <a:pt x="715009" y="2762250"/>
                  </a:moveTo>
                  <a:cubicBezTo>
                    <a:pt x="722629" y="2763520"/>
                    <a:pt x="730249" y="2763520"/>
                    <a:pt x="739139" y="2764790"/>
                  </a:cubicBezTo>
                  <a:cubicBezTo>
                    <a:pt x="734059" y="2769870"/>
                    <a:pt x="713739" y="2773680"/>
                    <a:pt x="709929" y="2769870"/>
                  </a:cubicBezTo>
                  <a:cubicBezTo>
                    <a:pt x="709929" y="2768600"/>
                    <a:pt x="708659" y="2766060"/>
                    <a:pt x="709929" y="2764790"/>
                  </a:cubicBezTo>
                  <a:cubicBezTo>
                    <a:pt x="711199" y="2763520"/>
                    <a:pt x="713739" y="2762250"/>
                    <a:pt x="715009" y="2762250"/>
                  </a:cubicBezTo>
                  <a:close/>
                </a:path>
              </a:pathLst>
            </a:custGeom>
            <a:blipFill>
              <a:blip r:embed="rId5"/>
              <a:stretch>
                <a:fillRect l="0" r="0" t="-5267" b="-26412"/>
              </a:stretch>
            </a:blipFill>
          </p:spPr>
        </p:sp>
      </p:grpSp>
      <p:pic>
        <p:nvPicPr>
          <p:cNvPr name="Picture 20" id="2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5238769"/>
            <a:ext cx="2597544" cy="5048231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true" flipV="false" rot="-10800000">
            <a:off x="14225601" y="0"/>
            <a:ext cx="4062399" cy="242266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14360" t="33870" r="-14488" b="141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028700" y="1019175"/>
            <a:ext cx="8671309" cy="1838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4400"/>
              </a:lnSpc>
              <a:spcBef>
                <a:spcPct val="0"/>
              </a:spcBef>
            </a:pPr>
            <a:r>
              <a:rPr lang="en-US" sz="12000">
                <a:solidFill>
                  <a:srgbClr val="FFFFFF"/>
                </a:solidFill>
                <a:latin typeface="Bukhari Script"/>
              </a:rPr>
              <a:t>Credits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4015159"/>
            <a:ext cx="9433851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Garet Book"/>
              </a:rPr>
              <a:t>This presentation template is free for everyone to use thanks to the following: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5892269"/>
            <a:ext cx="9433851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Garet Book"/>
              </a:rPr>
              <a:t>SlidesCarnival for the presentation template</a:t>
            </a:r>
          </a:p>
          <a:p>
            <a:pPr marL="539750" indent="-269875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FFFFFF"/>
                </a:solidFill>
                <a:latin typeface="Garet Book"/>
              </a:rPr>
              <a:t>Pexels for the photos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61438" y="7514694"/>
            <a:ext cx="4716926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C85103"/>
                </a:solidFill>
                <a:latin typeface="Bukhari Script"/>
              </a:rPr>
              <a:t>Happy designing! 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349930" y="307119"/>
            <a:ext cx="6133090" cy="9979881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903899">
            <a:off x="11397263" y="2198368"/>
            <a:ext cx="2940677" cy="3925662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9863404" y="768799"/>
            <a:ext cx="8703349" cy="11339869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241508">
            <a:off x="14744700" y="-2057400"/>
            <a:ext cx="5029200" cy="411480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241508">
            <a:off x="5843577" y="8656587"/>
            <a:ext cx="50292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14360" t="33870" r="-14488" b="141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1076320">
            <a:off x="-4364243" y="674225"/>
            <a:ext cx="11694931" cy="8244927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true" flipV="false" rot="-10800000">
            <a:off x="12955064" y="0"/>
            <a:ext cx="5332936" cy="318036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10800000">
            <a:off x="-1135235" y="-1060058"/>
            <a:ext cx="2618457" cy="444277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118412" y="8568127"/>
            <a:ext cx="3744587" cy="2615952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7511858" y="1738456"/>
            <a:ext cx="9914052" cy="2752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7B2E20"/>
                </a:solidFill>
                <a:latin typeface="Bukhari Script"/>
              </a:rPr>
              <a:t>Fonts In this Presentation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511858" y="4890588"/>
            <a:ext cx="8768058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Garet Book"/>
              </a:rPr>
              <a:t>This presentation template uses the following free fonts: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511858" y="6500058"/>
            <a:ext cx="8768058" cy="1298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Garet Book"/>
              </a:rPr>
              <a:t>Titles: Bukhari Script</a:t>
            </a:r>
          </a:p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Garet Book"/>
              </a:rPr>
              <a:t>Headers: Garet Book</a:t>
            </a:r>
          </a:p>
          <a:p>
            <a:pPr marL="539750" indent="-269875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FFFFFF"/>
                </a:solidFill>
                <a:latin typeface="Garet Book"/>
              </a:rPr>
              <a:t>Body Copy:</a:t>
            </a:r>
            <a:r>
              <a:rPr lang="en-US" sz="2500">
                <a:solidFill>
                  <a:srgbClr val="FFFFFF"/>
                </a:solidFill>
                <a:latin typeface="Garet Book Italics"/>
              </a:rPr>
              <a:t> Garet Book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511858" y="8300027"/>
            <a:ext cx="8768058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7B2E20"/>
                </a:solidFill>
                <a:latin typeface="Garet Book"/>
              </a:rPr>
              <a:t>You can find these fonts online too. Happy designing! 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14360" t="33870" r="-14488" b="141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name="AutoShape 3" id="3"/>
          <p:cNvSpPr/>
          <p:nvPr/>
        </p:nvSpPr>
        <p:spPr>
          <a:xfrm rot="-15118">
            <a:off x="-1394103" y="6263773"/>
            <a:ext cx="3936102" cy="0"/>
          </a:xfrm>
          <a:prstGeom prst="line">
            <a:avLst/>
          </a:prstGeom>
          <a:ln cap="flat" w="47625">
            <a:solidFill>
              <a:srgbClr val="7B2E2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-15118">
            <a:off x="2704095" y="6240735"/>
            <a:ext cx="3936102" cy="0"/>
          </a:xfrm>
          <a:prstGeom prst="line">
            <a:avLst/>
          </a:prstGeom>
          <a:ln cap="flat" w="47625">
            <a:solidFill>
              <a:srgbClr val="7B2E2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5171">
            <a:off x="6700655" y="6234528"/>
            <a:ext cx="3933830" cy="0"/>
          </a:xfrm>
          <a:prstGeom prst="line">
            <a:avLst/>
          </a:prstGeom>
          <a:ln cap="flat" w="47625">
            <a:solidFill>
              <a:srgbClr val="7B2E2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-10256">
            <a:off x="10988089" y="6231306"/>
            <a:ext cx="3934961" cy="0"/>
          </a:xfrm>
          <a:prstGeom prst="line">
            <a:avLst/>
          </a:prstGeom>
          <a:ln cap="flat" w="47625">
            <a:solidFill>
              <a:srgbClr val="7B2E2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4927">
            <a:off x="15276655" y="6227529"/>
            <a:ext cx="3011312" cy="0"/>
          </a:xfrm>
          <a:prstGeom prst="line">
            <a:avLst/>
          </a:prstGeom>
          <a:ln cap="flat" w="47625">
            <a:solidFill>
              <a:srgbClr val="7B2E20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111683" y="5341372"/>
            <a:ext cx="1850849" cy="1968989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94077" y="5140381"/>
            <a:ext cx="2108516" cy="2051011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336193" y="5341372"/>
            <a:ext cx="2005379" cy="1930177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1028700" y="806887"/>
            <a:ext cx="16230600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7B2E20"/>
                </a:solidFill>
                <a:latin typeface="Bukhari Script"/>
              </a:rPr>
              <a:t>Add a Timeline Page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93423" y="7809865"/>
            <a:ext cx="3364925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37546B"/>
                </a:solidFill>
                <a:latin typeface="Bukhari Script"/>
              </a:rPr>
              <a:t>Add a main point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93423" y="8613394"/>
            <a:ext cx="3364925" cy="815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37546B"/>
                </a:solidFill>
                <a:latin typeface="Garet Book"/>
              </a:rPr>
              <a:t>E</a:t>
            </a:r>
            <a:r>
              <a:rPr lang="en-US" sz="2399" u="none">
                <a:solidFill>
                  <a:srgbClr val="37546B"/>
                </a:solidFill>
                <a:latin typeface="Garet Book"/>
              </a:rPr>
              <a:t>laborate on what you want to discuss.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354646" y="3521512"/>
            <a:ext cx="3364925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B77A4C"/>
                </a:solidFill>
                <a:latin typeface="Bukhari Script"/>
              </a:rPr>
              <a:t>Add a main point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354646" y="4325041"/>
            <a:ext cx="3364925" cy="815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B77A4C"/>
                </a:solidFill>
                <a:latin typeface="Garet Book"/>
              </a:rPr>
              <a:t>Elaborate on what you want to discuss.</a:t>
            </a:r>
            <a:r>
              <a:rPr lang="en-US" sz="2399">
                <a:solidFill>
                  <a:srgbClr val="B77A4C"/>
                </a:solidFill>
                <a:latin typeface="Garet Book"/>
              </a:rPr>
              <a:t>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737687" y="3521512"/>
            <a:ext cx="3364925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7B2E20"/>
                </a:solidFill>
                <a:latin typeface="Bukhari Script"/>
              </a:rPr>
              <a:t>Add a main point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737687" y="4325041"/>
            <a:ext cx="3364925" cy="815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7B2E20"/>
                </a:solidFill>
                <a:latin typeface="Garet Book"/>
              </a:rPr>
              <a:t>Elaborate on what you want to discuss.</a:t>
            </a:r>
            <a:r>
              <a:rPr lang="en-US" sz="2399">
                <a:solidFill>
                  <a:srgbClr val="7B2E20"/>
                </a:solidFill>
                <a:latin typeface="Garet Book"/>
              </a:rPr>
              <a:t>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590645" y="7809865"/>
            <a:ext cx="3364925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C85103"/>
                </a:solidFill>
                <a:latin typeface="Bukhari Script"/>
              </a:rPr>
              <a:t>Add a main point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590645" y="8613394"/>
            <a:ext cx="3364925" cy="815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C85103"/>
                </a:solidFill>
                <a:latin typeface="Garet Book"/>
              </a:rPr>
              <a:t>Elaborate on what you want to discuss.</a:t>
            </a:r>
            <a:r>
              <a:rPr lang="en-US" sz="2399">
                <a:solidFill>
                  <a:srgbClr val="C85103"/>
                </a:solidFill>
                <a:latin typeface="Garet Book"/>
              </a:rPr>
              <a:t> </a:t>
            </a:r>
          </a:p>
        </p:txBody>
      </p:sp>
      <p:pic>
        <p:nvPicPr>
          <p:cNvPr name="Picture 20" id="20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4402068">
            <a:off x="1316845" y="5323176"/>
            <a:ext cx="1781839" cy="1928818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4370549">
            <a:off x="15892662" y="7676590"/>
            <a:ext cx="4283020" cy="3504289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075255" y="-2002077"/>
            <a:ext cx="4283020" cy="3504289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865971">
            <a:off x="-125034" y="-197942"/>
            <a:ext cx="1397964" cy="2028708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865971">
            <a:off x="16372330" y="9094062"/>
            <a:ext cx="1397964" cy="202870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14360" t="33870" r="-14488" b="141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8150">
            <a:off x="1615286" y="993312"/>
            <a:ext cx="6458667" cy="408657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8150">
            <a:off x="9973374" y="1092313"/>
            <a:ext cx="6458667" cy="4086574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8150">
            <a:off x="1615286" y="5545875"/>
            <a:ext cx="6458667" cy="4086574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8150">
            <a:off x="9973374" y="5545875"/>
            <a:ext cx="6458667" cy="4086574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289207" y="929699"/>
            <a:ext cx="5110825" cy="773012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47294" y="1028700"/>
            <a:ext cx="5110825" cy="773012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289207" y="5482261"/>
            <a:ext cx="5110825" cy="773012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47294" y="5482261"/>
            <a:ext cx="5110825" cy="773012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2142071" y="2135475"/>
            <a:ext cx="5237221" cy="197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00"/>
              </a:lnSpc>
            </a:pPr>
            <a:r>
              <a:rPr lang="en-US" sz="3000">
                <a:solidFill>
                  <a:srgbClr val="FFFFFF"/>
                </a:solidFill>
                <a:latin typeface="Garet Book"/>
              </a:rPr>
              <a:t>What are you doing well? </a:t>
            </a:r>
          </a:p>
          <a:p>
            <a:pPr algn="ctr">
              <a:lnSpc>
                <a:spcPts val="3900"/>
              </a:lnSpc>
            </a:pPr>
            <a:r>
              <a:rPr lang="en-US" sz="3000">
                <a:solidFill>
                  <a:srgbClr val="FFFFFF"/>
                </a:solidFill>
                <a:latin typeface="Garet Book"/>
              </a:rPr>
              <a:t>What sets you apart?</a:t>
            </a:r>
          </a:p>
          <a:p>
            <a:pPr algn="ctr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Garet Book"/>
              </a:rPr>
              <a:t>What are your good qualities?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276874" y="6636274"/>
            <a:ext cx="5123158" cy="2466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00"/>
              </a:lnSpc>
            </a:pPr>
            <a:r>
              <a:rPr lang="en-US" sz="3000">
                <a:solidFill>
                  <a:srgbClr val="FFFFFF"/>
                </a:solidFill>
                <a:latin typeface="Garet Book"/>
              </a:rPr>
              <a:t>Where do you need </a:t>
            </a:r>
          </a:p>
          <a:p>
            <a:pPr algn="ctr">
              <a:lnSpc>
                <a:spcPts val="3900"/>
              </a:lnSpc>
            </a:pPr>
            <a:r>
              <a:rPr lang="en-US" sz="3000">
                <a:solidFill>
                  <a:srgbClr val="FFFFFF"/>
                </a:solidFill>
                <a:latin typeface="Garet Book"/>
              </a:rPr>
              <a:t>to improve? </a:t>
            </a:r>
          </a:p>
          <a:p>
            <a:pPr algn="ctr">
              <a:lnSpc>
                <a:spcPts val="3900"/>
              </a:lnSpc>
            </a:pPr>
            <a:r>
              <a:rPr lang="en-US" sz="3000">
                <a:solidFill>
                  <a:srgbClr val="FFFFFF"/>
                </a:solidFill>
                <a:latin typeface="Garet Book"/>
              </a:rPr>
              <a:t>Are resources adequate? </a:t>
            </a:r>
          </a:p>
          <a:p>
            <a:pPr algn="ctr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Garet Book"/>
              </a:rPr>
              <a:t>What do others do better than you?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647294" y="2284125"/>
            <a:ext cx="5259672" cy="1476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00"/>
              </a:lnSpc>
            </a:pPr>
            <a:r>
              <a:rPr lang="en-US" sz="3000">
                <a:solidFill>
                  <a:srgbClr val="FFFFFF"/>
                </a:solidFill>
                <a:latin typeface="Garet Book"/>
              </a:rPr>
              <a:t>What are your goals? </a:t>
            </a:r>
          </a:p>
          <a:p>
            <a:pPr algn="ctr">
              <a:lnSpc>
                <a:spcPts val="3900"/>
              </a:lnSpc>
            </a:pPr>
            <a:r>
              <a:rPr lang="en-US" sz="3000">
                <a:solidFill>
                  <a:srgbClr val="FFFFFF"/>
                </a:solidFill>
                <a:latin typeface="Garet Book"/>
              </a:rPr>
              <a:t>Are demands shifting? </a:t>
            </a:r>
          </a:p>
          <a:p>
            <a:pPr algn="ctr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Garet Book"/>
              </a:rPr>
              <a:t>How can it be improved?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647294" y="6741049"/>
            <a:ext cx="5092134" cy="197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00"/>
              </a:lnSpc>
            </a:pPr>
            <a:r>
              <a:rPr lang="en-US" sz="3000">
                <a:solidFill>
                  <a:srgbClr val="FFFFFF"/>
                </a:solidFill>
                <a:latin typeface="Garet Book"/>
              </a:rPr>
              <a:t>What are the blockers you're facing? </a:t>
            </a:r>
          </a:p>
          <a:p>
            <a:pPr algn="ctr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Garet Book"/>
              </a:rPr>
              <a:t>What are factors outside of your control?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812935" y="981075"/>
            <a:ext cx="4058115" cy="6800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60"/>
              </a:lnSpc>
              <a:spcBef>
                <a:spcPct val="0"/>
              </a:spcBef>
            </a:pPr>
            <a:r>
              <a:rPr lang="en-US" sz="4200" u="none">
                <a:solidFill>
                  <a:srgbClr val="FFFFFF"/>
                </a:solidFill>
                <a:latin typeface="Bukhari Script"/>
              </a:rPr>
              <a:t>Strengths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60732" y="981075"/>
            <a:ext cx="4499517" cy="6800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5460"/>
              </a:lnSpc>
              <a:spcBef>
                <a:spcPct val="0"/>
              </a:spcBef>
            </a:pPr>
            <a:r>
              <a:rPr lang="en-US" sz="4200">
                <a:solidFill>
                  <a:srgbClr val="FFFFFF"/>
                </a:solidFill>
                <a:latin typeface="Bukhari Script"/>
              </a:rPr>
              <a:t>Opportunities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650313" y="5504913"/>
            <a:ext cx="4220737" cy="6800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60"/>
              </a:lnSpc>
              <a:spcBef>
                <a:spcPct val="0"/>
              </a:spcBef>
            </a:pPr>
            <a:r>
              <a:rPr lang="en-US" sz="4200">
                <a:solidFill>
                  <a:srgbClr val="FFFFFF"/>
                </a:solidFill>
                <a:latin typeface="Bukhari Script"/>
              </a:rPr>
              <a:t>Weaknesses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545357" y="5434636"/>
            <a:ext cx="3314700" cy="6800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60"/>
              </a:lnSpc>
              <a:spcBef>
                <a:spcPct val="0"/>
              </a:spcBef>
            </a:pPr>
            <a:r>
              <a:rPr lang="en-US" sz="4200">
                <a:solidFill>
                  <a:srgbClr val="FFFFFF"/>
                </a:solidFill>
                <a:latin typeface="Bukhari Script"/>
              </a:rPr>
              <a:t>Threats</a:t>
            </a:r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241508">
            <a:off x="15773400" y="-2497420"/>
            <a:ext cx="5029200" cy="4114800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241508">
            <a:off x="6205947" y="8449519"/>
            <a:ext cx="5029200" cy="4114800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241508">
            <a:off x="-2514600" y="-2181993"/>
            <a:ext cx="50292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14360" t="33870" r="-14488" b="141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9079812" y="1093477"/>
            <a:ext cx="8359140" cy="8404860"/>
            <a:chOff x="0" y="0"/>
            <a:chExt cx="11145520" cy="11206480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1166574" y="10690860"/>
              <a:ext cx="1235551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7B2E20"/>
                  </a:solidFill>
                  <a:latin typeface="Garet Book"/>
                </a:rPr>
                <a:t>Item 1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3220164" y="10690860"/>
              <a:ext cx="1346041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7B2E20"/>
                  </a:solidFill>
                  <a:latin typeface="Garet Book"/>
                </a:rPr>
                <a:t>Item 2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5338128" y="10690860"/>
              <a:ext cx="1327785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7B2E20"/>
                  </a:solidFill>
                  <a:latin typeface="Garet Book"/>
                </a:rPr>
                <a:t>Item 3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7446724" y="10690860"/>
              <a:ext cx="1328261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7B2E20"/>
                  </a:solidFill>
                  <a:latin typeface="Garet Book"/>
                </a:rPr>
                <a:t>Item 4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9557385" y="10690860"/>
              <a:ext cx="1324610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7B2E20"/>
                  </a:solidFill>
                  <a:latin typeface="Garet Book"/>
                </a:rPr>
                <a:t>Item 5</a:t>
              </a:r>
            </a:p>
          </p:txBody>
        </p:sp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858520" y="238760"/>
              <a:ext cx="10287000" cy="10287000"/>
              <a:chOff x="0" y="0"/>
              <a:chExt cx="10287000" cy="10287000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7B2E20">
                  <a:alpha val="24706"/>
                </a:srgbClr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7B2E20">
                  <a:alpha val="24706"/>
                </a:srgbClr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7B2E20">
                  <a:alpha val="24706"/>
                </a:srgbClr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7B2E20">
                  <a:alpha val="24706"/>
                </a:srgbClr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7B2E20">
                  <a:alpha val="24706"/>
                </a:srgbClr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7B2E20">
                  <a:alpha val="60000"/>
                </a:srgbClr>
              </a:solidFill>
            </p:spPr>
          </p:sp>
        </p:grpSp>
        <p:sp>
          <p:nvSpPr>
            <p:cNvPr name="TextBox 16" id="16"/>
            <p:cNvSpPr txBox="true"/>
            <p:nvPr/>
          </p:nvSpPr>
          <p:spPr>
            <a:xfrm rot="0">
              <a:off x="21590" y="-38100"/>
              <a:ext cx="633730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7B2E20"/>
                  </a:solidFill>
                  <a:latin typeface="Garet Book"/>
                </a:rPr>
                <a:t>50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17939" y="2019300"/>
              <a:ext cx="637381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7B2E20"/>
                  </a:solidFill>
                  <a:latin typeface="Garet Book"/>
                </a:rPr>
                <a:t>40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18256" y="4076700"/>
              <a:ext cx="637064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7B2E20"/>
                  </a:solidFill>
                  <a:latin typeface="Garet Book"/>
                </a:rPr>
                <a:t>30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6134100"/>
              <a:ext cx="655320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7B2E20"/>
                  </a:solidFill>
                  <a:latin typeface="Garet Book"/>
                </a:rPr>
                <a:t>20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110490" y="8191500"/>
              <a:ext cx="544830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7B2E20"/>
                  </a:solidFill>
                  <a:latin typeface="Garet Book"/>
                </a:rPr>
                <a:t>10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262890" y="10248900"/>
              <a:ext cx="392430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7B2E20"/>
                  </a:solidFill>
                  <a:latin typeface="Garet Book"/>
                </a:rPr>
                <a:t>0 </a:t>
              </a:r>
            </a:p>
          </p:txBody>
        </p:sp>
        <p:grpSp>
          <p:nvGrpSpPr>
            <p:cNvPr name="Group 22" id="22"/>
            <p:cNvGrpSpPr>
              <a:grpSpLocks noChangeAspect="true"/>
            </p:cNvGrpSpPr>
            <p:nvPr/>
          </p:nvGrpSpPr>
          <p:grpSpPr>
            <a:xfrm rot="0">
              <a:off x="858384" y="232410"/>
              <a:ext cx="10287136" cy="10293350"/>
              <a:chOff x="-136" y="-6350"/>
              <a:chExt cx="10287136" cy="10293350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-1732" y="8216863"/>
                <a:ext cx="1855125" cy="2070137"/>
              </a:xfrm>
              <a:custGeom>
                <a:avLst/>
                <a:gdLst/>
                <a:ahLst/>
                <a:cxnLst/>
                <a:rect r="r" b="b" t="t" l="l"/>
                <a:pathLst>
                  <a:path h="2070137" w="1855125">
                    <a:moveTo>
                      <a:pt x="1732" y="2070137"/>
                    </a:moveTo>
                    <a:lnTo>
                      <a:pt x="1732" y="154520"/>
                    </a:lnTo>
                    <a:cubicBezTo>
                      <a:pt x="0" y="114144"/>
                      <a:pt x="14838" y="74814"/>
                      <a:pt x="42809" y="45644"/>
                    </a:cubicBezTo>
                    <a:cubicBezTo>
                      <a:pt x="70779" y="16476"/>
                      <a:pt x="109452" y="0"/>
                      <a:pt x="149865" y="37"/>
                    </a:cubicBezTo>
                    <a:lnTo>
                      <a:pt x="1705259" y="37"/>
                    </a:lnTo>
                    <a:cubicBezTo>
                      <a:pt x="1745672" y="0"/>
                      <a:pt x="1784345" y="16476"/>
                      <a:pt x="1812315" y="45644"/>
                    </a:cubicBezTo>
                    <a:cubicBezTo>
                      <a:pt x="1840286" y="74814"/>
                      <a:pt x="1855124" y="114144"/>
                      <a:pt x="1853392" y="154520"/>
                    </a:cubicBezTo>
                    <a:lnTo>
                      <a:pt x="1853392" y="2070137"/>
                    </a:lnTo>
                    <a:close/>
                  </a:path>
                </a:pathLst>
              </a:custGeom>
              <a:solidFill>
                <a:srgbClr val="7B2E20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>
                <a:off x="2108835" y="6165850"/>
                <a:ext cx="1851660" cy="4121150"/>
              </a:xfrm>
              <a:custGeom>
                <a:avLst/>
                <a:gdLst/>
                <a:ahLst/>
                <a:cxnLst/>
                <a:rect r="r" b="b" t="t" l="l"/>
                <a:pathLst>
                  <a:path h="4121150" w="1851660">
                    <a:moveTo>
                      <a:pt x="0" y="41211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4121150"/>
                    </a:lnTo>
                    <a:close/>
                  </a:path>
                </a:pathLst>
              </a:custGeom>
              <a:solidFill>
                <a:srgbClr val="7B2E20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>
                <a:off x="4217670" y="4108450"/>
                <a:ext cx="1851660" cy="6178550"/>
              </a:xfrm>
              <a:custGeom>
                <a:avLst/>
                <a:gdLst/>
                <a:ahLst/>
                <a:cxnLst/>
                <a:rect r="r" b="b" t="t" l="l"/>
                <a:pathLst>
                  <a:path h="6178550" w="1851660">
                    <a:moveTo>
                      <a:pt x="0" y="61785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6178550"/>
                    </a:lnTo>
                    <a:close/>
                  </a:path>
                </a:pathLst>
              </a:custGeom>
              <a:solidFill>
                <a:srgbClr val="7B2E20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6326505" y="2051050"/>
                <a:ext cx="1851660" cy="8235950"/>
              </a:xfrm>
              <a:custGeom>
                <a:avLst/>
                <a:gdLst/>
                <a:ahLst/>
                <a:cxnLst/>
                <a:rect r="r" b="b" t="t" l="l"/>
                <a:pathLst>
                  <a:path h="8235950" w="1851660">
                    <a:moveTo>
                      <a:pt x="0" y="8235950"/>
                    </a:moveTo>
                    <a:lnTo>
                      <a:pt x="0" y="148133"/>
                    </a:lnTo>
                    <a:cubicBezTo>
                      <a:pt x="0" y="108845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5"/>
                      <a:pt x="1851660" y="148133"/>
                    </a:cubicBezTo>
                    <a:lnTo>
                      <a:pt x="1851660" y="8235950"/>
                    </a:lnTo>
                    <a:close/>
                  </a:path>
                </a:pathLst>
              </a:custGeom>
              <a:solidFill>
                <a:srgbClr val="7B2E20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8435340" y="-6350"/>
                <a:ext cx="1851660" cy="10293350"/>
              </a:xfrm>
              <a:custGeom>
                <a:avLst/>
                <a:gdLst/>
                <a:ahLst/>
                <a:cxnLst/>
                <a:rect r="r" b="b" t="t" l="l"/>
                <a:pathLst>
                  <a:path h="10293350" w="1851660">
                    <a:moveTo>
                      <a:pt x="0" y="102933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8" y="15607"/>
                      <a:pt x="108845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10293350"/>
                    </a:lnTo>
                    <a:close/>
                  </a:path>
                </a:pathLst>
              </a:custGeom>
              <a:solidFill>
                <a:srgbClr val="7B2E20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0" y="9251950"/>
                <a:ext cx="1851660" cy="1035050"/>
              </a:xfrm>
              <a:custGeom>
                <a:avLst/>
                <a:gdLst/>
                <a:ahLst/>
                <a:cxnLst/>
                <a:rect r="r" b="b" t="t" l="l"/>
                <a:pathLst>
                  <a:path h="103505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rgbClr val="C85103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2108835" y="6990080"/>
                <a:ext cx="1851660" cy="3296920"/>
              </a:xfrm>
              <a:custGeom>
                <a:avLst/>
                <a:gdLst/>
                <a:ahLst/>
                <a:cxnLst/>
                <a:rect r="r" b="b" t="t" l="l"/>
                <a:pathLst>
                  <a:path h="329692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rgbClr val="C85103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4217670" y="5138208"/>
                <a:ext cx="1851660" cy="5148792"/>
              </a:xfrm>
              <a:custGeom>
                <a:avLst/>
                <a:gdLst/>
                <a:ahLst/>
                <a:cxnLst/>
                <a:rect r="r" b="b" t="t" l="l"/>
                <a:pathLst>
                  <a:path h="5148792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rgbClr val="C85103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6326505" y="3698240"/>
                <a:ext cx="1851660" cy="6588760"/>
              </a:xfrm>
              <a:custGeom>
                <a:avLst/>
                <a:gdLst/>
                <a:ahLst/>
                <a:cxnLst/>
                <a:rect r="r" b="b" t="t" l="l"/>
                <a:pathLst>
                  <a:path h="65887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rgbClr val="C85103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8435340" y="1640586"/>
                <a:ext cx="1851660" cy="8646414"/>
              </a:xfrm>
              <a:custGeom>
                <a:avLst/>
                <a:gdLst/>
                <a:ahLst/>
                <a:cxnLst/>
                <a:rect r="r" b="b" t="t" l="l"/>
                <a:pathLst>
                  <a:path h="864641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rgbClr val="C85103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0" y="10287000"/>
                <a:ext cx="1851660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77A4C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>
                <a:off x="2108835" y="8638540"/>
                <a:ext cx="1851660" cy="1648460"/>
              </a:xfrm>
              <a:custGeom>
                <a:avLst/>
                <a:gdLst/>
                <a:ahLst/>
                <a:cxnLst/>
                <a:rect r="r" b="b" t="t" l="l"/>
                <a:pathLst>
                  <a:path h="16484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rgbClr val="B77A4C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>
                <a:off x="4217670" y="7197725"/>
                <a:ext cx="1851660" cy="3089275"/>
              </a:xfrm>
              <a:custGeom>
                <a:avLst/>
                <a:gdLst/>
                <a:ahLst/>
                <a:cxnLst/>
                <a:rect r="r" b="b" t="t" l="l"/>
                <a:pathLst>
                  <a:path h="3089275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rgbClr val="B77A4C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>
                <a:off x="6326505" y="6580822"/>
                <a:ext cx="1851660" cy="3706178"/>
              </a:xfrm>
              <a:custGeom>
                <a:avLst/>
                <a:gdLst/>
                <a:ahLst/>
                <a:cxnLst/>
                <a:rect r="r" b="b" t="t" l="l"/>
                <a:pathLst>
                  <a:path h="3706178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rgbClr val="B77A4C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>
                <a:off x="8435340" y="5757926"/>
                <a:ext cx="1851660" cy="4529074"/>
              </a:xfrm>
              <a:custGeom>
                <a:avLst/>
                <a:gdLst/>
                <a:ahLst/>
                <a:cxnLst/>
                <a:rect r="r" b="b" t="t" l="l"/>
                <a:pathLst>
                  <a:path h="452907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rgbClr val="B77A4C"/>
              </a:solidFill>
            </p:spPr>
          </p:sp>
        </p:grpSp>
      </p:grpSp>
      <p:pic>
        <p:nvPicPr>
          <p:cNvPr name="Picture 38" id="38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true" flipV="true" rot="0">
            <a:off x="0" y="0"/>
            <a:ext cx="5332936" cy="3180369"/>
          </a:xfrm>
          <a:prstGeom prst="rect">
            <a:avLst/>
          </a:prstGeom>
        </p:spPr>
      </p:pic>
      <p:grpSp>
        <p:nvGrpSpPr>
          <p:cNvPr name="Group 39" id="39"/>
          <p:cNvGrpSpPr/>
          <p:nvPr/>
        </p:nvGrpSpPr>
        <p:grpSpPr>
          <a:xfrm rot="0">
            <a:off x="552201" y="6944572"/>
            <a:ext cx="6754638" cy="2553765"/>
            <a:chOff x="0" y="0"/>
            <a:chExt cx="9006183" cy="3405020"/>
          </a:xfrm>
        </p:grpSpPr>
        <p:sp>
          <p:nvSpPr>
            <p:cNvPr name="TextBox 40" id="40"/>
            <p:cNvSpPr txBox="true"/>
            <p:nvPr/>
          </p:nvSpPr>
          <p:spPr>
            <a:xfrm rot="0">
              <a:off x="0" y="-9525"/>
              <a:ext cx="9006183" cy="1533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9000"/>
                </a:lnSpc>
              </a:pPr>
              <a:r>
                <a:rPr lang="en-US" sz="7500">
                  <a:solidFill>
                    <a:srgbClr val="7B2E20"/>
                  </a:solidFill>
                  <a:latin typeface="Bukhari Script"/>
                </a:rPr>
                <a:t>Result Analysis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0">
              <a:off x="0" y="1911712"/>
              <a:ext cx="6837562" cy="1493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550"/>
                </a:lnSpc>
              </a:pPr>
              <a:r>
                <a:rPr lang="en-US" sz="3500">
                  <a:solidFill>
                    <a:srgbClr val="FFFFFF"/>
                  </a:solidFill>
                  <a:latin typeface="Garet Book"/>
                </a:rPr>
                <a:t>Elaborate on what you want to discuss. </a:t>
              </a:r>
            </a:p>
          </p:txBody>
        </p:sp>
      </p:grp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14360" t="33870" r="-14488" b="141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name="AutoShape 3" id="3"/>
          <p:cNvSpPr/>
          <p:nvPr/>
        </p:nvSpPr>
        <p:spPr>
          <a:xfrm rot="-10800000">
            <a:off x="5305600" y="5200324"/>
            <a:ext cx="7404435" cy="0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-5445978">
            <a:off x="9065498" y="5050782"/>
            <a:ext cx="280059" cy="0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-5400000">
            <a:off x="12524087" y="5386273"/>
            <a:ext cx="352848" cy="0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-5468555">
            <a:off x="5142031" y="5386118"/>
            <a:ext cx="353229" cy="0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-10800000">
            <a:off x="3981081" y="6935684"/>
            <a:ext cx="2739325" cy="0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rot="-5400000">
            <a:off x="5025767" y="6765816"/>
            <a:ext cx="358786" cy="0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 rot="-5512041">
            <a:off x="6569491" y="7091284"/>
            <a:ext cx="292305" cy="0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 rot="-5400000">
            <a:off x="3815522" y="7082194"/>
            <a:ext cx="312069" cy="0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 rot="-10800000">
            <a:off x="11359430" y="6947859"/>
            <a:ext cx="2739325" cy="0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 rot="-5400000">
            <a:off x="12405774" y="6779649"/>
            <a:ext cx="355469" cy="0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 rot="-5512041">
            <a:off x="13947840" y="7103459"/>
            <a:ext cx="292305" cy="0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4" id="14"/>
          <p:cNvSpPr/>
          <p:nvPr/>
        </p:nvSpPr>
        <p:spPr>
          <a:xfrm rot="-5400000">
            <a:off x="11193870" y="7094369"/>
            <a:ext cx="312069" cy="0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5" id="15"/>
          <p:cNvGrpSpPr/>
          <p:nvPr/>
        </p:nvGrpSpPr>
        <p:grpSpPr>
          <a:xfrm rot="0">
            <a:off x="7794116" y="3734300"/>
            <a:ext cx="2845618" cy="1200150"/>
            <a:chOff x="0" y="0"/>
            <a:chExt cx="732317" cy="308857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732317" cy="308857"/>
            </a:xfrm>
            <a:custGeom>
              <a:avLst/>
              <a:gdLst/>
              <a:ahLst/>
              <a:cxnLst/>
              <a:rect r="r" b="b" t="t" l="l"/>
              <a:pathLst>
                <a:path h="308857" w="732317">
                  <a:moveTo>
                    <a:pt x="138753" y="0"/>
                  </a:moveTo>
                  <a:lnTo>
                    <a:pt x="593564" y="0"/>
                  </a:lnTo>
                  <a:cubicBezTo>
                    <a:pt x="670195" y="0"/>
                    <a:pt x="732317" y="62122"/>
                    <a:pt x="732317" y="138753"/>
                  </a:cubicBezTo>
                  <a:lnTo>
                    <a:pt x="732317" y="170104"/>
                  </a:lnTo>
                  <a:cubicBezTo>
                    <a:pt x="732317" y="206904"/>
                    <a:pt x="717698" y="242196"/>
                    <a:pt x="691677" y="268218"/>
                  </a:cubicBezTo>
                  <a:cubicBezTo>
                    <a:pt x="665656" y="294239"/>
                    <a:pt x="630364" y="308857"/>
                    <a:pt x="593564" y="308857"/>
                  </a:cubicBezTo>
                  <a:lnTo>
                    <a:pt x="138753" y="308857"/>
                  </a:lnTo>
                  <a:cubicBezTo>
                    <a:pt x="101953" y="308857"/>
                    <a:pt x="66661" y="294239"/>
                    <a:pt x="40640" y="268218"/>
                  </a:cubicBezTo>
                  <a:cubicBezTo>
                    <a:pt x="14619" y="242196"/>
                    <a:pt x="0" y="206904"/>
                    <a:pt x="0" y="170104"/>
                  </a:cubicBezTo>
                  <a:lnTo>
                    <a:pt x="0" y="138753"/>
                  </a:lnTo>
                  <a:cubicBezTo>
                    <a:pt x="0" y="101953"/>
                    <a:pt x="14619" y="66661"/>
                    <a:pt x="40640" y="40640"/>
                  </a:cubicBezTo>
                  <a:cubicBezTo>
                    <a:pt x="66661" y="14619"/>
                    <a:pt x="101953" y="0"/>
                    <a:pt x="138753" y="0"/>
                  </a:cubicBezTo>
                  <a:close/>
                </a:path>
              </a:pathLst>
            </a:custGeom>
            <a:solidFill>
              <a:srgbClr val="C85103"/>
            </a:solidFill>
            <a:ln w="104775">
              <a:solidFill>
                <a:srgbClr val="C85103"/>
              </a:solidFill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  <a:r>
                <a:rPr lang="en-US" sz="2400" spc="120">
                  <a:solidFill>
                    <a:srgbClr val="FFFFFF"/>
                  </a:solidFill>
                  <a:latin typeface="Garet Book"/>
                </a:rPr>
                <a:t>NAME</a:t>
              </a:r>
            </a:p>
            <a:p>
              <a:pPr algn="ctr">
                <a:lnSpc>
                  <a:spcPts val="3359"/>
                </a:lnSpc>
              </a:pPr>
              <a:r>
                <a:rPr lang="en-US" sz="2400" spc="120">
                  <a:solidFill>
                    <a:srgbClr val="FFFFFF"/>
                  </a:solidFill>
                  <a:latin typeface="Garet Book Bold"/>
                </a:rPr>
                <a:t>JOB TITLE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3868507" y="5410086"/>
            <a:ext cx="2845618" cy="1200150"/>
            <a:chOff x="0" y="0"/>
            <a:chExt cx="732317" cy="308857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732317" cy="308857"/>
            </a:xfrm>
            <a:custGeom>
              <a:avLst/>
              <a:gdLst/>
              <a:ahLst/>
              <a:cxnLst/>
              <a:rect r="r" b="b" t="t" l="l"/>
              <a:pathLst>
                <a:path h="308857" w="732317">
                  <a:moveTo>
                    <a:pt x="138753" y="0"/>
                  </a:moveTo>
                  <a:lnTo>
                    <a:pt x="593564" y="0"/>
                  </a:lnTo>
                  <a:cubicBezTo>
                    <a:pt x="670195" y="0"/>
                    <a:pt x="732317" y="62122"/>
                    <a:pt x="732317" y="138753"/>
                  </a:cubicBezTo>
                  <a:lnTo>
                    <a:pt x="732317" y="170104"/>
                  </a:lnTo>
                  <a:cubicBezTo>
                    <a:pt x="732317" y="206904"/>
                    <a:pt x="717698" y="242196"/>
                    <a:pt x="691677" y="268218"/>
                  </a:cubicBezTo>
                  <a:cubicBezTo>
                    <a:pt x="665656" y="294239"/>
                    <a:pt x="630364" y="308857"/>
                    <a:pt x="593564" y="308857"/>
                  </a:cubicBezTo>
                  <a:lnTo>
                    <a:pt x="138753" y="308857"/>
                  </a:lnTo>
                  <a:cubicBezTo>
                    <a:pt x="101953" y="308857"/>
                    <a:pt x="66661" y="294239"/>
                    <a:pt x="40640" y="268218"/>
                  </a:cubicBezTo>
                  <a:cubicBezTo>
                    <a:pt x="14619" y="242196"/>
                    <a:pt x="0" y="206904"/>
                    <a:pt x="0" y="170104"/>
                  </a:cubicBezTo>
                  <a:lnTo>
                    <a:pt x="0" y="138753"/>
                  </a:lnTo>
                  <a:cubicBezTo>
                    <a:pt x="0" y="101953"/>
                    <a:pt x="14619" y="66661"/>
                    <a:pt x="40640" y="40640"/>
                  </a:cubicBezTo>
                  <a:cubicBezTo>
                    <a:pt x="66661" y="14619"/>
                    <a:pt x="101953" y="0"/>
                    <a:pt x="138753" y="0"/>
                  </a:cubicBezTo>
                  <a:close/>
                </a:path>
              </a:pathLst>
            </a:custGeom>
            <a:solidFill>
              <a:srgbClr val="B77A4C"/>
            </a:solidFill>
            <a:ln w="104775">
              <a:solidFill>
                <a:srgbClr val="B77A4C"/>
              </a:solidFill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  <a:r>
                <a:rPr lang="en-US" sz="2400" spc="120">
                  <a:solidFill>
                    <a:srgbClr val="FFFFFF"/>
                  </a:solidFill>
                  <a:latin typeface="Garet Book"/>
                </a:rPr>
                <a:t>NAME</a:t>
              </a:r>
            </a:p>
            <a:p>
              <a:pPr algn="ctr">
                <a:lnSpc>
                  <a:spcPts val="3359"/>
                </a:lnSpc>
              </a:pPr>
              <a:r>
                <a:rPr lang="en-US" sz="2400" spc="120">
                  <a:solidFill>
                    <a:srgbClr val="FFFFFF"/>
                  </a:solidFill>
                  <a:latin typeface="Garet Book Bold"/>
                </a:rPr>
                <a:t>JOB TITLE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1253889" y="5447486"/>
            <a:ext cx="2845618" cy="1200150"/>
            <a:chOff x="0" y="0"/>
            <a:chExt cx="732317" cy="308857"/>
          </a:xfrm>
        </p:grpSpPr>
        <p:sp>
          <p:nvSpPr>
            <p:cNvPr name="Freeform 22" id="22"/>
            <p:cNvSpPr/>
            <p:nvPr/>
          </p:nvSpPr>
          <p:spPr>
            <a:xfrm>
              <a:off x="0" y="0"/>
              <a:ext cx="732317" cy="308857"/>
            </a:xfrm>
            <a:custGeom>
              <a:avLst/>
              <a:gdLst/>
              <a:ahLst/>
              <a:cxnLst/>
              <a:rect r="r" b="b" t="t" l="l"/>
              <a:pathLst>
                <a:path h="308857" w="732317">
                  <a:moveTo>
                    <a:pt x="138753" y="0"/>
                  </a:moveTo>
                  <a:lnTo>
                    <a:pt x="593564" y="0"/>
                  </a:lnTo>
                  <a:cubicBezTo>
                    <a:pt x="670195" y="0"/>
                    <a:pt x="732317" y="62122"/>
                    <a:pt x="732317" y="138753"/>
                  </a:cubicBezTo>
                  <a:lnTo>
                    <a:pt x="732317" y="170104"/>
                  </a:lnTo>
                  <a:cubicBezTo>
                    <a:pt x="732317" y="206904"/>
                    <a:pt x="717698" y="242196"/>
                    <a:pt x="691677" y="268218"/>
                  </a:cubicBezTo>
                  <a:cubicBezTo>
                    <a:pt x="665656" y="294239"/>
                    <a:pt x="630364" y="308857"/>
                    <a:pt x="593564" y="308857"/>
                  </a:cubicBezTo>
                  <a:lnTo>
                    <a:pt x="138753" y="308857"/>
                  </a:lnTo>
                  <a:cubicBezTo>
                    <a:pt x="101953" y="308857"/>
                    <a:pt x="66661" y="294239"/>
                    <a:pt x="40640" y="268218"/>
                  </a:cubicBezTo>
                  <a:cubicBezTo>
                    <a:pt x="14619" y="242196"/>
                    <a:pt x="0" y="206904"/>
                    <a:pt x="0" y="170104"/>
                  </a:cubicBezTo>
                  <a:lnTo>
                    <a:pt x="0" y="138753"/>
                  </a:lnTo>
                  <a:cubicBezTo>
                    <a:pt x="0" y="101953"/>
                    <a:pt x="14619" y="66661"/>
                    <a:pt x="40640" y="40640"/>
                  </a:cubicBezTo>
                  <a:cubicBezTo>
                    <a:pt x="66661" y="14619"/>
                    <a:pt x="101953" y="0"/>
                    <a:pt x="138753" y="0"/>
                  </a:cubicBezTo>
                  <a:close/>
                </a:path>
              </a:pathLst>
            </a:custGeom>
            <a:solidFill>
              <a:srgbClr val="B77A4C"/>
            </a:solidFill>
            <a:ln w="104775">
              <a:solidFill>
                <a:srgbClr val="B77A4C"/>
              </a:solidFill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  <a:r>
                <a:rPr lang="en-US" sz="2400" spc="120">
                  <a:solidFill>
                    <a:srgbClr val="FFFFFF"/>
                  </a:solidFill>
                  <a:latin typeface="Garet Book"/>
                </a:rPr>
                <a:t>NAME</a:t>
              </a:r>
            </a:p>
            <a:p>
              <a:pPr algn="ctr">
                <a:lnSpc>
                  <a:spcPts val="3359"/>
                </a:lnSpc>
              </a:pPr>
              <a:r>
                <a:rPr lang="en-US" sz="2400" spc="120">
                  <a:solidFill>
                    <a:srgbClr val="FFFFFF"/>
                  </a:solidFill>
                  <a:latin typeface="Garet Book Bold"/>
                </a:rPr>
                <a:t>JOB TITLE</a:t>
              </a:r>
            </a:p>
          </p:txBody>
        </p:sp>
      </p:grpSp>
      <p:pic>
        <p:nvPicPr>
          <p:cNvPr name="Picture 24" id="24"/>
          <p:cNvPicPr>
            <a:picLocks noChangeAspect="true"/>
          </p:cNvPicPr>
          <p:nvPr/>
        </p:nvPicPr>
        <p:blipFill>
          <a:blip r:embed="rId3"/>
          <a:srcRect l="21698" t="0" r="50794" b="0"/>
          <a:stretch>
            <a:fillRect/>
          </a:stretch>
        </p:blipFill>
        <p:spPr>
          <a:xfrm flipH="false" flipV="false" rot="0">
            <a:off x="-1907805" y="-2227151"/>
            <a:ext cx="5166712" cy="12514151"/>
          </a:xfrm>
          <a:prstGeom prst="rect">
            <a:avLst/>
          </a:prstGeom>
        </p:spPr>
      </p:pic>
      <p:grpSp>
        <p:nvGrpSpPr>
          <p:cNvPr name="Group 25" id="25"/>
          <p:cNvGrpSpPr/>
          <p:nvPr/>
        </p:nvGrpSpPr>
        <p:grpSpPr>
          <a:xfrm rot="0">
            <a:off x="1691390" y="7261947"/>
            <a:ext cx="2845618" cy="1200150"/>
            <a:chOff x="0" y="0"/>
            <a:chExt cx="732317" cy="308857"/>
          </a:xfrm>
        </p:grpSpPr>
        <p:sp>
          <p:nvSpPr>
            <p:cNvPr name="Freeform 26" id="26"/>
            <p:cNvSpPr/>
            <p:nvPr/>
          </p:nvSpPr>
          <p:spPr>
            <a:xfrm>
              <a:off x="0" y="0"/>
              <a:ext cx="732317" cy="308857"/>
            </a:xfrm>
            <a:custGeom>
              <a:avLst/>
              <a:gdLst/>
              <a:ahLst/>
              <a:cxnLst/>
              <a:rect r="r" b="b" t="t" l="l"/>
              <a:pathLst>
                <a:path h="308857" w="732317">
                  <a:moveTo>
                    <a:pt x="138753" y="0"/>
                  </a:moveTo>
                  <a:lnTo>
                    <a:pt x="593564" y="0"/>
                  </a:lnTo>
                  <a:cubicBezTo>
                    <a:pt x="670195" y="0"/>
                    <a:pt x="732317" y="62122"/>
                    <a:pt x="732317" y="138753"/>
                  </a:cubicBezTo>
                  <a:lnTo>
                    <a:pt x="732317" y="170104"/>
                  </a:lnTo>
                  <a:cubicBezTo>
                    <a:pt x="732317" y="206904"/>
                    <a:pt x="717698" y="242196"/>
                    <a:pt x="691677" y="268218"/>
                  </a:cubicBezTo>
                  <a:cubicBezTo>
                    <a:pt x="665656" y="294239"/>
                    <a:pt x="630364" y="308857"/>
                    <a:pt x="593564" y="308857"/>
                  </a:cubicBezTo>
                  <a:lnTo>
                    <a:pt x="138753" y="308857"/>
                  </a:lnTo>
                  <a:cubicBezTo>
                    <a:pt x="101953" y="308857"/>
                    <a:pt x="66661" y="294239"/>
                    <a:pt x="40640" y="268218"/>
                  </a:cubicBezTo>
                  <a:cubicBezTo>
                    <a:pt x="14619" y="242196"/>
                    <a:pt x="0" y="206904"/>
                    <a:pt x="0" y="170104"/>
                  </a:cubicBezTo>
                  <a:lnTo>
                    <a:pt x="0" y="138753"/>
                  </a:lnTo>
                  <a:cubicBezTo>
                    <a:pt x="0" y="101953"/>
                    <a:pt x="14619" y="66661"/>
                    <a:pt x="40640" y="40640"/>
                  </a:cubicBezTo>
                  <a:cubicBezTo>
                    <a:pt x="66661" y="14619"/>
                    <a:pt x="101953" y="0"/>
                    <a:pt x="138753" y="0"/>
                  </a:cubicBezTo>
                  <a:close/>
                </a:path>
              </a:pathLst>
            </a:custGeom>
            <a:solidFill>
              <a:srgbClr val="DDAB84"/>
            </a:solidFill>
            <a:ln w="104775">
              <a:solidFill>
                <a:srgbClr val="DDAB84"/>
              </a:solidFill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  <a:r>
                <a:rPr lang="en-US" sz="2400" spc="120">
                  <a:solidFill>
                    <a:srgbClr val="FFFFFF"/>
                  </a:solidFill>
                  <a:latin typeface="Garet Book"/>
                </a:rPr>
                <a:t>NAME</a:t>
              </a:r>
            </a:p>
            <a:p>
              <a:pPr algn="ctr">
                <a:lnSpc>
                  <a:spcPts val="3359"/>
                </a:lnSpc>
              </a:pPr>
              <a:r>
                <a:rPr lang="en-US" sz="2400" spc="120">
                  <a:solidFill>
                    <a:srgbClr val="FFFFFF"/>
                  </a:solidFill>
                  <a:latin typeface="Garet Book Bold"/>
                </a:rPr>
                <a:t>JOB TITLE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6162200" y="7250009"/>
            <a:ext cx="2845618" cy="1200150"/>
            <a:chOff x="0" y="0"/>
            <a:chExt cx="732317" cy="308857"/>
          </a:xfrm>
        </p:grpSpPr>
        <p:sp>
          <p:nvSpPr>
            <p:cNvPr name="Freeform 29" id="29"/>
            <p:cNvSpPr/>
            <p:nvPr/>
          </p:nvSpPr>
          <p:spPr>
            <a:xfrm>
              <a:off x="0" y="0"/>
              <a:ext cx="732317" cy="308857"/>
            </a:xfrm>
            <a:custGeom>
              <a:avLst/>
              <a:gdLst/>
              <a:ahLst/>
              <a:cxnLst/>
              <a:rect r="r" b="b" t="t" l="l"/>
              <a:pathLst>
                <a:path h="308857" w="732317">
                  <a:moveTo>
                    <a:pt x="138753" y="0"/>
                  </a:moveTo>
                  <a:lnTo>
                    <a:pt x="593564" y="0"/>
                  </a:lnTo>
                  <a:cubicBezTo>
                    <a:pt x="670195" y="0"/>
                    <a:pt x="732317" y="62122"/>
                    <a:pt x="732317" y="138753"/>
                  </a:cubicBezTo>
                  <a:lnTo>
                    <a:pt x="732317" y="170104"/>
                  </a:lnTo>
                  <a:cubicBezTo>
                    <a:pt x="732317" y="206904"/>
                    <a:pt x="717698" y="242196"/>
                    <a:pt x="691677" y="268218"/>
                  </a:cubicBezTo>
                  <a:cubicBezTo>
                    <a:pt x="665656" y="294239"/>
                    <a:pt x="630364" y="308857"/>
                    <a:pt x="593564" y="308857"/>
                  </a:cubicBezTo>
                  <a:lnTo>
                    <a:pt x="138753" y="308857"/>
                  </a:lnTo>
                  <a:cubicBezTo>
                    <a:pt x="101953" y="308857"/>
                    <a:pt x="66661" y="294239"/>
                    <a:pt x="40640" y="268218"/>
                  </a:cubicBezTo>
                  <a:cubicBezTo>
                    <a:pt x="14619" y="242196"/>
                    <a:pt x="0" y="206904"/>
                    <a:pt x="0" y="170104"/>
                  </a:cubicBezTo>
                  <a:lnTo>
                    <a:pt x="0" y="138753"/>
                  </a:lnTo>
                  <a:cubicBezTo>
                    <a:pt x="0" y="101953"/>
                    <a:pt x="14619" y="66661"/>
                    <a:pt x="40640" y="40640"/>
                  </a:cubicBezTo>
                  <a:cubicBezTo>
                    <a:pt x="66661" y="14619"/>
                    <a:pt x="101953" y="0"/>
                    <a:pt x="138753" y="0"/>
                  </a:cubicBezTo>
                  <a:close/>
                </a:path>
              </a:pathLst>
            </a:custGeom>
            <a:solidFill>
              <a:srgbClr val="DDAB84"/>
            </a:solidFill>
            <a:ln w="104775">
              <a:solidFill>
                <a:srgbClr val="DDAB84"/>
              </a:solidFill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  <a:r>
                <a:rPr lang="en-US" sz="2400" spc="120">
                  <a:solidFill>
                    <a:srgbClr val="FFFFFF"/>
                  </a:solidFill>
                  <a:latin typeface="Garet Book"/>
                </a:rPr>
                <a:t>NAME</a:t>
              </a:r>
            </a:p>
            <a:p>
              <a:pPr algn="ctr">
                <a:lnSpc>
                  <a:spcPts val="3359"/>
                </a:lnSpc>
              </a:pPr>
              <a:r>
                <a:rPr lang="en-US" sz="2400" spc="120">
                  <a:solidFill>
                    <a:srgbClr val="FFFFFF"/>
                  </a:solidFill>
                  <a:latin typeface="Garet Book Bold"/>
                </a:rPr>
                <a:t>JOB TITLE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9231211" y="7274216"/>
            <a:ext cx="2845618" cy="1200150"/>
            <a:chOff x="0" y="0"/>
            <a:chExt cx="732317" cy="308857"/>
          </a:xfrm>
        </p:grpSpPr>
        <p:sp>
          <p:nvSpPr>
            <p:cNvPr name="Freeform 32" id="32"/>
            <p:cNvSpPr/>
            <p:nvPr/>
          </p:nvSpPr>
          <p:spPr>
            <a:xfrm>
              <a:off x="0" y="0"/>
              <a:ext cx="732317" cy="308857"/>
            </a:xfrm>
            <a:custGeom>
              <a:avLst/>
              <a:gdLst/>
              <a:ahLst/>
              <a:cxnLst/>
              <a:rect r="r" b="b" t="t" l="l"/>
              <a:pathLst>
                <a:path h="308857" w="732317">
                  <a:moveTo>
                    <a:pt x="138753" y="0"/>
                  </a:moveTo>
                  <a:lnTo>
                    <a:pt x="593564" y="0"/>
                  </a:lnTo>
                  <a:cubicBezTo>
                    <a:pt x="670195" y="0"/>
                    <a:pt x="732317" y="62122"/>
                    <a:pt x="732317" y="138753"/>
                  </a:cubicBezTo>
                  <a:lnTo>
                    <a:pt x="732317" y="170104"/>
                  </a:lnTo>
                  <a:cubicBezTo>
                    <a:pt x="732317" y="206904"/>
                    <a:pt x="717698" y="242196"/>
                    <a:pt x="691677" y="268218"/>
                  </a:cubicBezTo>
                  <a:cubicBezTo>
                    <a:pt x="665656" y="294239"/>
                    <a:pt x="630364" y="308857"/>
                    <a:pt x="593564" y="308857"/>
                  </a:cubicBezTo>
                  <a:lnTo>
                    <a:pt x="138753" y="308857"/>
                  </a:lnTo>
                  <a:cubicBezTo>
                    <a:pt x="101953" y="308857"/>
                    <a:pt x="66661" y="294239"/>
                    <a:pt x="40640" y="268218"/>
                  </a:cubicBezTo>
                  <a:cubicBezTo>
                    <a:pt x="14619" y="242196"/>
                    <a:pt x="0" y="206904"/>
                    <a:pt x="0" y="170104"/>
                  </a:cubicBezTo>
                  <a:lnTo>
                    <a:pt x="0" y="138753"/>
                  </a:lnTo>
                  <a:cubicBezTo>
                    <a:pt x="0" y="101953"/>
                    <a:pt x="14619" y="66661"/>
                    <a:pt x="40640" y="40640"/>
                  </a:cubicBezTo>
                  <a:cubicBezTo>
                    <a:pt x="66661" y="14619"/>
                    <a:pt x="101953" y="0"/>
                    <a:pt x="138753" y="0"/>
                  </a:cubicBezTo>
                  <a:close/>
                </a:path>
              </a:pathLst>
            </a:custGeom>
            <a:solidFill>
              <a:srgbClr val="DDAB84"/>
            </a:solidFill>
            <a:ln w="104775">
              <a:solidFill>
                <a:srgbClr val="DDAB84"/>
              </a:solidFill>
            </a:ln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  <a:r>
                <a:rPr lang="en-US" sz="2400" spc="120">
                  <a:solidFill>
                    <a:srgbClr val="FFFFFF"/>
                  </a:solidFill>
                  <a:latin typeface="Garet Book"/>
                </a:rPr>
                <a:t>NAME</a:t>
              </a:r>
            </a:p>
            <a:p>
              <a:pPr algn="ctr">
                <a:lnSpc>
                  <a:spcPts val="3359"/>
                </a:lnSpc>
              </a:pPr>
              <a:r>
                <a:rPr lang="en-US" sz="2400" spc="120">
                  <a:solidFill>
                    <a:srgbClr val="FFFFFF"/>
                  </a:solidFill>
                  <a:latin typeface="Garet Book Bold"/>
                </a:rPr>
                <a:t>JOB TITLE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3536102" y="7250009"/>
            <a:ext cx="2845618" cy="1200150"/>
            <a:chOff x="0" y="0"/>
            <a:chExt cx="732317" cy="308857"/>
          </a:xfrm>
        </p:grpSpPr>
        <p:sp>
          <p:nvSpPr>
            <p:cNvPr name="Freeform 35" id="35"/>
            <p:cNvSpPr/>
            <p:nvPr/>
          </p:nvSpPr>
          <p:spPr>
            <a:xfrm>
              <a:off x="0" y="0"/>
              <a:ext cx="732317" cy="308857"/>
            </a:xfrm>
            <a:custGeom>
              <a:avLst/>
              <a:gdLst/>
              <a:ahLst/>
              <a:cxnLst/>
              <a:rect r="r" b="b" t="t" l="l"/>
              <a:pathLst>
                <a:path h="308857" w="732317">
                  <a:moveTo>
                    <a:pt x="138753" y="0"/>
                  </a:moveTo>
                  <a:lnTo>
                    <a:pt x="593564" y="0"/>
                  </a:lnTo>
                  <a:cubicBezTo>
                    <a:pt x="670195" y="0"/>
                    <a:pt x="732317" y="62122"/>
                    <a:pt x="732317" y="138753"/>
                  </a:cubicBezTo>
                  <a:lnTo>
                    <a:pt x="732317" y="170104"/>
                  </a:lnTo>
                  <a:cubicBezTo>
                    <a:pt x="732317" y="206904"/>
                    <a:pt x="717698" y="242196"/>
                    <a:pt x="691677" y="268218"/>
                  </a:cubicBezTo>
                  <a:cubicBezTo>
                    <a:pt x="665656" y="294239"/>
                    <a:pt x="630364" y="308857"/>
                    <a:pt x="593564" y="308857"/>
                  </a:cubicBezTo>
                  <a:lnTo>
                    <a:pt x="138753" y="308857"/>
                  </a:lnTo>
                  <a:cubicBezTo>
                    <a:pt x="101953" y="308857"/>
                    <a:pt x="66661" y="294239"/>
                    <a:pt x="40640" y="268218"/>
                  </a:cubicBezTo>
                  <a:cubicBezTo>
                    <a:pt x="14619" y="242196"/>
                    <a:pt x="0" y="206904"/>
                    <a:pt x="0" y="170104"/>
                  </a:cubicBezTo>
                  <a:lnTo>
                    <a:pt x="0" y="138753"/>
                  </a:lnTo>
                  <a:cubicBezTo>
                    <a:pt x="0" y="101953"/>
                    <a:pt x="14619" y="66661"/>
                    <a:pt x="40640" y="40640"/>
                  </a:cubicBezTo>
                  <a:cubicBezTo>
                    <a:pt x="66661" y="14619"/>
                    <a:pt x="101953" y="0"/>
                    <a:pt x="138753" y="0"/>
                  </a:cubicBezTo>
                  <a:close/>
                </a:path>
              </a:pathLst>
            </a:custGeom>
            <a:solidFill>
              <a:srgbClr val="DDAB84"/>
            </a:solidFill>
            <a:ln w="104775">
              <a:solidFill>
                <a:srgbClr val="DDAB84"/>
              </a:solidFill>
            </a:ln>
          </p:spPr>
        </p:sp>
        <p:sp>
          <p:nvSpPr>
            <p:cNvPr name="TextBox 36" id="3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  <a:r>
                <a:rPr lang="en-US" sz="2400" spc="120">
                  <a:solidFill>
                    <a:srgbClr val="FFFFFF"/>
                  </a:solidFill>
                  <a:latin typeface="Garet Book"/>
                </a:rPr>
                <a:t>NAME</a:t>
              </a:r>
            </a:p>
            <a:p>
              <a:pPr algn="ctr">
                <a:lnSpc>
                  <a:spcPts val="3359"/>
                </a:lnSpc>
              </a:pPr>
              <a:r>
                <a:rPr lang="en-US" sz="2400" spc="120">
                  <a:solidFill>
                    <a:srgbClr val="FFFFFF"/>
                  </a:solidFill>
                  <a:latin typeface="Garet Book Bold"/>
                </a:rPr>
                <a:t>JOB TITLE</a:t>
              </a:r>
            </a:p>
          </p:txBody>
        </p:sp>
      </p:grpSp>
      <p:pic>
        <p:nvPicPr>
          <p:cNvPr name="Picture 37" id="37"/>
          <p:cNvPicPr>
            <a:picLocks noChangeAspect="true"/>
          </p:cNvPicPr>
          <p:nvPr/>
        </p:nvPicPr>
        <p:blipFill>
          <a:blip r:embed="rId3"/>
          <a:srcRect l="21698" t="0" r="50794" b="0"/>
          <a:stretch>
            <a:fillRect/>
          </a:stretch>
        </p:blipFill>
        <p:spPr>
          <a:xfrm flipH="false" flipV="false" rot="0">
            <a:off x="15751330" y="-5298898"/>
            <a:ext cx="6434943" cy="15585898"/>
          </a:xfrm>
          <a:prstGeom prst="rect">
            <a:avLst/>
          </a:prstGeom>
        </p:spPr>
      </p:pic>
      <p:sp>
        <p:nvSpPr>
          <p:cNvPr name="TextBox 38" id="38"/>
          <p:cNvSpPr txBox="true"/>
          <p:nvPr/>
        </p:nvSpPr>
        <p:spPr>
          <a:xfrm rot="0">
            <a:off x="2735650" y="1314950"/>
            <a:ext cx="12962550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FFFFFF"/>
                </a:solidFill>
                <a:latin typeface="Bukhari Script"/>
              </a:rPr>
              <a:t>Add a Chart Page</a:t>
            </a:r>
          </a:p>
        </p:txBody>
      </p:sp>
      <p:pic>
        <p:nvPicPr>
          <p:cNvPr name="Picture 39" id="3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9453828">
            <a:off x="975258" y="-1518206"/>
            <a:ext cx="3139497" cy="2193239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711460">
            <a:off x="16586119" y="7739661"/>
            <a:ext cx="2092961" cy="3037278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14360" t="33870" r="-14488" b="141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name="AutoShape 3" id="3"/>
          <p:cNvSpPr/>
          <p:nvPr/>
        </p:nvSpPr>
        <p:spPr>
          <a:xfrm rot="-5400000">
            <a:off x="1792016" y="5146282"/>
            <a:ext cx="10257527" cy="0"/>
          </a:xfrm>
          <a:prstGeom prst="line">
            <a:avLst/>
          </a:prstGeom>
          <a:ln cap="rnd" w="9525">
            <a:solidFill>
              <a:srgbClr val="000000">
                <a:alpha val="29804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1028700" y="1019175"/>
            <a:ext cx="5059131" cy="2295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C85103"/>
                </a:solidFill>
                <a:latin typeface="Bukhari Script"/>
              </a:rPr>
              <a:t>Resource </a:t>
            </a:r>
          </a:p>
          <a:p>
            <a:pPr>
              <a:lnSpc>
                <a:spcPts val="9000"/>
              </a:lnSpc>
            </a:pPr>
            <a:r>
              <a:rPr lang="en-US" sz="7500">
                <a:solidFill>
                  <a:srgbClr val="C85103"/>
                </a:solidFill>
                <a:latin typeface="Bukhari Script"/>
              </a:rPr>
              <a:t>Page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6926580"/>
            <a:ext cx="5059131" cy="2331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Garet Book"/>
              </a:rPr>
              <a:t>Use these design resources in your Canva Presentation. Happy designing! </a:t>
            </a: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C85103"/>
                </a:solidFill>
                <a:latin typeface="Garet Book"/>
              </a:rPr>
              <a:t>Don't forget to delete this page before presenting.</a:t>
            </a:r>
            <a:r>
              <a:rPr lang="en-US" sz="2400">
                <a:solidFill>
                  <a:srgbClr val="C85103"/>
                </a:solidFill>
                <a:latin typeface="Garet Book"/>
              </a:rPr>
              <a:t> 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711460">
            <a:off x="14094457" y="7726153"/>
            <a:ext cx="1483560" cy="2152924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238595" y="203752"/>
            <a:ext cx="4737875" cy="5616016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238595" y="6542071"/>
            <a:ext cx="2176398" cy="3469621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11283172" y="3867424"/>
            <a:ext cx="1331833" cy="2259738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23875">
            <a:off x="15824128" y="3379532"/>
            <a:ext cx="2038871" cy="1424347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607533" y="9335449"/>
            <a:ext cx="3683245" cy="557091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4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8150">
            <a:off x="13675234" y="203922"/>
            <a:ext cx="4216295" cy="2667765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241508">
            <a:off x="7348800" y="5019591"/>
            <a:ext cx="1955988" cy="1600354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8"/>
          <a:srcRect l="0" t="0" r="0" b="0"/>
          <a:stretch>
            <a:fillRect/>
          </a:stretch>
        </p:blipFill>
        <p:spPr>
          <a:xfrm flipH="false" flipV="false" rot="4402068">
            <a:off x="16071527" y="4676088"/>
            <a:ext cx="1781839" cy="1928818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800000">
            <a:off x="11541062" y="6532650"/>
            <a:ext cx="2453085" cy="272565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391955">
            <a:off x="12811188" y="3148815"/>
            <a:ext cx="2701291" cy="2386959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434297" y="5819768"/>
            <a:ext cx="1954365" cy="3180179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629009">
            <a:off x="11475152" y="324901"/>
            <a:ext cx="1892500" cy="1864973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308472" y="5819768"/>
            <a:ext cx="1658904" cy="1900828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 l="0" t="0" r="0" b="0"/>
          <a:stretch>
            <a:fillRect/>
          </a:stretch>
        </p:blipFill>
        <p:spPr>
          <a:xfrm flipH="true" flipV="false" rot="-5469417">
            <a:off x="15122629" y="7122166"/>
            <a:ext cx="3445308" cy="205465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14360" t="33870" r="-14488" b="141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100069" y="3675312"/>
            <a:ext cx="5190811" cy="6060577"/>
            <a:chOff x="0" y="0"/>
            <a:chExt cx="1367127" cy="1596201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1367127" cy="1596201"/>
            </a:xfrm>
            <a:custGeom>
              <a:avLst/>
              <a:gdLst/>
              <a:ahLst/>
              <a:cxnLst/>
              <a:rect r="r" b="b" t="t" l="l"/>
              <a:pathLst>
                <a:path h="1596201" w="1367127">
                  <a:moveTo>
                    <a:pt x="76065" y="0"/>
                  </a:moveTo>
                  <a:lnTo>
                    <a:pt x="1291063" y="0"/>
                  </a:lnTo>
                  <a:cubicBezTo>
                    <a:pt x="1311236" y="0"/>
                    <a:pt x="1330584" y="8014"/>
                    <a:pt x="1344848" y="22279"/>
                  </a:cubicBezTo>
                  <a:cubicBezTo>
                    <a:pt x="1359113" y="36544"/>
                    <a:pt x="1367127" y="55891"/>
                    <a:pt x="1367127" y="76065"/>
                  </a:cubicBezTo>
                  <a:lnTo>
                    <a:pt x="1367127" y="1520137"/>
                  </a:lnTo>
                  <a:cubicBezTo>
                    <a:pt x="1367127" y="1540310"/>
                    <a:pt x="1359113" y="1559658"/>
                    <a:pt x="1344848" y="1573922"/>
                  </a:cubicBezTo>
                  <a:cubicBezTo>
                    <a:pt x="1330584" y="1588187"/>
                    <a:pt x="1311236" y="1596201"/>
                    <a:pt x="1291063" y="1596201"/>
                  </a:cubicBezTo>
                  <a:lnTo>
                    <a:pt x="76065" y="1596201"/>
                  </a:lnTo>
                  <a:cubicBezTo>
                    <a:pt x="34055" y="1596201"/>
                    <a:pt x="0" y="1562146"/>
                    <a:pt x="0" y="1520137"/>
                  </a:cubicBezTo>
                  <a:lnTo>
                    <a:pt x="0" y="76065"/>
                  </a:lnTo>
                  <a:cubicBezTo>
                    <a:pt x="0" y="55891"/>
                    <a:pt x="8014" y="36544"/>
                    <a:pt x="22279" y="22279"/>
                  </a:cubicBezTo>
                  <a:cubicBezTo>
                    <a:pt x="36544" y="8014"/>
                    <a:pt x="55891" y="0"/>
                    <a:pt x="76065" y="0"/>
                  </a:cubicBezTo>
                  <a:close/>
                </a:path>
              </a:pathLst>
            </a:custGeom>
            <a:solidFill>
              <a:srgbClr val="CBAE99">
                <a:alpha val="72941"/>
              </a:srgbClr>
            </a:solidFill>
            <a:ln w="66675">
              <a:solidFill>
                <a:srgbClr val="7B2E20">
                  <a:alpha val="72941"/>
                </a:srgbClr>
              </a:solidFill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2154995" y="6472484"/>
            <a:ext cx="3080960" cy="3107368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6548594" y="3675312"/>
            <a:ext cx="5190811" cy="6060577"/>
            <a:chOff x="0" y="0"/>
            <a:chExt cx="1367127" cy="1596201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1367127" cy="1596201"/>
            </a:xfrm>
            <a:custGeom>
              <a:avLst/>
              <a:gdLst/>
              <a:ahLst/>
              <a:cxnLst/>
              <a:rect r="r" b="b" t="t" l="l"/>
              <a:pathLst>
                <a:path h="1596201" w="1367127">
                  <a:moveTo>
                    <a:pt x="76065" y="0"/>
                  </a:moveTo>
                  <a:lnTo>
                    <a:pt x="1291063" y="0"/>
                  </a:lnTo>
                  <a:cubicBezTo>
                    <a:pt x="1311236" y="0"/>
                    <a:pt x="1330584" y="8014"/>
                    <a:pt x="1344848" y="22279"/>
                  </a:cubicBezTo>
                  <a:cubicBezTo>
                    <a:pt x="1359113" y="36544"/>
                    <a:pt x="1367127" y="55891"/>
                    <a:pt x="1367127" y="76065"/>
                  </a:cubicBezTo>
                  <a:lnTo>
                    <a:pt x="1367127" y="1520137"/>
                  </a:lnTo>
                  <a:cubicBezTo>
                    <a:pt x="1367127" y="1540310"/>
                    <a:pt x="1359113" y="1559658"/>
                    <a:pt x="1344848" y="1573922"/>
                  </a:cubicBezTo>
                  <a:cubicBezTo>
                    <a:pt x="1330584" y="1588187"/>
                    <a:pt x="1311236" y="1596201"/>
                    <a:pt x="1291063" y="1596201"/>
                  </a:cubicBezTo>
                  <a:lnTo>
                    <a:pt x="76065" y="1596201"/>
                  </a:lnTo>
                  <a:cubicBezTo>
                    <a:pt x="34055" y="1596201"/>
                    <a:pt x="0" y="1562146"/>
                    <a:pt x="0" y="1520137"/>
                  </a:cubicBezTo>
                  <a:lnTo>
                    <a:pt x="0" y="76065"/>
                  </a:lnTo>
                  <a:cubicBezTo>
                    <a:pt x="0" y="55891"/>
                    <a:pt x="8014" y="36544"/>
                    <a:pt x="22279" y="22279"/>
                  </a:cubicBezTo>
                  <a:cubicBezTo>
                    <a:pt x="36544" y="8014"/>
                    <a:pt x="55891" y="0"/>
                    <a:pt x="76065" y="0"/>
                  </a:cubicBezTo>
                  <a:close/>
                </a:path>
              </a:pathLst>
            </a:custGeom>
            <a:solidFill>
              <a:srgbClr val="CBAE99">
                <a:alpha val="72941"/>
              </a:srgbClr>
            </a:solidFill>
            <a:ln w="66675">
              <a:solidFill>
                <a:srgbClr val="7B2E20">
                  <a:alpha val="72941"/>
                </a:srgbClr>
              </a:solidFill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1997120" y="3675312"/>
            <a:ext cx="5190811" cy="6060577"/>
            <a:chOff x="0" y="0"/>
            <a:chExt cx="1367127" cy="1596201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1367127" cy="1596201"/>
            </a:xfrm>
            <a:custGeom>
              <a:avLst/>
              <a:gdLst/>
              <a:ahLst/>
              <a:cxnLst/>
              <a:rect r="r" b="b" t="t" l="l"/>
              <a:pathLst>
                <a:path h="1596201" w="1367127">
                  <a:moveTo>
                    <a:pt x="76065" y="0"/>
                  </a:moveTo>
                  <a:lnTo>
                    <a:pt x="1291063" y="0"/>
                  </a:lnTo>
                  <a:cubicBezTo>
                    <a:pt x="1311236" y="0"/>
                    <a:pt x="1330584" y="8014"/>
                    <a:pt x="1344848" y="22279"/>
                  </a:cubicBezTo>
                  <a:cubicBezTo>
                    <a:pt x="1359113" y="36544"/>
                    <a:pt x="1367127" y="55891"/>
                    <a:pt x="1367127" y="76065"/>
                  </a:cubicBezTo>
                  <a:lnTo>
                    <a:pt x="1367127" y="1520137"/>
                  </a:lnTo>
                  <a:cubicBezTo>
                    <a:pt x="1367127" y="1540310"/>
                    <a:pt x="1359113" y="1559658"/>
                    <a:pt x="1344848" y="1573922"/>
                  </a:cubicBezTo>
                  <a:cubicBezTo>
                    <a:pt x="1330584" y="1588187"/>
                    <a:pt x="1311236" y="1596201"/>
                    <a:pt x="1291063" y="1596201"/>
                  </a:cubicBezTo>
                  <a:lnTo>
                    <a:pt x="76065" y="1596201"/>
                  </a:lnTo>
                  <a:cubicBezTo>
                    <a:pt x="34055" y="1596201"/>
                    <a:pt x="0" y="1562146"/>
                    <a:pt x="0" y="1520137"/>
                  </a:cubicBezTo>
                  <a:lnTo>
                    <a:pt x="0" y="76065"/>
                  </a:lnTo>
                  <a:cubicBezTo>
                    <a:pt x="0" y="55891"/>
                    <a:pt x="8014" y="36544"/>
                    <a:pt x="22279" y="22279"/>
                  </a:cubicBezTo>
                  <a:cubicBezTo>
                    <a:pt x="36544" y="8014"/>
                    <a:pt x="55891" y="0"/>
                    <a:pt x="76065" y="0"/>
                  </a:cubicBezTo>
                  <a:close/>
                </a:path>
              </a:pathLst>
            </a:custGeom>
            <a:solidFill>
              <a:srgbClr val="CBAE99">
                <a:alpha val="72941"/>
              </a:srgbClr>
            </a:solidFill>
            <a:ln w="66675">
              <a:solidFill>
                <a:srgbClr val="7B2E20">
                  <a:alpha val="72941"/>
                </a:srgbClr>
              </a:solidFill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13" id="1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7974248" y="5791136"/>
            <a:ext cx="2339504" cy="3646574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2426879" y="6085034"/>
            <a:ext cx="4331292" cy="2505629"/>
          </a:xfrm>
          <a:prstGeom prst="rect">
            <a:avLst/>
          </a:prstGeom>
        </p:spPr>
      </p:pic>
      <p:sp>
        <p:nvSpPr>
          <p:cNvPr name="TextBox 15" id="15"/>
          <p:cNvSpPr txBox="true"/>
          <p:nvPr/>
        </p:nvSpPr>
        <p:spPr>
          <a:xfrm rot="0">
            <a:off x="1100069" y="541587"/>
            <a:ext cx="16087862" cy="2200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640"/>
              </a:lnSpc>
              <a:spcBef>
                <a:spcPct val="0"/>
              </a:spcBef>
            </a:pPr>
            <a:r>
              <a:rPr lang="en-US" sz="7200" u="none">
                <a:solidFill>
                  <a:srgbClr val="7B2E20"/>
                </a:solidFill>
                <a:latin typeface="Bukhari Script"/>
              </a:rPr>
              <a:t>Download this presentation as </a:t>
            </a:r>
          </a:p>
          <a:p>
            <a:pPr algn="ctr" marL="0" indent="0" lvl="0">
              <a:lnSpc>
                <a:spcPts val="8640"/>
              </a:lnSpc>
              <a:spcBef>
                <a:spcPct val="0"/>
              </a:spcBef>
            </a:pPr>
            <a:r>
              <a:rPr lang="en-US" sz="7200" u="none">
                <a:solidFill>
                  <a:srgbClr val="7B2E20"/>
                </a:solidFill>
                <a:latin typeface="Bukhari Script"/>
              </a:rPr>
              <a:t>a Powerpoint template in 3 steps</a:t>
            </a:r>
          </a:p>
        </p:txBody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6">
            <a:alphaModFix amt="6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541237">
            <a:off x="-1698083" y="-539248"/>
            <a:ext cx="3414547" cy="3912502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67619">
            <a:off x="16135551" y="-279276"/>
            <a:ext cx="3744587" cy="2615952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16568581" y="8026168"/>
            <a:ext cx="2234687" cy="3791622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0326" y="7293894"/>
            <a:ext cx="1877494" cy="2993106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0">
            <a:off x="6987797" y="3881857"/>
            <a:ext cx="4312405" cy="1653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FFFFFF"/>
                </a:solidFill>
                <a:latin typeface="Garet Book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510306" y="3881857"/>
            <a:ext cx="4370336" cy="2491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FFFFFF"/>
                </a:solidFill>
                <a:latin typeface="Garet Book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587320" y="3881857"/>
            <a:ext cx="4010411" cy="1653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FFFFFF"/>
                </a:solidFill>
                <a:latin typeface="Garet Book"/>
              </a:rPr>
              <a:t>Enter "PowerPoint" in the search bar and click on the PowerPoint icon to download.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14360" t="33870" r="-14488" b="141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name="AutoShape 3" id="3"/>
          <p:cNvSpPr/>
          <p:nvPr/>
        </p:nvSpPr>
        <p:spPr>
          <a:xfrm rot="-5400000">
            <a:off x="1792016" y="5103420"/>
            <a:ext cx="10257527" cy="0"/>
          </a:xfrm>
          <a:prstGeom prst="line">
            <a:avLst/>
          </a:prstGeom>
          <a:ln cap="rnd" w="95250">
            <a:solidFill>
              <a:srgbClr val="FFFFFF">
                <a:alpha val="84706"/>
              </a:srgbClr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90719" y="1152207"/>
            <a:ext cx="847097" cy="728504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513526" y="1100458"/>
            <a:ext cx="579376" cy="832001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209671" y="1100458"/>
            <a:ext cx="832001" cy="832001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64756" y="1203956"/>
            <a:ext cx="1017021" cy="625006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53630" y="1144779"/>
            <a:ext cx="743360" cy="74336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268845" y="1144779"/>
            <a:ext cx="822632" cy="74336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63331" y="1144779"/>
            <a:ext cx="496024" cy="74336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531209" y="1100458"/>
            <a:ext cx="602067" cy="832001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069676" y="2942563"/>
            <a:ext cx="743360" cy="743360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10038" y="2942563"/>
            <a:ext cx="743360" cy="743360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04888" y="2898242"/>
            <a:ext cx="827463" cy="832001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70062" y="2898242"/>
            <a:ext cx="871621" cy="832001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471543" y="2898242"/>
            <a:ext cx="682241" cy="832001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29315" y="2898242"/>
            <a:ext cx="825951" cy="832001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57961" y="2898242"/>
            <a:ext cx="730649" cy="832001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248629" y="3013798"/>
            <a:ext cx="1010671" cy="600890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417536" y="4696027"/>
            <a:ext cx="832001" cy="832001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10038" y="4696027"/>
            <a:ext cx="967444" cy="832001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789592" y="4696027"/>
            <a:ext cx="832001" cy="832001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61648" y="4696027"/>
            <a:ext cx="830489" cy="832001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32191" y="4696027"/>
            <a:ext cx="904349" cy="832001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976595" y="4699633"/>
            <a:ext cx="665830" cy="824789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248629" y="4838890"/>
            <a:ext cx="950796" cy="546276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54737" y="6499730"/>
            <a:ext cx="931977" cy="832001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245092" y="6493811"/>
            <a:ext cx="601346" cy="824789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304816" y="6503336"/>
            <a:ext cx="773802" cy="824789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36996" y="6555972"/>
            <a:ext cx="525902" cy="719517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21275" y="6632760"/>
            <a:ext cx="940385" cy="565941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20038" y="6555972"/>
            <a:ext cx="911831" cy="719517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90247" y="6555972"/>
            <a:ext cx="719517" cy="719517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68142" y="6555972"/>
            <a:ext cx="719517" cy="719517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364717" y="8370674"/>
            <a:ext cx="703404" cy="814467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6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066589" y="8297514"/>
            <a:ext cx="744172" cy="960786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6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95556" y="8297514"/>
            <a:ext cx="517077" cy="960786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7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622076" y="8370674"/>
            <a:ext cx="410195" cy="814467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7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86227" y="8477768"/>
            <a:ext cx="600279" cy="600279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7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40462" y="8477768"/>
            <a:ext cx="733674" cy="600279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7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28092" y="8477768"/>
            <a:ext cx="857541" cy="600279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7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39589" y="8370674"/>
            <a:ext cx="712289" cy="814467"/>
          </a:xfrm>
          <a:prstGeom prst="rect">
            <a:avLst/>
          </a:prstGeom>
        </p:spPr>
      </p:pic>
      <p:sp>
        <p:nvSpPr>
          <p:cNvPr name="TextBox 43" id="43"/>
          <p:cNvSpPr txBox="true"/>
          <p:nvPr/>
        </p:nvSpPr>
        <p:spPr>
          <a:xfrm rot="0">
            <a:off x="1028700" y="1019175"/>
            <a:ext cx="5059131" cy="2295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C85103"/>
                </a:solidFill>
                <a:latin typeface="Bukhari Script"/>
              </a:rPr>
              <a:t>Resource </a:t>
            </a:r>
          </a:p>
          <a:p>
            <a:pPr>
              <a:lnSpc>
                <a:spcPts val="9000"/>
              </a:lnSpc>
            </a:pPr>
            <a:r>
              <a:rPr lang="en-US" sz="7500">
                <a:solidFill>
                  <a:srgbClr val="C85103"/>
                </a:solidFill>
                <a:latin typeface="Bukhari Script"/>
              </a:rPr>
              <a:t>Page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028700" y="6926580"/>
            <a:ext cx="5059131" cy="2331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Garet Book"/>
              </a:rPr>
              <a:t>Use these design resources in your Canva Presentation. Happy designing! </a:t>
            </a: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C85103"/>
                </a:solidFill>
                <a:latin typeface="Garet Book"/>
              </a:rPr>
              <a:t>Don't forget to delete this page before presenting.</a:t>
            </a:r>
            <a:r>
              <a:rPr lang="en-US" sz="2400">
                <a:solidFill>
                  <a:srgbClr val="C85103"/>
                </a:solidFill>
                <a:latin typeface="Garet Book"/>
              </a:rPr>
              <a:t> 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14360" t="33870" r="-14488" b="141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348278" y="2397259"/>
            <a:ext cx="15099829" cy="3314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075"/>
              </a:lnSpc>
              <a:spcBef>
                <a:spcPct val="0"/>
              </a:spcBef>
            </a:pPr>
            <a:r>
              <a:rPr lang="en-US" sz="10896">
                <a:solidFill>
                  <a:srgbClr val="7B2E20"/>
                </a:solidFill>
                <a:latin typeface="Bukhari Script"/>
              </a:rPr>
              <a:t>Free templates for all your presentation needs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35047"/>
          <a:stretch>
            <a:fillRect/>
          </a:stretch>
        </p:blipFill>
        <p:spPr>
          <a:xfrm flipH="false" flipV="false" rot="0">
            <a:off x="1348278" y="6632461"/>
            <a:ext cx="3157418" cy="3337153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1279157" y="7915275"/>
            <a:ext cx="3303744" cy="134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FFFFFF"/>
                </a:solidFill>
                <a:latin typeface="Garet Book"/>
              </a:rPr>
              <a:t>For PowerPoint, Google Slides, and Canva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35047"/>
          <a:stretch>
            <a:fillRect/>
          </a:stretch>
        </p:blipFill>
        <p:spPr>
          <a:xfrm flipH="false" flipV="false" rot="0">
            <a:off x="5399963" y="6632461"/>
            <a:ext cx="3157418" cy="3337153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5400142" y="7915275"/>
            <a:ext cx="3117553" cy="1790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FFFFFF"/>
                </a:solidFill>
                <a:latin typeface="Garet Book"/>
              </a:rPr>
              <a:t>100% free for personal or commercial use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7010481" y="580644"/>
            <a:ext cx="3775424" cy="896112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35047"/>
          <a:stretch>
            <a:fillRect/>
          </a:stretch>
        </p:blipFill>
        <p:spPr>
          <a:xfrm flipH="false" flipV="false" rot="0">
            <a:off x="9451647" y="6632461"/>
            <a:ext cx="3157418" cy="3337153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9413045" y="7915275"/>
            <a:ext cx="3234622" cy="1790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FFFFFF"/>
                </a:solidFill>
                <a:latin typeface="Garet Book"/>
              </a:rPr>
              <a:t>Ready to use, professional, and customizable</a:t>
            </a:r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35047"/>
          <a:stretch>
            <a:fillRect/>
          </a:stretch>
        </p:blipFill>
        <p:spPr>
          <a:xfrm flipH="false" flipV="false" rot="0">
            <a:off x="13503331" y="6632461"/>
            <a:ext cx="3157418" cy="3337153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13544704" y="7915275"/>
            <a:ext cx="3068421" cy="1790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FFFFFF"/>
                </a:solidFill>
                <a:latin typeface="Garet Book"/>
              </a:rPr>
              <a:t>Blow your audience away with attractive visuals</a:t>
            </a:r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true" flipV="true" rot="0">
            <a:off x="0" y="0"/>
            <a:ext cx="4505697" cy="2687034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586171">
            <a:off x="15932867" y="7666410"/>
            <a:ext cx="3891287" cy="3183780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6"/>
          <a:srcRect l="0" t="0" r="0" b="0"/>
          <a:stretch>
            <a:fillRect/>
          </a:stretch>
        </p:blipFill>
        <p:spPr>
          <a:xfrm flipH="false" flipV="false" rot="-10800000">
            <a:off x="16685659" y="-2023925"/>
            <a:ext cx="2385702" cy="404785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14360" t="33870" r="-14488" b="141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100069" y="3675312"/>
            <a:ext cx="5190811" cy="6060577"/>
            <a:chOff x="0" y="0"/>
            <a:chExt cx="1367127" cy="1596201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1367127" cy="1596201"/>
            </a:xfrm>
            <a:custGeom>
              <a:avLst/>
              <a:gdLst/>
              <a:ahLst/>
              <a:cxnLst/>
              <a:rect r="r" b="b" t="t" l="l"/>
              <a:pathLst>
                <a:path h="1596201" w="1367127">
                  <a:moveTo>
                    <a:pt x="76065" y="0"/>
                  </a:moveTo>
                  <a:lnTo>
                    <a:pt x="1291063" y="0"/>
                  </a:lnTo>
                  <a:cubicBezTo>
                    <a:pt x="1311236" y="0"/>
                    <a:pt x="1330584" y="8014"/>
                    <a:pt x="1344848" y="22279"/>
                  </a:cubicBezTo>
                  <a:cubicBezTo>
                    <a:pt x="1359113" y="36544"/>
                    <a:pt x="1367127" y="55891"/>
                    <a:pt x="1367127" y="76065"/>
                  </a:cubicBezTo>
                  <a:lnTo>
                    <a:pt x="1367127" y="1520137"/>
                  </a:lnTo>
                  <a:cubicBezTo>
                    <a:pt x="1367127" y="1540310"/>
                    <a:pt x="1359113" y="1559658"/>
                    <a:pt x="1344848" y="1573922"/>
                  </a:cubicBezTo>
                  <a:cubicBezTo>
                    <a:pt x="1330584" y="1588187"/>
                    <a:pt x="1311236" y="1596201"/>
                    <a:pt x="1291063" y="1596201"/>
                  </a:cubicBezTo>
                  <a:lnTo>
                    <a:pt x="76065" y="1596201"/>
                  </a:lnTo>
                  <a:cubicBezTo>
                    <a:pt x="34055" y="1596201"/>
                    <a:pt x="0" y="1562146"/>
                    <a:pt x="0" y="1520137"/>
                  </a:cubicBezTo>
                  <a:lnTo>
                    <a:pt x="0" y="76065"/>
                  </a:lnTo>
                  <a:cubicBezTo>
                    <a:pt x="0" y="55891"/>
                    <a:pt x="8014" y="36544"/>
                    <a:pt x="22279" y="22279"/>
                  </a:cubicBezTo>
                  <a:cubicBezTo>
                    <a:pt x="36544" y="8014"/>
                    <a:pt x="55891" y="0"/>
                    <a:pt x="76065" y="0"/>
                  </a:cubicBezTo>
                  <a:close/>
                </a:path>
              </a:pathLst>
            </a:custGeom>
            <a:solidFill>
              <a:srgbClr val="CBAE99">
                <a:alpha val="72941"/>
              </a:srgbClr>
            </a:solidFill>
            <a:ln w="66675">
              <a:solidFill>
                <a:srgbClr val="7B2E20">
                  <a:alpha val="72941"/>
                </a:srgbClr>
              </a:solidFill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6548594" y="3675312"/>
            <a:ext cx="5190811" cy="6060577"/>
            <a:chOff x="0" y="0"/>
            <a:chExt cx="1367127" cy="1596201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1367127" cy="1596201"/>
            </a:xfrm>
            <a:custGeom>
              <a:avLst/>
              <a:gdLst/>
              <a:ahLst/>
              <a:cxnLst/>
              <a:rect r="r" b="b" t="t" l="l"/>
              <a:pathLst>
                <a:path h="1596201" w="1367127">
                  <a:moveTo>
                    <a:pt x="76065" y="0"/>
                  </a:moveTo>
                  <a:lnTo>
                    <a:pt x="1291063" y="0"/>
                  </a:lnTo>
                  <a:cubicBezTo>
                    <a:pt x="1311236" y="0"/>
                    <a:pt x="1330584" y="8014"/>
                    <a:pt x="1344848" y="22279"/>
                  </a:cubicBezTo>
                  <a:cubicBezTo>
                    <a:pt x="1359113" y="36544"/>
                    <a:pt x="1367127" y="55891"/>
                    <a:pt x="1367127" y="76065"/>
                  </a:cubicBezTo>
                  <a:lnTo>
                    <a:pt x="1367127" y="1520137"/>
                  </a:lnTo>
                  <a:cubicBezTo>
                    <a:pt x="1367127" y="1540310"/>
                    <a:pt x="1359113" y="1559658"/>
                    <a:pt x="1344848" y="1573922"/>
                  </a:cubicBezTo>
                  <a:cubicBezTo>
                    <a:pt x="1330584" y="1588187"/>
                    <a:pt x="1311236" y="1596201"/>
                    <a:pt x="1291063" y="1596201"/>
                  </a:cubicBezTo>
                  <a:lnTo>
                    <a:pt x="76065" y="1596201"/>
                  </a:lnTo>
                  <a:cubicBezTo>
                    <a:pt x="34055" y="1596201"/>
                    <a:pt x="0" y="1562146"/>
                    <a:pt x="0" y="1520137"/>
                  </a:cubicBezTo>
                  <a:lnTo>
                    <a:pt x="0" y="76065"/>
                  </a:lnTo>
                  <a:cubicBezTo>
                    <a:pt x="0" y="55891"/>
                    <a:pt x="8014" y="36544"/>
                    <a:pt x="22279" y="22279"/>
                  </a:cubicBezTo>
                  <a:cubicBezTo>
                    <a:pt x="36544" y="8014"/>
                    <a:pt x="55891" y="0"/>
                    <a:pt x="76065" y="0"/>
                  </a:cubicBezTo>
                  <a:close/>
                </a:path>
              </a:pathLst>
            </a:custGeom>
            <a:solidFill>
              <a:srgbClr val="CBAE99">
                <a:alpha val="72941"/>
              </a:srgbClr>
            </a:solidFill>
            <a:ln w="66675">
              <a:solidFill>
                <a:srgbClr val="7B2E20">
                  <a:alpha val="72941"/>
                </a:srgbClr>
              </a:solidFill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1997120" y="3675312"/>
            <a:ext cx="5190811" cy="6060577"/>
            <a:chOff x="0" y="0"/>
            <a:chExt cx="1367127" cy="1596201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1367127" cy="1596201"/>
            </a:xfrm>
            <a:custGeom>
              <a:avLst/>
              <a:gdLst/>
              <a:ahLst/>
              <a:cxnLst/>
              <a:rect r="r" b="b" t="t" l="l"/>
              <a:pathLst>
                <a:path h="1596201" w="1367127">
                  <a:moveTo>
                    <a:pt x="76065" y="0"/>
                  </a:moveTo>
                  <a:lnTo>
                    <a:pt x="1291063" y="0"/>
                  </a:lnTo>
                  <a:cubicBezTo>
                    <a:pt x="1311236" y="0"/>
                    <a:pt x="1330584" y="8014"/>
                    <a:pt x="1344848" y="22279"/>
                  </a:cubicBezTo>
                  <a:cubicBezTo>
                    <a:pt x="1359113" y="36544"/>
                    <a:pt x="1367127" y="55891"/>
                    <a:pt x="1367127" y="76065"/>
                  </a:cubicBezTo>
                  <a:lnTo>
                    <a:pt x="1367127" y="1520137"/>
                  </a:lnTo>
                  <a:cubicBezTo>
                    <a:pt x="1367127" y="1540310"/>
                    <a:pt x="1359113" y="1559658"/>
                    <a:pt x="1344848" y="1573922"/>
                  </a:cubicBezTo>
                  <a:cubicBezTo>
                    <a:pt x="1330584" y="1588187"/>
                    <a:pt x="1311236" y="1596201"/>
                    <a:pt x="1291063" y="1596201"/>
                  </a:cubicBezTo>
                  <a:lnTo>
                    <a:pt x="76065" y="1596201"/>
                  </a:lnTo>
                  <a:cubicBezTo>
                    <a:pt x="34055" y="1596201"/>
                    <a:pt x="0" y="1562146"/>
                    <a:pt x="0" y="1520137"/>
                  </a:cubicBezTo>
                  <a:lnTo>
                    <a:pt x="0" y="76065"/>
                  </a:lnTo>
                  <a:cubicBezTo>
                    <a:pt x="0" y="55891"/>
                    <a:pt x="8014" y="36544"/>
                    <a:pt x="22279" y="22279"/>
                  </a:cubicBezTo>
                  <a:cubicBezTo>
                    <a:pt x="36544" y="8014"/>
                    <a:pt x="55891" y="0"/>
                    <a:pt x="76065" y="0"/>
                  </a:cubicBezTo>
                  <a:close/>
                </a:path>
              </a:pathLst>
            </a:custGeom>
            <a:solidFill>
              <a:srgbClr val="CBAE99">
                <a:alpha val="72941"/>
              </a:srgbClr>
            </a:solidFill>
            <a:ln w="66675">
              <a:solidFill>
                <a:srgbClr val="7B2E20">
                  <a:alpha val="72941"/>
                </a:srgbClr>
              </a:solidFill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2257693" y="6705600"/>
            <a:ext cx="2875562" cy="2900210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8032733" y="5999917"/>
            <a:ext cx="2178481" cy="3395589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2664407" y="7242023"/>
            <a:ext cx="3856237" cy="2153483"/>
          </a:xfrm>
          <a:prstGeom prst="rect">
            <a:avLst/>
          </a:prstGeom>
        </p:spPr>
      </p:pic>
      <p:sp>
        <p:nvSpPr>
          <p:cNvPr name="TextBox 15" id="15"/>
          <p:cNvSpPr txBox="true"/>
          <p:nvPr/>
        </p:nvSpPr>
        <p:spPr>
          <a:xfrm rot="0">
            <a:off x="1100069" y="741612"/>
            <a:ext cx="16087862" cy="2200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640"/>
              </a:lnSpc>
              <a:spcBef>
                <a:spcPct val="0"/>
              </a:spcBef>
            </a:pPr>
            <a:r>
              <a:rPr lang="en-US" sz="7200" u="none">
                <a:solidFill>
                  <a:srgbClr val="7B2E20"/>
                </a:solidFill>
                <a:latin typeface="Bukhari Script"/>
              </a:rPr>
              <a:t>Download this presentation as </a:t>
            </a:r>
          </a:p>
          <a:p>
            <a:pPr algn="ctr" marL="0" indent="0" lvl="0">
              <a:lnSpc>
                <a:spcPts val="8640"/>
              </a:lnSpc>
              <a:spcBef>
                <a:spcPct val="0"/>
              </a:spcBef>
            </a:pPr>
            <a:r>
              <a:rPr lang="en-US" sz="7200" u="none">
                <a:solidFill>
                  <a:srgbClr val="7B2E20"/>
                </a:solidFill>
                <a:latin typeface="Bukhari Script"/>
              </a:rPr>
              <a:t>a Google Slide template in 3 steps</a:t>
            </a:r>
          </a:p>
        </p:txBody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6">
            <a:alphaModFix amt="6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541237">
            <a:off x="-1698083" y="-539248"/>
            <a:ext cx="3414547" cy="3912502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67619">
            <a:off x="16135551" y="-279276"/>
            <a:ext cx="3744587" cy="2615952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16568581" y="8026168"/>
            <a:ext cx="2234687" cy="3791622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0326" y="7293894"/>
            <a:ext cx="1877494" cy="2993106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0">
            <a:off x="6938290" y="4018746"/>
            <a:ext cx="4411420" cy="1653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FFFFFF"/>
                </a:solidFill>
                <a:latin typeface="Garet Book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543817" y="4018746"/>
            <a:ext cx="4303316" cy="2491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FFFFFF"/>
                </a:solidFill>
                <a:latin typeface="Garet Book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217482" y="4018746"/>
            <a:ext cx="4750088" cy="2910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Garet Book"/>
              </a:rPr>
              <a:t>Enter "Google Drive" in the search bar and click on the Google Drive icon to add this design as a Google slide in your G Drive. It will ask you to link your Google account to Canva the first time.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14360" t="33870" r="-14488" b="141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3984795" y="-423818"/>
            <a:ext cx="16066226" cy="10710818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666394"/>
            <a:ext cx="7758923" cy="1838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4400"/>
              </a:lnSpc>
              <a:spcBef>
                <a:spcPct val="0"/>
              </a:spcBef>
            </a:pPr>
            <a:r>
              <a:rPr lang="en-US" sz="12000" u="none">
                <a:solidFill>
                  <a:srgbClr val="37546B"/>
                </a:solidFill>
                <a:latin typeface="Bukhari Script"/>
              </a:rPr>
              <a:t>Overview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31474" y="3493007"/>
            <a:ext cx="7687573" cy="1162745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1028700" y="3769579"/>
            <a:ext cx="7190347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>
                <a:solidFill>
                  <a:srgbClr val="FFFFFF"/>
                </a:solidFill>
                <a:latin typeface="Garet Book"/>
              </a:rPr>
              <a:t>Add a section name here.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31474" y="4908355"/>
            <a:ext cx="7687573" cy="1162745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028700" y="5184928"/>
            <a:ext cx="7190347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>
                <a:solidFill>
                  <a:srgbClr val="FFFFFF"/>
                </a:solidFill>
                <a:latin typeface="Garet Book"/>
              </a:rPr>
              <a:t>Add a section name here.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31474" y="6328276"/>
            <a:ext cx="7687573" cy="1162745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028700" y="6604848"/>
            <a:ext cx="7190347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>
                <a:solidFill>
                  <a:srgbClr val="FFFFFF"/>
                </a:solidFill>
                <a:latin typeface="Garet Book"/>
              </a:rPr>
              <a:t>Add a section name here.</a:t>
            </a:r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31474" y="7748196"/>
            <a:ext cx="7687573" cy="1162745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1028700" y="8024769"/>
            <a:ext cx="7190347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>
                <a:solidFill>
                  <a:srgbClr val="FFFFFF"/>
                </a:solidFill>
                <a:latin typeface="Garet Book"/>
              </a:rPr>
              <a:t>Add a section name here.</a:t>
            </a:r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241508">
            <a:off x="16343252" y="-1751422"/>
            <a:ext cx="4281253" cy="3502843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241508">
            <a:off x="7003374" y="8687832"/>
            <a:ext cx="4281253" cy="350284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9B7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62917" y="4420737"/>
            <a:ext cx="8656058" cy="2912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2931"/>
              </a:lnSpc>
              <a:spcBef>
                <a:spcPct val="0"/>
              </a:spcBef>
            </a:pPr>
            <a:r>
              <a:rPr lang="en-US" sz="19109">
                <a:solidFill>
                  <a:srgbClr val="FFFFFF"/>
                </a:solidFill>
                <a:latin typeface="Bukhari Script"/>
              </a:rPr>
              <a:t>Section 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903899">
            <a:off x="12940722" y="-572195"/>
            <a:ext cx="9336356" cy="12463582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37605" t="0" r="13533" b="0"/>
          <a:stretch>
            <a:fillRect/>
          </a:stretch>
        </p:blipFill>
        <p:spPr>
          <a:xfrm flipH="false" flipV="false" rot="-5400000">
            <a:off x="9933491" y="-1277433"/>
            <a:ext cx="7077076" cy="9631942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37605" t="0" r="13533" b="0"/>
          <a:stretch>
            <a:fillRect/>
          </a:stretch>
        </p:blipFill>
        <p:spPr>
          <a:xfrm flipH="false" flipV="false" rot="-5400000">
            <a:off x="13046389" y="4814623"/>
            <a:ext cx="5885164" cy="8009742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4290726" y="7077076"/>
            <a:ext cx="7693374" cy="2906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931"/>
              </a:lnSpc>
              <a:spcBef>
                <a:spcPct val="0"/>
              </a:spcBef>
            </a:pPr>
            <a:r>
              <a:rPr lang="en-US" sz="19109" u="none">
                <a:solidFill>
                  <a:srgbClr val="FFFFFF"/>
                </a:solidFill>
                <a:latin typeface="Bukhari Script"/>
              </a:rPr>
              <a:t>Header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4260627">
            <a:off x="-4104610" y="-6442481"/>
            <a:ext cx="8535054" cy="11393883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679942" y="1293632"/>
            <a:ext cx="3359885" cy="3849868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241508">
            <a:off x="5262365" y="-833976"/>
            <a:ext cx="2050393" cy="167759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14360" t="33870" r="-14488" b="141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248952" y="1193190"/>
            <a:ext cx="10668531" cy="7825526"/>
            <a:chOff x="0" y="0"/>
            <a:chExt cx="4198620" cy="3079750"/>
          </a:xfrm>
        </p:grpSpPr>
        <p:sp>
          <p:nvSpPr>
            <p:cNvPr name="Freeform 4" id="4"/>
            <p:cNvSpPr/>
            <p:nvPr/>
          </p:nvSpPr>
          <p:spPr>
            <a:xfrm>
              <a:off x="-12699" y="-2540"/>
              <a:ext cx="4215129" cy="3083560"/>
            </a:xfrm>
            <a:custGeom>
              <a:avLst/>
              <a:gdLst/>
              <a:ahLst/>
              <a:cxnLst/>
              <a:rect r="r" b="b" t="t" l="l"/>
              <a:pathLst>
                <a:path h="3083560" w="4215129">
                  <a:moveTo>
                    <a:pt x="4196079" y="1511300"/>
                  </a:moveTo>
                  <a:cubicBezTo>
                    <a:pt x="4199889" y="1508760"/>
                    <a:pt x="4203699" y="1507490"/>
                    <a:pt x="4206239" y="1503680"/>
                  </a:cubicBezTo>
                  <a:cubicBezTo>
                    <a:pt x="4208779" y="1501140"/>
                    <a:pt x="4213859" y="1497330"/>
                    <a:pt x="4213859" y="1493520"/>
                  </a:cubicBezTo>
                  <a:cubicBezTo>
                    <a:pt x="4213859" y="1490980"/>
                    <a:pt x="4208779" y="1487170"/>
                    <a:pt x="4206239" y="1484630"/>
                  </a:cubicBezTo>
                  <a:lnTo>
                    <a:pt x="4194809" y="1473200"/>
                  </a:lnTo>
                  <a:cubicBezTo>
                    <a:pt x="4197349" y="1470660"/>
                    <a:pt x="4202429" y="1469390"/>
                    <a:pt x="4202429" y="1465580"/>
                  </a:cubicBezTo>
                  <a:cubicBezTo>
                    <a:pt x="4204969" y="1455420"/>
                    <a:pt x="4208779" y="1445260"/>
                    <a:pt x="4208779" y="1435100"/>
                  </a:cubicBezTo>
                  <a:cubicBezTo>
                    <a:pt x="4208779" y="1430020"/>
                    <a:pt x="4199889" y="1426210"/>
                    <a:pt x="4194809" y="1419860"/>
                  </a:cubicBezTo>
                  <a:cubicBezTo>
                    <a:pt x="4199889" y="1419860"/>
                    <a:pt x="4202429" y="1419860"/>
                    <a:pt x="4206239" y="1418590"/>
                  </a:cubicBezTo>
                  <a:lnTo>
                    <a:pt x="4206239" y="1414780"/>
                  </a:lnTo>
                  <a:lnTo>
                    <a:pt x="4194809" y="1414780"/>
                  </a:lnTo>
                  <a:cubicBezTo>
                    <a:pt x="4187189" y="1409700"/>
                    <a:pt x="4179569" y="1399540"/>
                    <a:pt x="4177029" y="1400810"/>
                  </a:cubicBezTo>
                  <a:cubicBezTo>
                    <a:pt x="4163059" y="1408430"/>
                    <a:pt x="4163059" y="1398270"/>
                    <a:pt x="4160519" y="1390650"/>
                  </a:cubicBezTo>
                  <a:cubicBezTo>
                    <a:pt x="4155439" y="1391920"/>
                    <a:pt x="4150359" y="1393190"/>
                    <a:pt x="4146549" y="1391920"/>
                  </a:cubicBezTo>
                  <a:cubicBezTo>
                    <a:pt x="4137659" y="1390650"/>
                    <a:pt x="4128769" y="1386840"/>
                    <a:pt x="4119879" y="1386840"/>
                  </a:cubicBezTo>
                  <a:cubicBezTo>
                    <a:pt x="4108449" y="1385570"/>
                    <a:pt x="4095749" y="1385570"/>
                    <a:pt x="4083049" y="1384300"/>
                  </a:cubicBezTo>
                  <a:cubicBezTo>
                    <a:pt x="4063999" y="1381760"/>
                    <a:pt x="4044949" y="1379220"/>
                    <a:pt x="4025899" y="1376680"/>
                  </a:cubicBezTo>
                  <a:cubicBezTo>
                    <a:pt x="4024629" y="1376680"/>
                    <a:pt x="4022089" y="1379220"/>
                    <a:pt x="4020819" y="1379220"/>
                  </a:cubicBezTo>
                  <a:cubicBezTo>
                    <a:pt x="4010659" y="1377950"/>
                    <a:pt x="4000499" y="1376680"/>
                    <a:pt x="3991609" y="1374140"/>
                  </a:cubicBezTo>
                  <a:cubicBezTo>
                    <a:pt x="3989069" y="1372870"/>
                    <a:pt x="3987799" y="1366520"/>
                    <a:pt x="3987799" y="1363980"/>
                  </a:cubicBezTo>
                  <a:cubicBezTo>
                    <a:pt x="4001769" y="1353820"/>
                    <a:pt x="4015740" y="1343660"/>
                    <a:pt x="4024629" y="1337310"/>
                  </a:cubicBezTo>
                  <a:cubicBezTo>
                    <a:pt x="4034789" y="1336040"/>
                    <a:pt x="4041139" y="1334770"/>
                    <a:pt x="4050029" y="1334770"/>
                  </a:cubicBezTo>
                  <a:cubicBezTo>
                    <a:pt x="4042409" y="1324610"/>
                    <a:pt x="4037329" y="1319530"/>
                    <a:pt x="4030979" y="1311910"/>
                  </a:cubicBezTo>
                  <a:cubicBezTo>
                    <a:pt x="4027169" y="1313180"/>
                    <a:pt x="4023359" y="1314450"/>
                    <a:pt x="4017009" y="1316990"/>
                  </a:cubicBezTo>
                  <a:cubicBezTo>
                    <a:pt x="4017009" y="1310640"/>
                    <a:pt x="4017009" y="1304290"/>
                    <a:pt x="4018279" y="1304290"/>
                  </a:cubicBezTo>
                  <a:cubicBezTo>
                    <a:pt x="4023359" y="1303020"/>
                    <a:pt x="4030979" y="1301750"/>
                    <a:pt x="4034789" y="1304290"/>
                  </a:cubicBezTo>
                  <a:cubicBezTo>
                    <a:pt x="4039869" y="1308100"/>
                    <a:pt x="4042409" y="1314450"/>
                    <a:pt x="4047489" y="1322070"/>
                  </a:cubicBezTo>
                  <a:cubicBezTo>
                    <a:pt x="4050029" y="1322070"/>
                    <a:pt x="4055109" y="1323340"/>
                    <a:pt x="4060189" y="1323340"/>
                  </a:cubicBezTo>
                  <a:cubicBezTo>
                    <a:pt x="4058919" y="1306830"/>
                    <a:pt x="4058919" y="1306830"/>
                    <a:pt x="4044949" y="1282700"/>
                  </a:cubicBezTo>
                  <a:cubicBezTo>
                    <a:pt x="4062729" y="1282700"/>
                    <a:pt x="4067809" y="1277620"/>
                    <a:pt x="4063999" y="1259840"/>
                  </a:cubicBezTo>
                  <a:cubicBezTo>
                    <a:pt x="4075429" y="1258570"/>
                    <a:pt x="4088129" y="1257300"/>
                    <a:pt x="4099559" y="1257300"/>
                  </a:cubicBezTo>
                  <a:cubicBezTo>
                    <a:pt x="4098289" y="1254760"/>
                    <a:pt x="4095749" y="1249680"/>
                    <a:pt x="4094479" y="1245870"/>
                  </a:cubicBezTo>
                  <a:cubicBezTo>
                    <a:pt x="4099559" y="1247140"/>
                    <a:pt x="4103369" y="1248410"/>
                    <a:pt x="4105909" y="1249680"/>
                  </a:cubicBezTo>
                  <a:cubicBezTo>
                    <a:pt x="4107179" y="1243330"/>
                    <a:pt x="4107179" y="1236980"/>
                    <a:pt x="4108449" y="1231900"/>
                  </a:cubicBezTo>
                  <a:cubicBezTo>
                    <a:pt x="4109719" y="1225550"/>
                    <a:pt x="4110989" y="1217930"/>
                    <a:pt x="4112259" y="1211580"/>
                  </a:cubicBezTo>
                  <a:cubicBezTo>
                    <a:pt x="4112259" y="1209040"/>
                    <a:pt x="4110989" y="1205230"/>
                    <a:pt x="4112259" y="1201420"/>
                  </a:cubicBezTo>
                  <a:cubicBezTo>
                    <a:pt x="4116069" y="1191260"/>
                    <a:pt x="4117339" y="1176020"/>
                    <a:pt x="4113529" y="1168400"/>
                  </a:cubicBezTo>
                  <a:cubicBezTo>
                    <a:pt x="4116069" y="1165860"/>
                    <a:pt x="4117339" y="1162050"/>
                    <a:pt x="4117339" y="1159510"/>
                  </a:cubicBezTo>
                  <a:cubicBezTo>
                    <a:pt x="4117339" y="1149350"/>
                    <a:pt x="4117339" y="1137920"/>
                    <a:pt x="4116069" y="1127760"/>
                  </a:cubicBezTo>
                  <a:cubicBezTo>
                    <a:pt x="4114799" y="1117600"/>
                    <a:pt x="4113529" y="1108710"/>
                    <a:pt x="4112259" y="1098550"/>
                  </a:cubicBezTo>
                  <a:cubicBezTo>
                    <a:pt x="4110989" y="1096010"/>
                    <a:pt x="4110989" y="1093470"/>
                    <a:pt x="4112259" y="1089660"/>
                  </a:cubicBezTo>
                  <a:cubicBezTo>
                    <a:pt x="4116069" y="1079500"/>
                    <a:pt x="4118609" y="1069340"/>
                    <a:pt x="4110989" y="1059180"/>
                  </a:cubicBezTo>
                  <a:cubicBezTo>
                    <a:pt x="4108449" y="1056640"/>
                    <a:pt x="4109719" y="1050290"/>
                    <a:pt x="4110989" y="1046480"/>
                  </a:cubicBezTo>
                  <a:cubicBezTo>
                    <a:pt x="4114799" y="1032510"/>
                    <a:pt x="4107179" y="1021080"/>
                    <a:pt x="4093209" y="1018540"/>
                  </a:cubicBezTo>
                  <a:lnTo>
                    <a:pt x="4088129" y="1018540"/>
                  </a:lnTo>
                  <a:cubicBezTo>
                    <a:pt x="4089399" y="1014730"/>
                    <a:pt x="4090669" y="1013460"/>
                    <a:pt x="4091939" y="1010920"/>
                  </a:cubicBezTo>
                  <a:cubicBezTo>
                    <a:pt x="4088129" y="1009650"/>
                    <a:pt x="4084319" y="1009650"/>
                    <a:pt x="4081779" y="1007110"/>
                  </a:cubicBezTo>
                  <a:cubicBezTo>
                    <a:pt x="4079239" y="1005840"/>
                    <a:pt x="4077969" y="1002030"/>
                    <a:pt x="4075429" y="1000760"/>
                  </a:cubicBezTo>
                  <a:cubicBezTo>
                    <a:pt x="4065269" y="995680"/>
                    <a:pt x="4053839" y="990600"/>
                    <a:pt x="4042409" y="985520"/>
                  </a:cubicBezTo>
                  <a:cubicBezTo>
                    <a:pt x="4038599" y="984250"/>
                    <a:pt x="4033519" y="984250"/>
                    <a:pt x="4029709" y="984250"/>
                  </a:cubicBezTo>
                  <a:cubicBezTo>
                    <a:pt x="4027169" y="985520"/>
                    <a:pt x="4025899" y="980440"/>
                    <a:pt x="4023359" y="980440"/>
                  </a:cubicBezTo>
                  <a:cubicBezTo>
                    <a:pt x="4005579" y="976630"/>
                    <a:pt x="3987799" y="974090"/>
                    <a:pt x="3970019" y="969010"/>
                  </a:cubicBezTo>
                  <a:cubicBezTo>
                    <a:pt x="3956049" y="963930"/>
                    <a:pt x="3939539" y="974090"/>
                    <a:pt x="3925569" y="963930"/>
                  </a:cubicBezTo>
                  <a:cubicBezTo>
                    <a:pt x="3924299" y="962660"/>
                    <a:pt x="3921759" y="965200"/>
                    <a:pt x="3920489" y="965200"/>
                  </a:cubicBezTo>
                  <a:cubicBezTo>
                    <a:pt x="3909059" y="962660"/>
                    <a:pt x="3898899" y="969010"/>
                    <a:pt x="3887469" y="965200"/>
                  </a:cubicBezTo>
                  <a:cubicBezTo>
                    <a:pt x="3876039" y="961390"/>
                    <a:pt x="3863339" y="960120"/>
                    <a:pt x="3858259" y="948690"/>
                  </a:cubicBezTo>
                  <a:cubicBezTo>
                    <a:pt x="3853179" y="937260"/>
                    <a:pt x="3849369" y="925830"/>
                    <a:pt x="3849369" y="914400"/>
                  </a:cubicBezTo>
                  <a:cubicBezTo>
                    <a:pt x="3850639" y="900430"/>
                    <a:pt x="3856989" y="885190"/>
                    <a:pt x="3832859" y="887730"/>
                  </a:cubicBezTo>
                  <a:cubicBezTo>
                    <a:pt x="3834129" y="885190"/>
                    <a:pt x="3834129" y="882650"/>
                    <a:pt x="3835399" y="881380"/>
                  </a:cubicBezTo>
                  <a:cubicBezTo>
                    <a:pt x="3761739" y="873760"/>
                    <a:pt x="3688079" y="867410"/>
                    <a:pt x="3615689" y="859790"/>
                  </a:cubicBezTo>
                  <a:cubicBezTo>
                    <a:pt x="3613149" y="850900"/>
                    <a:pt x="3610609" y="840740"/>
                    <a:pt x="3608069" y="826770"/>
                  </a:cubicBezTo>
                  <a:cubicBezTo>
                    <a:pt x="3622039" y="842010"/>
                    <a:pt x="3634739" y="850900"/>
                    <a:pt x="3652519" y="849630"/>
                  </a:cubicBezTo>
                  <a:cubicBezTo>
                    <a:pt x="3653789" y="839470"/>
                    <a:pt x="3652519" y="831850"/>
                    <a:pt x="3642359" y="825500"/>
                  </a:cubicBezTo>
                  <a:cubicBezTo>
                    <a:pt x="3641089" y="824230"/>
                    <a:pt x="3639819" y="819150"/>
                    <a:pt x="3641089" y="816610"/>
                  </a:cubicBezTo>
                  <a:cubicBezTo>
                    <a:pt x="3646169" y="803910"/>
                    <a:pt x="3651249" y="792480"/>
                    <a:pt x="3655059" y="781050"/>
                  </a:cubicBezTo>
                  <a:cubicBezTo>
                    <a:pt x="3660139" y="784860"/>
                    <a:pt x="3663949" y="787400"/>
                    <a:pt x="3669029" y="789940"/>
                  </a:cubicBezTo>
                  <a:lnTo>
                    <a:pt x="3671569" y="787400"/>
                  </a:lnTo>
                  <a:lnTo>
                    <a:pt x="3656329" y="764540"/>
                  </a:lnTo>
                  <a:cubicBezTo>
                    <a:pt x="3666489" y="767080"/>
                    <a:pt x="3675379" y="768350"/>
                    <a:pt x="3686809" y="770890"/>
                  </a:cubicBezTo>
                  <a:cubicBezTo>
                    <a:pt x="3682999" y="763270"/>
                    <a:pt x="3679189" y="758190"/>
                    <a:pt x="3679189" y="758190"/>
                  </a:cubicBezTo>
                  <a:cubicBezTo>
                    <a:pt x="3685539" y="753110"/>
                    <a:pt x="3691889" y="748030"/>
                    <a:pt x="3700779" y="741680"/>
                  </a:cubicBezTo>
                  <a:cubicBezTo>
                    <a:pt x="3700779" y="740410"/>
                    <a:pt x="3702049" y="732790"/>
                    <a:pt x="3705859" y="731520"/>
                  </a:cubicBezTo>
                  <a:cubicBezTo>
                    <a:pt x="3713479" y="727710"/>
                    <a:pt x="3716019" y="734060"/>
                    <a:pt x="3718559" y="740410"/>
                  </a:cubicBezTo>
                  <a:cubicBezTo>
                    <a:pt x="3719829" y="744220"/>
                    <a:pt x="3727449" y="745490"/>
                    <a:pt x="3732529" y="746760"/>
                  </a:cubicBezTo>
                  <a:cubicBezTo>
                    <a:pt x="3737609" y="748030"/>
                    <a:pt x="3743959" y="748030"/>
                    <a:pt x="3750309" y="746760"/>
                  </a:cubicBezTo>
                  <a:cubicBezTo>
                    <a:pt x="3760469" y="746760"/>
                    <a:pt x="3770629" y="745490"/>
                    <a:pt x="3784599" y="744220"/>
                  </a:cubicBezTo>
                  <a:cubicBezTo>
                    <a:pt x="3774440" y="741680"/>
                    <a:pt x="3766819" y="739140"/>
                    <a:pt x="3760469" y="737870"/>
                  </a:cubicBezTo>
                  <a:cubicBezTo>
                    <a:pt x="3760469" y="736600"/>
                    <a:pt x="3760469" y="735330"/>
                    <a:pt x="3759199" y="734060"/>
                  </a:cubicBezTo>
                  <a:cubicBezTo>
                    <a:pt x="3769359" y="731520"/>
                    <a:pt x="3779519" y="728980"/>
                    <a:pt x="3788409" y="726440"/>
                  </a:cubicBezTo>
                  <a:cubicBezTo>
                    <a:pt x="3798569" y="728980"/>
                    <a:pt x="3807459" y="732790"/>
                    <a:pt x="3815079" y="735330"/>
                  </a:cubicBezTo>
                  <a:cubicBezTo>
                    <a:pt x="3817619" y="758190"/>
                    <a:pt x="3832859" y="739140"/>
                    <a:pt x="3841749" y="741680"/>
                  </a:cubicBezTo>
                  <a:cubicBezTo>
                    <a:pt x="3839209" y="736600"/>
                    <a:pt x="3835399" y="731520"/>
                    <a:pt x="3831590" y="725170"/>
                  </a:cubicBezTo>
                  <a:cubicBezTo>
                    <a:pt x="3848099" y="727710"/>
                    <a:pt x="3864610" y="727710"/>
                    <a:pt x="3876040" y="740410"/>
                  </a:cubicBezTo>
                  <a:cubicBezTo>
                    <a:pt x="3877310" y="741680"/>
                    <a:pt x="3882390" y="740410"/>
                    <a:pt x="3884930" y="739140"/>
                  </a:cubicBezTo>
                  <a:cubicBezTo>
                    <a:pt x="3888740" y="740410"/>
                    <a:pt x="3895090" y="742950"/>
                    <a:pt x="3897630" y="741680"/>
                  </a:cubicBezTo>
                  <a:cubicBezTo>
                    <a:pt x="3901440" y="737870"/>
                    <a:pt x="3901440" y="731520"/>
                    <a:pt x="3905250" y="723900"/>
                  </a:cubicBezTo>
                  <a:cubicBezTo>
                    <a:pt x="3914140" y="739140"/>
                    <a:pt x="3923030" y="730250"/>
                    <a:pt x="3931920" y="723900"/>
                  </a:cubicBezTo>
                  <a:cubicBezTo>
                    <a:pt x="3930650" y="727710"/>
                    <a:pt x="3930650" y="730250"/>
                    <a:pt x="3930650" y="730250"/>
                  </a:cubicBezTo>
                  <a:cubicBezTo>
                    <a:pt x="3938270" y="734060"/>
                    <a:pt x="3944620" y="736600"/>
                    <a:pt x="3953510" y="740410"/>
                  </a:cubicBezTo>
                  <a:cubicBezTo>
                    <a:pt x="3959860" y="737870"/>
                    <a:pt x="3967480" y="728980"/>
                    <a:pt x="3978910" y="737870"/>
                  </a:cubicBezTo>
                  <a:cubicBezTo>
                    <a:pt x="3980180" y="739140"/>
                    <a:pt x="3985260" y="736600"/>
                    <a:pt x="3989069" y="736600"/>
                  </a:cubicBezTo>
                  <a:cubicBezTo>
                    <a:pt x="3992879" y="735330"/>
                    <a:pt x="3995419" y="735330"/>
                    <a:pt x="3996690" y="734060"/>
                  </a:cubicBezTo>
                  <a:cubicBezTo>
                    <a:pt x="3999230" y="725170"/>
                    <a:pt x="4000499" y="717550"/>
                    <a:pt x="4004310" y="709930"/>
                  </a:cubicBezTo>
                  <a:cubicBezTo>
                    <a:pt x="4008120" y="702310"/>
                    <a:pt x="4006850" y="694690"/>
                    <a:pt x="3999230" y="692150"/>
                  </a:cubicBezTo>
                  <a:cubicBezTo>
                    <a:pt x="3996690" y="690880"/>
                    <a:pt x="3994150" y="690880"/>
                    <a:pt x="3992880" y="689610"/>
                  </a:cubicBezTo>
                  <a:cubicBezTo>
                    <a:pt x="4004310" y="678180"/>
                    <a:pt x="4014470" y="670560"/>
                    <a:pt x="4030980" y="675640"/>
                  </a:cubicBezTo>
                  <a:cubicBezTo>
                    <a:pt x="4034790" y="676910"/>
                    <a:pt x="4039870" y="671830"/>
                    <a:pt x="4046220" y="668020"/>
                  </a:cubicBezTo>
                  <a:cubicBezTo>
                    <a:pt x="4042410" y="664210"/>
                    <a:pt x="4039870" y="662940"/>
                    <a:pt x="4037330" y="661670"/>
                  </a:cubicBezTo>
                  <a:cubicBezTo>
                    <a:pt x="4047490" y="640080"/>
                    <a:pt x="4064000" y="654050"/>
                    <a:pt x="4079240" y="654050"/>
                  </a:cubicBezTo>
                  <a:cubicBezTo>
                    <a:pt x="4074160" y="650240"/>
                    <a:pt x="4071619" y="646430"/>
                    <a:pt x="4069080" y="645160"/>
                  </a:cubicBezTo>
                  <a:cubicBezTo>
                    <a:pt x="4076700" y="641350"/>
                    <a:pt x="4084320" y="638810"/>
                    <a:pt x="4090670" y="635000"/>
                  </a:cubicBezTo>
                  <a:cubicBezTo>
                    <a:pt x="4091940" y="629920"/>
                    <a:pt x="4090670" y="624840"/>
                    <a:pt x="4091940" y="622300"/>
                  </a:cubicBezTo>
                  <a:cubicBezTo>
                    <a:pt x="4098290" y="612140"/>
                    <a:pt x="4094480" y="604520"/>
                    <a:pt x="4084320" y="599440"/>
                  </a:cubicBezTo>
                  <a:cubicBezTo>
                    <a:pt x="4080510" y="596900"/>
                    <a:pt x="4076700" y="591820"/>
                    <a:pt x="4074160" y="588010"/>
                  </a:cubicBezTo>
                  <a:cubicBezTo>
                    <a:pt x="4077970" y="588010"/>
                    <a:pt x="4083050" y="586740"/>
                    <a:pt x="4088130" y="586740"/>
                  </a:cubicBezTo>
                  <a:lnTo>
                    <a:pt x="4088130" y="571500"/>
                  </a:lnTo>
                  <a:cubicBezTo>
                    <a:pt x="4090670" y="571500"/>
                    <a:pt x="4093210" y="571500"/>
                    <a:pt x="4095750" y="572770"/>
                  </a:cubicBezTo>
                  <a:cubicBezTo>
                    <a:pt x="4097020" y="557530"/>
                    <a:pt x="4098290" y="542290"/>
                    <a:pt x="4100830" y="525780"/>
                  </a:cubicBezTo>
                  <a:cubicBezTo>
                    <a:pt x="4086860" y="518160"/>
                    <a:pt x="4094480" y="509270"/>
                    <a:pt x="4102100" y="497840"/>
                  </a:cubicBezTo>
                  <a:cubicBezTo>
                    <a:pt x="4102100" y="497840"/>
                    <a:pt x="4099560" y="496570"/>
                    <a:pt x="4097020" y="496570"/>
                  </a:cubicBezTo>
                  <a:cubicBezTo>
                    <a:pt x="4098290" y="491490"/>
                    <a:pt x="4100830" y="486410"/>
                    <a:pt x="4102100" y="481330"/>
                  </a:cubicBezTo>
                  <a:cubicBezTo>
                    <a:pt x="4104640" y="471170"/>
                    <a:pt x="4100830" y="469900"/>
                    <a:pt x="4089400" y="474980"/>
                  </a:cubicBezTo>
                  <a:cubicBezTo>
                    <a:pt x="4088130" y="472440"/>
                    <a:pt x="4086860" y="468630"/>
                    <a:pt x="4084320" y="466090"/>
                  </a:cubicBezTo>
                  <a:cubicBezTo>
                    <a:pt x="4083050" y="467360"/>
                    <a:pt x="4083050" y="468630"/>
                    <a:pt x="4081780" y="469900"/>
                  </a:cubicBezTo>
                  <a:cubicBezTo>
                    <a:pt x="4076700" y="468630"/>
                    <a:pt x="4072890" y="466090"/>
                    <a:pt x="4067810" y="464820"/>
                  </a:cubicBezTo>
                  <a:cubicBezTo>
                    <a:pt x="4042410" y="454660"/>
                    <a:pt x="4015740" y="457200"/>
                    <a:pt x="3990340" y="455930"/>
                  </a:cubicBezTo>
                  <a:cubicBezTo>
                    <a:pt x="3986530" y="455930"/>
                    <a:pt x="3981450" y="459740"/>
                    <a:pt x="3977640" y="459740"/>
                  </a:cubicBezTo>
                  <a:cubicBezTo>
                    <a:pt x="3962400" y="458470"/>
                    <a:pt x="3948430" y="453390"/>
                    <a:pt x="3934460" y="452120"/>
                  </a:cubicBezTo>
                  <a:cubicBezTo>
                    <a:pt x="3915410" y="450850"/>
                    <a:pt x="3896360" y="450850"/>
                    <a:pt x="3877310" y="450850"/>
                  </a:cubicBezTo>
                  <a:cubicBezTo>
                    <a:pt x="3863340" y="450850"/>
                    <a:pt x="3860800" y="443230"/>
                    <a:pt x="3862070" y="433070"/>
                  </a:cubicBezTo>
                  <a:cubicBezTo>
                    <a:pt x="3867150" y="429260"/>
                    <a:pt x="3872230" y="421640"/>
                    <a:pt x="3872230" y="420370"/>
                  </a:cubicBezTo>
                  <a:cubicBezTo>
                    <a:pt x="3855720" y="407670"/>
                    <a:pt x="3870960" y="398780"/>
                    <a:pt x="3874770" y="388620"/>
                  </a:cubicBezTo>
                  <a:cubicBezTo>
                    <a:pt x="3873500" y="363220"/>
                    <a:pt x="3872230" y="337820"/>
                    <a:pt x="3870960" y="311150"/>
                  </a:cubicBezTo>
                  <a:cubicBezTo>
                    <a:pt x="3873500" y="309880"/>
                    <a:pt x="3878580" y="308610"/>
                    <a:pt x="3882390" y="307340"/>
                  </a:cubicBezTo>
                  <a:cubicBezTo>
                    <a:pt x="3881120" y="303530"/>
                    <a:pt x="3878580" y="299720"/>
                    <a:pt x="3878580" y="295910"/>
                  </a:cubicBezTo>
                  <a:cubicBezTo>
                    <a:pt x="3882390" y="280670"/>
                    <a:pt x="3883660" y="265430"/>
                    <a:pt x="3867150" y="254000"/>
                  </a:cubicBezTo>
                  <a:cubicBezTo>
                    <a:pt x="3874770" y="248920"/>
                    <a:pt x="3881120" y="245110"/>
                    <a:pt x="3888740" y="240030"/>
                  </a:cubicBezTo>
                  <a:cubicBezTo>
                    <a:pt x="3887470" y="238760"/>
                    <a:pt x="3886200" y="236220"/>
                    <a:pt x="3886200" y="234950"/>
                  </a:cubicBezTo>
                  <a:cubicBezTo>
                    <a:pt x="3886200" y="233680"/>
                    <a:pt x="3884930" y="233680"/>
                    <a:pt x="3883660" y="233680"/>
                  </a:cubicBezTo>
                  <a:cubicBezTo>
                    <a:pt x="3870960" y="233680"/>
                    <a:pt x="3865880" y="231140"/>
                    <a:pt x="3864610" y="218440"/>
                  </a:cubicBezTo>
                  <a:cubicBezTo>
                    <a:pt x="3864610" y="215900"/>
                    <a:pt x="3864610" y="212090"/>
                    <a:pt x="3867150" y="209550"/>
                  </a:cubicBezTo>
                  <a:cubicBezTo>
                    <a:pt x="3872230" y="205740"/>
                    <a:pt x="3877310" y="201930"/>
                    <a:pt x="3883660" y="199390"/>
                  </a:cubicBezTo>
                  <a:cubicBezTo>
                    <a:pt x="3886200" y="198120"/>
                    <a:pt x="3891280" y="199390"/>
                    <a:pt x="3893820" y="200660"/>
                  </a:cubicBezTo>
                  <a:cubicBezTo>
                    <a:pt x="3907790" y="208280"/>
                    <a:pt x="3909060" y="208280"/>
                    <a:pt x="3911600" y="191770"/>
                  </a:cubicBezTo>
                  <a:cubicBezTo>
                    <a:pt x="3914140" y="193040"/>
                    <a:pt x="3916680" y="194310"/>
                    <a:pt x="3920490" y="195580"/>
                  </a:cubicBezTo>
                  <a:cubicBezTo>
                    <a:pt x="3919220" y="190500"/>
                    <a:pt x="3919220" y="186690"/>
                    <a:pt x="3916680" y="182880"/>
                  </a:cubicBezTo>
                  <a:cubicBezTo>
                    <a:pt x="3916680" y="181610"/>
                    <a:pt x="3914140" y="180340"/>
                    <a:pt x="3911600" y="179070"/>
                  </a:cubicBezTo>
                  <a:cubicBezTo>
                    <a:pt x="3914140" y="177800"/>
                    <a:pt x="3916680" y="175260"/>
                    <a:pt x="3919220" y="176530"/>
                  </a:cubicBezTo>
                  <a:cubicBezTo>
                    <a:pt x="3931920" y="180340"/>
                    <a:pt x="3939540" y="171450"/>
                    <a:pt x="3948430" y="166370"/>
                  </a:cubicBezTo>
                  <a:cubicBezTo>
                    <a:pt x="3940810" y="156210"/>
                    <a:pt x="3933190" y="147320"/>
                    <a:pt x="3926840" y="137160"/>
                  </a:cubicBezTo>
                  <a:cubicBezTo>
                    <a:pt x="3937000" y="132080"/>
                    <a:pt x="3944620" y="129540"/>
                    <a:pt x="3952240" y="125730"/>
                  </a:cubicBezTo>
                  <a:cubicBezTo>
                    <a:pt x="3935730" y="97790"/>
                    <a:pt x="3935730" y="97790"/>
                    <a:pt x="3947160" y="86360"/>
                  </a:cubicBezTo>
                  <a:cubicBezTo>
                    <a:pt x="3947160" y="85090"/>
                    <a:pt x="3945890" y="83820"/>
                    <a:pt x="3945890" y="82550"/>
                  </a:cubicBezTo>
                  <a:cubicBezTo>
                    <a:pt x="3942080" y="83820"/>
                    <a:pt x="3937000" y="85090"/>
                    <a:pt x="3933190" y="87630"/>
                  </a:cubicBezTo>
                  <a:lnTo>
                    <a:pt x="3931920" y="86360"/>
                  </a:lnTo>
                  <a:cubicBezTo>
                    <a:pt x="3937000" y="81280"/>
                    <a:pt x="3942080" y="77470"/>
                    <a:pt x="3947160" y="72390"/>
                  </a:cubicBezTo>
                  <a:cubicBezTo>
                    <a:pt x="3947160" y="68580"/>
                    <a:pt x="3949700" y="59690"/>
                    <a:pt x="3947160" y="57150"/>
                  </a:cubicBezTo>
                  <a:cubicBezTo>
                    <a:pt x="3937000" y="48260"/>
                    <a:pt x="3948430" y="39370"/>
                    <a:pt x="3945890" y="30480"/>
                  </a:cubicBezTo>
                  <a:cubicBezTo>
                    <a:pt x="3944620" y="27940"/>
                    <a:pt x="3945890" y="21590"/>
                    <a:pt x="3944620" y="21590"/>
                  </a:cubicBezTo>
                  <a:cubicBezTo>
                    <a:pt x="3937000" y="17780"/>
                    <a:pt x="3928110" y="11430"/>
                    <a:pt x="3919220" y="11430"/>
                  </a:cubicBezTo>
                  <a:cubicBezTo>
                    <a:pt x="3898900" y="10160"/>
                    <a:pt x="3878580" y="12700"/>
                    <a:pt x="3858260" y="12700"/>
                  </a:cubicBezTo>
                  <a:lnTo>
                    <a:pt x="3793490" y="12700"/>
                  </a:lnTo>
                  <a:cubicBezTo>
                    <a:pt x="3778250" y="12700"/>
                    <a:pt x="3765550" y="8890"/>
                    <a:pt x="3750310" y="5080"/>
                  </a:cubicBezTo>
                  <a:cubicBezTo>
                    <a:pt x="3732530" y="0"/>
                    <a:pt x="3713480" y="3810"/>
                    <a:pt x="3694430" y="5080"/>
                  </a:cubicBezTo>
                  <a:cubicBezTo>
                    <a:pt x="3653790" y="6350"/>
                    <a:pt x="3613150" y="6350"/>
                    <a:pt x="3572510" y="7620"/>
                  </a:cubicBezTo>
                  <a:cubicBezTo>
                    <a:pt x="3553460" y="7620"/>
                    <a:pt x="3533140" y="10160"/>
                    <a:pt x="3514090" y="11430"/>
                  </a:cubicBezTo>
                  <a:cubicBezTo>
                    <a:pt x="3489960" y="12700"/>
                    <a:pt x="3465830" y="11430"/>
                    <a:pt x="3441700" y="12700"/>
                  </a:cubicBezTo>
                  <a:cubicBezTo>
                    <a:pt x="3416300" y="13970"/>
                    <a:pt x="3390900" y="16510"/>
                    <a:pt x="3365500" y="17780"/>
                  </a:cubicBezTo>
                  <a:cubicBezTo>
                    <a:pt x="3335020" y="19050"/>
                    <a:pt x="3304540" y="19050"/>
                    <a:pt x="3274060" y="20320"/>
                  </a:cubicBezTo>
                  <a:lnTo>
                    <a:pt x="3178810" y="24130"/>
                  </a:lnTo>
                  <a:cubicBezTo>
                    <a:pt x="3149600" y="25400"/>
                    <a:pt x="3121660" y="25400"/>
                    <a:pt x="3092450" y="25400"/>
                  </a:cubicBezTo>
                  <a:cubicBezTo>
                    <a:pt x="3070860" y="25400"/>
                    <a:pt x="3048000" y="26670"/>
                    <a:pt x="3026410" y="27940"/>
                  </a:cubicBezTo>
                  <a:lnTo>
                    <a:pt x="2961640" y="31750"/>
                  </a:lnTo>
                  <a:cubicBezTo>
                    <a:pt x="2946400" y="33020"/>
                    <a:pt x="2931160" y="33020"/>
                    <a:pt x="2914650" y="34290"/>
                  </a:cubicBezTo>
                  <a:cubicBezTo>
                    <a:pt x="2889250" y="35560"/>
                    <a:pt x="2863850" y="35560"/>
                    <a:pt x="2838450" y="36830"/>
                  </a:cubicBezTo>
                  <a:cubicBezTo>
                    <a:pt x="2809240" y="38100"/>
                    <a:pt x="2781300" y="40640"/>
                    <a:pt x="2753360" y="41910"/>
                  </a:cubicBezTo>
                  <a:cubicBezTo>
                    <a:pt x="2724150" y="44450"/>
                    <a:pt x="2696210" y="46990"/>
                    <a:pt x="2667000" y="49530"/>
                  </a:cubicBezTo>
                  <a:cubicBezTo>
                    <a:pt x="2655570" y="50800"/>
                    <a:pt x="2644140" y="50800"/>
                    <a:pt x="2631440" y="52070"/>
                  </a:cubicBezTo>
                  <a:lnTo>
                    <a:pt x="2594610" y="52070"/>
                  </a:lnTo>
                  <a:cubicBezTo>
                    <a:pt x="2552700" y="54610"/>
                    <a:pt x="2512060" y="58420"/>
                    <a:pt x="2470150" y="60960"/>
                  </a:cubicBezTo>
                  <a:cubicBezTo>
                    <a:pt x="2444750" y="62230"/>
                    <a:pt x="2418080" y="63500"/>
                    <a:pt x="2392680" y="66040"/>
                  </a:cubicBezTo>
                  <a:cubicBezTo>
                    <a:pt x="2377440" y="67310"/>
                    <a:pt x="2360930" y="69850"/>
                    <a:pt x="2345690" y="71120"/>
                  </a:cubicBezTo>
                  <a:lnTo>
                    <a:pt x="2242819" y="78740"/>
                  </a:lnTo>
                  <a:cubicBezTo>
                    <a:pt x="2221230" y="80010"/>
                    <a:pt x="2200909" y="85090"/>
                    <a:pt x="2180590" y="86360"/>
                  </a:cubicBezTo>
                  <a:cubicBezTo>
                    <a:pt x="2148840" y="88900"/>
                    <a:pt x="2115819" y="90170"/>
                    <a:pt x="2084069" y="92710"/>
                  </a:cubicBezTo>
                  <a:cubicBezTo>
                    <a:pt x="2076449" y="92710"/>
                    <a:pt x="2067559" y="93980"/>
                    <a:pt x="2059940" y="93980"/>
                  </a:cubicBezTo>
                  <a:cubicBezTo>
                    <a:pt x="2032000" y="96520"/>
                    <a:pt x="2005330" y="99060"/>
                    <a:pt x="1977390" y="101600"/>
                  </a:cubicBezTo>
                  <a:cubicBezTo>
                    <a:pt x="1962150" y="102870"/>
                    <a:pt x="1945640" y="105410"/>
                    <a:pt x="1930400" y="106680"/>
                  </a:cubicBezTo>
                  <a:cubicBezTo>
                    <a:pt x="1911350" y="107950"/>
                    <a:pt x="1892300" y="109220"/>
                    <a:pt x="1874520" y="110490"/>
                  </a:cubicBezTo>
                  <a:cubicBezTo>
                    <a:pt x="1838960" y="114300"/>
                    <a:pt x="1802130" y="118110"/>
                    <a:pt x="1766570" y="121920"/>
                  </a:cubicBezTo>
                  <a:cubicBezTo>
                    <a:pt x="1760220" y="123190"/>
                    <a:pt x="1755140" y="127000"/>
                    <a:pt x="1748790" y="127000"/>
                  </a:cubicBezTo>
                  <a:cubicBezTo>
                    <a:pt x="1719580" y="129540"/>
                    <a:pt x="1690370" y="129540"/>
                    <a:pt x="1662430" y="133350"/>
                  </a:cubicBezTo>
                  <a:cubicBezTo>
                    <a:pt x="1647190" y="135890"/>
                    <a:pt x="1630680" y="129540"/>
                    <a:pt x="1616710" y="142240"/>
                  </a:cubicBezTo>
                  <a:cubicBezTo>
                    <a:pt x="1611630" y="146050"/>
                    <a:pt x="1597660" y="139700"/>
                    <a:pt x="1588770" y="140970"/>
                  </a:cubicBezTo>
                  <a:cubicBezTo>
                    <a:pt x="1553210" y="144780"/>
                    <a:pt x="1517650" y="149860"/>
                    <a:pt x="1483360" y="153670"/>
                  </a:cubicBezTo>
                  <a:cubicBezTo>
                    <a:pt x="1455420" y="157480"/>
                    <a:pt x="1428750" y="160020"/>
                    <a:pt x="1400810" y="163830"/>
                  </a:cubicBezTo>
                  <a:cubicBezTo>
                    <a:pt x="1390650" y="165100"/>
                    <a:pt x="1380490" y="168910"/>
                    <a:pt x="1371600" y="170180"/>
                  </a:cubicBezTo>
                  <a:cubicBezTo>
                    <a:pt x="1346200" y="172720"/>
                    <a:pt x="1320800" y="175260"/>
                    <a:pt x="1296670" y="177800"/>
                  </a:cubicBezTo>
                  <a:cubicBezTo>
                    <a:pt x="1296670" y="182880"/>
                    <a:pt x="1296670" y="185420"/>
                    <a:pt x="1295400" y="187960"/>
                  </a:cubicBezTo>
                  <a:cubicBezTo>
                    <a:pt x="1292860" y="185420"/>
                    <a:pt x="1290320" y="181610"/>
                    <a:pt x="1287780" y="176530"/>
                  </a:cubicBezTo>
                  <a:cubicBezTo>
                    <a:pt x="1282700" y="190500"/>
                    <a:pt x="1272540" y="181610"/>
                    <a:pt x="1264920" y="182880"/>
                  </a:cubicBezTo>
                  <a:cubicBezTo>
                    <a:pt x="1250950" y="185420"/>
                    <a:pt x="1235710" y="189230"/>
                    <a:pt x="1221740" y="190500"/>
                  </a:cubicBezTo>
                  <a:cubicBezTo>
                    <a:pt x="1196340" y="194310"/>
                    <a:pt x="1170940" y="196850"/>
                    <a:pt x="1145540" y="199390"/>
                  </a:cubicBezTo>
                  <a:cubicBezTo>
                    <a:pt x="1123950" y="201930"/>
                    <a:pt x="1102360" y="207010"/>
                    <a:pt x="1080770" y="210820"/>
                  </a:cubicBezTo>
                  <a:cubicBezTo>
                    <a:pt x="1043940" y="217170"/>
                    <a:pt x="1005840" y="220980"/>
                    <a:pt x="969010" y="227330"/>
                  </a:cubicBezTo>
                  <a:cubicBezTo>
                    <a:pt x="943610" y="231140"/>
                    <a:pt x="918210" y="237490"/>
                    <a:pt x="891540" y="241300"/>
                  </a:cubicBezTo>
                  <a:cubicBezTo>
                    <a:pt x="864870" y="246380"/>
                    <a:pt x="836930" y="250190"/>
                    <a:pt x="810260" y="255270"/>
                  </a:cubicBezTo>
                  <a:cubicBezTo>
                    <a:pt x="791210" y="259080"/>
                    <a:pt x="772160" y="264160"/>
                    <a:pt x="753110" y="267970"/>
                  </a:cubicBezTo>
                  <a:cubicBezTo>
                    <a:pt x="715010" y="274320"/>
                    <a:pt x="675640" y="280670"/>
                    <a:pt x="637540" y="287020"/>
                  </a:cubicBezTo>
                  <a:cubicBezTo>
                    <a:pt x="623570" y="289560"/>
                    <a:pt x="610870" y="294640"/>
                    <a:pt x="596900" y="297180"/>
                  </a:cubicBezTo>
                  <a:cubicBezTo>
                    <a:pt x="572770" y="302260"/>
                    <a:pt x="548640" y="304800"/>
                    <a:pt x="524510" y="309880"/>
                  </a:cubicBezTo>
                  <a:cubicBezTo>
                    <a:pt x="506730" y="313690"/>
                    <a:pt x="490220" y="320040"/>
                    <a:pt x="473710" y="322580"/>
                  </a:cubicBezTo>
                  <a:cubicBezTo>
                    <a:pt x="438150" y="330200"/>
                    <a:pt x="402590" y="335280"/>
                    <a:pt x="367030" y="341630"/>
                  </a:cubicBezTo>
                  <a:cubicBezTo>
                    <a:pt x="351790" y="344170"/>
                    <a:pt x="336550" y="349250"/>
                    <a:pt x="321310" y="353060"/>
                  </a:cubicBezTo>
                  <a:cubicBezTo>
                    <a:pt x="297180" y="359410"/>
                    <a:pt x="271780" y="364490"/>
                    <a:pt x="247650" y="370840"/>
                  </a:cubicBezTo>
                  <a:cubicBezTo>
                    <a:pt x="241300" y="372110"/>
                    <a:pt x="234950" y="375920"/>
                    <a:pt x="227330" y="377190"/>
                  </a:cubicBezTo>
                  <a:cubicBezTo>
                    <a:pt x="219710" y="378460"/>
                    <a:pt x="212090" y="378460"/>
                    <a:pt x="204470" y="379730"/>
                  </a:cubicBezTo>
                  <a:cubicBezTo>
                    <a:pt x="189230" y="383540"/>
                    <a:pt x="173990" y="387350"/>
                    <a:pt x="160020" y="391160"/>
                  </a:cubicBezTo>
                  <a:cubicBezTo>
                    <a:pt x="129540" y="398780"/>
                    <a:pt x="114300" y="401320"/>
                    <a:pt x="100330" y="408940"/>
                  </a:cubicBezTo>
                  <a:cubicBezTo>
                    <a:pt x="87630" y="415290"/>
                    <a:pt x="69850" y="414020"/>
                    <a:pt x="64770" y="434340"/>
                  </a:cubicBezTo>
                  <a:cubicBezTo>
                    <a:pt x="62230" y="440690"/>
                    <a:pt x="55880" y="444500"/>
                    <a:pt x="67310" y="447040"/>
                  </a:cubicBezTo>
                  <a:cubicBezTo>
                    <a:pt x="68580" y="447040"/>
                    <a:pt x="71120" y="450850"/>
                    <a:pt x="69850" y="452120"/>
                  </a:cubicBezTo>
                  <a:cubicBezTo>
                    <a:pt x="67310" y="459740"/>
                    <a:pt x="64770" y="467360"/>
                    <a:pt x="62230" y="477520"/>
                  </a:cubicBezTo>
                  <a:cubicBezTo>
                    <a:pt x="62230" y="477520"/>
                    <a:pt x="64770" y="478790"/>
                    <a:pt x="67310" y="481330"/>
                  </a:cubicBezTo>
                  <a:cubicBezTo>
                    <a:pt x="59690" y="488950"/>
                    <a:pt x="59690" y="516890"/>
                    <a:pt x="64770" y="525780"/>
                  </a:cubicBezTo>
                  <a:cubicBezTo>
                    <a:pt x="67310" y="530860"/>
                    <a:pt x="68580" y="537210"/>
                    <a:pt x="69850" y="543560"/>
                  </a:cubicBezTo>
                  <a:cubicBezTo>
                    <a:pt x="54610" y="547370"/>
                    <a:pt x="72390" y="556260"/>
                    <a:pt x="67310" y="561340"/>
                  </a:cubicBezTo>
                  <a:cubicBezTo>
                    <a:pt x="69850" y="561340"/>
                    <a:pt x="72390" y="561340"/>
                    <a:pt x="76200" y="562610"/>
                  </a:cubicBezTo>
                  <a:cubicBezTo>
                    <a:pt x="73660" y="566420"/>
                    <a:pt x="71120" y="568960"/>
                    <a:pt x="69850" y="570230"/>
                  </a:cubicBezTo>
                  <a:cubicBezTo>
                    <a:pt x="72390" y="572770"/>
                    <a:pt x="76200" y="574040"/>
                    <a:pt x="78740" y="576580"/>
                  </a:cubicBezTo>
                  <a:cubicBezTo>
                    <a:pt x="64770" y="595630"/>
                    <a:pt x="64770" y="604520"/>
                    <a:pt x="81280" y="621030"/>
                  </a:cubicBezTo>
                  <a:cubicBezTo>
                    <a:pt x="82550" y="622300"/>
                    <a:pt x="85090" y="624840"/>
                    <a:pt x="85090" y="626110"/>
                  </a:cubicBezTo>
                  <a:cubicBezTo>
                    <a:pt x="81280" y="640080"/>
                    <a:pt x="82550" y="652780"/>
                    <a:pt x="91440" y="664210"/>
                  </a:cubicBezTo>
                  <a:cubicBezTo>
                    <a:pt x="91440" y="664210"/>
                    <a:pt x="90170" y="668020"/>
                    <a:pt x="87630" y="670560"/>
                  </a:cubicBezTo>
                  <a:cubicBezTo>
                    <a:pt x="91440" y="669290"/>
                    <a:pt x="93980" y="668020"/>
                    <a:pt x="96520" y="668020"/>
                  </a:cubicBezTo>
                  <a:lnTo>
                    <a:pt x="92710" y="690880"/>
                  </a:lnTo>
                  <a:lnTo>
                    <a:pt x="106680" y="690880"/>
                  </a:lnTo>
                  <a:cubicBezTo>
                    <a:pt x="110490" y="695960"/>
                    <a:pt x="114300" y="699770"/>
                    <a:pt x="114300" y="701040"/>
                  </a:cubicBezTo>
                  <a:cubicBezTo>
                    <a:pt x="118110" y="697230"/>
                    <a:pt x="120650" y="695960"/>
                    <a:pt x="121920" y="694690"/>
                  </a:cubicBezTo>
                  <a:cubicBezTo>
                    <a:pt x="128270" y="704850"/>
                    <a:pt x="133350" y="712470"/>
                    <a:pt x="137160" y="720090"/>
                  </a:cubicBezTo>
                  <a:cubicBezTo>
                    <a:pt x="135890" y="728980"/>
                    <a:pt x="133350" y="736600"/>
                    <a:pt x="132080" y="741680"/>
                  </a:cubicBezTo>
                  <a:cubicBezTo>
                    <a:pt x="125730" y="741680"/>
                    <a:pt x="119380" y="740410"/>
                    <a:pt x="115570" y="742950"/>
                  </a:cubicBezTo>
                  <a:cubicBezTo>
                    <a:pt x="111760" y="745490"/>
                    <a:pt x="111760" y="751840"/>
                    <a:pt x="109220" y="755650"/>
                  </a:cubicBezTo>
                  <a:cubicBezTo>
                    <a:pt x="109220" y="756920"/>
                    <a:pt x="118110" y="773430"/>
                    <a:pt x="116840" y="774700"/>
                  </a:cubicBezTo>
                  <a:cubicBezTo>
                    <a:pt x="115570" y="783590"/>
                    <a:pt x="113030" y="792480"/>
                    <a:pt x="111760" y="802640"/>
                  </a:cubicBezTo>
                  <a:cubicBezTo>
                    <a:pt x="116840" y="806450"/>
                    <a:pt x="123190" y="811530"/>
                    <a:pt x="128270" y="815340"/>
                  </a:cubicBezTo>
                  <a:cubicBezTo>
                    <a:pt x="119380" y="820420"/>
                    <a:pt x="113030" y="825500"/>
                    <a:pt x="106680" y="829310"/>
                  </a:cubicBezTo>
                  <a:cubicBezTo>
                    <a:pt x="109220" y="830580"/>
                    <a:pt x="110490" y="831850"/>
                    <a:pt x="113030" y="833120"/>
                  </a:cubicBezTo>
                  <a:cubicBezTo>
                    <a:pt x="114300" y="838200"/>
                    <a:pt x="116840" y="843280"/>
                    <a:pt x="116840" y="848360"/>
                  </a:cubicBezTo>
                  <a:cubicBezTo>
                    <a:pt x="116840" y="853440"/>
                    <a:pt x="113030" y="862330"/>
                    <a:pt x="115570" y="863600"/>
                  </a:cubicBezTo>
                  <a:cubicBezTo>
                    <a:pt x="127000" y="869950"/>
                    <a:pt x="120650" y="889000"/>
                    <a:pt x="135890" y="891540"/>
                  </a:cubicBezTo>
                  <a:cubicBezTo>
                    <a:pt x="137160" y="891540"/>
                    <a:pt x="137160" y="894080"/>
                    <a:pt x="139700" y="896620"/>
                  </a:cubicBezTo>
                  <a:cubicBezTo>
                    <a:pt x="135890" y="896620"/>
                    <a:pt x="133350" y="896620"/>
                    <a:pt x="128270" y="897890"/>
                  </a:cubicBezTo>
                  <a:cubicBezTo>
                    <a:pt x="142240" y="908050"/>
                    <a:pt x="138430" y="916940"/>
                    <a:pt x="133350" y="924560"/>
                  </a:cubicBezTo>
                  <a:cubicBezTo>
                    <a:pt x="128270" y="925830"/>
                    <a:pt x="124460" y="927100"/>
                    <a:pt x="120650" y="928370"/>
                  </a:cubicBezTo>
                  <a:cubicBezTo>
                    <a:pt x="121920" y="930910"/>
                    <a:pt x="121920" y="932180"/>
                    <a:pt x="123190" y="934720"/>
                  </a:cubicBezTo>
                  <a:cubicBezTo>
                    <a:pt x="124460" y="935990"/>
                    <a:pt x="130810" y="952500"/>
                    <a:pt x="130810" y="955040"/>
                  </a:cubicBezTo>
                  <a:cubicBezTo>
                    <a:pt x="128270" y="961390"/>
                    <a:pt x="127000" y="967740"/>
                    <a:pt x="125730" y="974090"/>
                  </a:cubicBezTo>
                  <a:cubicBezTo>
                    <a:pt x="133350" y="974090"/>
                    <a:pt x="139700" y="975360"/>
                    <a:pt x="142240" y="975360"/>
                  </a:cubicBezTo>
                  <a:cubicBezTo>
                    <a:pt x="139700" y="976630"/>
                    <a:pt x="135890" y="979170"/>
                    <a:pt x="133350" y="980440"/>
                  </a:cubicBezTo>
                  <a:cubicBezTo>
                    <a:pt x="134620" y="982980"/>
                    <a:pt x="135890" y="985520"/>
                    <a:pt x="138430" y="986790"/>
                  </a:cubicBezTo>
                  <a:cubicBezTo>
                    <a:pt x="148590" y="985520"/>
                    <a:pt x="158750" y="984250"/>
                    <a:pt x="170180" y="982980"/>
                  </a:cubicBezTo>
                  <a:cubicBezTo>
                    <a:pt x="168910" y="989330"/>
                    <a:pt x="167640" y="994410"/>
                    <a:pt x="165100" y="999490"/>
                  </a:cubicBezTo>
                  <a:cubicBezTo>
                    <a:pt x="171450" y="999490"/>
                    <a:pt x="179070" y="1000760"/>
                    <a:pt x="185420" y="1000760"/>
                  </a:cubicBezTo>
                  <a:lnTo>
                    <a:pt x="185420" y="1007110"/>
                  </a:lnTo>
                  <a:cubicBezTo>
                    <a:pt x="176530" y="1008380"/>
                    <a:pt x="167640" y="1010920"/>
                    <a:pt x="160020" y="1012190"/>
                  </a:cubicBezTo>
                  <a:cubicBezTo>
                    <a:pt x="191770" y="1027430"/>
                    <a:pt x="220980" y="1013460"/>
                    <a:pt x="255270" y="1008380"/>
                  </a:cubicBezTo>
                  <a:cubicBezTo>
                    <a:pt x="261620" y="1014730"/>
                    <a:pt x="267970" y="1009650"/>
                    <a:pt x="273050" y="999490"/>
                  </a:cubicBezTo>
                  <a:cubicBezTo>
                    <a:pt x="279400" y="1008380"/>
                    <a:pt x="284480" y="1005840"/>
                    <a:pt x="297180" y="988060"/>
                  </a:cubicBezTo>
                  <a:cubicBezTo>
                    <a:pt x="298450" y="988060"/>
                    <a:pt x="299720" y="989330"/>
                    <a:pt x="300990" y="989330"/>
                  </a:cubicBezTo>
                  <a:cubicBezTo>
                    <a:pt x="299720" y="994410"/>
                    <a:pt x="297180" y="998220"/>
                    <a:pt x="295910" y="1003300"/>
                  </a:cubicBezTo>
                  <a:cubicBezTo>
                    <a:pt x="303530" y="1000760"/>
                    <a:pt x="309880" y="999490"/>
                    <a:pt x="317500" y="996950"/>
                  </a:cubicBezTo>
                  <a:lnTo>
                    <a:pt x="344170" y="993140"/>
                  </a:lnTo>
                  <a:cubicBezTo>
                    <a:pt x="358140" y="990600"/>
                    <a:pt x="372110" y="989330"/>
                    <a:pt x="384810" y="986790"/>
                  </a:cubicBezTo>
                  <a:cubicBezTo>
                    <a:pt x="389890" y="985520"/>
                    <a:pt x="394970" y="981710"/>
                    <a:pt x="400050" y="980440"/>
                  </a:cubicBezTo>
                  <a:cubicBezTo>
                    <a:pt x="405130" y="979170"/>
                    <a:pt x="412750" y="975360"/>
                    <a:pt x="415290" y="977900"/>
                  </a:cubicBezTo>
                  <a:cubicBezTo>
                    <a:pt x="425450" y="986790"/>
                    <a:pt x="434340" y="996950"/>
                    <a:pt x="444500" y="1005840"/>
                  </a:cubicBezTo>
                  <a:cubicBezTo>
                    <a:pt x="445770" y="1003300"/>
                    <a:pt x="447040" y="999490"/>
                    <a:pt x="447040" y="999490"/>
                  </a:cubicBezTo>
                  <a:cubicBezTo>
                    <a:pt x="455930" y="1002030"/>
                    <a:pt x="462280" y="1003300"/>
                    <a:pt x="471170" y="1005840"/>
                  </a:cubicBezTo>
                  <a:cubicBezTo>
                    <a:pt x="472440" y="1009650"/>
                    <a:pt x="474980" y="1014730"/>
                    <a:pt x="474980" y="1017270"/>
                  </a:cubicBezTo>
                  <a:cubicBezTo>
                    <a:pt x="488950" y="1018540"/>
                    <a:pt x="500380" y="1019810"/>
                    <a:pt x="510540" y="1021080"/>
                  </a:cubicBezTo>
                  <a:cubicBezTo>
                    <a:pt x="510540" y="1022350"/>
                    <a:pt x="511810" y="1023620"/>
                    <a:pt x="511810" y="1024890"/>
                  </a:cubicBezTo>
                  <a:lnTo>
                    <a:pt x="488950" y="1032510"/>
                  </a:lnTo>
                  <a:cubicBezTo>
                    <a:pt x="487680" y="1028700"/>
                    <a:pt x="486410" y="1027430"/>
                    <a:pt x="483870" y="1021080"/>
                  </a:cubicBezTo>
                  <a:cubicBezTo>
                    <a:pt x="485140" y="1035050"/>
                    <a:pt x="486410" y="1043940"/>
                    <a:pt x="486410" y="1055370"/>
                  </a:cubicBezTo>
                  <a:cubicBezTo>
                    <a:pt x="497840" y="1046480"/>
                    <a:pt x="513080" y="1056640"/>
                    <a:pt x="520700" y="1041400"/>
                  </a:cubicBezTo>
                  <a:cubicBezTo>
                    <a:pt x="520700" y="1040130"/>
                    <a:pt x="525780" y="1040130"/>
                    <a:pt x="527050" y="1041400"/>
                  </a:cubicBezTo>
                  <a:cubicBezTo>
                    <a:pt x="537210" y="1042670"/>
                    <a:pt x="547370" y="1043940"/>
                    <a:pt x="557530" y="1046480"/>
                  </a:cubicBezTo>
                  <a:cubicBezTo>
                    <a:pt x="556260" y="1043940"/>
                    <a:pt x="556260" y="1041400"/>
                    <a:pt x="554990" y="1038860"/>
                  </a:cubicBezTo>
                  <a:cubicBezTo>
                    <a:pt x="561340" y="1040130"/>
                    <a:pt x="566420" y="1041400"/>
                    <a:pt x="570230" y="1042670"/>
                  </a:cubicBezTo>
                  <a:cubicBezTo>
                    <a:pt x="570230" y="1043940"/>
                    <a:pt x="571500" y="1045210"/>
                    <a:pt x="571500" y="1046480"/>
                  </a:cubicBezTo>
                  <a:cubicBezTo>
                    <a:pt x="562610" y="1051560"/>
                    <a:pt x="553720" y="1057910"/>
                    <a:pt x="544830" y="1062990"/>
                  </a:cubicBezTo>
                  <a:cubicBezTo>
                    <a:pt x="530860" y="1071880"/>
                    <a:pt x="518160" y="1083310"/>
                    <a:pt x="504190" y="1087120"/>
                  </a:cubicBezTo>
                  <a:cubicBezTo>
                    <a:pt x="480060" y="1092200"/>
                    <a:pt x="455930" y="1101090"/>
                    <a:pt x="430530" y="1102360"/>
                  </a:cubicBezTo>
                  <a:lnTo>
                    <a:pt x="424180" y="1102360"/>
                  </a:lnTo>
                  <a:cubicBezTo>
                    <a:pt x="397510" y="1107440"/>
                    <a:pt x="372110" y="1112520"/>
                    <a:pt x="345440" y="1117600"/>
                  </a:cubicBezTo>
                  <a:cubicBezTo>
                    <a:pt x="341630" y="1118870"/>
                    <a:pt x="339090" y="1120140"/>
                    <a:pt x="335280" y="1120140"/>
                  </a:cubicBezTo>
                  <a:cubicBezTo>
                    <a:pt x="318770" y="1122680"/>
                    <a:pt x="302260" y="1123950"/>
                    <a:pt x="287020" y="1126490"/>
                  </a:cubicBezTo>
                  <a:cubicBezTo>
                    <a:pt x="270510" y="1130300"/>
                    <a:pt x="252730" y="1132840"/>
                    <a:pt x="236220" y="1139190"/>
                  </a:cubicBezTo>
                  <a:cubicBezTo>
                    <a:pt x="223520" y="1143000"/>
                    <a:pt x="207010" y="1141730"/>
                    <a:pt x="201930" y="1154430"/>
                  </a:cubicBezTo>
                  <a:cubicBezTo>
                    <a:pt x="196850" y="1154430"/>
                    <a:pt x="191770" y="1153160"/>
                    <a:pt x="189230" y="1154430"/>
                  </a:cubicBezTo>
                  <a:cubicBezTo>
                    <a:pt x="170180" y="1162050"/>
                    <a:pt x="151130" y="1169670"/>
                    <a:pt x="133350" y="1178560"/>
                  </a:cubicBezTo>
                  <a:cubicBezTo>
                    <a:pt x="127000" y="1183640"/>
                    <a:pt x="121920" y="1186180"/>
                    <a:pt x="119380" y="1191260"/>
                  </a:cubicBezTo>
                  <a:cubicBezTo>
                    <a:pt x="118110" y="1195070"/>
                    <a:pt x="121920" y="1201420"/>
                    <a:pt x="123190" y="1203960"/>
                  </a:cubicBezTo>
                  <a:cubicBezTo>
                    <a:pt x="120650" y="1205230"/>
                    <a:pt x="115570" y="1206500"/>
                    <a:pt x="115570" y="1207770"/>
                  </a:cubicBezTo>
                  <a:cubicBezTo>
                    <a:pt x="115570" y="1215390"/>
                    <a:pt x="115570" y="1223010"/>
                    <a:pt x="118110" y="1229360"/>
                  </a:cubicBezTo>
                  <a:cubicBezTo>
                    <a:pt x="121920" y="1238250"/>
                    <a:pt x="133350" y="1245870"/>
                    <a:pt x="120650" y="1257300"/>
                  </a:cubicBezTo>
                  <a:cubicBezTo>
                    <a:pt x="118110" y="1258570"/>
                    <a:pt x="120650" y="1264920"/>
                    <a:pt x="120650" y="1270000"/>
                  </a:cubicBezTo>
                  <a:cubicBezTo>
                    <a:pt x="124460" y="1268730"/>
                    <a:pt x="127000" y="1268730"/>
                    <a:pt x="130810" y="1268730"/>
                  </a:cubicBezTo>
                  <a:cubicBezTo>
                    <a:pt x="118110" y="1290320"/>
                    <a:pt x="118110" y="1297940"/>
                    <a:pt x="130810" y="1301750"/>
                  </a:cubicBezTo>
                  <a:cubicBezTo>
                    <a:pt x="130810" y="1309370"/>
                    <a:pt x="128270" y="1316990"/>
                    <a:pt x="130810" y="1322070"/>
                  </a:cubicBezTo>
                  <a:cubicBezTo>
                    <a:pt x="138430" y="1334770"/>
                    <a:pt x="148590" y="1347470"/>
                    <a:pt x="157480" y="1358900"/>
                  </a:cubicBezTo>
                  <a:cubicBezTo>
                    <a:pt x="156210" y="1360170"/>
                    <a:pt x="153670" y="1361440"/>
                    <a:pt x="152400" y="1361440"/>
                  </a:cubicBezTo>
                  <a:cubicBezTo>
                    <a:pt x="157480" y="1367790"/>
                    <a:pt x="162560" y="1374140"/>
                    <a:pt x="166370" y="1377950"/>
                  </a:cubicBezTo>
                  <a:cubicBezTo>
                    <a:pt x="161290" y="1385570"/>
                    <a:pt x="157480" y="1391920"/>
                    <a:pt x="152400" y="1398270"/>
                  </a:cubicBezTo>
                  <a:cubicBezTo>
                    <a:pt x="158750" y="1400810"/>
                    <a:pt x="162560" y="1402080"/>
                    <a:pt x="167640" y="1403350"/>
                  </a:cubicBezTo>
                  <a:cubicBezTo>
                    <a:pt x="158750" y="1405890"/>
                    <a:pt x="151130" y="1408430"/>
                    <a:pt x="139700" y="1413510"/>
                  </a:cubicBezTo>
                  <a:cubicBezTo>
                    <a:pt x="161290" y="1418590"/>
                    <a:pt x="162560" y="1433830"/>
                    <a:pt x="165100" y="1449070"/>
                  </a:cubicBezTo>
                  <a:cubicBezTo>
                    <a:pt x="165100" y="1450340"/>
                    <a:pt x="171450" y="1451610"/>
                    <a:pt x="175260" y="1452880"/>
                  </a:cubicBezTo>
                  <a:cubicBezTo>
                    <a:pt x="175260" y="1455420"/>
                    <a:pt x="172720" y="1459230"/>
                    <a:pt x="173990" y="1461770"/>
                  </a:cubicBezTo>
                  <a:cubicBezTo>
                    <a:pt x="179070" y="1468120"/>
                    <a:pt x="187960" y="1471930"/>
                    <a:pt x="189230" y="1479550"/>
                  </a:cubicBezTo>
                  <a:cubicBezTo>
                    <a:pt x="196850" y="1501140"/>
                    <a:pt x="210820" y="1497330"/>
                    <a:pt x="226060" y="1492250"/>
                  </a:cubicBezTo>
                  <a:lnTo>
                    <a:pt x="233680" y="1503680"/>
                  </a:lnTo>
                  <a:cubicBezTo>
                    <a:pt x="236220" y="1502410"/>
                    <a:pt x="238760" y="1499870"/>
                    <a:pt x="240030" y="1498600"/>
                  </a:cubicBezTo>
                  <a:cubicBezTo>
                    <a:pt x="241300" y="1506220"/>
                    <a:pt x="254000" y="1515110"/>
                    <a:pt x="257810" y="1510030"/>
                  </a:cubicBezTo>
                  <a:cubicBezTo>
                    <a:pt x="266700" y="1497330"/>
                    <a:pt x="276860" y="1504950"/>
                    <a:pt x="287020" y="1506220"/>
                  </a:cubicBezTo>
                  <a:cubicBezTo>
                    <a:pt x="292100" y="1507490"/>
                    <a:pt x="299720" y="1508760"/>
                    <a:pt x="302260" y="1506220"/>
                  </a:cubicBezTo>
                  <a:cubicBezTo>
                    <a:pt x="308610" y="1499870"/>
                    <a:pt x="327660" y="1506220"/>
                    <a:pt x="322580" y="1488440"/>
                  </a:cubicBezTo>
                  <a:cubicBezTo>
                    <a:pt x="321310" y="1484630"/>
                    <a:pt x="316230" y="1480820"/>
                    <a:pt x="311150" y="1477010"/>
                  </a:cubicBezTo>
                  <a:lnTo>
                    <a:pt x="347980" y="1477010"/>
                  </a:lnTo>
                  <a:cubicBezTo>
                    <a:pt x="349250" y="1480820"/>
                    <a:pt x="349250" y="1485900"/>
                    <a:pt x="350520" y="1489710"/>
                  </a:cubicBezTo>
                  <a:cubicBezTo>
                    <a:pt x="344170" y="1490980"/>
                    <a:pt x="337820" y="1492250"/>
                    <a:pt x="331470" y="1494790"/>
                  </a:cubicBezTo>
                  <a:cubicBezTo>
                    <a:pt x="331470" y="1496060"/>
                    <a:pt x="332740" y="1497330"/>
                    <a:pt x="332740" y="1499870"/>
                  </a:cubicBezTo>
                  <a:cubicBezTo>
                    <a:pt x="335280" y="1499870"/>
                    <a:pt x="339090" y="1498600"/>
                    <a:pt x="341630" y="1498600"/>
                  </a:cubicBezTo>
                  <a:cubicBezTo>
                    <a:pt x="351790" y="1502410"/>
                    <a:pt x="365760" y="1492250"/>
                    <a:pt x="374650" y="1504950"/>
                  </a:cubicBezTo>
                  <a:cubicBezTo>
                    <a:pt x="391160" y="1527810"/>
                    <a:pt x="420370" y="1534160"/>
                    <a:pt x="447040" y="1521460"/>
                  </a:cubicBezTo>
                  <a:cubicBezTo>
                    <a:pt x="449580" y="1520190"/>
                    <a:pt x="454660" y="1524000"/>
                    <a:pt x="458470" y="1525270"/>
                  </a:cubicBezTo>
                  <a:cubicBezTo>
                    <a:pt x="459740" y="1525270"/>
                    <a:pt x="459740" y="1525270"/>
                    <a:pt x="461010" y="1526540"/>
                  </a:cubicBezTo>
                  <a:cubicBezTo>
                    <a:pt x="462280" y="1524000"/>
                    <a:pt x="462280" y="1521460"/>
                    <a:pt x="462280" y="1522730"/>
                  </a:cubicBezTo>
                  <a:cubicBezTo>
                    <a:pt x="471170" y="1522730"/>
                    <a:pt x="480060" y="1525270"/>
                    <a:pt x="488950" y="1524000"/>
                  </a:cubicBezTo>
                  <a:cubicBezTo>
                    <a:pt x="502920" y="1522730"/>
                    <a:pt x="516890" y="1517650"/>
                    <a:pt x="530860" y="1516380"/>
                  </a:cubicBezTo>
                  <a:cubicBezTo>
                    <a:pt x="552450" y="1513840"/>
                    <a:pt x="574040" y="1513840"/>
                    <a:pt x="595630" y="1508760"/>
                  </a:cubicBezTo>
                  <a:cubicBezTo>
                    <a:pt x="604520" y="1506220"/>
                    <a:pt x="610870" y="1507490"/>
                    <a:pt x="617220" y="1510030"/>
                  </a:cubicBezTo>
                  <a:cubicBezTo>
                    <a:pt x="577850" y="1526540"/>
                    <a:pt x="538480" y="1543050"/>
                    <a:pt x="499110" y="1558290"/>
                  </a:cubicBezTo>
                  <a:cubicBezTo>
                    <a:pt x="499110" y="1559560"/>
                    <a:pt x="500380" y="1560830"/>
                    <a:pt x="500380" y="1562100"/>
                  </a:cubicBezTo>
                  <a:cubicBezTo>
                    <a:pt x="502920" y="1562100"/>
                    <a:pt x="505460" y="1563370"/>
                    <a:pt x="510540" y="1564640"/>
                  </a:cubicBezTo>
                  <a:cubicBezTo>
                    <a:pt x="501650" y="1568450"/>
                    <a:pt x="497840" y="1569720"/>
                    <a:pt x="491490" y="1572260"/>
                  </a:cubicBezTo>
                  <a:cubicBezTo>
                    <a:pt x="502920" y="1579880"/>
                    <a:pt x="487680" y="1588770"/>
                    <a:pt x="494030" y="1598930"/>
                  </a:cubicBezTo>
                  <a:cubicBezTo>
                    <a:pt x="499110" y="1609090"/>
                    <a:pt x="495300" y="1624330"/>
                    <a:pt x="518160" y="1620520"/>
                  </a:cubicBezTo>
                  <a:cubicBezTo>
                    <a:pt x="495300" y="1631950"/>
                    <a:pt x="494030" y="1648460"/>
                    <a:pt x="509270" y="1666240"/>
                  </a:cubicBezTo>
                  <a:cubicBezTo>
                    <a:pt x="511810" y="1668780"/>
                    <a:pt x="513080" y="1673860"/>
                    <a:pt x="511810" y="1676400"/>
                  </a:cubicBezTo>
                  <a:cubicBezTo>
                    <a:pt x="509270" y="1685290"/>
                    <a:pt x="505460" y="1692910"/>
                    <a:pt x="502920" y="1699260"/>
                  </a:cubicBezTo>
                  <a:cubicBezTo>
                    <a:pt x="494030" y="1699260"/>
                    <a:pt x="488950" y="1697990"/>
                    <a:pt x="483870" y="1697990"/>
                  </a:cubicBezTo>
                  <a:cubicBezTo>
                    <a:pt x="471170" y="1699260"/>
                    <a:pt x="458470" y="1701800"/>
                    <a:pt x="445770" y="1704340"/>
                  </a:cubicBezTo>
                  <a:cubicBezTo>
                    <a:pt x="405130" y="1711960"/>
                    <a:pt x="363220" y="1719580"/>
                    <a:pt x="322580" y="1727200"/>
                  </a:cubicBezTo>
                  <a:cubicBezTo>
                    <a:pt x="288290" y="1733550"/>
                    <a:pt x="255270" y="1746250"/>
                    <a:pt x="220980" y="1748790"/>
                  </a:cubicBezTo>
                  <a:cubicBezTo>
                    <a:pt x="196850" y="1750060"/>
                    <a:pt x="175260" y="1762760"/>
                    <a:pt x="152400" y="1764030"/>
                  </a:cubicBezTo>
                  <a:cubicBezTo>
                    <a:pt x="137160" y="1765300"/>
                    <a:pt x="121920" y="1771650"/>
                    <a:pt x="107950" y="1778000"/>
                  </a:cubicBezTo>
                  <a:cubicBezTo>
                    <a:pt x="100330" y="1780540"/>
                    <a:pt x="93980" y="1786890"/>
                    <a:pt x="87630" y="1790700"/>
                  </a:cubicBezTo>
                  <a:cubicBezTo>
                    <a:pt x="86360" y="1790700"/>
                    <a:pt x="82550" y="1789430"/>
                    <a:pt x="81280" y="1790700"/>
                  </a:cubicBezTo>
                  <a:cubicBezTo>
                    <a:pt x="71120" y="1795780"/>
                    <a:pt x="62230" y="1800860"/>
                    <a:pt x="52070" y="1804670"/>
                  </a:cubicBezTo>
                  <a:cubicBezTo>
                    <a:pt x="44450" y="1808480"/>
                    <a:pt x="38100" y="1812290"/>
                    <a:pt x="30480" y="1816100"/>
                  </a:cubicBezTo>
                  <a:cubicBezTo>
                    <a:pt x="30480" y="1817370"/>
                    <a:pt x="31750" y="1818640"/>
                    <a:pt x="31750" y="1819910"/>
                  </a:cubicBezTo>
                  <a:cubicBezTo>
                    <a:pt x="29210" y="1819910"/>
                    <a:pt x="25400" y="1818640"/>
                    <a:pt x="21590" y="1817370"/>
                  </a:cubicBezTo>
                  <a:cubicBezTo>
                    <a:pt x="22860" y="1824990"/>
                    <a:pt x="24130" y="1830070"/>
                    <a:pt x="25400" y="1836420"/>
                  </a:cubicBezTo>
                  <a:cubicBezTo>
                    <a:pt x="24130" y="1836420"/>
                    <a:pt x="24130" y="1836420"/>
                    <a:pt x="22860" y="1837690"/>
                  </a:cubicBezTo>
                  <a:cubicBezTo>
                    <a:pt x="21590" y="1835150"/>
                    <a:pt x="20320" y="1832610"/>
                    <a:pt x="19050" y="1831340"/>
                  </a:cubicBezTo>
                  <a:cubicBezTo>
                    <a:pt x="7620" y="1844040"/>
                    <a:pt x="0" y="1855470"/>
                    <a:pt x="17780" y="1863090"/>
                  </a:cubicBezTo>
                  <a:cubicBezTo>
                    <a:pt x="16510" y="1869440"/>
                    <a:pt x="16510" y="1874520"/>
                    <a:pt x="16510" y="1878330"/>
                  </a:cubicBezTo>
                  <a:lnTo>
                    <a:pt x="20320" y="1905000"/>
                  </a:lnTo>
                  <a:cubicBezTo>
                    <a:pt x="21590" y="1916430"/>
                    <a:pt x="19050" y="1927860"/>
                    <a:pt x="33020" y="1931671"/>
                  </a:cubicBezTo>
                  <a:cubicBezTo>
                    <a:pt x="29210" y="1938021"/>
                    <a:pt x="29210" y="1967231"/>
                    <a:pt x="34290" y="1968500"/>
                  </a:cubicBezTo>
                  <a:cubicBezTo>
                    <a:pt x="43180" y="1972310"/>
                    <a:pt x="45720" y="1983740"/>
                    <a:pt x="53340" y="1988821"/>
                  </a:cubicBezTo>
                  <a:cubicBezTo>
                    <a:pt x="54610" y="1990091"/>
                    <a:pt x="55880" y="1992631"/>
                    <a:pt x="55880" y="1992631"/>
                  </a:cubicBezTo>
                  <a:cubicBezTo>
                    <a:pt x="45720" y="2004060"/>
                    <a:pt x="60960" y="1998981"/>
                    <a:pt x="63500" y="2004060"/>
                  </a:cubicBezTo>
                  <a:cubicBezTo>
                    <a:pt x="60960" y="2010410"/>
                    <a:pt x="55880" y="2016760"/>
                    <a:pt x="54610" y="2024381"/>
                  </a:cubicBezTo>
                  <a:cubicBezTo>
                    <a:pt x="53340" y="2032001"/>
                    <a:pt x="54610" y="2038351"/>
                    <a:pt x="66040" y="2034541"/>
                  </a:cubicBezTo>
                  <a:cubicBezTo>
                    <a:pt x="64770" y="2045971"/>
                    <a:pt x="63500" y="2056131"/>
                    <a:pt x="62230" y="2067561"/>
                  </a:cubicBezTo>
                  <a:cubicBezTo>
                    <a:pt x="63500" y="2067561"/>
                    <a:pt x="64770" y="2066291"/>
                    <a:pt x="64770" y="2066291"/>
                  </a:cubicBezTo>
                  <a:cubicBezTo>
                    <a:pt x="68580" y="2075181"/>
                    <a:pt x="71120" y="2082801"/>
                    <a:pt x="74930" y="2090421"/>
                  </a:cubicBezTo>
                  <a:cubicBezTo>
                    <a:pt x="81280" y="2090421"/>
                    <a:pt x="87630" y="2091691"/>
                    <a:pt x="95250" y="2092960"/>
                  </a:cubicBezTo>
                  <a:lnTo>
                    <a:pt x="95250" y="2096771"/>
                  </a:lnTo>
                  <a:cubicBezTo>
                    <a:pt x="91440" y="2098041"/>
                    <a:pt x="87630" y="2099310"/>
                    <a:pt x="83820" y="2100581"/>
                  </a:cubicBezTo>
                  <a:cubicBezTo>
                    <a:pt x="85090" y="2101851"/>
                    <a:pt x="87630" y="2101851"/>
                    <a:pt x="87630" y="2101851"/>
                  </a:cubicBezTo>
                  <a:cubicBezTo>
                    <a:pt x="88900" y="2120901"/>
                    <a:pt x="105410" y="2118361"/>
                    <a:pt x="116840" y="2123441"/>
                  </a:cubicBezTo>
                  <a:cubicBezTo>
                    <a:pt x="121920" y="2125981"/>
                    <a:pt x="128270" y="2127251"/>
                    <a:pt x="132080" y="2125981"/>
                  </a:cubicBezTo>
                  <a:cubicBezTo>
                    <a:pt x="139700" y="2122171"/>
                    <a:pt x="144780" y="2123441"/>
                    <a:pt x="144780" y="2131060"/>
                  </a:cubicBezTo>
                  <a:cubicBezTo>
                    <a:pt x="144780" y="2134871"/>
                    <a:pt x="142240" y="2139950"/>
                    <a:pt x="140970" y="2142490"/>
                  </a:cubicBezTo>
                  <a:cubicBezTo>
                    <a:pt x="149860" y="2142490"/>
                    <a:pt x="163830" y="2146300"/>
                    <a:pt x="171450" y="2141220"/>
                  </a:cubicBezTo>
                  <a:cubicBezTo>
                    <a:pt x="189230" y="2129790"/>
                    <a:pt x="205740" y="2139950"/>
                    <a:pt x="222250" y="2136140"/>
                  </a:cubicBezTo>
                  <a:cubicBezTo>
                    <a:pt x="231140" y="2133600"/>
                    <a:pt x="238760" y="2133600"/>
                    <a:pt x="251460" y="2131060"/>
                  </a:cubicBezTo>
                  <a:cubicBezTo>
                    <a:pt x="257810" y="2136140"/>
                    <a:pt x="264160" y="2134871"/>
                    <a:pt x="265430" y="2128521"/>
                  </a:cubicBezTo>
                  <a:cubicBezTo>
                    <a:pt x="275590" y="2128521"/>
                    <a:pt x="284480" y="2128521"/>
                    <a:pt x="293370" y="2127250"/>
                  </a:cubicBezTo>
                  <a:cubicBezTo>
                    <a:pt x="307340" y="2124710"/>
                    <a:pt x="320040" y="2120900"/>
                    <a:pt x="334010" y="2119630"/>
                  </a:cubicBezTo>
                  <a:cubicBezTo>
                    <a:pt x="342900" y="2118360"/>
                    <a:pt x="353060" y="2120900"/>
                    <a:pt x="363220" y="2119630"/>
                  </a:cubicBezTo>
                  <a:cubicBezTo>
                    <a:pt x="368300" y="2118360"/>
                    <a:pt x="372110" y="2110740"/>
                    <a:pt x="377190" y="2106930"/>
                  </a:cubicBezTo>
                  <a:cubicBezTo>
                    <a:pt x="382270" y="2119630"/>
                    <a:pt x="392430" y="2120900"/>
                    <a:pt x="408940" y="2112010"/>
                  </a:cubicBezTo>
                  <a:cubicBezTo>
                    <a:pt x="402590" y="2106930"/>
                    <a:pt x="394970" y="2103120"/>
                    <a:pt x="388620" y="2099310"/>
                  </a:cubicBezTo>
                  <a:cubicBezTo>
                    <a:pt x="394970" y="2096770"/>
                    <a:pt x="400050" y="2092960"/>
                    <a:pt x="405130" y="2091690"/>
                  </a:cubicBezTo>
                  <a:cubicBezTo>
                    <a:pt x="410210" y="2091690"/>
                    <a:pt x="414020" y="2092960"/>
                    <a:pt x="417830" y="2092960"/>
                  </a:cubicBezTo>
                  <a:cubicBezTo>
                    <a:pt x="421640" y="2092960"/>
                    <a:pt x="425450" y="2092960"/>
                    <a:pt x="429260" y="2091690"/>
                  </a:cubicBezTo>
                  <a:cubicBezTo>
                    <a:pt x="433070" y="2090420"/>
                    <a:pt x="435610" y="2089150"/>
                    <a:pt x="438150" y="2086610"/>
                  </a:cubicBezTo>
                  <a:cubicBezTo>
                    <a:pt x="438150" y="2090420"/>
                    <a:pt x="439420" y="2095500"/>
                    <a:pt x="439420" y="2099310"/>
                  </a:cubicBezTo>
                  <a:cubicBezTo>
                    <a:pt x="439420" y="2103120"/>
                    <a:pt x="436880" y="2106930"/>
                    <a:pt x="435610" y="2110740"/>
                  </a:cubicBezTo>
                  <a:cubicBezTo>
                    <a:pt x="439420" y="2110740"/>
                    <a:pt x="443230" y="2110740"/>
                    <a:pt x="448310" y="2109470"/>
                  </a:cubicBezTo>
                  <a:cubicBezTo>
                    <a:pt x="453390" y="2117090"/>
                    <a:pt x="439420" y="2133600"/>
                    <a:pt x="458470" y="2134870"/>
                  </a:cubicBezTo>
                  <a:cubicBezTo>
                    <a:pt x="457200" y="2139950"/>
                    <a:pt x="455930" y="2143760"/>
                    <a:pt x="454660" y="2148840"/>
                  </a:cubicBezTo>
                  <a:cubicBezTo>
                    <a:pt x="462280" y="2148840"/>
                    <a:pt x="469900" y="2150110"/>
                    <a:pt x="481330" y="2151380"/>
                  </a:cubicBezTo>
                  <a:cubicBezTo>
                    <a:pt x="476250" y="2157730"/>
                    <a:pt x="472440" y="2162810"/>
                    <a:pt x="467360" y="2167890"/>
                  </a:cubicBezTo>
                  <a:cubicBezTo>
                    <a:pt x="471170" y="2166620"/>
                    <a:pt x="474980" y="2166620"/>
                    <a:pt x="482600" y="2165350"/>
                  </a:cubicBezTo>
                  <a:cubicBezTo>
                    <a:pt x="466090" y="2180590"/>
                    <a:pt x="483870" y="2181860"/>
                    <a:pt x="490220" y="2190750"/>
                  </a:cubicBezTo>
                  <a:cubicBezTo>
                    <a:pt x="494030" y="2180590"/>
                    <a:pt x="496570" y="2174240"/>
                    <a:pt x="497840" y="2169160"/>
                  </a:cubicBezTo>
                  <a:cubicBezTo>
                    <a:pt x="504190" y="2175510"/>
                    <a:pt x="511810" y="2183130"/>
                    <a:pt x="519430" y="2192020"/>
                  </a:cubicBezTo>
                  <a:cubicBezTo>
                    <a:pt x="520700" y="2192020"/>
                    <a:pt x="523240" y="2189480"/>
                    <a:pt x="524510" y="2190750"/>
                  </a:cubicBezTo>
                  <a:cubicBezTo>
                    <a:pt x="538480" y="2197100"/>
                    <a:pt x="544830" y="2190750"/>
                    <a:pt x="549910" y="2178050"/>
                  </a:cubicBezTo>
                  <a:cubicBezTo>
                    <a:pt x="551180" y="2175510"/>
                    <a:pt x="557530" y="2174240"/>
                    <a:pt x="558800" y="2172970"/>
                  </a:cubicBezTo>
                  <a:cubicBezTo>
                    <a:pt x="556260" y="2180590"/>
                    <a:pt x="552450" y="2188210"/>
                    <a:pt x="548640" y="2197100"/>
                  </a:cubicBezTo>
                  <a:cubicBezTo>
                    <a:pt x="533400" y="2199640"/>
                    <a:pt x="515620" y="2203450"/>
                    <a:pt x="497840" y="2207260"/>
                  </a:cubicBezTo>
                  <a:cubicBezTo>
                    <a:pt x="481330" y="2211070"/>
                    <a:pt x="464820" y="2217420"/>
                    <a:pt x="447040" y="2219960"/>
                  </a:cubicBezTo>
                  <a:cubicBezTo>
                    <a:pt x="422910" y="2223770"/>
                    <a:pt x="398780" y="2226310"/>
                    <a:pt x="373380" y="2230120"/>
                  </a:cubicBezTo>
                  <a:cubicBezTo>
                    <a:pt x="344170" y="2235200"/>
                    <a:pt x="314960" y="2240280"/>
                    <a:pt x="285750" y="2246630"/>
                  </a:cubicBezTo>
                  <a:cubicBezTo>
                    <a:pt x="261620" y="2251710"/>
                    <a:pt x="238760" y="2259330"/>
                    <a:pt x="214630" y="2264410"/>
                  </a:cubicBezTo>
                  <a:cubicBezTo>
                    <a:pt x="198120" y="2268220"/>
                    <a:pt x="181610" y="2269490"/>
                    <a:pt x="166370" y="2275840"/>
                  </a:cubicBezTo>
                  <a:cubicBezTo>
                    <a:pt x="151130" y="2282190"/>
                    <a:pt x="129540" y="2280920"/>
                    <a:pt x="124460" y="2302510"/>
                  </a:cubicBezTo>
                  <a:cubicBezTo>
                    <a:pt x="115570" y="2297430"/>
                    <a:pt x="109220" y="2299970"/>
                    <a:pt x="107950" y="2308860"/>
                  </a:cubicBezTo>
                  <a:cubicBezTo>
                    <a:pt x="107950" y="2311400"/>
                    <a:pt x="106680" y="2313940"/>
                    <a:pt x="104140" y="2313940"/>
                  </a:cubicBezTo>
                  <a:cubicBezTo>
                    <a:pt x="90170" y="2317750"/>
                    <a:pt x="93980" y="2325370"/>
                    <a:pt x="100330" y="2332990"/>
                  </a:cubicBezTo>
                  <a:cubicBezTo>
                    <a:pt x="107950" y="2341880"/>
                    <a:pt x="107950" y="2350770"/>
                    <a:pt x="106680" y="2360930"/>
                  </a:cubicBezTo>
                  <a:cubicBezTo>
                    <a:pt x="104140" y="2374900"/>
                    <a:pt x="101600" y="2390140"/>
                    <a:pt x="99060" y="2404110"/>
                  </a:cubicBezTo>
                  <a:cubicBezTo>
                    <a:pt x="99060" y="2407920"/>
                    <a:pt x="102870" y="2411730"/>
                    <a:pt x="105410" y="2415540"/>
                  </a:cubicBezTo>
                  <a:lnTo>
                    <a:pt x="109220" y="2423160"/>
                  </a:lnTo>
                  <a:lnTo>
                    <a:pt x="109220" y="2444750"/>
                  </a:lnTo>
                  <a:cubicBezTo>
                    <a:pt x="114300" y="2444750"/>
                    <a:pt x="120650" y="2443480"/>
                    <a:pt x="127000" y="2443480"/>
                  </a:cubicBezTo>
                  <a:cubicBezTo>
                    <a:pt x="127000" y="2443480"/>
                    <a:pt x="127000" y="2444750"/>
                    <a:pt x="128270" y="2444750"/>
                  </a:cubicBezTo>
                  <a:cubicBezTo>
                    <a:pt x="124460" y="2446020"/>
                    <a:pt x="121920" y="2447290"/>
                    <a:pt x="118110" y="2449830"/>
                  </a:cubicBezTo>
                  <a:cubicBezTo>
                    <a:pt x="125730" y="2458720"/>
                    <a:pt x="111760" y="2481580"/>
                    <a:pt x="142240" y="2476500"/>
                  </a:cubicBezTo>
                  <a:cubicBezTo>
                    <a:pt x="133350" y="2484120"/>
                    <a:pt x="128270" y="2489200"/>
                    <a:pt x="124460" y="2491740"/>
                  </a:cubicBezTo>
                  <a:cubicBezTo>
                    <a:pt x="127000" y="2498090"/>
                    <a:pt x="129540" y="2501900"/>
                    <a:pt x="130810" y="2505710"/>
                  </a:cubicBezTo>
                  <a:cubicBezTo>
                    <a:pt x="125730" y="2509520"/>
                    <a:pt x="121920" y="2513330"/>
                    <a:pt x="118110" y="2515870"/>
                  </a:cubicBezTo>
                  <a:cubicBezTo>
                    <a:pt x="123190" y="2520950"/>
                    <a:pt x="128270" y="2524760"/>
                    <a:pt x="130810" y="2528570"/>
                  </a:cubicBezTo>
                  <a:cubicBezTo>
                    <a:pt x="135890" y="2523490"/>
                    <a:pt x="140970" y="2518410"/>
                    <a:pt x="146050" y="2518410"/>
                  </a:cubicBezTo>
                  <a:cubicBezTo>
                    <a:pt x="151130" y="2518410"/>
                    <a:pt x="157480" y="2527300"/>
                    <a:pt x="163830" y="2532380"/>
                  </a:cubicBezTo>
                  <a:cubicBezTo>
                    <a:pt x="163830" y="2533650"/>
                    <a:pt x="160020" y="2534920"/>
                    <a:pt x="158750" y="2534920"/>
                  </a:cubicBezTo>
                  <a:cubicBezTo>
                    <a:pt x="149860" y="2524760"/>
                    <a:pt x="140970" y="2523490"/>
                    <a:pt x="132080" y="2534920"/>
                  </a:cubicBezTo>
                  <a:cubicBezTo>
                    <a:pt x="132080" y="2534920"/>
                    <a:pt x="130810" y="2534920"/>
                    <a:pt x="130810" y="2533650"/>
                  </a:cubicBezTo>
                  <a:cubicBezTo>
                    <a:pt x="130810" y="2532380"/>
                    <a:pt x="130810" y="2532380"/>
                    <a:pt x="129540" y="2531110"/>
                  </a:cubicBezTo>
                  <a:cubicBezTo>
                    <a:pt x="124460" y="2536190"/>
                    <a:pt x="125730" y="2540000"/>
                    <a:pt x="132080" y="2543810"/>
                  </a:cubicBezTo>
                  <a:cubicBezTo>
                    <a:pt x="140970" y="2548890"/>
                    <a:pt x="139700" y="2552700"/>
                    <a:pt x="134620" y="2559050"/>
                  </a:cubicBezTo>
                  <a:cubicBezTo>
                    <a:pt x="137160" y="2560320"/>
                    <a:pt x="140970" y="2562860"/>
                    <a:pt x="140970" y="2564130"/>
                  </a:cubicBezTo>
                  <a:cubicBezTo>
                    <a:pt x="140970" y="2570480"/>
                    <a:pt x="153670" y="2574290"/>
                    <a:pt x="143510" y="2581910"/>
                  </a:cubicBezTo>
                  <a:cubicBezTo>
                    <a:pt x="148590" y="2588260"/>
                    <a:pt x="151130" y="2594610"/>
                    <a:pt x="162560" y="2597150"/>
                  </a:cubicBezTo>
                  <a:cubicBezTo>
                    <a:pt x="172720" y="2599690"/>
                    <a:pt x="175260" y="2594610"/>
                    <a:pt x="181610" y="2593340"/>
                  </a:cubicBezTo>
                  <a:cubicBezTo>
                    <a:pt x="187960" y="2592070"/>
                    <a:pt x="195580" y="2595880"/>
                    <a:pt x="201930" y="2597150"/>
                  </a:cubicBezTo>
                  <a:cubicBezTo>
                    <a:pt x="204470" y="2597150"/>
                    <a:pt x="207010" y="2593340"/>
                    <a:pt x="207010" y="2592070"/>
                  </a:cubicBezTo>
                  <a:cubicBezTo>
                    <a:pt x="215900" y="2593340"/>
                    <a:pt x="224790" y="2595880"/>
                    <a:pt x="232410" y="2594610"/>
                  </a:cubicBezTo>
                  <a:cubicBezTo>
                    <a:pt x="243840" y="2593340"/>
                    <a:pt x="250190" y="2597150"/>
                    <a:pt x="251460" y="2607310"/>
                  </a:cubicBezTo>
                  <a:cubicBezTo>
                    <a:pt x="252730" y="2618740"/>
                    <a:pt x="259080" y="2620010"/>
                    <a:pt x="267970" y="2618740"/>
                  </a:cubicBezTo>
                  <a:cubicBezTo>
                    <a:pt x="275590" y="2617470"/>
                    <a:pt x="281940" y="2614930"/>
                    <a:pt x="289560" y="2613660"/>
                  </a:cubicBezTo>
                  <a:cubicBezTo>
                    <a:pt x="285750" y="2609850"/>
                    <a:pt x="280670" y="2606040"/>
                    <a:pt x="274320" y="2600960"/>
                  </a:cubicBezTo>
                  <a:cubicBezTo>
                    <a:pt x="280670" y="2599690"/>
                    <a:pt x="287020" y="2597150"/>
                    <a:pt x="292100" y="2597150"/>
                  </a:cubicBezTo>
                  <a:cubicBezTo>
                    <a:pt x="302260" y="2595880"/>
                    <a:pt x="311150" y="2594610"/>
                    <a:pt x="321310" y="2594610"/>
                  </a:cubicBezTo>
                  <a:cubicBezTo>
                    <a:pt x="325120" y="2594610"/>
                    <a:pt x="328930" y="2597150"/>
                    <a:pt x="332740" y="2600960"/>
                  </a:cubicBezTo>
                  <a:cubicBezTo>
                    <a:pt x="316230" y="2600960"/>
                    <a:pt x="300990" y="2600960"/>
                    <a:pt x="289560" y="2613660"/>
                  </a:cubicBezTo>
                  <a:cubicBezTo>
                    <a:pt x="293370" y="2614930"/>
                    <a:pt x="298450" y="2616200"/>
                    <a:pt x="302260" y="2616200"/>
                  </a:cubicBezTo>
                  <a:cubicBezTo>
                    <a:pt x="323850" y="2614930"/>
                    <a:pt x="346710" y="2613660"/>
                    <a:pt x="368300" y="2612390"/>
                  </a:cubicBezTo>
                  <a:cubicBezTo>
                    <a:pt x="389890" y="2611120"/>
                    <a:pt x="410210" y="2608580"/>
                    <a:pt x="433070" y="2607310"/>
                  </a:cubicBezTo>
                  <a:cubicBezTo>
                    <a:pt x="439420" y="2633980"/>
                    <a:pt x="445770" y="2659380"/>
                    <a:pt x="450850" y="2684780"/>
                  </a:cubicBezTo>
                  <a:cubicBezTo>
                    <a:pt x="448310" y="2686050"/>
                    <a:pt x="445770" y="2687320"/>
                    <a:pt x="443230" y="2687320"/>
                  </a:cubicBezTo>
                  <a:cubicBezTo>
                    <a:pt x="447040" y="2692400"/>
                    <a:pt x="452120" y="2697480"/>
                    <a:pt x="453390" y="2702560"/>
                  </a:cubicBezTo>
                  <a:cubicBezTo>
                    <a:pt x="454660" y="2710180"/>
                    <a:pt x="453390" y="2717800"/>
                    <a:pt x="453390" y="2722880"/>
                  </a:cubicBezTo>
                  <a:cubicBezTo>
                    <a:pt x="462280" y="2725420"/>
                    <a:pt x="467360" y="2726690"/>
                    <a:pt x="473710" y="2727960"/>
                  </a:cubicBezTo>
                  <a:cubicBezTo>
                    <a:pt x="472440" y="2727960"/>
                    <a:pt x="471170" y="2729230"/>
                    <a:pt x="468630" y="2729230"/>
                  </a:cubicBezTo>
                  <a:cubicBezTo>
                    <a:pt x="469900" y="2738120"/>
                    <a:pt x="472440" y="2748280"/>
                    <a:pt x="473710" y="2760980"/>
                  </a:cubicBezTo>
                  <a:lnTo>
                    <a:pt x="494030" y="2760980"/>
                  </a:lnTo>
                  <a:cubicBezTo>
                    <a:pt x="497840" y="2760980"/>
                    <a:pt x="501650" y="2763520"/>
                    <a:pt x="502920" y="2764790"/>
                  </a:cubicBezTo>
                  <a:cubicBezTo>
                    <a:pt x="508000" y="2780030"/>
                    <a:pt x="519430" y="2785110"/>
                    <a:pt x="534670" y="2781300"/>
                  </a:cubicBezTo>
                  <a:cubicBezTo>
                    <a:pt x="541020" y="2780030"/>
                    <a:pt x="548640" y="2780030"/>
                    <a:pt x="554990" y="2780030"/>
                  </a:cubicBezTo>
                  <a:lnTo>
                    <a:pt x="570230" y="2780030"/>
                  </a:lnTo>
                  <a:cubicBezTo>
                    <a:pt x="575310" y="2780030"/>
                    <a:pt x="580390" y="2778760"/>
                    <a:pt x="585470" y="2777490"/>
                  </a:cubicBezTo>
                  <a:cubicBezTo>
                    <a:pt x="586740" y="2773680"/>
                    <a:pt x="586740" y="2769870"/>
                    <a:pt x="588010" y="2764790"/>
                  </a:cubicBezTo>
                  <a:cubicBezTo>
                    <a:pt x="591820" y="2764790"/>
                    <a:pt x="594360" y="2763520"/>
                    <a:pt x="598170" y="2763520"/>
                  </a:cubicBezTo>
                  <a:cubicBezTo>
                    <a:pt x="622300" y="2760980"/>
                    <a:pt x="647700" y="2757170"/>
                    <a:pt x="673100" y="2754630"/>
                  </a:cubicBezTo>
                  <a:cubicBezTo>
                    <a:pt x="673100" y="2754630"/>
                    <a:pt x="674370" y="2757170"/>
                    <a:pt x="675640" y="2760980"/>
                  </a:cubicBezTo>
                  <a:cubicBezTo>
                    <a:pt x="671830" y="2762250"/>
                    <a:pt x="669290" y="2763520"/>
                    <a:pt x="666750" y="2764790"/>
                  </a:cubicBezTo>
                  <a:cubicBezTo>
                    <a:pt x="676910" y="2774950"/>
                    <a:pt x="690880" y="2776220"/>
                    <a:pt x="699770" y="2768600"/>
                  </a:cubicBezTo>
                  <a:cubicBezTo>
                    <a:pt x="694690" y="2764790"/>
                    <a:pt x="690880" y="2762250"/>
                    <a:pt x="684530" y="2758440"/>
                  </a:cubicBezTo>
                  <a:lnTo>
                    <a:pt x="688340" y="2754630"/>
                  </a:lnTo>
                  <a:lnTo>
                    <a:pt x="698500" y="2754630"/>
                  </a:lnTo>
                  <a:lnTo>
                    <a:pt x="698500" y="2753360"/>
                  </a:lnTo>
                  <a:cubicBezTo>
                    <a:pt x="703580" y="2754630"/>
                    <a:pt x="707390" y="2757170"/>
                    <a:pt x="712470" y="2753360"/>
                  </a:cubicBezTo>
                  <a:lnTo>
                    <a:pt x="717550" y="2753360"/>
                  </a:lnTo>
                  <a:lnTo>
                    <a:pt x="762000" y="2755900"/>
                  </a:lnTo>
                  <a:cubicBezTo>
                    <a:pt x="767080" y="2755900"/>
                    <a:pt x="769620" y="2754630"/>
                    <a:pt x="772160" y="2752090"/>
                  </a:cubicBezTo>
                  <a:cubicBezTo>
                    <a:pt x="778510" y="2762250"/>
                    <a:pt x="783590" y="2771140"/>
                    <a:pt x="789940" y="2782570"/>
                  </a:cubicBezTo>
                  <a:cubicBezTo>
                    <a:pt x="788670" y="2782570"/>
                    <a:pt x="786130" y="2783840"/>
                    <a:pt x="783590" y="2783840"/>
                  </a:cubicBezTo>
                  <a:cubicBezTo>
                    <a:pt x="800100" y="2810510"/>
                    <a:pt x="810260" y="2838450"/>
                    <a:pt x="795020" y="2868930"/>
                  </a:cubicBezTo>
                  <a:cubicBezTo>
                    <a:pt x="796290" y="2879090"/>
                    <a:pt x="798830" y="2889250"/>
                    <a:pt x="800100" y="2901950"/>
                  </a:cubicBezTo>
                  <a:lnTo>
                    <a:pt x="812800" y="2901950"/>
                  </a:lnTo>
                  <a:cubicBezTo>
                    <a:pt x="810260" y="2908300"/>
                    <a:pt x="807720" y="2912110"/>
                    <a:pt x="806450" y="2915920"/>
                  </a:cubicBezTo>
                  <a:cubicBezTo>
                    <a:pt x="806450" y="2922270"/>
                    <a:pt x="820420" y="2924810"/>
                    <a:pt x="810260" y="2933700"/>
                  </a:cubicBezTo>
                  <a:lnTo>
                    <a:pt x="812800" y="2938780"/>
                  </a:lnTo>
                  <a:cubicBezTo>
                    <a:pt x="825500" y="2955290"/>
                    <a:pt x="839470" y="2970530"/>
                    <a:pt x="853440" y="2989580"/>
                  </a:cubicBezTo>
                  <a:cubicBezTo>
                    <a:pt x="843280" y="2994660"/>
                    <a:pt x="834390" y="2999740"/>
                    <a:pt x="822960" y="3004820"/>
                  </a:cubicBezTo>
                  <a:cubicBezTo>
                    <a:pt x="834390" y="3006090"/>
                    <a:pt x="835660" y="3012440"/>
                    <a:pt x="831850" y="3021330"/>
                  </a:cubicBezTo>
                  <a:cubicBezTo>
                    <a:pt x="830580" y="3023870"/>
                    <a:pt x="833120" y="3030220"/>
                    <a:pt x="834390" y="3031490"/>
                  </a:cubicBezTo>
                  <a:cubicBezTo>
                    <a:pt x="848360" y="3035300"/>
                    <a:pt x="861060" y="3049270"/>
                    <a:pt x="877570" y="3044190"/>
                  </a:cubicBezTo>
                  <a:cubicBezTo>
                    <a:pt x="877570" y="3046730"/>
                    <a:pt x="876300" y="3050540"/>
                    <a:pt x="875030" y="3051810"/>
                  </a:cubicBezTo>
                  <a:cubicBezTo>
                    <a:pt x="864870" y="3056890"/>
                    <a:pt x="854710" y="3060700"/>
                    <a:pt x="844550" y="3065780"/>
                  </a:cubicBezTo>
                  <a:lnTo>
                    <a:pt x="859790" y="3073400"/>
                  </a:lnTo>
                  <a:cubicBezTo>
                    <a:pt x="862330" y="3069590"/>
                    <a:pt x="863600" y="3065780"/>
                    <a:pt x="866140" y="3061970"/>
                  </a:cubicBezTo>
                  <a:cubicBezTo>
                    <a:pt x="873760" y="3065780"/>
                    <a:pt x="880110" y="3068320"/>
                    <a:pt x="887730" y="3072130"/>
                  </a:cubicBezTo>
                  <a:cubicBezTo>
                    <a:pt x="883919" y="3074670"/>
                    <a:pt x="881380" y="3075940"/>
                    <a:pt x="878840" y="3077210"/>
                  </a:cubicBezTo>
                  <a:cubicBezTo>
                    <a:pt x="881380" y="3078480"/>
                    <a:pt x="883920" y="3081020"/>
                    <a:pt x="887730" y="3082290"/>
                  </a:cubicBezTo>
                  <a:cubicBezTo>
                    <a:pt x="891539" y="3083560"/>
                    <a:pt x="895349" y="3082290"/>
                    <a:pt x="897890" y="3083560"/>
                  </a:cubicBezTo>
                  <a:cubicBezTo>
                    <a:pt x="904240" y="3077210"/>
                    <a:pt x="909320" y="3069590"/>
                    <a:pt x="915670" y="3065780"/>
                  </a:cubicBezTo>
                  <a:cubicBezTo>
                    <a:pt x="923290" y="3061970"/>
                    <a:pt x="1130300" y="3040380"/>
                    <a:pt x="1137920" y="3039110"/>
                  </a:cubicBezTo>
                  <a:cubicBezTo>
                    <a:pt x="1148080" y="3037840"/>
                    <a:pt x="1159510" y="3039110"/>
                    <a:pt x="1169670" y="3040380"/>
                  </a:cubicBezTo>
                  <a:lnTo>
                    <a:pt x="1143000" y="3051810"/>
                  </a:lnTo>
                  <a:lnTo>
                    <a:pt x="1146810" y="3059430"/>
                  </a:lnTo>
                  <a:cubicBezTo>
                    <a:pt x="1159510" y="3058160"/>
                    <a:pt x="1169670" y="3058160"/>
                    <a:pt x="1179830" y="3055620"/>
                  </a:cubicBezTo>
                  <a:cubicBezTo>
                    <a:pt x="1186180" y="3054350"/>
                    <a:pt x="1196340" y="3055620"/>
                    <a:pt x="1197610" y="3045460"/>
                  </a:cubicBezTo>
                  <a:cubicBezTo>
                    <a:pt x="1206500" y="3051810"/>
                    <a:pt x="1215390" y="3053080"/>
                    <a:pt x="1226820" y="3048000"/>
                  </a:cubicBezTo>
                  <a:cubicBezTo>
                    <a:pt x="1233170" y="3045460"/>
                    <a:pt x="1240790" y="3045460"/>
                    <a:pt x="1247140" y="3044190"/>
                  </a:cubicBezTo>
                  <a:cubicBezTo>
                    <a:pt x="1262380" y="3042920"/>
                    <a:pt x="1277620" y="3041650"/>
                    <a:pt x="1292860" y="3039110"/>
                  </a:cubicBezTo>
                  <a:lnTo>
                    <a:pt x="1308100" y="3039110"/>
                  </a:lnTo>
                  <a:cubicBezTo>
                    <a:pt x="1309370" y="3036570"/>
                    <a:pt x="1309370" y="3032760"/>
                    <a:pt x="1309370" y="3032760"/>
                  </a:cubicBezTo>
                  <a:cubicBezTo>
                    <a:pt x="1323340" y="3032760"/>
                    <a:pt x="1334770" y="3034030"/>
                    <a:pt x="1347470" y="3034030"/>
                  </a:cubicBezTo>
                  <a:cubicBezTo>
                    <a:pt x="1361440" y="3034030"/>
                    <a:pt x="1367790" y="3025140"/>
                    <a:pt x="1362710" y="3011170"/>
                  </a:cubicBezTo>
                  <a:cubicBezTo>
                    <a:pt x="1366520" y="3011170"/>
                    <a:pt x="1371599" y="3012440"/>
                    <a:pt x="1374140" y="3012440"/>
                  </a:cubicBezTo>
                  <a:cubicBezTo>
                    <a:pt x="1375410" y="3017520"/>
                    <a:pt x="1374140" y="3023870"/>
                    <a:pt x="1376680" y="3025140"/>
                  </a:cubicBezTo>
                  <a:cubicBezTo>
                    <a:pt x="1380490" y="3027680"/>
                    <a:pt x="1386840" y="3027680"/>
                    <a:pt x="1391919" y="3026410"/>
                  </a:cubicBezTo>
                  <a:cubicBezTo>
                    <a:pt x="1398269" y="3025140"/>
                    <a:pt x="1405889" y="3018790"/>
                    <a:pt x="1408430" y="3021330"/>
                  </a:cubicBezTo>
                  <a:cubicBezTo>
                    <a:pt x="1421130" y="3031490"/>
                    <a:pt x="1430019" y="3022600"/>
                    <a:pt x="1436369" y="3017520"/>
                  </a:cubicBezTo>
                  <a:cubicBezTo>
                    <a:pt x="1441449" y="3018790"/>
                    <a:pt x="1443989" y="3022600"/>
                    <a:pt x="1446530" y="3021330"/>
                  </a:cubicBezTo>
                  <a:cubicBezTo>
                    <a:pt x="1452880" y="3020060"/>
                    <a:pt x="1460499" y="3018790"/>
                    <a:pt x="1466849" y="3017520"/>
                  </a:cubicBezTo>
                  <a:cubicBezTo>
                    <a:pt x="1480819" y="3013710"/>
                    <a:pt x="1496060" y="3011170"/>
                    <a:pt x="1510030" y="3011170"/>
                  </a:cubicBezTo>
                  <a:cubicBezTo>
                    <a:pt x="1529080" y="3009900"/>
                    <a:pt x="1546860" y="3004820"/>
                    <a:pt x="1565910" y="3003550"/>
                  </a:cubicBezTo>
                  <a:cubicBezTo>
                    <a:pt x="1574799" y="3002280"/>
                    <a:pt x="1583690" y="3004820"/>
                    <a:pt x="1592580" y="3006090"/>
                  </a:cubicBezTo>
                  <a:cubicBezTo>
                    <a:pt x="1595119" y="3006090"/>
                    <a:pt x="1598930" y="3006090"/>
                    <a:pt x="1598930" y="3004820"/>
                  </a:cubicBezTo>
                  <a:cubicBezTo>
                    <a:pt x="1598930" y="2992120"/>
                    <a:pt x="1619249" y="2998470"/>
                    <a:pt x="1616710" y="2984500"/>
                  </a:cubicBezTo>
                  <a:cubicBezTo>
                    <a:pt x="1619249" y="2985770"/>
                    <a:pt x="1621790" y="2985770"/>
                    <a:pt x="1623060" y="2988310"/>
                  </a:cubicBezTo>
                  <a:cubicBezTo>
                    <a:pt x="1626870" y="2992120"/>
                    <a:pt x="1629410" y="2995930"/>
                    <a:pt x="1633220" y="2999740"/>
                  </a:cubicBezTo>
                  <a:cubicBezTo>
                    <a:pt x="1633220" y="2994660"/>
                    <a:pt x="1633220" y="2990850"/>
                    <a:pt x="1631950" y="2985770"/>
                  </a:cubicBezTo>
                  <a:cubicBezTo>
                    <a:pt x="1644650" y="2992120"/>
                    <a:pt x="1657350" y="2998470"/>
                    <a:pt x="1666240" y="3003550"/>
                  </a:cubicBezTo>
                  <a:cubicBezTo>
                    <a:pt x="1675130" y="2997200"/>
                    <a:pt x="1682750" y="2994660"/>
                    <a:pt x="1687830" y="2988310"/>
                  </a:cubicBezTo>
                  <a:cubicBezTo>
                    <a:pt x="1692909" y="2980690"/>
                    <a:pt x="1691640" y="2979420"/>
                    <a:pt x="1700530" y="2985770"/>
                  </a:cubicBezTo>
                  <a:cubicBezTo>
                    <a:pt x="1699259" y="2987040"/>
                    <a:pt x="1696719" y="2988310"/>
                    <a:pt x="1694180" y="2990850"/>
                  </a:cubicBezTo>
                  <a:cubicBezTo>
                    <a:pt x="1709419" y="2987040"/>
                    <a:pt x="1723390" y="2979420"/>
                    <a:pt x="1738630" y="2980690"/>
                  </a:cubicBezTo>
                  <a:cubicBezTo>
                    <a:pt x="1753869" y="2980690"/>
                    <a:pt x="1769109" y="2983230"/>
                    <a:pt x="1783080" y="2974340"/>
                  </a:cubicBezTo>
                  <a:cubicBezTo>
                    <a:pt x="1784350" y="2978150"/>
                    <a:pt x="1784350" y="2981960"/>
                    <a:pt x="1786890" y="2983230"/>
                  </a:cubicBezTo>
                  <a:cubicBezTo>
                    <a:pt x="1790700" y="2985770"/>
                    <a:pt x="1797050" y="2987040"/>
                    <a:pt x="1798319" y="2985770"/>
                  </a:cubicBezTo>
                  <a:cubicBezTo>
                    <a:pt x="1805940" y="2974340"/>
                    <a:pt x="1818640" y="2975610"/>
                    <a:pt x="1826259" y="2981960"/>
                  </a:cubicBezTo>
                  <a:cubicBezTo>
                    <a:pt x="1836419" y="2989580"/>
                    <a:pt x="1842769" y="2983230"/>
                    <a:pt x="1851659" y="2981960"/>
                  </a:cubicBezTo>
                  <a:cubicBezTo>
                    <a:pt x="1844039" y="2978150"/>
                    <a:pt x="1837689" y="2974340"/>
                    <a:pt x="1831339" y="2971800"/>
                  </a:cubicBezTo>
                  <a:cubicBezTo>
                    <a:pt x="1832609" y="2970530"/>
                    <a:pt x="1832609" y="2969260"/>
                    <a:pt x="1833879" y="2967990"/>
                  </a:cubicBezTo>
                  <a:cubicBezTo>
                    <a:pt x="1837689" y="2969260"/>
                    <a:pt x="1842769" y="2970530"/>
                    <a:pt x="1846579" y="2973070"/>
                  </a:cubicBezTo>
                  <a:cubicBezTo>
                    <a:pt x="1847849" y="2967990"/>
                    <a:pt x="1850389" y="2964180"/>
                    <a:pt x="1851659" y="2960370"/>
                  </a:cubicBezTo>
                  <a:cubicBezTo>
                    <a:pt x="1864359" y="2966720"/>
                    <a:pt x="1875789" y="2971799"/>
                    <a:pt x="1889759" y="2962909"/>
                  </a:cubicBezTo>
                  <a:cubicBezTo>
                    <a:pt x="1892299" y="2961639"/>
                    <a:pt x="1902459" y="2954020"/>
                    <a:pt x="1899919" y="2966720"/>
                  </a:cubicBezTo>
                  <a:cubicBezTo>
                    <a:pt x="1893569" y="2970530"/>
                    <a:pt x="1887219" y="2974340"/>
                    <a:pt x="1880869" y="2976880"/>
                  </a:cubicBezTo>
                  <a:cubicBezTo>
                    <a:pt x="1880869" y="2978150"/>
                    <a:pt x="1882139" y="2978150"/>
                    <a:pt x="1882139" y="2979420"/>
                  </a:cubicBezTo>
                  <a:cubicBezTo>
                    <a:pt x="1889759" y="2978149"/>
                    <a:pt x="1898649" y="2976880"/>
                    <a:pt x="1907539" y="2975609"/>
                  </a:cubicBezTo>
                  <a:cubicBezTo>
                    <a:pt x="1904999" y="2971799"/>
                    <a:pt x="1903729" y="2969259"/>
                    <a:pt x="1902459" y="2966720"/>
                  </a:cubicBezTo>
                  <a:cubicBezTo>
                    <a:pt x="1911349" y="2967990"/>
                    <a:pt x="1921509" y="2969259"/>
                    <a:pt x="1930399" y="2967990"/>
                  </a:cubicBezTo>
                  <a:cubicBezTo>
                    <a:pt x="1949449" y="2966720"/>
                    <a:pt x="1963419" y="2947670"/>
                    <a:pt x="1986279" y="2955290"/>
                  </a:cubicBezTo>
                  <a:cubicBezTo>
                    <a:pt x="1993899" y="2957830"/>
                    <a:pt x="2011679" y="2955290"/>
                    <a:pt x="2012949" y="2938780"/>
                  </a:cubicBezTo>
                  <a:cubicBezTo>
                    <a:pt x="2012949" y="2942590"/>
                    <a:pt x="2012949" y="2947670"/>
                    <a:pt x="2014219" y="2950209"/>
                  </a:cubicBezTo>
                  <a:cubicBezTo>
                    <a:pt x="2026919" y="2946399"/>
                    <a:pt x="2038349" y="2942589"/>
                    <a:pt x="2051049" y="2938780"/>
                  </a:cubicBezTo>
                  <a:cubicBezTo>
                    <a:pt x="2051049" y="2940050"/>
                    <a:pt x="2048509" y="2943859"/>
                    <a:pt x="2049779" y="2946400"/>
                  </a:cubicBezTo>
                  <a:cubicBezTo>
                    <a:pt x="2049779" y="2950210"/>
                    <a:pt x="2052319" y="2954020"/>
                    <a:pt x="2054859" y="2956560"/>
                  </a:cubicBezTo>
                  <a:cubicBezTo>
                    <a:pt x="2056129" y="2957830"/>
                    <a:pt x="2062479" y="2956560"/>
                    <a:pt x="2062479" y="2955290"/>
                  </a:cubicBezTo>
                  <a:cubicBezTo>
                    <a:pt x="2065019" y="2943860"/>
                    <a:pt x="2073909" y="2945130"/>
                    <a:pt x="2082799" y="2945130"/>
                  </a:cubicBezTo>
                  <a:cubicBezTo>
                    <a:pt x="2090419" y="2945130"/>
                    <a:pt x="2099309" y="2943859"/>
                    <a:pt x="2108199" y="2942590"/>
                  </a:cubicBezTo>
                  <a:cubicBezTo>
                    <a:pt x="2112009" y="2936240"/>
                    <a:pt x="2114549" y="2926080"/>
                    <a:pt x="2127249" y="2938780"/>
                  </a:cubicBezTo>
                  <a:cubicBezTo>
                    <a:pt x="2132329" y="2943859"/>
                    <a:pt x="2145029" y="2942590"/>
                    <a:pt x="2146299" y="2932430"/>
                  </a:cubicBezTo>
                  <a:lnTo>
                    <a:pt x="2199639" y="2932430"/>
                  </a:lnTo>
                  <a:lnTo>
                    <a:pt x="2199639" y="2934970"/>
                  </a:lnTo>
                  <a:cubicBezTo>
                    <a:pt x="2205989" y="2933699"/>
                    <a:pt x="2212339" y="2931159"/>
                    <a:pt x="2217419" y="2929890"/>
                  </a:cubicBezTo>
                  <a:cubicBezTo>
                    <a:pt x="2221229" y="2936240"/>
                    <a:pt x="2225039" y="2942590"/>
                    <a:pt x="2230119" y="2950210"/>
                  </a:cubicBezTo>
                  <a:cubicBezTo>
                    <a:pt x="2239009" y="2926080"/>
                    <a:pt x="2249169" y="2921000"/>
                    <a:pt x="2266949" y="2929890"/>
                  </a:cubicBezTo>
                  <a:cubicBezTo>
                    <a:pt x="2269489" y="2931160"/>
                    <a:pt x="2269489" y="2937510"/>
                    <a:pt x="2270759" y="2942590"/>
                  </a:cubicBezTo>
                  <a:cubicBezTo>
                    <a:pt x="2272029" y="2941320"/>
                    <a:pt x="2279649" y="2938780"/>
                    <a:pt x="2279649" y="2937510"/>
                  </a:cubicBezTo>
                  <a:cubicBezTo>
                    <a:pt x="2278379" y="2927350"/>
                    <a:pt x="2292349" y="2934970"/>
                    <a:pt x="2291079" y="2927350"/>
                  </a:cubicBezTo>
                  <a:cubicBezTo>
                    <a:pt x="2302509" y="2932430"/>
                    <a:pt x="2305049" y="2924810"/>
                    <a:pt x="2307589" y="2919730"/>
                  </a:cubicBezTo>
                  <a:cubicBezTo>
                    <a:pt x="2302509" y="2915920"/>
                    <a:pt x="2299969" y="2913380"/>
                    <a:pt x="2296159" y="2909570"/>
                  </a:cubicBezTo>
                  <a:cubicBezTo>
                    <a:pt x="2297429" y="2908299"/>
                    <a:pt x="2297429" y="2907030"/>
                    <a:pt x="2298699" y="2905759"/>
                  </a:cubicBezTo>
                  <a:cubicBezTo>
                    <a:pt x="2308859" y="2912109"/>
                    <a:pt x="2319019" y="2918459"/>
                    <a:pt x="2325369" y="2922270"/>
                  </a:cubicBezTo>
                  <a:cubicBezTo>
                    <a:pt x="2335529" y="2920999"/>
                    <a:pt x="2344419" y="2920999"/>
                    <a:pt x="2353309" y="2919730"/>
                  </a:cubicBezTo>
                  <a:cubicBezTo>
                    <a:pt x="2362199" y="2918460"/>
                    <a:pt x="2371089" y="2914650"/>
                    <a:pt x="2381249" y="2912109"/>
                  </a:cubicBezTo>
                  <a:cubicBezTo>
                    <a:pt x="2382519" y="2914649"/>
                    <a:pt x="2383789" y="2915920"/>
                    <a:pt x="2385059" y="2918459"/>
                  </a:cubicBezTo>
                  <a:cubicBezTo>
                    <a:pt x="2388869" y="2913380"/>
                    <a:pt x="2391409" y="2908299"/>
                    <a:pt x="2396489" y="2899409"/>
                  </a:cubicBezTo>
                  <a:lnTo>
                    <a:pt x="2396489" y="2919730"/>
                  </a:lnTo>
                  <a:cubicBezTo>
                    <a:pt x="2407919" y="2912109"/>
                    <a:pt x="2416809" y="2905759"/>
                    <a:pt x="2424429" y="2899409"/>
                  </a:cubicBezTo>
                  <a:cubicBezTo>
                    <a:pt x="2429509" y="2908299"/>
                    <a:pt x="2433319" y="2917189"/>
                    <a:pt x="2437129" y="2924809"/>
                  </a:cubicBezTo>
                  <a:cubicBezTo>
                    <a:pt x="2438399" y="2924809"/>
                    <a:pt x="2438399" y="2923539"/>
                    <a:pt x="2439669" y="2923539"/>
                  </a:cubicBezTo>
                  <a:cubicBezTo>
                    <a:pt x="2438399" y="2918459"/>
                    <a:pt x="2437129" y="2913379"/>
                    <a:pt x="2434589" y="2907029"/>
                  </a:cubicBezTo>
                  <a:lnTo>
                    <a:pt x="2499359" y="2907029"/>
                  </a:lnTo>
                  <a:cubicBezTo>
                    <a:pt x="2505709" y="2895599"/>
                    <a:pt x="2519679" y="2894329"/>
                    <a:pt x="2531109" y="2905759"/>
                  </a:cubicBezTo>
                  <a:cubicBezTo>
                    <a:pt x="2547619" y="2922269"/>
                    <a:pt x="2550159" y="2922269"/>
                    <a:pt x="2560319" y="2898139"/>
                  </a:cubicBezTo>
                  <a:cubicBezTo>
                    <a:pt x="2565399" y="2900679"/>
                    <a:pt x="2570479" y="2903219"/>
                    <a:pt x="2576829" y="2907029"/>
                  </a:cubicBezTo>
                  <a:cubicBezTo>
                    <a:pt x="2584449" y="2890519"/>
                    <a:pt x="2597149" y="2890519"/>
                    <a:pt x="2612389" y="2895599"/>
                  </a:cubicBezTo>
                  <a:cubicBezTo>
                    <a:pt x="2620009" y="2898139"/>
                    <a:pt x="2628899" y="2893059"/>
                    <a:pt x="2637789" y="2890519"/>
                  </a:cubicBezTo>
                  <a:lnTo>
                    <a:pt x="2644139" y="2896869"/>
                  </a:lnTo>
                  <a:cubicBezTo>
                    <a:pt x="2651759" y="2894329"/>
                    <a:pt x="2658109" y="2893059"/>
                    <a:pt x="2664459" y="2890519"/>
                  </a:cubicBezTo>
                  <a:cubicBezTo>
                    <a:pt x="2665730" y="2894329"/>
                    <a:pt x="2665730" y="2896869"/>
                    <a:pt x="2666999" y="2903219"/>
                  </a:cubicBezTo>
                  <a:cubicBezTo>
                    <a:pt x="2672079" y="2898139"/>
                    <a:pt x="2675889" y="2893059"/>
                    <a:pt x="2682239" y="2886709"/>
                  </a:cubicBezTo>
                  <a:cubicBezTo>
                    <a:pt x="2687319" y="2893059"/>
                    <a:pt x="2691129" y="2899409"/>
                    <a:pt x="2696209" y="2905759"/>
                  </a:cubicBezTo>
                  <a:cubicBezTo>
                    <a:pt x="2705099" y="2905759"/>
                    <a:pt x="2719069" y="2913379"/>
                    <a:pt x="2721609" y="2893059"/>
                  </a:cubicBezTo>
                  <a:cubicBezTo>
                    <a:pt x="2721609" y="2890519"/>
                    <a:pt x="2729230" y="2886709"/>
                    <a:pt x="2733039" y="2885439"/>
                  </a:cubicBezTo>
                  <a:cubicBezTo>
                    <a:pt x="2740659" y="2884169"/>
                    <a:pt x="2748279" y="2882899"/>
                    <a:pt x="2755899" y="2882899"/>
                  </a:cubicBezTo>
                  <a:cubicBezTo>
                    <a:pt x="2753359" y="2877819"/>
                    <a:pt x="2750819" y="2874009"/>
                    <a:pt x="2747009" y="2867659"/>
                  </a:cubicBezTo>
                  <a:cubicBezTo>
                    <a:pt x="2757169" y="2870199"/>
                    <a:pt x="2764789" y="2870199"/>
                    <a:pt x="2771139" y="2872739"/>
                  </a:cubicBezTo>
                  <a:cubicBezTo>
                    <a:pt x="2785109" y="2879089"/>
                    <a:pt x="2796539" y="2879089"/>
                    <a:pt x="2810509" y="2868929"/>
                  </a:cubicBezTo>
                  <a:cubicBezTo>
                    <a:pt x="2807969" y="2867659"/>
                    <a:pt x="2805430" y="2865119"/>
                    <a:pt x="2802889" y="2863849"/>
                  </a:cubicBezTo>
                  <a:cubicBezTo>
                    <a:pt x="2804159" y="2860039"/>
                    <a:pt x="2806699" y="2856229"/>
                    <a:pt x="2807969" y="2852419"/>
                  </a:cubicBezTo>
                  <a:cubicBezTo>
                    <a:pt x="2813049" y="2837179"/>
                    <a:pt x="2825749" y="2847339"/>
                    <a:pt x="2834639" y="2843529"/>
                  </a:cubicBezTo>
                  <a:cubicBezTo>
                    <a:pt x="2834639" y="2843529"/>
                    <a:pt x="2839719" y="2848609"/>
                    <a:pt x="2840989" y="2852419"/>
                  </a:cubicBezTo>
                  <a:cubicBezTo>
                    <a:pt x="2844799" y="2860039"/>
                    <a:pt x="2847339" y="2868929"/>
                    <a:pt x="2851149" y="2877819"/>
                  </a:cubicBezTo>
                  <a:cubicBezTo>
                    <a:pt x="2874009" y="2863849"/>
                    <a:pt x="2894329" y="2868929"/>
                    <a:pt x="2914649" y="2871469"/>
                  </a:cubicBezTo>
                  <a:cubicBezTo>
                    <a:pt x="2909569" y="2868929"/>
                    <a:pt x="2905759" y="2866389"/>
                    <a:pt x="2901949" y="2863849"/>
                  </a:cubicBezTo>
                  <a:cubicBezTo>
                    <a:pt x="2901949" y="2862579"/>
                    <a:pt x="2903219" y="2861309"/>
                    <a:pt x="2903219" y="2860039"/>
                  </a:cubicBezTo>
                  <a:cubicBezTo>
                    <a:pt x="2908299" y="2861309"/>
                    <a:pt x="2914649" y="2863849"/>
                    <a:pt x="2919730" y="2865119"/>
                  </a:cubicBezTo>
                  <a:cubicBezTo>
                    <a:pt x="2919730" y="2863849"/>
                    <a:pt x="2919730" y="2862579"/>
                    <a:pt x="2918459" y="2861309"/>
                  </a:cubicBezTo>
                  <a:cubicBezTo>
                    <a:pt x="2922269" y="2860039"/>
                    <a:pt x="2928619" y="2857499"/>
                    <a:pt x="2929889" y="2858769"/>
                  </a:cubicBezTo>
                  <a:cubicBezTo>
                    <a:pt x="2937509" y="2874009"/>
                    <a:pt x="2950209" y="2862579"/>
                    <a:pt x="2961639" y="2866389"/>
                  </a:cubicBezTo>
                  <a:cubicBezTo>
                    <a:pt x="2959099" y="2856229"/>
                    <a:pt x="2957829" y="2848609"/>
                    <a:pt x="2956559" y="2843529"/>
                  </a:cubicBezTo>
                  <a:cubicBezTo>
                    <a:pt x="2961639" y="2838449"/>
                    <a:pt x="2966719" y="2834639"/>
                    <a:pt x="2974339" y="2829559"/>
                  </a:cubicBezTo>
                  <a:cubicBezTo>
                    <a:pt x="2974339" y="2835909"/>
                    <a:pt x="2973069" y="2842259"/>
                    <a:pt x="2973069" y="2848609"/>
                  </a:cubicBezTo>
                  <a:cubicBezTo>
                    <a:pt x="2973069" y="2854959"/>
                    <a:pt x="2974339" y="2861309"/>
                    <a:pt x="2976879" y="2865119"/>
                  </a:cubicBezTo>
                  <a:cubicBezTo>
                    <a:pt x="2978149" y="2867659"/>
                    <a:pt x="2985769" y="2865119"/>
                    <a:pt x="2990849" y="2863849"/>
                  </a:cubicBezTo>
                  <a:cubicBezTo>
                    <a:pt x="2999739" y="2860039"/>
                    <a:pt x="3008629" y="2854959"/>
                    <a:pt x="3017519" y="2865119"/>
                  </a:cubicBezTo>
                  <a:cubicBezTo>
                    <a:pt x="3018790" y="2866389"/>
                    <a:pt x="3023869" y="2865119"/>
                    <a:pt x="3026409" y="2862579"/>
                  </a:cubicBezTo>
                  <a:cubicBezTo>
                    <a:pt x="3032759" y="2856229"/>
                    <a:pt x="3037839" y="2847339"/>
                    <a:pt x="3045459" y="2861309"/>
                  </a:cubicBezTo>
                  <a:cubicBezTo>
                    <a:pt x="3046730" y="2862579"/>
                    <a:pt x="3054349" y="2862579"/>
                    <a:pt x="3058159" y="2861309"/>
                  </a:cubicBezTo>
                  <a:cubicBezTo>
                    <a:pt x="3067049" y="2857499"/>
                    <a:pt x="3074669" y="2853689"/>
                    <a:pt x="3083559" y="2848609"/>
                  </a:cubicBezTo>
                  <a:cubicBezTo>
                    <a:pt x="3082289" y="2852419"/>
                    <a:pt x="3081019" y="2854959"/>
                    <a:pt x="3081019" y="2857499"/>
                  </a:cubicBezTo>
                  <a:cubicBezTo>
                    <a:pt x="3091180" y="2862579"/>
                    <a:pt x="3100069" y="2865119"/>
                    <a:pt x="3107690" y="2853689"/>
                  </a:cubicBezTo>
                  <a:cubicBezTo>
                    <a:pt x="3110230" y="2849879"/>
                    <a:pt x="3119119" y="2849879"/>
                    <a:pt x="3125469" y="2848609"/>
                  </a:cubicBezTo>
                  <a:cubicBezTo>
                    <a:pt x="3121659" y="2844799"/>
                    <a:pt x="3116580" y="2842259"/>
                    <a:pt x="3111499" y="2838449"/>
                  </a:cubicBezTo>
                  <a:cubicBezTo>
                    <a:pt x="3133089" y="2825749"/>
                    <a:pt x="3135629" y="2827019"/>
                    <a:pt x="3135629" y="2844799"/>
                  </a:cubicBezTo>
                  <a:cubicBezTo>
                    <a:pt x="3138169" y="2839719"/>
                    <a:pt x="3139439" y="2835909"/>
                    <a:pt x="3143249" y="2828289"/>
                  </a:cubicBezTo>
                  <a:cubicBezTo>
                    <a:pt x="3162299" y="2829559"/>
                    <a:pt x="3181349" y="2832099"/>
                    <a:pt x="3201669" y="2833369"/>
                  </a:cubicBezTo>
                  <a:lnTo>
                    <a:pt x="3201669" y="2839719"/>
                  </a:lnTo>
                  <a:lnTo>
                    <a:pt x="3194049" y="2839719"/>
                  </a:lnTo>
                  <a:cubicBezTo>
                    <a:pt x="3178809" y="2840989"/>
                    <a:pt x="3163569" y="2840989"/>
                    <a:pt x="3148329" y="2842259"/>
                  </a:cubicBezTo>
                  <a:cubicBezTo>
                    <a:pt x="3153409" y="2844799"/>
                    <a:pt x="3159759" y="2848609"/>
                    <a:pt x="3164839" y="2851149"/>
                  </a:cubicBezTo>
                  <a:cubicBezTo>
                    <a:pt x="3167379" y="2844799"/>
                    <a:pt x="3168649" y="2846069"/>
                    <a:pt x="3174999" y="2848609"/>
                  </a:cubicBezTo>
                  <a:cubicBezTo>
                    <a:pt x="3183889" y="2851149"/>
                    <a:pt x="3194049" y="2851149"/>
                    <a:pt x="3204209" y="2852419"/>
                  </a:cubicBezTo>
                  <a:cubicBezTo>
                    <a:pt x="3209289" y="2852419"/>
                    <a:pt x="3214369" y="2853689"/>
                    <a:pt x="3220719" y="2854959"/>
                  </a:cubicBezTo>
                  <a:cubicBezTo>
                    <a:pt x="3221990" y="2851149"/>
                    <a:pt x="3224530" y="2846069"/>
                    <a:pt x="3227069" y="2839719"/>
                  </a:cubicBezTo>
                  <a:cubicBezTo>
                    <a:pt x="3241040" y="2862579"/>
                    <a:pt x="3251199" y="2861309"/>
                    <a:pt x="3267710" y="2838449"/>
                  </a:cubicBezTo>
                  <a:cubicBezTo>
                    <a:pt x="3267710" y="2842259"/>
                    <a:pt x="3268980" y="2844799"/>
                    <a:pt x="3268980" y="2847339"/>
                  </a:cubicBezTo>
                  <a:cubicBezTo>
                    <a:pt x="3274060" y="2847339"/>
                    <a:pt x="3277870" y="2847339"/>
                    <a:pt x="3282950" y="2846069"/>
                  </a:cubicBezTo>
                  <a:cubicBezTo>
                    <a:pt x="3281680" y="2848609"/>
                    <a:pt x="3280410" y="2851149"/>
                    <a:pt x="3279140" y="2852419"/>
                  </a:cubicBezTo>
                  <a:lnTo>
                    <a:pt x="3281680" y="2854959"/>
                  </a:lnTo>
                  <a:cubicBezTo>
                    <a:pt x="3285490" y="2851149"/>
                    <a:pt x="3289300" y="2847339"/>
                    <a:pt x="3295650" y="2842259"/>
                  </a:cubicBezTo>
                  <a:cubicBezTo>
                    <a:pt x="3300730" y="2844799"/>
                    <a:pt x="3307080" y="2847339"/>
                    <a:pt x="3312160" y="2849879"/>
                  </a:cubicBezTo>
                  <a:cubicBezTo>
                    <a:pt x="3317240" y="2846069"/>
                    <a:pt x="3323590" y="2842259"/>
                    <a:pt x="3329940" y="2838449"/>
                  </a:cubicBezTo>
                  <a:cubicBezTo>
                    <a:pt x="3338830" y="2856229"/>
                    <a:pt x="3350260" y="2858769"/>
                    <a:pt x="3360420" y="2846069"/>
                  </a:cubicBezTo>
                  <a:cubicBezTo>
                    <a:pt x="3375660" y="2847339"/>
                    <a:pt x="3388360" y="2848609"/>
                    <a:pt x="3397250" y="2848609"/>
                  </a:cubicBezTo>
                  <a:cubicBezTo>
                    <a:pt x="3398520" y="2839719"/>
                    <a:pt x="3399790" y="2833369"/>
                    <a:pt x="3401060" y="2827019"/>
                  </a:cubicBezTo>
                  <a:cubicBezTo>
                    <a:pt x="3406140" y="2828289"/>
                    <a:pt x="3409950" y="2829559"/>
                    <a:pt x="3415030" y="2830829"/>
                  </a:cubicBezTo>
                  <a:cubicBezTo>
                    <a:pt x="3417570" y="2832099"/>
                    <a:pt x="3420110" y="2834639"/>
                    <a:pt x="3422650" y="2835909"/>
                  </a:cubicBezTo>
                  <a:cubicBezTo>
                    <a:pt x="3418840" y="2837179"/>
                    <a:pt x="3415030" y="2837179"/>
                    <a:pt x="3411220" y="2838449"/>
                  </a:cubicBezTo>
                  <a:cubicBezTo>
                    <a:pt x="3422650" y="2848609"/>
                    <a:pt x="3431540" y="2846069"/>
                    <a:pt x="3440430" y="2838449"/>
                  </a:cubicBezTo>
                  <a:cubicBezTo>
                    <a:pt x="3436620" y="2848609"/>
                    <a:pt x="3448050" y="2847339"/>
                    <a:pt x="3449320" y="2847339"/>
                  </a:cubicBezTo>
                  <a:cubicBezTo>
                    <a:pt x="3465830" y="2840989"/>
                    <a:pt x="3481070" y="2837179"/>
                    <a:pt x="3498850" y="2847339"/>
                  </a:cubicBezTo>
                  <a:cubicBezTo>
                    <a:pt x="3501390" y="2834639"/>
                    <a:pt x="3503930" y="2824479"/>
                    <a:pt x="3505200" y="2814319"/>
                  </a:cubicBezTo>
                  <a:cubicBezTo>
                    <a:pt x="3511550" y="2815589"/>
                    <a:pt x="3516630" y="2815589"/>
                    <a:pt x="3522980" y="2816859"/>
                  </a:cubicBezTo>
                  <a:cubicBezTo>
                    <a:pt x="3528060" y="2816859"/>
                    <a:pt x="3533140" y="2818129"/>
                    <a:pt x="3538220" y="2818129"/>
                  </a:cubicBezTo>
                  <a:lnTo>
                    <a:pt x="3538220" y="2821939"/>
                  </a:lnTo>
                  <a:cubicBezTo>
                    <a:pt x="3533140" y="2823209"/>
                    <a:pt x="3529330" y="2824479"/>
                    <a:pt x="3524250" y="2825749"/>
                  </a:cubicBezTo>
                  <a:lnTo>
                    <a:pt x="3524250" y="2829559"/>
                  </a:lnTo>
                  <a:cubicBezTo>
                    <a:pt x="3542030" y="2833369"/>
                    <a:pt x="3558540" y="2837179"/>
                    <a:pt x="3576320" y="2839719"/>
                  </a:cubicBezTo>
                  <a:cubicBezTo>
                    <a:pt x="3580130" y="2840989"/>
                    <a:pt x="3585210" y="2837179"/>
                    <a:pt x="3591560" y="2833369"/>
                  </a:cubicBezTo>
                  <a:cubicBezTo>
                    <a:pt x="3594100" y="2834639"/>
                    <a:pt x="3600450" y="2837179"/>
                    <a:pt x="3608070" y="2838449"/>
                  </a:cubicBezTo>
                  <a:cubicBezTo>
                    <a:pt x="3627120" y="2840989"/>
                    <a:pt x="3647440" y="2843529"/>
                    <a:pt x="3662680" y="2827019"/>
                  </a:cubicBezTo>
                  <a:cubicBezTo>
                    <a:pt x="3663950" y="2840989"/>
                    <a:pt x="3676650" y="2832099"/>
                    <a:pt x="3683000" y="2837179"/>
                  </a:cubicBezTo>
                  <a:cubicBezTo>
                    <a:pt x="3683000" y="2837179"/>
                    <a:pt x="3689350" y="2832099"/>
                    <a:pt x="3691890" y="2829559"/>
                  </a:cubicBezTo>
                  <a:cubicBezTo>
                    <a:pt x="3691890" y="2829559"/>
                    <a:pt x="3690620" y="2828289"/>
                    <a:pt x="3690620" y="2827019"/>
                  </a:cubicBezTo>
                  <a:cubicBezTo>
                    <a:pt x="3693160" y="2828289"/>
                    <a:pt x="3694430" y="2832099"/>
                    <a:pt x="3696970" y="2830829"/>
                  </a:cubicBezTo>
                  <a:cubicBezTo>
                    <a:pt x="3708400" y="2830829"/>
                    <a:pt x="3718560" y="2829559"/>
                    <a:pt x="3726180" y="2829559"/>
                  </a:cubicBezTo>
                  <a:cubicBezTo>
                    <a:pt x="3732530" y="2833369"/>
                    <a:pt x="3736340" y="2837179"/>
                    <a:pt x="3738880" y="2835909"/>
                  </a:cubicBezTo>
                  <a:cubicBezTo>
                    <a:pt x="3754120" y="2834639"/>
                    <a:pt x="3768090" y="2830829"/>
                    <a:pt x="3782060" y="2830829"/>
                  </a:cubicBezTo>
                  <a:cubicBezTo>
                    <a:pt x="3796030" y="2838449"/>
                    <a:pt x="3793490" y="2824479"/>
                    <a:pt x="3790950" y="2816859"/>
                  </a:cubicBezTo>
                  <a:cubicBezTo>
                    <a:pt x="3796030" y="2811779"/>
                    <a:pt x="3801110" y="2807969"/>
                    <a:pt x="3802380" y="2806699"/>
                  </a:cubicBezTo>
                  <a:cubicBezTo>
                    <a:pt x="3810000" y="2806699"/>
                    <a:pt x="3815080" y="2807969"/>
                    <a:pt x="3818890" y="2806699"/>
                  </a:cubicBezTo>
                  <a:cubicBezTo>
                    <a:pt x="3823969" y="2802889"/>
                    <a:pt x="3827780" y="2796539"/>
                    <a:pt x="3834130" y="2788919"/>
                  </a:cubicBezTo>
                  <a:cubicBezTo>
                    <a:pt x="3841750" y="2787649"/>
                    <a:pt x="3854450" y="2785109"/>
                    <a:pt x="3868420" y="2782569"/>
                  </a:cubicBezTo>
                  <a:cubicBezTo>
                    <a:pt x="3868420" y="2782569"/>
                    <a:pt x="3868420" y="2780029"/>
                    <a:pt x="3869690" y="2777489"/>
                  </a:cubicBezTo>
                  <a:cubicBezTo>
                    <a:pt x="3874770" y="2769869"/>
                    <a:pt x="3887470" y="2767329"/>
                    <a:pt x="3879850" y="2753359"/>
                  </a:cubicBezTo>
                  <a:cubicBezTo>
                    <a:pt x="3878580" y="2750819"/>
                    <a:pt x="3878580" y="2743199"/>
                    <a:pt x="3881120" y="2740659"/>
                  </a:cubicBezTo>
                  <a:cubicBezTo>
                    <a:pt x="3890010" y="2729229"/>
                    <a:pt x="3890010" y="2727959"/>
                    <a:pt x="3874770" y="2722879"/>
                  </a:cubicBezTo>
                  <a:cubicBezTo>
                    <a:pt x="3876040" y="2713989"/>
                    <a:pt x="3867150" y="2702559"/>
                    <a:pt x="3879850" y="2701289"/>
                  </a:cubicBezTo>
                  <a:cubicBezTo>
                    <a:pt x="3883660" y="2693669"/>
                    <a:pt x="3884930" y="2689859"/>
                    <a:pt x="3887470" y="2686049"/>
                  </a:cubicBezTo>
                  <a:cubicBezTo>
                    <a:pt x="3888740" y="2683509"/>
                    <a:pt x="3892550" y="2680969"/>
                    <a:pt x="3892550" y="2678429"/>
                  </a:cubicBezTo>
                  <a:cubicBezTo>
                    <a:pt x="3892550" y="2673349"/>
                    <a:pt x="3890010" y="2666999"/>
                    <a:pt x="3891280" y="2663189"/>
                  </a:cubicBezTo>
                  <a:cubicBezTo>
                    <a:pt x="3895090" y="2649219"/>
                    <a:pt x="3896360" y="2636519"/>
                    <a:pt x="3873500" y="2631439"/>
                  </a:cubicBezTo>
                  <a:cubicBezTo>
                    <a:pt x="3882390" y="2627629"/>
                    <a:pt x="3886200" y="2625089"/>
                    <a:pt x="3892550" y="2622549"/>
                  </a:cubicBezTo>
                  <a:cubicBezTo>
                    <a:pt x="3882390" y="2617469"/>
                    <a:pt x="3873500" y="2613659"/>
                    <a:pt x="3862070" y="2608579"/>
                  </a:cubicBezTo>
                  <a:lnTo>
                    <a:pt x="3873500" y="2608579"/>
                  </a:lnTo>
                  <a:lnTo>
                    <a:pt x="3873500" y="2604769"/>
                  </a:lnTo>
                  <a:cubicBezTo>
                    <a:pt x="3867150" y="2604769"/>
                    <a:pt x="3862070" y="2603499"/>
                    <a:pt x="3855720" y="2603499"/>
                  </a:cubicBezTo>
                  <a:cubicBezTo>
                    <a:pt x="3855720" y="2604769"/>
                    <a:pt x="3855720" y="2606039"/>
                    <a:pt x="3854450" y="2607309"/>
                  </a:cubicBezTo>
                  <a:cubicBezTo>
                    <a:pt x="3853180" y="2604769"/>
                    <a:pt x="3851910" y="2602229"/>
                    <a:pt x="3850640" y="2598419"/>
                  </a:cubicBezTo>
                  <a:cubicBezTo>
                    <a:pt x="3883660" y="2590799"/>
                    <a:pt x="4104640" y="2566669"/>
                    <a:pt x="4084320" y="2562859"/>
                  </a:cubicBezTo>
                  <a:cubicBezTo>
                    <a:pt x="4094480" y="2553969"/>
                    <a:pt x="4090670" y="2538729"/>
                    <a:pt x="4108450" y="2537459"/>
                  </a:cubicBezTo>
                  <a:cubicBezTo>
                    <a:pt x="4113530" y="2537459"/>
                    <a:pt x="4122420" y="2528569"/>
                    <a:pt x="4123690" y="2522219"/>
                  </a:cubicBezTo>
                  <a:cubicBezTo>
                    <a:pt x="4126230" y="2513329"/>
                    <a:pt x="4123690" y="2501899"/>
                    <a:pt x="4126230" y="2493009"/>
                  </a:cubicBezTo>
                  <a:cubicBezTo>
                    <a:pt x="4128770" y="2480309"/>
                    <a:pt x="4133850" y="2467609"/>
                    <a:pt x="4137660" y="2457449"/>
                  </a:cubicBezTo>
                  <a:cubicBezTo>
                    <a:pt x="4133850" y="2451099"/>
                    <a:pt x="4130040" y="2444749"/>
                    <a:pt x="4127500" y="2440939"/>
                  </a:cubicBezTo>
                  <a:cubicBezTo>
                    <a:pt x="4132580" y="2437129"/>
                    <a:pt x="4135120" y="2434589"/>
                    <a:pt x="4138930" y="2433319"/>
                  </a:cubicBezTo>
                  <a:cubicBezTo>
                    <a:pt x="4137660" y="2432049"/>
                    <a:pt x="4137660" y="2430779"/>
                    <a:pt x="4136390" y="2429509"/>
                  </a:cubicBezTo>
                  <a:cubicBezTo>
                    <a:pt x="4132580" y="2430779"/>
                    <a:pt x="4128770" y="2432049"/>
                    <a:pt x="4124960" y="2433319"/>
                  </a:cubicBezTo>
                  <a:cubicBezTo>
                    <a:pt x="4146550" y="2415539"/>
                    <a:pt x="4151630" y="2382519"/>
                    <a:pt x="4133850" y="2367279"/>
                  </a:cubicBezTo>
                  <a:cubicBezTo>
                    <a:pt x="4132580" y="2369819"/>
                    <a:pt x="4130040" y="2372359"/>
                    <a:pt x="4128770" y="2374899"/>
                  </a:cubicBezTo>
                  <a:cubicBezTo>
                    <a:pt x="4123690" y="2366009"/>
                    <a:pt x="4109720" y="2363469"/>
                    <a:pt x="4116070" y="2349499"/>
                  </a:cubicBezTo>
                  <a:cubicBezTo>
                    <a:pt x="4116070" y="2349499"/>
                    <a:pt x="4114800" y="2346959"/>
                    <a:pt x="4113530" y="2346959"/>
                  </a:cubicBezTo>
                  <a:cubicBezTo>
                    <a:pt x="4107180" y="2344419"/>
                    <a:pt x="4108450" y="2340609"/>
                    <a:pt x="4105910" y="2335529"/>
                  </a:cubicBezTo>
                  <a:cubicBezTo>
                    <a:pt x="4102100" y="2324099"/>
                    <a:pt x="4103370" y="2312669"/>
                    <a:pt x="4103370" y="2302509"/>
                  </a:cubicBezTo>
                  <a:lnTo>
                    <a:pt x="4103370" y="2256789"/>
                  </a:lnTo>
                  <a:cubicBezTo>
                    <a:pt x="4103370" y="2246629"/>
                    <a:pt x="4108450" y="2241549"/>
                    <a:pt x="4118610" y="2244089"/>
                  </a:cubicBezTo>
                  <a:cubicBezTo>
                    <a:pt x="4118610" y="2244089"/>
                    <a:pt x="4119880" y="2242819"/>
                    <a:pt x="4121150" y="2242819"/>
                  </a:cubicBezTo>
                  <a:cubicBezTo>
                    <a:pt x="4117340" y="2240279"/>
                    <a:pt x="4114800" y="2239009"/>
                    <a:pt x="4112260" y="2236469"/>
                  </a:cubicBezTo>
                  <a:cubicBezTo>
                    <a:pt x="4112260" y="2235199"/>
                    <a:pt x="4113530" y="2233929"/>
                    <a:pt x="4113530" y="2232659"/>
                  </a:cubicBezTo>
                  <a:cubicBezTo>
                    <a:pt x="4122420" y="2235199"/>
                    <a:pt x="4131310" y="2239009"/>
                    <a:pt x="4137660" y="2241549"/>
                  </a:cubicBezTo>
                  <a:cubicBezTo>
                    <a:pt x="4145280" y="2231389"/>
                    <a:pt x="4151630" y="2223769"/>
                    <a:pt x="4156710" y="2218689"/>
                  </a:cubicBezTo>
                  <a:lnTo>
                    <a:pt x="4156710" y="2195829"/>
                  </a:lnTo>
                  <a:cubicBezTo>
                    <a:pt x="4154170" y="2195829"/>
                    <a:pt x="4150360" y="2197099"/>
                    <a:pt x="4146550" y="2197099"/>
                  </a:cubicBezTo>
                  <a:cubicBezTo>
                    <a:pt x="4144010" y="2190749"/>
                    <a:pt x="4142740" y="2184399"/>
                    <a:pt x="4140200" y="2175509"/>
                  </a:cubicBezTo>
                  <a:cubicBezTo>
                    <a:pt x="4146550" y="2179319"/>
                    <a:pt x="4149090" y="2181859"/>
                    <a:pt x="4151630" y="2183129"/>
                  </a:cubicBezTo>
                  <a:cubicBezTo>
                    <a:pt x="4154170" y="2181859"/>
                    <a:pt x="4157980" y="2180589"/>
                    <a:pt x="4161790" y="2178049"/>
                  </a:cubicBezTo>
                  <a:cubicBezTo>
                    <a:pt x="4160520" y="2176779"/>
                    <a:pt x="4159250" y="2175509"/>
                    <a:pt x="4159250" y="2174239"/>
                  </a:cubicBezTo>
                  <a:cubicBezTo>
                    <a:pt x="4155440" y="2174239"/>
                    <a:pt x="4151630" y="2172969"/>
                    <a:pt x="4150360" y="2172969"/>
                  </a:cubicBezTo>
                  <a:cubicBezTo>
                    <a:pt x="4152900" y="2165349"/>
                    <a:pt x="4157980" y="2157729"/>
                    <a:pt x="4155440" y="2153919"/>
                  </a:cubicBezTo>
                  <a:cubicBezTo>
                    <a:pt x="4149090" y="2137409"/>
                    <a:pt x="4155440" y="2124709"/>
                    <a:pt x="4161790" y="2110739"/>
                  </a:cubicBezTo>
                  <a:cubicBezTo>
                    <a:pt x="4163060" y="2106929"/>
                    <a:pt x="4161790" y="2103119"/>
                    <a:pt x="4161790" y="2099309"/>
                  </a:cubicBezTo>
                  <a:cubicBezTo>
                    <a:pt x="4163060" y="2082799"/>
                    <a:pt x="4164330" y="2067559"/>
                    <a:pt x="4165599" y="2044699"/>
                  </a:cubicBezTo>
                  <a:cubicBezTo>
                    <a:pt x="4160519" y="2042159"/>
                    <a:pt x="4152899" y="2035809"/>
                    <a:pt x="4144009" y="2030729"/>
                  </a:cubicBezTo>
                  <a:cubicBezTo>
                    <a:pt x="4136389" y="2026919"/>
                    <a:pt x="4128769" y="2025649"/>
                    <a:pt x="4121149" y="2023109"/>
                  </a:cubicBezTo>
                  <a:cubicBezTo>
                    <a:pt x="4117340" y="2021839"/>
                    <a:pt x="4112259" y="2023109"/>
                    <a:pt x="4108449" y="2021839"/>
                  </a:cubicBezTo>
                  <a:cubicBezTo>
                    <a:pt x="4076699" y="2018029"/>
                    <a:pt x="4043679" y="2012949"/>
                    <a:pt x="4011929" y="2009139"/>
                  </a:cubicBezTo>
                  <a:cubicBezTo>
                    <a:pt x="3985259" y="2005329"/>
                    <a:pt x="3958589" y="2001519"/>
                    <a:pt x="3933189" y="1997709"/>
                  </a:cubicBezTo>
                  <a:cubicBezTo>
                    <a:pt x="3926839" y="1996439"/>
                    <a:pt x="3920489" y="1993899"/>
                    <a:pt x="3912869" y="1993899"/>
                  </a:cubicBezTo>
                  <a:cubicBezTo>
                    <a:pt x="3896359" y="1992629"/>
                    <a:pt x="3878579" y="1992629"/>
                    <a:pt x="3862069" y="1992629"/>
                  </a:cubicBezTo>
                  <a:cubicBezTo>
                    <a:pt x="3853179" y="1992629"/>
                    <a:pt x="3845559" y="1992629"/>
                    <a:pt x="3836669" y="1991359"/>
                  </a:cubicBezTo>
                  <a:cubicBezTo>
                    <a:pt x="3821429" y="1990089"/>
                    <a:pt x="3806189" y="1987549"/>
                    <a:pt x="3790949" y="1986279"/>
                  </a:cubicBezTo>
                  <a:lnTo>
                    <a:pt x="3790949" y="1982469"/>
                  </a:lnTo>
                  <a:cubicBezTo>
                    <a:pt x="3829049" y="1979929"/>
                    <a:pt x="3868419" y="1976119"/>
                    <a:pt x="3907789" y="1983739"/>
                  </a:cubicBezTo>
                  <a:cubicBezTo>
                    <a:pt x="3906519" y="1979929"/>
                    <a:pt x="3905249" y="1976119"/>
                    <a:pt x="3903979" y="1973579"/>
                  </a:cubicBezTo>
                  <a:cubicBezTo>
                    <a:pt x="3912869" y="1972309"/>
                    <a:pt x="3919219" y="1964689"/>
                    <a:pt x="3928109" y="1973579"/>
                  </a:cubicBezTo>
                  <a:cubicBezTo>
                    <a:pt x="3929379" y="1974849"/>
                    <a:pt x="3936999" y="1971039"/>
                    <a:pt x="3942079" y="1969769"/>
                  </a:cubicBezTo>
                  <a:lnTo>
                    <a:pt x="3942079" y="1967229"/>
                  </a:lnTo>
                  <a:lnTo>
                    <a:pt x="3930649" y="1967229"/>
                  </a:lnTo>
                  <a:cubicBezTo>
                    <a:pt x="3943349" y="1957069"/>
                    <a:pt x="3952240" y="1948179"/>
                    <a:pt x="3961129" y="1941829"/>
                  </a:cubicBezTo>
                  <a:cubicBezTo>
                    <a:pt x="3968749" y="1943099"/>
                    <a:pt x="3976369" y="1944369"/>
                    <a:pt x="3981449" y="1945639"/>
                  </a:cubicBezTo>
                  <a:cubicBezTo>
                    <a:pt x="3982719" y="1921509"/>
                    <a:pt x="3962399" y="1920239"/>
                    <a:pt x="3947159" y="1910079"/>
                  </a:cubicBezTo>
                  <a:cubicBezTo>
                    <a:pt x="3953509" y="1906269"/>
                    <a:pt x="3957319" y="1902459"/>
                    <a:pt x="3962399" y="1901189"/>
                  </a:cubicBezTo>
                  <a:cubicBezTo>
                    <a:pt x="3976369" y="1897379"/>
                    <a:pt x="3994149" y="1907539"/>
                    <a:pt x="4003040" y="1885949"/>
                  </a:cubicBezTo>
                  <a:cubicBezTo>
                    <a:pt x="4004310" y="1884679"/>
                    <a:pt x="4008119" y="1884679"/>
                    <a:pt x="4014469" y="1882139"/>
                  </a:cubicBezTo>
                  <a:cubicBezTo>
                    <a:pt x="4010660" y="1878329"/>
                    <a:pt x="4006849" y="1875789"/>
                    <a:pt x="4004310" y="1873249"/>
                  </a:cubicBezTo>
                  <a:cubicBezTo>
                    <a:pt x="4006850" y="1871979"/>
                    <a:pt x="4010660" y="1870709"/>
                    <a:pt x="4010660" y="1870709"/>
                  </a:cubicBezTo>
                  <a:cubicBezTo>
                    <a:pt x="4019550" y="1877059"/>
                    <a:pt x="4025900" y="1882139"/>
                    <a:pt x="4033519" y="1887219"/>
                  </a:cubicBezTo>
                  <a:cubicBezTo>
                    <a:pt x="4034790" y="1885949"/>
                    <a:pt x="4036060" y="1884679"/>
                    <a:pt x="4037329" y="1882139"/>
                  </a:cubicBezTo>
                  <a:cubicBezTo>
                    <a:pt x="4033519" y="1877059"/>
                    <a:pt x="4030979" y="1871979"/>
                    <a:pt x="4027169" y="1866899"/>
                  </a:cubicBezTo>
                  <a:cubicBezTo>
                    <a:pt x="4043679" y="1855469"/>
                    <a:pt x="4044949" y="1849119"/>
                    <a:pt x="4032249" y="1817369"/>
                  </a:cubicBezTo>
                  <a:cubicBezTo>
                    <a:pt x="4041140" y="1816099"/>
                    <a:pt x="4050029" y="1813559"/>
                    <a:pt x="4057649" y="1812289"/>
                  </a:cubicBezTo>
                  <a:cubicBezTo>
                    <a:pt x="4058919" y="1803399"/>
                    <a:pt x="4063999" y="1794509"/>
                    <a:pt x="4062729" y="1786889"/>
                  </a:cubicBezTo>
                  <a:cubicBezTo>
                    <a:pt x="4058919" y="1764029"/>
                    <a:pt x="4081779" y="1753869"/>
                    <a:pt x="4086859" y="1734819"/>
                  </a:cubicBezTo>
                  <a:cubicBezTo>
                    <a:pt x="4086859" y="1733549"/>
                    <a:pt x="4091939" y="1732279"/>
                    <a:pt x="4093209" y="1733549"/>
                  </a:cubicBezTo>
                  <a:cubicBezTo>
                    <a:pt x="4104639" y="1737359"/>
                    <a:pt x="4108449" y="1728469"/>
                    <a:pt x="4112259" y="1722119"/>
                  </a:cubicBezTo>
                  <a:cubicBezTo>
                    <a:pt x="4113529" y="1719579"/>
                    <a:pt x="4114799" y="1717039"/>
                    <a:pt x="4116069" y="1715769"/>
                  </a:cubicBezTo>
                  <a:cubicBezTo>
                    <a:pt x="4127499" y="1709419"/>
                    <a:pt x="4138929" y="1704339"/>
                    <a:pt x="4151629" y="1697989"/>
                  </a:cubicBezTo>
                  <a:cubicBezTo>
                    <a:pt x="4138929" y="1678939"/>
                    <a:pt x="4122419" y="1687829"/>
                    <a:pt x="4108449" y="1685289"/>
                  </a:cubicBezTo>
                  <a:lnTo>
                    <a:pt x="4108449" y="1680209"/>
                  </a:lnTo>
                  <a:cubicBezTo>
                    <a:pt x="4117339" y="1678939"/>
                    <a:pt x="4126229" y="1677669"/>
                    <a:pt x="4136389" y="1676399"/>
                  </a:cubicBezTo>
                  <a:cubicBezTo>
                    <a:pt x="4130039" y="1675129"/>
                    <a:pt x="4124959" y="1673859"/>
                    <a:pt x="4119879" y="1672589"/>
                  </a:cubicBezTo>
                  <a:cubicBezTo>
                    <a:pt x="4126229" y="1666239"/>
                    <a:pt x="4131309" y="1659889"/>
                    <a:pt x="4137659" y="1654809"/>
                  </a:cubicBezTo>
                  <a:cubicBezTo>
                    <a:pt x="4138929" y="1653539"/>
                    <a:pt x="4142739" y="1652269"/>
                    <a:pt x="4144009" y="1652269"/>
                  </a:cubicBezTo>
                  <a:cubicBezTo>
                    <a:pt x="4147819" y="1653539"/>
                    <a:pt x="4151629" y="1657349"/>
                    <a:pt x="4154169" y="1659889"/>
                  </a:cubicBezTo>
                  <a:cubicBezTo>
                    <a:pt x="4155439" y="1656079"/>
                    <a:pt x="4156709" y="1650999"/>
                    <a:pt x="4159249" y="1647189"/>
                  </a:cubicBezTo>
                  <a:cubicBezTo>
                    <a:pt x="4164329" y="1640839"/>
                    <a:pt x="4170679" y="1635759"/>
                    <a:pt x="4175759" y="1630679"/>
                  </a:cubicBezTo>
                  <a:cubicBezTo>
                    <a:pt x="4182109" y="1638299"/>
                    <a:pt x="4188459" y="1645919"/>
                    <a:pt x="4194809" y="1654809"/>
                  </a:cubicBezTo>
                  <a:cubicBezTo>
                    <a:pt x="4196079" y="1654809"/>
                    <a:pt x="4197349" y="1653539"/>
                    <a:pt x="4197349" y="1653539"/>
                  </a:cubicBezTo>
                  <a:cubicBezTo>
                    <a:pt x="4196079" y="1640839"/>
                    <a:pt x="4196079" y="1628139"/>
                    <a:pt x="4194809" y="1615439"/>
                  </a:cubicBezTo>
                  <a:cubicBezTo>
                    <a:pt x="4199889" y="1616709"/>
                    <a:pt x="4203699" y="1616709"/>
                    <a:pt x="4207509" y="1617979"/>
                  </a:cubicBezTo>
                  <a:cubicBezTo>
                    <a:pt x="4208779" y="1616709"/>
                    <a:pt x="4208779" y="1615439"/>
                    <a:pt x="4210049" y="1615439"/>
                  </a:cubicBezTo>
                  <a:cubicBezTo>
                    <a:pt x="4206239" y="1614169"/>
                    <a:pt x="4203699" y="1612899"/>
                    <a:pt x="4199889" y="1611629"/>
                  </a:cubicBezTo>
                  <a:cubicBezTo>
                    <a:pt x="4206239" y="1604009"/>
                    <a:pt x="4210049" y="1598929"/>
                    <a:pt x="4211319" y="1597659"/>
                  </a:cubicBezTo>
                  <a:lnTo>
                    <a:pt x="4211319" y="1573529"/>
                  </a:lnTo>
                  <a:cubicBezTo>
                    <a:pt x="4208779" y="1572259"/>
                    <a:pt x="4206239" y="1569719"/>
                    <a:pt x="4202429" y="1568449"/>
                  </a:cubicBezTo>
                  <a:cubicBezTo>
                    <a:pt x="4199889" y="1567179"/>
                    <a:pt x="4197349" y="1565909"/>
                    <a:pt x="4194809" y="1565909"/>
                  </a:cubicBezTo>
                  <a:cubicBezTo>
                    <a:pt x="4197349" y="1563369"/>
                    <a:pt x="4202429" y="1559559"/>
                    <a:pt x="4203699" y="1559559"/>
                  </a:cubicBezTo>
                  <a:cubicBezTo>
                    <a:pt x="4212589" y="1564639"/>
                    <a:pt x="4210049" y="1550669"/>
                    <a:pt x="4215129" y="1551939"/>
                  </a:cubicBezTo>
                  <a:cubicBezTo>
                    <a:pt x="4215129" y="1548129"/>
                    <a:pt x="4215129" y="1540509"/>
                    <a:pt x="4213859" y="1540509"/>
                  </a:cubicBezTo>
                  <a:cubicBezTo>
                    <a:pt x="4197349" y="1534159"/>
                    <a:pt x="4199889" y="1520189"/>
                    <a:pt x="4196079" y="1511299"/>
                  </a:cubicBezTo>
                  <a:close/>
                  <a:moveTo>
                    <a:pt x="234949" y="990600"/>
                  </a:moveTo>
                  <a:lnTo>
                    <a:pt x="271779" y="990600"/>
                  </a:lnTo>
                  <a:cubicBezTo>
                    <a:pt x="262889" y="1002030"/>
                    <a:pt x="241299" y="1002030"/>
                    <a:pt x="234949" y="990600"/>
                  </a:cubicBezTo>
                  <a:close/>
                  <a:moveTo>
                    <a:pt x="488949" y="1507490"/>
                  </a:moveTo>
                  <a:lnTo>
                    <a:pt x="488949" y="1502410"/>
                  </a:lnTo>
                  <a:cubicBezTo>
                    <a:pt x="505459" y="1501140"/>
                    <a:pt x="523239" y="1499870"/>
                    <a:pt x="539749" y="1499870"/>
                  </a:cubicBezTo>
                  <a:cubicBezTo>
                    <a:pt x="521969" y="1499870"/>
                    <a:pt x="506729" y="1515110"/>
                    <a:pt x="488949" y="1507490"/>
                  </a:cubicBezTo>
                  <a:close/>
                  <a:moveTo>
                    <a:pt x="182879" y="2123440"/>
                  </a:moveTo>
                  <a:cubicBezTo>
                    <a:pt x="190499" y="2115820"/>
                    <a:pt x="196849" y="2110740"/>
                    <a:pt x="199389" y="2106930"/>
                  </a:cubicBezTo>
                  <a:cubicBezTo>
                    <a:pt x="205739" y="2112010"/>
                    <a:pt x="209549" y="2115820"/>
                    <a:pt x="213359" y="2119630"/>
                  </a:cubicBezTo>
                  <a:cubicBezTo>
                    <a:pt x="204469" y="2119630"/>
                    <a:pt x="195579" y="2120900"/>
                    <a:pt x="182879" y="2123440"/>
                  </a:cubicBezTo>
                  <a:close/>
                  <a:moveTo>
                    <a:pt x="271779" y="2117090"/>
                  </a:moveTo>
                  <a:lnTo>
                    <a:pt x="238759" y="2117090"/>
                  </a:lnTo>
                  <a:cubicBezTo>
                    <a:pt x="237489" y="2117090"/>
                    <a:pt x="236219" y="2112010"/>
                    <a:pt x="233679" y="2108200"/>
                  </a:cubicBezTo>
                  <a:cubicBezTo>
                    <a:pt x="248919" y="2109470"/>
                    <a:pt x="260349" y="2110740"/>
                    <a:pt x="271779" y="2112010"/>
                  </a:cubicBezTo>
                  <a:lnTo>
                    <a:pt x="271779" y="2117090"/>
                  </a:lnTo>
                  <a:close/>
                  <a:moveTo>
                    <a:pt x="280669" y="2115820"/>
                  </a:moveTo>
                  <a:cubicBezTo>
                    <a:pt x="279399" y="2114550"/>
                    <a:pt x="279399" y="2113280"/>
                    <a:pt x="278129" y="2113280"/>
                  </a:cubicBezTo>
                  <a:cubicBezTo>
                    <a:pt x="283209" y="2109470"/>
                    <a:pt x="289559" y="2106930"/>
                    <a:pt x="294639" y="2103120"/>
                  </a:cubicBezTo>
                  <a:cubicBezTo>
                    <a:pt x="298449" y="2099310"/>
                    <a:pt x="299719" y="2092960"/>
                    <a:pt x="303529" y="2086610"/>
                  </a:cubicBezTo>
                  <a:cubicBezTo>
                    <a:pt x="313689" y="2106930"/>
                    <a:pt x="335279" y="2100580"/>
                    <a:pt x="354329" y="2105660"/>
                  </a:cubicBezTo>
                  <a:cubicBezTo>
                    <a:pt x="328929" y="2108200"/>
                    <a:pt x="304799" y="2112010"/>
                    <a:pt x="280669" y="2115820"/>
                  </a:cubicBezTo>
                  <a:close/>
                  <a:moveTo>
                    <a:pt x="114299" y="2428240"/>
                  </a:moveTo>
                  <a:cubicBezTo>
                    <a:pt x="115569" y="2428240"/>
                    <a:pt x="115569" y="2428240"/>
                    <a:pt x="114299" y="2428240"/>
                  </a:cubicBezTo>
                  <a:close/>
                  <a:moveTo>
                    <a:pt x="345439" y="2609850"/>
                  </a:moveTo>
                  <a:cubicBezTo>
                    <a:pt x="344169" y="2600960"/>
                    <a:pt x="342899" y="2594610"/>
                    <a:pt x="341629" y="2585720"/>
                  </a:cubicBezTo>
                  <a:cubicBezTo>
                    <a:pt x="350519" y="2588260"/>
                    <a:pt x="355599" y="2589530"/>
                    <a:pt x="360679" y="2592070"/>
                  </a:cubicBezTo>
                  <a:cubicBezTo>
                    <a:pt x="355599" y="2597150"/>
                    <a:pt x="351789" y="2602230"/>
                    <a:pt x="345439" y="2609850"/>
                  </a:cubicBezTo>
                  <a:close/>
                  <a:moveTo>
                    <a:pt x="636269" y="1050290"/>
                  </a:moveTo>
                  <a:cubicBezTo>
                    <a:pt x="627379" y="1051560"/>
                    <a:pt x="618489" y="1055370"/>
                    <a:pt x="610869" y="1055370"/>
                  </a:cubicBezTo>
                  <a:cubicBezTo>
                    <a:pt x="601979" y="1056640"/>
                    <a:pt x="593089" y="1055370"/>
                    <a:pt x="582929" y="1055370"/>
                  </a:cubicBezTo>
                  <a:cubicBezTo>
                    <a:pt x="581659" y="1054100"/>
                    <a:pt x="580389" y="1050290"/>
                    <a:pt x="579119" y="1046480"/>
                  </a:cubicBezTo>
                  <a:cubicBezTo>
                    <a:pt x="588009" y="1043940"/>
                    <a:pt x="596899" y="1040130"/>
                    <a:pt x="607059" y="1037590"/>
                  </a:cubicBezTo>
                  <a:cubicBezTo>
                    <a:pt x="607059" y="1041400"/>
                    <a:pt x="605789" y="1043940"/>
                    <a:pt x="605789" y="1047750"/>
                  </a:cubicBezTo>
                  <a:cubicBezTo>
                    <a:pt x="617219" y="1040130"/>
                    <a:pt x="627379" y="1041400"/>
                    <a:pt x="636269" y="1050290"/>
                  </a:cubicBezTo>
                  <a:cubicBezTo>
                    <a:pt x="650239" y="1040130"/>
                    <a:pt x="652779" y="1041400"/>
                    <a:pt x="656589" y="1062990"/>
                  </a:cubicBezTo>
                  <a:cubicBezTo>
                    <a:pt x="648969" y="1057910"/>
                    <a:pt x="642619" y="1054100"/>
                    <a:pt x="636269" y="1050290"/>
                  </a:cubicBezTo>
                  <a:close/>
                  <a:moveTo>
                    <a:pt x="684529" y="1047750"/>
                  </a:moveTo>
                  <a:cubicBezTo>
                    <a:pt x="687069" y="1045210"/>
                    <a:pt x="689609" y="1042670"/>
                    <a:pt x="690879" y="1040130"/>
                  </a:cubicBezTo>
                  <a:cubicBezTo>
                    <a:pt x="699769" y="1051560"/>
                    <a:pt x="699769" y="1051560"/>
                    <a:pt x="680719" y="1060450"/>
                  </a:cubicBezTo>
                  <a:lnTo>
                    <a:pt x="661669" y="1045210"/>
                  </a:lnTo>
                  <a:cubicBezTo>
                    <a:pt x="674369" y="1035050"/>
                    <a:pt x="681989" y="1035050"/>
                    <a:pt x="684529" y="1047750"/>
                  </a:cubicBezTo>
                  <a:close/>
                  <a:moveTo>
                    <a:pt x="694689" y="2744470"/>
                  </a:moveTo>
                  <a:cubicBezTo>
                    <a:pt x="695959" y="2743200"/>
                    <a:pt x="697229" y="2743200"/>
                    <a:pt x="698499" y="2741930"/>
                  </a:cubicBezTo>
                  <a:cubicBezTo>
                    <a:pt x="699769" y="2744470"/>
                    <a:pt x="702309" y="2747010"/>
                    <a:pt x="704849" y="2750820"/>
                  </a:cubicBezTo>
                  <a:cubicBezTo>
                    <a:pt x="702309" y="2750820"/>
                    <a:pt x="699769" y="2750820"/>
                    <a:pt x="697229" y="2752090"/>
                  </a:cubicBezTo>
                  <a:cubicBezTo>
                    <a:pt x="695959" y="2748280"/>
                    <a:pt x="695959" y="2745740"/>
                    <a:pt x="694689" y="2744470"/>
                  </a:cubicBezTo>
                  <a:close/>
                  <a:moveTo>
                    <a:pt x="772159" y="2735580"/>
                  </a:moveTo>
                  <a:cubicBezTo>
                    <a:pt x="773429" y="2739390"/>
                    <a:pt x="774699" y="2741930"/>
                    <a:pt x="777239" y="2744470"/>
                  </a:cubicBezTo>
                  <a:lnTo>
                    <a:pt x="773429" y="2744470"/>
                  </a:lnTo>
                  <a:cubicBezTo>
                    <a:pt x="773429" y="2741930"/>
                    <a:pt x="773429" y="2739390"/>
                    <a:pt x="772159" y="2735580"/>
                  </a:cubicBezTo>
                  <a:close/>
                  <a:moveTo>
                    <a:pt x="876299" y="3018790"/>
                  </a:moveTo>
                  <a:cubicBezTo>
                    <a:pt x="872489" y="3012440"/>
                    <a:pt x="869949" y="3007360"/>
                    <a:pt x="867409" y="3002280"/>
                  </a:cubicBezTo>
                  <a:lnTo>
                    <a:pt x="873759" y="2995930"/>
                  </a:lnTo>
                  <a:cubicBezTo>
                    <a:pt x="882649" y="3002280"/>
                    <a:pt x="883919" y="3012440"/>
                    <a:pt x="876299" y="3018790"/>
                  </a:cubicBezTo>
                  <a:close/>
                  <a:moveTo>
                    <a:pt x="1198879" y="3044190"/>
                  </a:moveTo>
                  <a:cubicBezTo>
                    <a:pt x="1193799" y="3041650"/>
                    <a:pt x="1188719" y="3040380"/>
                    <a:pt x="1183639" y="3037840"/>
                  </a:cubicBezTo>
                  <a:cubicBezTo>
                    <a:pt x="1188719" y="3032760"/>
                    <a:pt x="1193799" y="3027680"/>
                    <a:pt x="1197609" y="3025140"/>
                  </a:cubicBezTo>
                  <a:lnTo>
                    <a:pt x="1212849" y="3036570"/>
                  </a:lnTo>
                  <a:cubicBezTo>
                    <a:pt x="1209039" y="3039110"/>
                    <a:pt x="1203959" y="3041650"/>
                    <a:pt x="1198879" y="3044190"/>
                  </a:cubicBezTo>
                  <a:close/>
                  <a:moveTo>
                    <a:pt x="3445509" y="2828290"/>
                  </a:moveTo>
                  <a:cubicBezTo>
                    <a:pt x="3444239" y="2829560"/>
                    <a:pt x="3445509" y="2832100"/>
                    <a:pt x="3445509" y="2834640"/>
                  </a:cubicBezTo>
                  <a:lnTo>
                    <a:pt x="3426459" y="2838450"/>
                  </a:lnTo>
                  <a:cubicBezTo>
                    <a:pt x="3423919" y="2827020"/>
                    <a:pt x="3428999" y="2820670"/>
                    <a:pt x="3440429" y="2819400"/>
                  </a:cubicBezTo>
                  <a:cubicBezTo>
                    <a:pt x="3444239" y="2819400"/>
                    <a:pt x="3449319" y="2816860"/>
                    <a:pt x="3455669" y="2816860"/>
                  </a:cubicBezTo>
                  <a:cubicBezTo>
                    <a:pt x="3451859" y="2820670"/>
                    <a:pt x="3448049" y="2823210"/>
                    <a:pt x="3445509" y="2828290"/>
                  </a:cubicBezTo>
                  <a:close/>
                  <a:moveTo>
                    <a:pt x="3470909" y="2825750"/>
                  </a:moveTo>
                  <a:cubicBezTo>
                    <a:pt x="3465829" y="2824480"/>
                    <a:pt x="3462019" y="2820670"/>
                    <a:pt x="3458209" y="2818130"/>
                  </a:cubicBezTo>
                  <a:cubicBezTo>
                    <a:pt x="3463289" y="2811780"/>
                    <a:pt x="3467099" y="2807970"/>
                    <a:pt x="3469639" y="2804160"/>
                  </a:cubicBezTo>
                  <a:cubicBezTo>
                    <a:pt x="3474719" y="2810510"/>
                    <a:pt x="3479799" y="2815590"/>
                    <a:pt x="3484879" y="2823210"/>
                  </a:cubicBezTo>
                  <a:cubicBezTo>
                    <a:pt x="3481069" y="2824480"/>
                    <a:pt x="3475989" y="2825750"/>
                    <a:pt x="3470909" y="2825750"/>
                  </a:cubicBezTo>
                  <a:close/>
                  <a:moveTo>
                    <a:pt x="3604259" y="1967230"/>
                  </a:moveTo>
                  <a:cubicBezTo>
                    <a:pt x="3604259" y="1964690"/>
                    <a:pt x="3604259" y="1963420"/>
                    <a:pt x="3602989" y="1960880"/>
                  </a:cubicBezTo>
                  <a:lnTo>
                    <a:pt x="3629659" y="1957070"/>
                  </a:lnTo>
                  <a:cubicBezTo>
                    <a:pt x="3629659" y="1959610"/>
                    <a:pt x="3630929" y="1962150"/>
                    <a:pt x="3630929" y="1964690"/>
                  </a:cubicBezTo>
                  <a:cubicBezTo>
                    <a:pt x="3620769" y="1964690"/>
                    <a:pt x="3611879" y="1965960"/>
                    <a:pt x="3604259" y="1967230"/>
                  </a:cubicBezTo>
                  <a:close/>
                  <a:moveTo>
                    <a:pt x="3670299" y="1969770"/>
                  </a:moveTo>
                  <a:cubicBezTo>
                    <a:pt x="3662679" y="1969770"/>
                    <a:pt x="3653789" y="1969770"/>
                    <a:pt x="3646169" y="1967230"/>
                  </a:cubicBezTo>
                  <a:cubicBezTo>
                    <a:pt x="3642359" y="1965960"/>
                    <a:pt x="3641089" y="1960880"/>
                    <a:pt x="3637279" y="1958340"/>
                  </a:cubicBezTo>
                  <a:cubicBezTo>
                    <a:pt x="3638549" y="1957070"/>
                    <a:pt x="3638549" y="1955800"/>
                    <a:pt x="3639819" y="1954530"/>
                  </a:cubicBezTo>
                  <a:cubicBezTo>
                    <a:pt x="3651249" y="1957070"/>
                    <a:pt x="3661409" y="1958340"/>
                    <a:pt x="3671569" y="1960880"/>
                  </a:cubicBezTo>
                  <a:cubicBezTo>
                    <a:pt x="3670299" y="1964690"/>
                    <a:pt x="3670299" y="1968500"/>
                    <a:pt x="3670299" y="1969770"/>
                  </a:cubicBezTo>
                  <a:close/>
                  <a:moveTo>
                    <a:pt x="3727449" y="1968500"/>
                  </a:moveTo>
                  <a:cubicBezTo>
                    <a:pt x="3718559" y="1967230"/>
                    <a:pt x="3709669" y="1960880"/>
                    <a:pt x="3700779" y="1969770"/>
                  </a:cubicBezTo>
                  <a:cubicBezTo>
                    <a:pt x="3699509" y="1971040"/>
                    <a:pt x="3691889" y="1967230"/>
                    <a:pt x="3688079" y="1965960"/>
                  </a:cubicBezTo>
                  <a:cubicBezTo>
                    <a:pt x="3688079" y="1964690"/>
                    <a:pt x="3689349" y="1962150"/>
                    <a:pt x="3689349" y="1960880"/>
                  </a:cubicBezTo>
                  <a:lnTo>
                    <a:pt x="3731259" y="1960880"/>
                  </a:lnTo>
                  <a:cubicBezTo>
                    <a:pt x="3732529" y="1960880"/>
                    <a:pt x="3733799" y="1964690"/>
                    <a:pt x="3735069" y="1967230"/>
                  </a:cubicBezTo>
                  <a:cubicBezTo>
                    <a:pt x="3731259" y="1967230"/>
                    <a:pt x="3728719" y="1968500"/>
                    <a:pt x="3727449" y="1968500"/>
                  </a:cubicBezTo>
                  <a:close/>
                  <a:moveTo>
                    <a:pt x="3848099" y="2598420"/>
                  </a:moveTo>
                  <a:cubicBezTo>
                    <a:pt x="3846829" y="2599690"/>
                    <a:pt x="3846829" y="2600960"/>
                    <a:pt x="3846829" y="2599690"/>
                  </a:cubicBezTo>
                  <a:cubicBezTo>
                    <a:pt x="3845559" y="2599690"/>
                    <a:pt x="3845559" y="2598420"/>
                    <a:pt x="3848099" y="2598420"/>
                  </a:cubicBezTo>
                  <a:close/>
                  <a:moveTo>
                    <a:pt x="132079" y="2529840"/>
                  </a:moveTo>
                  <a:cubicBezTo>
                    <a:pt x="130809" y="2529840"/>
                    <a:pt x="130809" y="2531110"/>
                    <a:pt x="129539" y="2531110"/>
                  </a:cubicBezTo>
                  <a:cubicBezTo>
                    <a:pt x="129539" y="2531110"/>
                    <a:pt x="130809" y="2529840"/>
                    <a:pt x="132079" y="2529840"/>
                  </a:cubicBezTo>
                  <a:close/>
                  <a:moveTo>
                    <a:pt x="615949" y="2769870"/>
                  </a:moveTo>
                  <a:cubicBezTo>
                    <a:pt x="621029" y="2772410"/>
                    <a:pt x="626109" y="2774950"/>
                    <a:pt x="629919" y="2776220"/>
                  </a:cubicBezTo>
                  <a:cubicBezTo>
                    <a:pt x="612139" y="2786380"/>
                    <a:pt x="600709" y="2783840"/>
                    <a:pt x="589279" y="2766060"/>
                  </a:cubicBezTo>
                  <a:cubicBezTo>
                    <a:pt x="593089" y="2766060"/>
                    <a:pt x="595629" y="2764790"/>
                    <a:pt x="599439" y="2764790"/>
                  </a:cubicBezTo>
                  <a:cubicBezTo>
                    <a:pt x="604519" y="2766060"/>
                    <a:pt x="610869" y="2767330"/>
                    <a:pt x="615949" y="2769870"/>
                  </a:cubicBezTo>
                  <a:close/>
                  <a:moveTo>
                    <a:pt x="2835909" y="2874010"/>
                  </a:moveTo>
                  <a:cubicBezTo>
                    <a:pt x="2832099" y="2872740"/>
                    <a:pt x="2829559" y="2872740"/>
                    <a:pt x="2824479" y="2871470"/>
                  </a:cubicBezTo>
                  <a:cubicBezTo>
                    <a:pt x="2819399" y="2870200"/>
                    <a:pt x="2813049" y="2866390"/>
                    <a:pt x="2805429" y="2863850"/>
                  </a:cubicBezTo>
                  <a:cubicBezTo>
                    <a:pt x="2810509" y="2862580"/>
                    <a:pt x="2814319" y="2860040"/>
                    <a:pt x="2819399" y="2858770"/>
                  </a:cubicBezTo>
                  <a:cubicBezTo>
                    <a:pt x="2833369" y="2854960"/>
                    <a:pt x="2839719" y="2861310"/>
                    <a:pt x="2835909" y="2874010"/>
                  </a:cubicBezTo>
                  <a:close/>
                  <a:moveTo>
                    <a:pt x="2590799" y="2903220"/>
                  </a:moveTo>
                  <a:cubicBezTo>
                    <a:pt x="2598419" y="2904490"/>
                    <a:pt x="2607309" y="2904490"/>
                    <a:pt x="2616199" y="2905760"/>
                  </a:cubicBezTo>
                  <a:cubicBezTo>
                    <a:pt x="2612389" y="2918460"/>
                    <a:pt x="2602229" y="2914650"/>
                    <a:pt x="2594609" y="2913380"/>
                  </a:cubicBezTo>
                  <a:cubicBezTo>
                    <a:pt x="2592069" y="2913380"/>
                    <a:pt x="2589529" y="2908300"/>
                    <a:pt x="2586989" y="2905760"/>
                  </a:cubicBezTo>
                  <a:cubicBezTo>
                    <a:pt x="2588259" y="2904490"/>
                    <a:pt x="2589529" y="2903220"/>
                    <a:pt x="2590799" y="2903220"/>
                  </a:cubicBezTo>
                  <a:close/>
                  <a:moveTo>
                    <a:pt x="219709" y="2604770"/>
                  </a:moveTo>
                  <a:cubicBezTo>
                    <a:pt x="220979" y="2608580"/>
                    <a:pt x="222249" y="2611120"/>
                    <a:pt x="223519" y="2616200"/>
                  </a:cubicBezTo>
                  <a:cubicBezTo>
                    <a:pt x="215899" y="2616200"/>
                    <a:pt x="209549" y="2616200"/>
                    <a:pt x="203199" y="2614930"/>
                  </a:cubicBezTo>
                  <a:lnTo>
                    <a:pt x="203199" y="2606040"/>
                  </a:lnTo>
                  <a:cubicBezTo>
                    <a:pt x="208279" y="2606040"/>
                    <a:pt x="213359" y="2606040"/>
                    <a:pt x="219709" y="2604770"/>
                  </a:cubicBezTo>
                  <a:close/>
                  <a:moveTo>
                    <a:pt x="715009" y="2762250"/>
                  </a:moveTo>
                  <a:cubicBezTo>
                    <a:pt x="722629" y="2763520"/>
                    <a:pt x="730249" y="2763520"/>
                    <a:pt x="739139" y="2764790"/>
                  </a:cubicBezTo>
                  <a:cubicBezTo>
                    <a:pt x="734059" y="2769870"/>
                    <a:pt x="713739" y="2773680"/>
                    <a:pt x="709929" y="2769870"/>
                  </a:cubicBezTo>
                  <a:cubicBezTo>
                    <a:pt x="709929" y="2768600"/>
                    <a:pt x="708659" y="2766060"/>
                    <a:pt x="709929" y="2764790"/>
                  </a:cubicBezTo>
                  <a:cubicBezTo>
                    <a:pt x="711199" y="2763520"/>
                    <a:pt x="713739" y="2762250"/>
                    <a:pt x="715009" y="2762250"/>
                  </a:cubicBezTo>
                  <a:close/>
                </a:path>
              </a:pathLst>
            </a:custGeom>
            <a:blipFill>
              <a:blip r:embed="rId3"/>
              <a:stretch>
                <a:fillRect l="0" r="0" t="-52494" b="-52494"/>
              </a:stretch>
            </a:blipFill>
          </p:spPr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328962">
            <a:off x="3705899" y="8047277"/>
            <a:ext cx="7176147" cy="1085392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955064" y="7106631"/>
            <a:ext cx="5332936" cy="3180369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1271167" y="3697205"/>
            <a:ext cx="5988133" cy="2898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280"/>
              </a:lnSpc>
            </a:pPr>
            <a:r>
              <a:rPr lang="en-US" sz="5600">
                <a:solidFill>
                  <a:srgbClr val="C85103"/>
                </a:solidFill>
                <a:latin typeface="Garet Book"/>
              </a:rPr>
              <a:t>I'm Rain.</a:t>
            </a:r>
            <a:r>
              <a:rPr lang="en-US" sz="5600">
                <a:solidFill>
                  <a:srgbClr val="FFFFFF"/>
                </a:solidFill>
                <a:latin typeface="Garet Book"/>
              </a:rPr>
              <a:t> </a:t>
            </a:r>
          </a:p>
          <a:p>
            <a:pPr>
              <a:lnSpc>
                <a:spcPts val="3900"/>
              </a:lnSpc>
            </a:pPr>
            <a:r>
              <a:rPr lang="en-US" sz="3000">
                <a:solidFill>
                  <a:srgbClr val="FFFFFF"/>
                </a:solidFill>
                <a:latin typeface="Garet Book"/>
              </a:rPr>
              <a:t>Welcome to my </a:t>
            </a:r>
          </a:p>
          <a:p>
            <a:pPr>
              <a:lnSpc>
                <a:spcPts val="3900"/>
              </a:lnSpc>
            </a:pPr>
            <a:r>
              <a:rPr lang="en-US" sz="3000">
                <a:solidFill>
                  <a:srgbClr val="FFFFFF"/>
                </a:solidFill>
                <a:latin typeface="Garet Book"/>
              </a:rPr>
              <a:t>education presentation.</a:t>
            </a:r>
          </a:p>
          <a:p>
            <a:pPr>
              <a:lnSpc>
                <a:spcPts val="3900"/>
              </a:lnSpc>
            </a:pPr>
            <a:r>
              <a:rPr lang="en-US" sz="3000">
                <a:solidFill>
                  <a:srgbClr val="FFFFFF"/>
                </a:solidFill>
                <a:latin typeface="Garet Book"/>
              </a:rPr>
              <a:t>Follow me at @reallygreatsite to learn more.</a:t>
            </a:r>
            <a:r>
              <a:rPr lang="en-US" sz="3000">
                <a:solidFill>
                  <a:srgbClr val="FFFFFF"/>
                </a:solidFill>
                <a:latin typeface="Garet Book"/>
              </a:rPr>
              <a:t> </a:t>
            </a:r>
          </a:p>
        </p:txBody>
      </p:sp>
      <p:sp>
        <p:nvSpPr>
          <p:cNvPr name="TextBox 8" id="8"/>
          <p:cNvSpPr txBox="true"/>
          <p:nvPr/>
        </p:nvSpPr>
        <p:spPr>
          <a:xfrm rot="-409409">
            <a:off x="4970017" y="8079154"/>
            <a:ext cx="4912177" cy="911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95"/>
              </a:lnSpc>
            </a:pPr>
            <a:r>
              <a:rPr lang="en-US" sz="5995">
                <a:solidFill>
                  <a:srgbClr val="F9F0EB"/>
                </a:solidFill>
                <a:latin typeface="Bukhari Script"/>
              </a:rPr>
              <a:t>Hello there!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430990" y="-512727"/>
            <a:ext cx="3359885" cy="3849868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241508">
            <a:off x="14744700" y="-2057400"/>
            <a:ext cx="50292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BAE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989589" y="-812384"/>
            <a:ext cx="4287909" cy="3788952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2217651" y="0"/>
            <a:ext cx="6070349" cy="10287000"/>
            <a:chOff x="-5080" y="3810"/>
            <a:chExt cx="15138400" cy="25654000"/>
          </a:xfrm>
        </p:grpSpPr>
        <p:sp>
          <p:nvSpPr>
            <p:cNvPr name="Freeform 4" id="4"/>
            <p:cNvSpPr/>
            <p:nvPr/>
          </p:nvSpPr>
          <p:spPr>
            <a:xfrm>
              <a:off x="-5080" y="3810"/>
              <a:ext cx="15138400" cy="25654001"/>
            </a:xfrm>
            <a:custGeom>
              <a:avLst/>
              <a:gdLst/>
              <a:ahLst/>
              <a:cxnLst/>
              <a:rect r="r" b="b" t="t" l="l"/>
              <a:pathLst>
                <a:path h="25654001" w="15138400">
                  <a:moveTo>
                    <a:pt x="0" y="0"/>
                  </a:moveTo>
                  <a:lnTo>
                    <a:pt x="15138400" y="0"/>
                  </a:lnTo>
                  <a:lnTo>
                    <a:pt x="15138400" y="25654001"/>
                  </a:lnTo>
                  <a:lnTo>
                    <a:pt x="0" y="25654001"/>
                  </a:lnTo>
                  <a:close/>
                </a:path>
              </a:pathLst>
            </a:custGeom>
            <a:blipFill>
              <a:blip r:embed="rId4"/>
              <a:stretch>
                <a:fillRect l="-120076" r="-34038" t="-14" b="14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>
              <a:off x="-5080" y="3810"/>
              <a:ext cx="15138400" cy="25654001"/>
            </a:xfrm>
            <a:custGeom>
              <a:avLst/>
              <a:gdLst/>
              <a:ahLst/>
              <a:cxnLst/>
              <a:rect r="r" b="b" t="t" l="l"/>
              <a:pathLst>
                <a:path h="25654001" w="15138400">
                  <a:moveTo>
                    <a:pt x="0" y="0"/>
                  </a:moveTo>
                  <a:lnTo>
                    <a:pt x="15138400" y="0"/>
                  </a:lnTo>
                  <a:lnTo>
                    <a:pt x="15138400" y="25654001"/>
                  </a:lnTo>
                  <a:lnTo>
                    <a:pt x="0" y="25654001"/>
                  </a:lnTo>
                  <a:close/>
                </a:path>
              </a:pathLst>
            </a:custGeom>
            <a:blipFill>
              <a:blip r:embed="rId5"/>
              <a:stretch>
                <a:fillRect l="0" r="0" t="-8" b="-8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873399" y="2826988"/>
            <a:ext cx="9873809" cy="366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4400"/>
              </a:lnSpc>
            </a:pPr>
            <a:r>
              <a:rPr lang="en-US" sz="12000">
                <a:solidFill>
                  <a:srgbClr val="FFFFFF"/>
                </a:solidFill>
                <a:latin typeface="Bukhari Script"/>
              </a:rPr>
              <a:t>Write Your Topic or Idea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73399" y="7050983"/>
            <a:ext cx="9614974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7B2E20"/>
                </a:solidFill>
                <a:latin typeface="Garet Book"/>
              </a:rPr>
              <a:t>Elaborate on what you want to discuss. 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7761747"/>
            <a:ext cx="1877494" cy="2993106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241508">
            <a:off x="9080764" y="8923545"/>
            <a:ext cx="3332889" cy="272690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14360" t="33870" r="-14488" b="141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1874" r="0" b="1874"/>
          <a:stretch>
            <a:fillRect/>
          </a:stretch>
        </p:blipFill>
        <p:spPr>
          <a:xfrm flipH="false" flipV="false" rot="0">
            <a:off x="-4093945" y="190537"/>
            <a:ext cx="15744377" cy="1009646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5238769"/>
            <a:ext cx="2597544" cy="5048231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true" flipV="false" rot="-10800000">
            <a:off x="10022764" y="0"/>
            <a:ext cx="8265236" cy="4929086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5424440" y="6369681"/>
            <a:ext cx="12451983" cy="2295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000"/>
              </a:lnSpc>
            </a:pPr>
            <a:r>
              <a:rPr lang="en-US" sz="7500">
                <a:solidFill>
                  <a:srgbClr val="7B2E20"/>
                </a:solidFill>
                <a:latin typeface="Bukhari Script"/>
              </a:rPr>
              <a:t>Write an original statement or inspiring quote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070749" y="9201150"/>
            <a:ext cx="1080567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FFFFFF"/>
                </a:solidFill>
                <a:latin typeface="Garet Book"/>
              </a:rPr>
              <a:t>— Include a credit, citation, or supporting message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241508">
            <a:off x="2531116" y="-2351140"/>
            <a:ext cx="5029200" cy="4114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DAFapNOIHZY</dc:identifier>
  <dcterms:modified xsi:type="dcterms:W3CDTF">2011-08-01T06:04:30Z</dcterms:modified>
  <cp:revision>1</cp:revision>
  <dc:title>Copia de Beige, Brown and Green Organic Boho Artistic Thesis Presentation </dc:title>
</cp:coreProperties>
</file>