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77" r:id="rId2"/>
    <p:sldId id="257" r:id="rId3"/>
    <p:sldId id="464" r:id="rId4"/>
    <p:sldId id="452" r:id="rId5"/>
    <p:sldId id="435" r:id="rId6"/>
    <p:sldId id="436" r:id="rId7"/>
    <p:sldId id="475" r:id="rId8"/>
    <p:sldId id="476" r:id="rId9"/>
    <p:sldId id="477" r:id="rId10"/>
    <p:sldId id="478" r:id="rId11"/>
    <p:sldId id="485" r:id="rId12"/>
    <p:sldId id="483" r:id="rId13"/>
    <p:sldId id="480" r:id="rId14"/>
    <p:sldId id="479" r:id="rId15"/>
    <p:sldId id="484" r:id="rId16"/>
    <p:sldId id="481" r:id="rId17"/>
    <p:sldId id="482" r:id="rId18"/>
    <p:sldId id="292" r:id="rId19"/>
    <p:sldId id="287" r:id="rId20"/>
    <p:sldId id="389" r:id="rId21"/>
    <p:sldId id="450" r:id="rId22"/>
    <p:sldId id="486" r:id="rId23"/>
    <p:sldId id="291" r:id="rId24"/>
    <p:sldId id="294" r:id="rId25"/>
    <p:sldId id="293" r:id="rId26"/>
    <p:sldId id="466" r:id="rId27"/>
    <p:sldId id="295" r:id="rId28"/>
    <p:sldId id="447" r:id="rId29"/>
  </p:sldIdLst>
  <p:sldSz cx="12192000" cy="6858000"/>
  <p:notesSz cx="6858000" cy="9144000"/>
  <p:embeddedFontLst>
    <p:embeddedFont>
      <p:font typeface="Rozha One" panose="02000000000000000000" pitchFamily="2" charset="0"/>
      <p:regular r:id="rId32"/>
    </p:embeddedFont>
    <p:embeddedFont>
      <p:font typeface="Rubik Light" pitchFamily="2" charset="-79"/>
      <p:regular r:id="rId33"/>
      <p:italic r:id="rId34"/>
    </p:embeddedFont>
    <p:embeddedFont>
      <p:font typeface="맑은 고딕" panose="020B0503020000020004" pitchFamily="50" charset="-127"/>
      <p:regular r:id="rId35"/>
      <p:bold r:id="rId3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6C38"/>
    <a:srgbClr val="183B3D"/>
    <a:srgbClr val="989A6E"/>
    <a:srgbClr val="F9CB2F"/>
    <a:srgbClr val="E7E6DD"/>
    <a:srgbClr val="D3CBA6"/>
    <a:srgbClr val="FDEBD6"/>
    <a:srgbClr val="E0DED4"/>
    <a:srgbClr val="015841"/>
    <a:srgbClr val="FF5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66" autoAdjust="0"/>
    <p:restoredTop sz="94660"/>
  </p:normalViewPr>
  <p:slideViewPr>
    <p:cSldViewPr snapToGrid="0">
      <p:cViewPr>
        <p:scale>
          <a:sx n="50" d="100"/>
          <a:sy n="50" d="100"/>
        </p:scale>
        <p:origin x="1540" y="9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302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2022-04-01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2.svg"/><Relationship Id="rId9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9.png"/><Relationship Id="rId4" Type="http://schemas.openxmlformats.org/officeDocument/2006/relationships/image" Target="../media/image2.svg"/><Relationship Id="rId9" Type="http://schemas.openxmlformats.org/officeDocument/2006/relationships/image" Target="../media/image15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1.png"/><Relationship Id="rId4" Type="http://schemas.openxmlformats.org/officeDocument/2006/relationships/image" Target="../media/image2.svg"/><Relationship Id="rId9" Type="http://schemas.openxmlformats.org/officeDocument/2006/relationships/image" Target="../media/image17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6.png"/><Relationship Id="rId4" Type="http://schemas.openxmlformats.org/officeDocument/2006/relationships/image" Target="../media/image2.svg"/><Relationship Id="rId9" Type="http://schemas.openxmlformats.org/officeDocument/2006/relationships/image" Target="../media/image9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7.png"/><Relationship Id="rId4" Type="http://schemas.openxmlformats.org/officeDocument/2006/relationships/image" Target="../media/image2.svg"/><Relationship Id="rId9" Type="http://schemas.openxmlformats.org/officeDocument/2006/relationships/image" Target="../media/image13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2.svg"/><Relationship Id="rId9" Type="http://schemas.openxmlformats.org/officeDocument/2006/relationships/image" Target="../media/image4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6.png"/><Relationship Id="rId4" Type="http://schemas.openxmlformats.org/officeDocument/2006/relationships/image" Target="../media/image2.svg"/><Relationship Id="rId9" Type="http://schemas.openxmlformats.org/officeDocument/2006/relationships/image" Target="../media/image9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Relationship Id="rId9" Type="http://schemas.openxmlformats.org/officeDocument/2006/relationships/image" Target="../media/image9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3.png"/><Relationship Id="rId4" Type="http://schemas.openxmlformats.org/officeDocument/2006/relationships/image" Target="../media/image2.svg"/><Relationship Id="rId9" Type="http://schemas.openxmlformats.org/officeDocument/2006/relationships/image" Target="../media/image12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3.png"/><Relationship Id="rId4" Type="http://schemas.openxmlformats.org/officeDocument/2006/relationships/image" Target="../media/image2.svg"/><Relationship Id="rId9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7.png"/><Relationship Id="rId4" Type="http://schemas.openxmlformats.org/officeDocument/2006/relationships/image" Target="../media/image2.svg"/><Relationship Id="rId9" Type="http://schemas.openxmlformats.org/officeDocument/2006/relationships/image" Target="../media/image16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6.png"/><Relationship Id="rId4" Type="http://schemas.openxmlformats.org/officeDocument/2006/relationships/image" Target="../media/image2.svg"/><Relationship Id="rId9" Type="http://schemas.openxmlformats.org/officeDocument/2006/relationships/image" Target="../media/image9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2.svg"/><Relationship Id="rId9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.png"/><Relationship Id="rId7" Type="http://schemas.openxmlformats.org/officeDocument/2006/relationships/image" Target="../media/image10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17.png"/><Relationship Id="rId4" Type="http://schemas.openxmlformats.org/officeDocument/2006/relationships/image" Target="../media/image2.svg"/><Relationship Id="rId9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12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2.svg"/><Relationship Id="rId9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raphic 3">
            <a:hlinkClick r:id="rId2"/>
            <a:extLst>
              <a:ext uri="{FF2B5EF4-FFF2-40B4-BE49-F238E27FC236}">
                <a16:creationId xmlns:a16="http://schemas.microsoft.com/office/drawing/2014/main" id="{77B5FAE4-A16F-4FA3-A5AC-AAD8159DB2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34" name="TextBox 33">
            <a:hlinkClick r:id="rId5"/>
            <a:extLst>
              <a:ext uri="{FF2B5EF4-FFF2-40B4-BE49-F238E27FC236}">
                <a16:creationId xmlns:a16="http://schemas.microsoft.com/office/drawing/2014/main" id="{DC8960C4-2F27-4EF8-888B-2F207203AA8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그림 35">
            <a:extLst>
              <a:ext uri="{FF2B5EF4-FFF2-40B4-BE49-F238E27FC236}">
                <a16:creationId xmlns:a16="http://schemas.microsoft.com/office/drawing/2014/main" id="{5CA78EB0-6875-4B07-8AB9-98491D9C665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90057"/>
            <a:ext cx="5995383" cy="2267943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5B54AC86-AAA2-4632-80F9-4075CC18D49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7038" y="0"/>
            <a:ext cx="1884962" cy="4178515"/>
          </a:xfrm>
          <a:prstGeom prst="rect">
            <a:avLst/>
          </a:prstGeom>
        </p:spPr>
      </p:pic>
      <p:pic>
        <p:nvPicPr>
          <p:cNvPr id="45" name="그림 44">
            <a:extLst>
              <a:ext uri="{FF2B5EF4-FFF2-40B4-BE49-F238E27FC236}">
                <a16:creationId xmlns:a16="http://schemas.microsoft.com/office/drawing/2014/main" id="{B449AB0F-E14F-4BB7-A984-8C196FA0F1A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0896" y="4971865"/>
            <a:ext cx="4161104" cy="1886135"/>
          </a:xfrm>
          <a:prstGeom prst="rect">
            <a:avLst/>
          </a:prstGeom>
        </p:spPr>
      </p:pic>
      <p:pic>
        <p:nvPicPr>
          <p:cNvPr id="51" name="그림 50">
            <a:extLst>
              <a:ext uri="{FF2B5EF4-FFF2-40B4-BE49-F238E27FC236}">
                <a16:creationId xmlns:a16="http://schemas.microsoft.com/office/drawing/2014/main" id="{EBBF7CD9-5B2C-40AB-925B-C44A5DF9C4D9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69607" cy="1613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72B8FD18-BADF-48DD-B5EC-FDFB37CCB74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74095" y="870857"/>
            <a:ext cx="4547810" cy="511628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800" dirty="0"/>
            </a:lvl1pPr>
          </a:lstStyle>
          <a:p>
            <a:pPr marL="0" lvl="0" indent="0">
              <a:buNone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A2373A44-123C-4F71-AE63-06B54D0F7D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4" name="TextBox 13">
            <a:hlinkClick r:id="rId5"/>
            <a:extLst>
              <a:ext uri="{FF2B5EF4-FFF2-40B4-BE49-F238E27FC236}">
                <a16:creationId xmlns:a16="http://schemas.microsoft.com/office/drawing/2014/main" id="{009DC6F1-0F77-4A23-814C-239CB50BDE27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FFEC26B5-A58F-4590-863A-94EBA029F56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168380" y="5714712"/>
            <a:ext cx="3023620" cy="1143288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1A908EFF-5EB1-4486-B0EF-C7300F7C00D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8978419" y="-1"/>
            <a:ext cx="3213581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98849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bg>
      <p:bgPr>
        <a:solidFill>
          <a:srgbClr val="D3CB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82FB8DEA-EE65-46BE-82D9-647B2F124D1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300142" y="0"/>
            <a:ext cx="4349080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800" dirty="0"/>
            </a:lvl1pPr>
          </a:lstStyle>
          <a:p>
            <a:pPr marL="0" lvl="0" indent="0">
              <a:buNone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2" name="Graphic 3">
            <a:hlinkClick r:id="rId2"/>
            <a:extLst>
              <a:ext uri="{FF2B5EF4-FFF2-40B4-BE49-F238E27FC236}">
                <a16:creationId xmlns:a16="http://schemas.microsoft.com/office/drawing/2014/main" id="{7DC592D4-F97B-4BA8-AF4D-9DB6F039A4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3" name="TextBox 12">
            <a:hlinkClick r:id="rId5"/>
            <a:extLst>
              <a:ext uri="{FF2B5EF4-FFF2-40B4-BE49-F238E27FC236}">
                <a16:creationId xmlns:a16="http://schemas.microsoft.com/office/drawing/2014/main" id="{6446A7E8-C6C6-456D-876B-394CA0A1294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D6D608C3-FB0D-4FDE-A7B6-2C8D1EBE385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654130" y="5757288"/>
            <a:ext cx="1658712" cy="1100712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A29E1BE2-E1F3-4F15-8F31-724C3B6C54E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0"/>
            <a:ext cx="2293151" cy="863753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2B4FE3FE-3B85-40BB-8931-27639DFF20D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636522" y="0"/>
            <a:ext cx="2358123" cy="1654890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BF5B3991-5000-4AB6-8E0C-1A286BABF193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10277219" y="5764931"/>
            <a:ext cx="1914781" cy="109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408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그림 개체 틀 4">
            <a:extLst>
              <a:ext uri="{FF2B5EF4-FFF2-40B4-BE49-F238E27FC236}">
                <a16:creationId xmlns:a16="http://schemas.microsoft.com/office/drawing/2014/main" id="{990E54ED-4D28-4361-8E6F-5A5F127231C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800" dirty="0"/>
            </a:lvl1pPr>
          </a:lstStyle>
          <a:p>
            <a:pPr marL="0" lvl="0" indent="0">
              <a:buNone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BD74230A-7279-425C-964B-F6E4B0B761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9F0A50A4-9F94-477B-9826-A4A0E666BDC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E592E3ED-1D05-40D3-A657-301383EE3734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>
            <a:off x="6096000" y="5650273"/>
            <a:ext cx="2690630" cy="1207726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045F21B6-E6B0-48E8-90FF-0CE57ED8586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328673" y="0"/>
            <a:ext cx="4863327" cy="1839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30542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그림 개체 틀 4">
            <a:extLst>
              <a:ext uri="{FF2B5EF4-FFF2-40B4-BE49-F238E27FC236}">
                <a16:creationId xmlns:a16="http://schemas.microsoft.com/office/drawing/2014/main" id="{4C950EF5-4FBC-471E-84A3-ECCEEECDF06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8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그림 개체 틀 17">
            <a:extLst>
              <a:ext uri="{FF2B5EF4-FFF2-40B4-BE49-F238E27FC236}">
                <a16:creationId xmlns:a16="http://schemas.microsoft.com/office/drawing/2014/main" id="{23AAF2EA-E4C6-4528-9206-B442BB5CC9C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781071" y="1287029"/>
            <a:ext cx="2533858" cy="253385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800" dirty="0"/>
            </a:lvl1pPr>
          </a:lstStyle>
          <a:p>
            <a:pPr marL="0" lvl="0" indent="0">
              <a:buNone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CCE76DC0-4E20-4D37-B4AF-1339FF463A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858548C8-027A-4543-B610-4A26CBD8024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283BD2DC-E66A-44B5-89F7-1E5614B46A3A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46300" cy="1610850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0E812AFD-61BF-4CE3-9559-421741E203C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11038" y="5571120"/>
            <a:ext cx="2254290" cy="1286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1818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bg>
      <p:bgPr>
        <a:solidFill>
          <a:srgbClr val="D3CB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그림 개체 틀 7">
            <a:extLst>
              <a:ext uri="{FF2B5EF4-FFF2-40B4-BE49-F238E27FC236}">
                <a16:creationId xmlns:a16="http://schemas.microsoft.com/office/drawing/2014/main" id="{36D29C65-3D79-4006-9740-69C8B0983CE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775201" y="1139371"/>
            <a:ext cx="7416800" cy="457925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800" dirty="0"/>
            </a:lvl1pPr>
          </a:lstStyle>
          <a:p>
            <a:pPr marL="0" lvl="0" indent="0">
              <a:buNone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3" name="Graphic 3">
            <a:hlinkClick r:id="rId2"/>
            <a:extLst>
              <a:ext uri="{FF2B5EF4-FFF2-40B4-BE49-F238E27FC236}">
                <a16:creationId xmlns:a16="http://schemas.microsoft.com/office/drawing/2014/main" id="{D6525F2D-3B4A-4DEA-9BB8-CF1239E607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6" name="TextBox 15">
            <a:hlinkClick r:id="rId5"/>
            <a:extLst>
              <a:ext uri="{FF2B5EF4-FFF2-40B4-BE49-F238E27FC236}">
                <a16:creationId xmlns:a16="http://schemas.microsoft.com/office/drawing/2014/main" id="{C4A661F6-BDA8-4232-9177-26C8E1F7B24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6C8C6E0A-DFB1-406D-9F02-37127556FDF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5441618"/>
            <a:ext cx="2102301" cy="1416381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17D92529-D795-4883-B1C7-5B98C72ECAFC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049613" y="0"/>
            <a:ext cx="2142387" cy="939799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B56BE94A-094B-4353-96B4-59FBB5CB44A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" y="0"/>
            <a:ext cx="1149139" cy="1269398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695FA92E-AF79-4815-B836-2DB16C719606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168380" y="5714712"/>
            <a:ext cx="3023620" cy="1143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08240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그림 개체 틀 17">
            <a:extLst>
              <a:ext uri="{FF2B5EF4-FFF2-40B4-BE49-F238E27FC236}">
                <a16:creationId xmlns:a16="http://schemas.microsoft.com/office/drawing/2014/main" id="{598CAE68-08B7-4184-9794-F2DCF6CE08E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03130" y="1155123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5" name="그림 개체 틀 17">
            <a:extLst>
              <a:ext uri="{FF2B5EF4-FFF2-40B4-BE49-F238E27FC236}">
                <a16:creationId xmlns:a16="http://schemas.microsoft.com/office/drawing/2014/main" id="{C37DC24A-5EB4-4D14-B50E-13720C7B0E9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103130" y="3726667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6" name="그림 개체 틀 17">
            <a:extLst>
              <a:ext uri="{FF2B5EF4-FFF2-40B4-BE49-F238E27FC236}">
                <a16:creationId xmlns:a16="http://schemas.microsoft.com/office/drawing/2014/main" id="{8994C962-A917-4D7E-B62C-CE44E2138A9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46630" y="1155123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7" name="그림 개체 틀 17">
            <a:extLst>
              <a:ext uri="{FF2B5EF4-FFF2-40B4-BE49-F238E27FC236}">
                <a16:creationId xmlns:a16="http://schemas.microsoft.com/office/drawing/2014/main" id="{4874921F-3045-4A59-8700-9C3179E417F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246630" y="3726667"/>
            <a:ext cx="1976212" cy="197621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  <a:ln w="31750">
            <a:noFill/>
          </a:ln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8" name="Graphic 3">
            <a:hlinkClick r:id="rId2"/>
            <a:extLst>
              <a:ext uri="{FF2B5EF4-FFF2-40B4-BE49-F238E27FC236}">
                <a16:creationId xmlns:a16="http://schemas.microsoft.com/office/drawing/2014/main" id="{D9C3D448-8169-46C1-AF16-2225311051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9" name="TextBox 18">
            <a:hlinkClick r:id="rId5"/>
            <a:extLst>
              <a:ext uri="{FF2B5EF4-FFF2-40B4-BE49-F238E27FC236}">
                <a16:creationId xmlns:a16="http://schemas.microsoft.com/office/drawing/2014/main" id="{1A0CC3D0-7947-416A-B722-0857D4F4177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52D27E1D-EFEC-4CDE-A941-45141FFEC69F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8709904" y="0"/>
            <a:ext cx="3482096" cy="1311589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EB9DB13C-1B4A-4AD7-9992-C79581B9B36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245" y="4345088"/>
            <a:ext cx="3580755" cy="2512912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F5B4729D-51D0-4CEB-818B-031F3ACF7F7C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98201"/>
            <a:ext cx="2907550" cy="1659799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D6484AE3-888E-468D-ABBA-92E5EDA3CF4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3209332" cy="2187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7932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그림 개체 틀 11">
            <a:extLst>
              <a:ext uri="{FF2B5EF4-FFF2-40B4-BE49-F238E27FC236}">
                <a16:creationId xmlns:a16="http://schemas.microsoft.com/office/drawing/2014/main" id="{FE0AF22C-D07B-4EAD-BB25-CBC10B6176A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048152" y="748842"/>
            <a:ext cx="2422446" cy="5256000"/>
          </a:xfrm>
          <a:prstGeom prst="roundRect">
            <a:avLst>
              <a:gd name="adj" fmla="val 14137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439218D6-BC5E-4B0E-BDCC-2C0C81EC1BF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6" name="TextBox 15">
            <a:hlinkClick r:id="rId5"/>
            <a:extLst>
              <a:ext uri="{FF2B5EF4-FFF2-40B4-BE49-F238E27FC236}">
                <a16:creationId xmlns:a16="http://schemas.microsoft.com/office/drawing/2014/main" id="{A8E775FE-01D1-4C55-A76A-992588000D33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D9120306-DF7E-48FE-9127-AEF8D0D5FC8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73284" y="0"/>
            <a:ext cx="2518716" cy="1671406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17CA15DD-2EF6-448B-B006-3650A605CF11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494" y="5546411"/>
            <a:ext cx="3482096" cy="1311589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13A35746-79A6-4B9C-ABB8-5C8B0691501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2791480" cy="1224537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75FCB850-D2CD-4515-B08F-A2A645E1FD3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0804" y="5204005"/>
            <a:ext cx="1497301" cy="1653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22690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3">
            <a:hlinkClick r:id="rId2"/>
            <a:extLst>
              <a:ext uri="{FF2B5EF4-FFF2-40B4-BE49-F238E27FC236}">
                <a16:creationId xmlns:a16="http://schemas.microsoft.com/office/drawing/2014/main" id="{31B0069D-5093-41BA-B0C7-16698BC3BD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4" name="TextBox 13">
            <a:hlinkClick r:id="rId5"/>
            <a:extLst>
              <a:ext uri="{FF2B5EF4-FFF2-40B4-BE49-F238E27FC236}">
                <a16:creationId xmlns:a16="http://schemas.microsoft.com/office/drawing/2014/main" id="{C454277F-20F0-4D26-A8B5-7E28E6A8B8AE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A891F15C-66A8-4CFB-8206-5EB886FEB04C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012489"/>
            <a:ext cx="2739249" cy="1845511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A8F39258-3470-4930-9558-192E15A9D74E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380" y="0"/>
            <a:ext cx="3023620" cy="1143288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75778CA7-23C5-45AE-9D24-4B6844B5803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146777" y="-1146776"/>
            <a:ext cx="1884962" cy="4178515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1A74F9D8-7340-4BA2-8F50-03E1C566660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522393" y="5244629"/>
            <a:ext cx="2669607" cy="1613371"/>
          </a:xfrm>
          <a:prstGeom prst="rect">
            <a:avLst/>
          </a:prstGeom>
        </p:spPr>
      </p:pic>
      <p:sp>
        <p:nvSpPr>
          <p:cNvPr id="11" name="그림 개체 틀 5">
            <a:extLst>
              <a:ext uri="{FF2B5EF4-FFF2-40B4-BE49-F238E27FC236}">
                <a16:creationId xmlns:a16="http://schemas.microsoft.com/office/drawing/2014/main" id="{852C7B0C-770D-461D-BB75-2AC76AE661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88257" y="715953"/>
            <a:ext cx="3997870" cy="5332422"/>
          </a:xfrm>
          <a:prstGeom prst="roundRect">
            <a:avLst>
              <a:gd name="adj" fmla="val 137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2329855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그림 개체 틀 8">
            <a:extLst>
              <a:ext uri="{FF2B5EF4-FFF2-40B4-BE49-F238E27FC236}">
                <a16:creationId xmlns:a16="http://schemas.microsoft.com/office/drawing/2014/main" id="{8EDA414B-9D4B-4317-A8DF-5B3DAFB0201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796206" y="1325444"/>
            <a:ext cx="5209432" cy="322274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tIns="1152000" anchor="ctr" anchorCtr="1"/>
          <a:lstStyle>
            <a:lvl1pPr>
              <a:defRPr lang="ko-KR" altLang="en-US" sz="16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4" name="Graphic 3">
            <a:hlinkClick r:id="rId2"/>
            <a:extLst>
              <a:ext uri="{FF2B5EF4-FFF2-40B4-BE49-F238E27FC236}">
                <a16:creationId xmlns:a16="http://schemas.microsoft.com/office/drawing/2014/main" id="{531F0A06-BE53-49FB-A783-1273817882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5" name="TextBox 14">
            <a:hlinkClick r:id="rId5"/>
            <a:extLst>
              <a:ext uri="{FF2B5EF4-FFF2-40B4-BE49-F238E27FC236}">
                <a16:creationId xmlns:a16="http://schemas.microsoft.com/office/drawing/2014/main" id="{74FAB2EE-B037-44F0-B0F9-7A7A7D46314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78B1BFCA-73B0-41A0-8C13-BD90F98682D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8106341" y="5024095"/>
            <a:ext cx="4085659" cy="1833904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45982358-2F42-4214-B768-66B82ACFAC5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18293"/>
            <a:ext cx="4863327" cy="1839707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D561BB90-AE27-4B2E-BF37-B8E510A5478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2907550" cy="1659799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6B3B25E4-9515-4F49-95EA-E159CF5E2670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8982668" y="1"/>
            <a:ext cx="3209332" cy="2187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743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578531BE-75FE-43A2-8140-F27CB32F57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31F10FC5-E0B6-48B2-BB85-5FEFF3DB769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3">
            <a:hlinkClick r:id="rId2"/>
            <a:extLst>
              <a:ext uri="{FF2B5EF4-FFF2-40B4-BE49-F238E27FC236}">
                <a16:creationId xmlns:a16="http://schemas.microsoft.com/office/drawing/2014/main" id="{E1976C51-365B-40B8-9F44-219433D8BD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3" name="TextBox 12">
            <a:hlinkClick r:id="rId5"/>
            <a:extLst>
              <a:ext uri="{FF2B5EF4-FFF2-40B4-BE49-F238E27FC236}">
                <a16:creationId xmlns:a16="http://schemas.microsoft.com/office/drawing/2014/main" id="{6D19452A-E619-4D02-BEC8-1FAC7474B6AE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A602276C-4BEA-4602-8FCE-2F7CA415F34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9904" y="5546411"/>
            <a:ext cx="3482096" cy="1311589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DD4062E9-8E4E-4611-90E4-88EABDDD232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768266" cy="2077650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0CEE38E7-E8AE-4106-9B22-760EB5CAFCA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98201"/>
            <a:ext cx="2907550" cy="1659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6825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FBB495C7-E146-4A97-AF04-3A23B15B79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0E50D852-A212-41AF-8136-B7AD7095E446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3">
            <a:hlinkClick r:id="rId2"/>
            <a:extLst>
              <a:ext uri="{FF2B5EF4-FFF2-40B4-BE49-F238E27FC236}">
                <a16:creationId xmlns:a16="http://schemas.microsoft.com/office/drawing/2014/main" id="{5D0EB46E-EF47-447C-8B9C-16C8454FFD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4" name="TextBox 13">
            <a:hlinkClick r:id="rId5"/>
            <a:extLst>
              <a:ext uri="{FF2B5EF4-FFF2-40B4-BE49-F238E27FC236}">
                <a16:creationId xmlns:a16="http://schemas.microsoft.com/office/drawing/2014/main" id="{044AD167-BAA9-4F5A-B500-420370D2AC9F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EEDD70CD-AF8C-4A93-96A8-7CC67DA0E75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2751" y="5012489"/>
            <a:ext cx="2739249" cy="1845511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0BDF1510-95CD-4218-A188-3448621B928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380" y="0"/>
            <a:ext cx="3023620" cy="1143288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26193027-B363-4626-A8A8-18910F6005E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3581400" cy="1607560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63657154-F201-475B-8FA1-F749CB2079D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33463"/>
            <a:ext cx="2791480" cy="122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94101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bg>
      <p:bgPr>
        <a:solidFill>
          <a:srgbClr val="D3CB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81E8C302-3356-4D00-A367-E875088FA9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2" name="TextBox 11">
            <a:hlinkClick r:id="rId5"/>
            <a:extLst>
              <a:ext uri="{FF2B5EF4-FFF2-40B4-BE49-F238E27FC236}">
                <a16:creationId xmlns:a16="http://schemas.microsoft.com/office/drawing/2014/main" id="{6BFBB1B4-2D17-499E-944D-4494C7713B0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38423BD9-735E-4F51-BC6C-1427E399E56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6039371"/>
            <a:ext cx="2165005" cy="818629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997338F8-D531-415D-B3F0-85C7C9C301B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2979479" cy="1350532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ADCBA5FE-0B04-40E3-A765-7886A740D9FF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0280478" y="5702775"/>
            <a:ext cx="1911522" cy="1155225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C5BB3D94-2D4C-40BC-96EF-960CED39A79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9423400" y="0"/>
            <a:ext cx="2768600" cy="12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32248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3">
            <a:hlinkClick r:id="rId2"/>
            <a:extLst>
              <a:ext uri="{FF2B5EF4-FFF2-40B4-BE49-F238E27FC236}">
                <a16:creationId xmlns:a16="http://schemas.microsoft.com/office/drawing/2014/main" id="{8630FF0D-F985-4108-B310-017DD3AA22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4" name="TextBox 13">
            <a:hlinkClick r:id="rId5"/>
            <a:extLst>
              <a:ext uri="{FF2B5EF4-FFF2-40B4-BE49-F238E27FC236}">
                <a16:creationId xmlns:a16="http://schemas.microsoft.com/office/drawing/2014/main" id="{9683A446-9194-492D-A2B3-7F9ED8608FF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E3B73AC5-63EE-4CF1-B249-3F65479FE12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518716" cy="1671406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96327886-5C85-4FAC-BC42-845498D1689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245" y="4345088"/>
            <a:ext cx="3580755" cy="2512912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3C0BA343-131F-462E-AB1B-FE9B9858B79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2668" y="0"/>
            <a:ext cx="3209332" cy="2187917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17E46F88-4FD5-40AC-A822-99C53B16B88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204005"/>
            <a:ext cx="1497301" cy="1653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8084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3">
            <a:hlinkClick r:id="rId2"/>
            <a:extLst>
              <a:ext uri="{FF2B5EF4-FFF2-40B4-BE49-F238E27FC236}">
                <a16:creationId xmlns:a16="http://schemas.microsoft.com/office/drawing/2014/main" id="{E27595A4-10D6-4044-B5AA-F33B1CE2C4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3" name="TextBox 12">
            <a:hlinkClick r:id="rId5"/>
            <a:extLst>
              <a:ext uri="{FF2B5EF4-FFF2-40B4-BE49-F238E27FC236}">
                <a16:creationId xmlns:a16="http://schemas.microsoft.com/office/drawing/2014/main" id="{A4933C4E-F9A6-4C83-90B1-54360A8F857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AF30D274-449B-407C-A1D3-611519C5DF3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10388522" y="5661221"/>
            <a:ext cx="1803478" cy="1196779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4A539BA6-5810-4BAA-BA19-38CA9A650CB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9698711" y="0"/>
            <a:ext cx="2493289" cy="939139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E506B76C-72C8-47BC-BFC3-105C2A50511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0"/>
            <a:ext cx="2081895" cy="1188468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ED0FECFE-8426-4410-900B-97B0B92723A5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5291384"/>
            <a:ext cx="2297981" cy="1566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28846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bg>
      <p:bgPr>
        <a:solidFill>
          <a:srgbClr val="D3CB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c 3">
            <a:hlinkClick r:id="rId2"/>
            <a:extLst>
              <a:ext uri="{FF2B5EF4-FFF2-40B4-BE49-F238E27FC236}">
                <a16:creationId xmlns:a16="http://schemas.microsoft.com/office/drawing/2014/main" id="{ECB8EB50-C5EE-45B3-B0B1-B3472DC8D6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3" name="TextBox 12">
            <a:hlinkClick r:id="rId5"/>
            <a:extLst>
              <a:ext uri="{FF2B5EF4-FFF2-40B4-BE49-F238E27FC236}">
                <a16:creationId xmlns:a16="http://schemas.microsoft.com/office/drawing/2014/main" id="{88DCD11F-DC46-48E1-9A92-2BC2BE5BB044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8A1C7593-2511-4464-B313-6EDD0133B34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9168380" y="1"/>
            <a:ext cx="3023620" cy="1143288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9415F170-620E-4023-9A8A-F15D01C71B2F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0" y="4971865"/>
            <a:ext cx="4161104" cy="1886135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0CEE1EA8-1D7F-4B4A-979D-C8349D895B1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" y="0"/>
            <a:ext cx="2768266" cy="2077650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928A6E7D-71E2-44F7-9A19-31C16446223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522393" y="5244629"/>
            <a:ext cx="2669607" cy="1613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95707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3">
            <a:hlinkClick r:id="rId2"/>
            <a:extLst>
              <a:ext uri="{FF2B5EF4-FFF2-40B4-BE49-F238E27FC236}">
                <a16:creationId xmlns:a16="http://schemas.microsoft.com/office/drawing/2014/main" id="{D27DBD3B-D345-4F62-89D1-34F4A14FF5D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4" name="TextBox 13">
            <a:hlinkClick r:id="rId5"/>
            <a:extLst>
              <a:ext uri="{FF2B5EF4-FFF2-40B4-BE49-F238E27FC236}">
                <a16:creationId xmlns:a16="http://schemas.microsoft.com/office/drawing/2014/main" id="{56308D07-6EDE-4378-99CB-50D02C7A916E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9C655C7B-A347-4F1C-9B39-3EA8ABB4EA3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536557"/>
            <a:ext cx="1961387" cy="1321443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87F6F7BB-0A1C-439B-B160-BCA4BEAFF85B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628070" y="0"/>
            <a:ext cx="2563930" cy="1799322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4BCE17B5-9BA4-429D-8710-9F6EF187388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67118" y="5146321"/>
            <a:ext cx="4524882" cy="1711679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8124744C-DFA6-4946-B20F-2898FBDDFA49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0" y="0"/>
            <a:ext cx="1072113" cy="1184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2319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그림 개체 틀 4">
            <a:extLst>
              <a:ext uri="{FF2B5EF4-FFF2-40B4-BE49-F238E27FC236}">
                <a16:creationId xmlns:a16="http://schemas.microsoft.com/office/drawing/2014/main" id="{DB3C3847-DCB0-4CF4-B8E4-073D865D32E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118974" y="0"/>
            <a:ext cx="4073026" cy="68580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800" dirty="0"/>
            </a:lvl1pPr>
          </a:lstStyle>
          <a:p>
            <a:pPr marL="0" lvl="0" indent="0">
              <a:buNone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9" name="Graphic 3">
            <a:hlinkClick r:id="rId2"/>
            <a:extLst>
              <a:ext uri="{FF2B5EF4-FFF2-40B4-BE49-F238E27FC236}">
                <a16:creationId xmlns:a16="http://schemas.microsoft.com/office/drawing/2014/main" id="{42C6B30D-ECA4-4457-8FC6-9635DF9E91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0" name="TextBox 9">
            <a:hlinkClick r:id="rId5"/>
            <a:extLst>
              <a:ext uri="{FF2B5EF4-FFF2-40B4-BE49-F238E27FC236}">
                <a16:creationId xmlns:a16="http://schemas.microsoft.com/office/drawing/2014/main" id="{26920C38-462C-42B1-9AB5-DE4C5225ED6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F7D9DC4B-E570-41B2-BF1C-48388B678AE9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5544869"/>
            <a:ext cx="2925456" cy="1313131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F0E0406C-FE65-4A9D-A069-8822648BA54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6781984" y="3866056"/>
            <a:ext cx="1349690" cy="2991944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65A0380A-305D-4371-99F6-96D8928597B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982163" cy="148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94442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E6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  <p:sldLayoutId id="2147483704" r:id="rId18"/>
    <p:sldLayoutId id="2147483687" r:id="rId19"/>
    <p:sldLayoutId id="2147483664" r:id="rId20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9.svg"/><Relationship Id="rId7" Type="http://schemas.openxmlformats.org/officeDocument/2006/relationships/image" Target="../media/image25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Relationship Id="rId9" Type="http://schemas.openxmlformats.org/officeDocument/2006/relationships/image" Target="../media/image21.sv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45.svg"/><Relationship Id="rId21" Type="http://schemas.openxmlformats.org/officeDocument/2006/relationships/image" Target="../media/image49.svg"/><Relationship Id="rId42" Type="http://schemas.openxmlformats.org/officeDocument/2006/relationships/image" Target="../media/image70.png"/><Relationship Id="rId47" Type="http://schemas.openxmlformats.org/officeDocument/2006/relationships/image" Target="../media/image75.svg"/><Relationship Id="rId63" Type="http://schemas.openxmlformats.org/officeDocument/2006/relationships/image" Target="../media/image91.svg"/><Relationship Id="rId68" Type="http://schemas.openxmlformats.org/officeDocument/2006/relationships/image" Target="../media/image96.png"/><Relationship Id="rId84" Type="http://schemas.openxmlformats.org/officeDocument/2006/relationships/image" Target="../media/image112.png"/><Relationship Id="rId89" Type="http://schemas.openxmlformats.org/officeDocument/2006/relationships/image" Target="../media/image117.svg"/><Relationship Id="rId112" Type="http://schemas.openxmlformats.org/officeDocument/2006/relationships/image" Target="../media/image140.png"/><Relationship Id="rId133" Type="http://schemas.openxmlformats.org/officeDocument/2006/relationships/image" Target="../media/image161.svg"/><Relationship Id="rId138" Type="http://schemas.openxmlformats.org/officeDocument/2006/relationships/image" Target="../media/image166.png"/><Relationship Id="rId154" Type="http://schemas.openxmlformats.org/officeDocument/2006/relationships/image" Target="../media/image182.png"/><Relationship Id="rId159" Type="http://schemas.openxmlformats.org/officeDocument/2006/relationships/image" Target="../media/image187.svg"/><Relationship Id="rId175" Type="http://schemas.openxmlformats.org/officeDocument/2006/relationships/image" Target="../media/image203.svg"/><Relationship Id="rId170" Type="http://schemas.openxmlformats.org/officeDocument/2006/relationships/image" Target="../media/image198.png"/><Relationship Id="rId191" Type="http://schemas.openxmlformats.org/officeDocument/2006/relationships/image" Target="../media/image219.svg"/><Relationship Id="rId16" Type="http://schemas.openxmlformats.org/officeDocument/2006/relationships/image" Target="../media/image44.png"/><Relationship Id="rId107" Type="http://schemas.openxmlformats.org/officeDocument/2006/relationships/image" Target="../media/image135.svg"/><Relationship Id="rId11" Type="http://schemas.openxmlformats.org/officeDocument/2006/relationships/image" Target="../media/image39.svg"/><Relationship Id="rId32" Type="http://schemas.openxmlformats.org/officeDocument/2006/relationships/image" Target="../media/image60.png"/><Relationship Id="rId37" Type="http://schemas.openxmlformats.org/officeDocument/2006/relationships/image" Target="../media/image65.svg"/><Relationship Id="rId53" Type="http://schemas.openxmlformats.org/officeDocument/2006/relationships/image" Target="../media/image81.svg"/><Relationship Id="rId58" Type="http://schemas.openxmlformats.org/officeDocument/2006/relationships/image" Target="../media/image86.png"/><Relationship Id="rId74" Type="http://schemas.openxmlformats.org/officeDocument/2006/relationships/image" Target="../media/image102.png"/><Relationship Id="rId79" Type="http://schemas.openxmlformats.org/officeDocument/2006/relationships/image" Target="../media/image107.svg"/><Relationship Id="rId102" Type="http://schemas.openxmlformats.org/officeDocument/2006/relationships/image" Target="../media/image130.png"/><Relationship Id="rId123" Type="http://schemas.openxmlformats.org/officeDocument/2006/relationships/image" Target="../media/image151.svg"/><Relationship Id="rId128" Type="http://schemas.openxmlformats.org/officeDocument/2006/relationships/image" Target="../media/image156.png"/><Relationship Id="rId144" Type="http://schemas.openxmlformats.org/officeDocument/2006/relationships/image" Target="../media/image172.png"/><Relationship Id="rId149" Type="http://schemas.openxmlformats.org/officeDocument/2006/relationships/image" Target="../media/image177.svg"/><Relationship Id="rId5" Type="http://schemas.openxmlformats.org/officeDocument/2006/relationships/image" Target="../media/image33.svg"/><Relationship Id="rId90" Type="http://schemas.openxmlformats.org/officeDocument/2006/relationships/image" Target="../media/image118.png"/><Relationship Id="rId95" Type="http://schemas.openxmlformats.org/officeDocument/2006/relationships/image" Target="../media/image123.svg"/><Relationship Id="rId160" Type="http://schemas.openxmlformats.org/officeDocument/2006/relationships/image" Target="../media/image188.png"/><Relationship Id="rId165" Type="http://schemas.openxmlformats.org/officeDocument/2006/relationships/image" Target="../media/image193.svg"/><Relationship Id="rId181" Type="http://schemas.openxmlformats.org/officeDocument/2006/relationships/image" Target="../media/image209.svg"/><Relationship Id="rId186" Type="http://schemas.openxmlformats.org/officeDocument/2006/relationships/image" Target="../media/image214.png"/><Relationship Id="rId22" Type="http://schemas.openxmlformats.org/officeDocument/2006/relationships/image" Target="../media/image50.png"/><Relationship Id="rId27" Type="http://schemas.openxmlformats.org/officeDocument/2006/relationships/image" Target="../media/image55.svg"/><Relationship Id="rId43" Type="http://schemas.openxmlformats.org/officeDocument/2006/relationships/image" Target="../media/image71.svg"/><Relationship Id="rId48" Type="http://schemas.openxmlformats.org/officeDocument/2006/relationships/image" Target="../media/image76.png"/><Relationship Id="rId64" Type="http://schemas.openxmlformats.org/officeDocument/2006/relationships/image" Target="../media/image92.png"/><Relationship Id="rId69" Type="http://schemas.openxmlformats.org/officeDocument/2006/relationships/image" Target="../media/image97.svg"/><Relationship Id="rId113" Type="http://schemas.openxmlformats.org/officeDocument/2006/relationships/image" Target="../media/image141.svg"/><Relationship Id="rId118" Type="http://schemas.openxmlformats.org/officeDocument/2006/relationships/image" Target="../media/image146.png"/><Relationship Id="rId134" Type="http://schemas.openxmlformats.org/officeDocument/2006/relationships/image" Target="../media/image162.png"/><Relationship Id="rId139" Type="http://schemas.openxmlformats.org/officeDocument/2006/relationships/image" Target="../media/image167.svg"/><Relationship Id="rId80" Type="http://schemas.openxmlformats.org/officeDocument/2006/relationships/image" Target="../media/image108.png"/><Relationship Id="rId85" Type="http://schemas.openxmlformats.org/officeDocument/2006/relationships/image" Target="../media/image113.svg"/><Relationship Id="rId150" Type="http://schemas.openxmlformats.org/officeDocument/2006/relationships/image" Target="../media/image178.png"/><Relationship Id="rId155" Type="http://schemas.openxmlformats.org/officeDocument/2006/relationships/image" Target="../media/image183.svg"/><Relationship Id="rId171" Type="http://schemas.openxmlformats.org/officeDocument/2006/relationships/image" Target="../media/image199.svg"/><Relationship Id="rId176" Type="http://schemas.openxmlformats.org/officeDocument/2006/relationships/image" Target="../media/image204.png"/><Relationship Id="rId192" Type="http://schemas.openxmlformats.org/officeDocument/2006/relationships/image" Target="../media/image220.png"/><Relationship Id="rId12" Type="http://schemas.openxmlformats.org/officeDocument/2006/relationships/image" Target="../media/image40.png"/><Relationship Id="rId17" Type="http://schemas.openxmlformats.org/officeDocument/2006/relationships/image" Target="../media/image45.svg"/><Relationship Id="rId33" Type="http://schemas.openxmlformats.org/officeDocument/2006/relationships/image" Target="../media/image61.svg"/><Relationship Id="rId38" Type="http://schemas.openxmlformats.org/officeDocument/2006/relationships/image" Target="../media/image66.png"/><Relationship Id="rId59" Type="http://schemas.openxmlformats.org/officeDocument/2006/relationships/image" Target="../media/image87.svg"/><Relationship Id="rId103" Type="http://schemas.openxmlformats.org/officeDocument/2006/relationships/image" Target="../media/image131.svg"/><Relationship Id="rId108" Type="http://schemas.openxmlformats.org/officeDocument/2006/relationships/image" Target="../media/image136.png"/><Relationship Id="rId124" Type="http://schemas.openxmlformats.org/officeDocument/2006/relationships/image" Target="../media/image152.png"/><Relationship Id="rId129" Type="http://schemas.openxmlformats.org/officeDocument/2006/relationships/image" Target="../media/image157.svg"/><Relationship Id="rId54" Type="http://schemas.openxmlformats.org/officeDocument/2006/relationships/image" Target="../media/image82.png"/><Relationship Id="rId70" Type="http://schemas.openxmlformats.org/officeDocument/2006/relationships/image" Target="../media/image98.png"/><Relationship Id="rId75" Type="http://schemas.openxmlformats.org/officeDocument/2006/relationships/image" Target="../media/image103.svg"/><Relationship Id="rId91" Type="http://schemas.openxmlformats.org/officeDocument/2006/relationships/image" Target="../media/image119.svg"/><Relationship Id="rId96" Type="http://schemas.openxmlformats.org/officeDocument/2006/relationships/image" Target="../media/image124.png"/><Relationship Id="rId140" Type="http://schemas.openxmlformats.org/officeDocument/2006/relationships/image" Target="../media/image168.png"/><Relationship Id="rId145" Type="http://schemas.openxmlformats.org/officeDocument/2006/relationships/image" Target="../media/image173.svg"/><Relationship Id="rId161" Type="http://schemas.openxmlformats.org/officeDocument/2006/relationships/image" Target="../media/image189.svg"/><Relationship Id="rId166" Type="http://schemas.openxmlformats.org/officeDocument/2006/relationships/image" Target="../media/image194.png"/><Relationship Id="rId182" Type="http://schemas.openxmlformats.org/officeDocument/2006/relationships/image" Target="../media/image210.png"/><Relationship Id="rId187" Type="http://schemas.openxmlformats.org/officeDocument/2006/relationships/image" Target="../media/image215.sv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4.png"/><Relationship Id="rId23" Type="http://schemas.openxmlformats.org/officeDocument/2006/relationships/image" Target="../media/image51.svg"/><Relationship Id="rId28" Type="http://schemas.openxmlformats.org/officeDocument/2006/relationships/image" Target="../media/image56.png"/><Relationship Id="rId49" Type="http://schemas.openxmlformats.org/officeDocument/2006/relationships/image" Target="../media/image77.svg"/><Relationship Id="rId114" Type="http://schemas.openxmlformats.org/officeDocument/2006/relationships/image" Target="../media/image142.png"/><Relationship Id="rId119" Type="http://schemas.openxmlformats.org/officeDocument/2006/relationships/image" Target="../media/image147.svg"/><Relationship Id="rId44" Type="http://schemas.openxmlformats.org/officeDocument/2006/relationships/image" Target="../media/image72.png"/><Relationship Id="rId60" Type="http://schemas.openxmlformats.org/officeDocument/2006/relationships/image" Target="../media/image88.png"/><Relationship Id="rId65" Type="http://schemas.openxmlformats.org/officeDocument/2006/relationships/image" Target="../media/image93.svg"/><Relationship Id="rId81" Type="http://schemas.openxmlformats.org/officeDocument/2006/relationships/image" Target="../media/image109.svg"/><Relationship Id="rId86" Type="http://schemas.openxmlformats.org/officeDocument/2006/relationships/image" Target="../media/image114.png"/><Relationship Id="rId130" Type="http://schemas.openxmlformats.org/officeDocument/2006/relationships/image" Target="../media/image158.png"/><Relationship Id="rId135" Type="http://schemas.openxmlformats.org/officeDocument/2006/relationships/image" Target="../media/image163.svg"/><Relationship Id="rId151" Type="http://schemas.openxmlformats.org/officeDocument/2006/relationships/image" Target="../media/image179.svg"/><Relationship Id="rId156" Type="http://schemas.openxmlformats.org/officeDocument/2006/relationships/image" Target="../media/image184.png"/><Relationship Id="rId177" Type="http://schemas.openxmlformats.org/officeDocument/2006/relationships/image" Target="../media/image205.svg"/><Relationship Id="rId172" Type="http://schemas.openxmlformats.org/officeDocument/2006/relationships/image" Target="../media/image200.png"/><Relationship Id="rId193" Type="http://schemas.openxmlformats.org/officeDocument/2006/relationships/image" Target="../media/image221.svg"/><Relationship Id="rId13" Type="http://schemas.openxmlformats.org/officeDocument/2006/relationships/image" Target="../media/image41.svg"/><Relationship Id="rId18" Type="http://schemas.openxmlformats.org/officeDocument/2006/relationships/image" Target="../media/image46.png"/><Relationship Id="rId39" Type="http://schemas.openxmlformats.org/officeDocument/2006/relationships/image" Target="../media/image67.svg"/><Relationship Id="rId109" Type="http://schemas.openxmlformats.org/officeDocument/2006/relationships/image" Target="../media/image137.svg"/><Relationship Id="rId34" Type="http://schemas.openxmlformats.org/officeDocument/2006/relationships/image" Target="../media/image62.png"/><Relationship Id="rId50" Type="http://schemas.openxmlformats.org/officeDocument/2006/relationships/image" Target="../media/image78.png"/><Relationship Id="rId55" Type="http://schemas.openxmlformats.org/officeDocument/2006/relationships/image" Target="../media/image83.svg"/><Relationship Id="rId76" Type="http://schemas.openxmlformats.org/officeDocument/2006/relationships/image" Target="../media/image104.png"/><Relationship Id="rId97" Type="http://schemas.openxmlformats.org/officeDocument/2006/relationships/image" Target="../media/image125.svg"/><Relationship Id="rId104" Type="http://schemas.openxmlformats.org/officeDocument/2006/relationships/image" Target="../media/image132.png"/><Relationship Id="rId120" Type="http://schemas.openxmlformats.org/officeDocument/2006/relationships/image" Target="../media/image148.png"/><Relationship Id="rId125" Type="http://schemas.openxmlformats.org/officeDocument/2006/relationships/image" Target="../media/image153.svg"/><Relationship Id="rId141" Type="http://schemas.openxmlformats.org/officeDocument/2006/relationships/image" Target="../media/image169.svg"/><Relationship Id="rId146" Type="http://schemas.openxmlformats.org/officeDocument/2006/relationships/image" Target="../media/image174.png"/><Relationship Id="rId167" Type="http://schemas.openxmlformats.org/officeDocument/2006/relationships/image" Target="../media/image195.svg"/><Relationship Id="rId188" Type="http://schemas.openxmlformats.org/officeDocument/2006/relationships/image" Target="../media/image216.png"/><Relationship Id="rId7" Type="http://schemas.openxmlformats.org/officeDocument/2006/relationships/image" Target="../media/image35.svg"/><Relationship Id="rId71" Type="http://schemas.openxmlformats.org/officeDocument/2006/relationships/image" Target="../media/image99.svg"/><Relationship Id="rId92" Type="http://schemas.openxmlformats.org/officeDocument/2006/relationships/image" Target="../media/image120.png"/><Relationship Id="rId162" Type="http://schemas.openxmlformats.org/officeDocument/2006/relationships/image" Target="../media/image190.png"/><Relationship Id="rId183" Type="http://schemas.openxmlformats.org/officeDocument/2006/relationships/image" Target="../media/image211.svg"/><Relationship Id="rId2" Type="http://schemas.openxmlformats.org/officeDocument/2006/relationships/image" Target="../media/image30.png"/><Relationship Id="rId29" Type="http://schemas.openxmlformats.org/officeDocument/2006/relationships/image" Target="../media/image57.svg"/><Relationship Id="rId24" Type="http://schemas.openxmlformats.org/officeDocument/2006/relationships/image" Target="../media/image52.png"/><Relationship Id="rId40" Type="http://schemas.openxmlformats.org/officeDocument/2006/relationships/image" Target="../media/image68.png"/><Relationship Id="rId45" Type="http://schemas.openxmlformats.org/officeDocument/2006/relationships/image" Target="../media/image73.svg"/><Relationship Id="rId66" Type="http://schemas.openxmlformats.org/officeDocument/2006/relationships/image" Target="../media/image94.png"/><Relationship Id="rId87" Type="http://schemas.openxmlformats.org/officeDocument/2006/relationships/image" Target="../media/image115.svg"/><Relationship Id="rId110" Type="http://schemas.openxmlformats.org/officeDocument/2006/relationships/image" Target="../media/image138.png"/><Relationship Id="rId115" Type="http://schemas.openxmlformats.org/officeDocument/2006/relationships/image" Target="../media/image143.svg"/><Relationship Id="rId131" Type="http://schemas.openxmlformats.org/officeDocument/2006/relationships/image" Target="../media/image159.svg"/><Relationship Id="rId136" Type="http://schemas.openxmlformats.org/officeDocument/2006/relationships/image" Target="../media/image164.png"/><Relationship Id="rId157" Type="http://schemas.openxmlformats.org/officeDocument/2006/relationships/image" Target="../media/image185.svg"/><Relationship Id="rId178" Type="http://schemas.openxmlformats.org/officeDocument/2006/relationships/image" Target="../media/image206.png"/><Relationship Id="rId61" Type="http://schemas.openxmlformats.org/officeDocument/2006/relationships/image" Target="../media/image89.svg"/><Relationship Id="rId82" Type="http://schemas.openxmlformats.org/officeDocument/2006/relationships/image" Target="../media/image110.png"/><Relationship Id="rId152" Type="http://schemas.openxmlformats.org/officeDocument/2006/relationships/image" Target="../media/image180.png"/><Relationship Id="rId173" Type="http://schemas.openxmlformats.org/officeDocument/2006/relationships/image" Target="../media/image201.svg"/><Relationship Id="rId19" Type="http://schemas.openxmlformats.org/officeDocument/2006/relationships/image" Target="../media/image47.svg"/><Relationship Id="rId14" Type="http://schemas.openxmlformats.org/officeDocument/2006/relationships/image" Target="../media/image42.png"/><Relationship Id="rId30" Type="http://schemas.openxmlformats.org/officeDocument/2006/relationships/image" Target="../media/image58.png"/><Relationship Id="rId35" Type="http://schemas.openxmlformats.org/officeDocument/2006/relationships/image" Target="../media/image63.svg"/><Relationship Id="rId56" Type="http://schemas.openxmlformats.org/officeDocument/2006/relationships/image" Target="../media/image84.png"/><Relationship Id="rId77" Type="http://schemas.openxmlformats.org/officeDocument/2006/relationships/image" Target="../media/image105.svg"/><Relationship Id="rId100" Type="http://schemas.openxmlformats.org/officeDocument/2006/relationships/image" Target="../media/image128.png"/><Relationship Id="rId105" Type="http://schemas.openxmlformats.org/officeDocument/2006/relationships/image" Target="../media/image133.svg"/><Relationship Id="rId126" Type="http://schemas.openxmlformats.org/officeDocument/2006/relationships/image" Target="../media/image154.png"/><Relationship Id="rId147" Type="http://schemas.openxmlformats.org/officeDocument/2006/relationships/image" Target="../media/image175.svg"/><Relationship Id="rId168" Type="http://schemas.openxmlformats.org/officeDocument/2006/relationships/image" Target="../media/image196.png"/><Relationship Id="rId8" Type="http://schemas.openxmlformats.org/officeDocument/2006/relationships/image" Target="../media/image36.png"/><Relationship Id="rId51" Type="http://schemas.openxmlformats.org/officeDocument/2006/relationships/image" Target="../media/image79.svg"/><Relationship Id="rId72" Type="http://schemas.openxmlformats.org/officeDocument/2006/relationships/image" Target="../media/image100.png"/><Relationship Id="rId93" Type="http://schemas.openxmlformats.org/officeDocument/2006/relationships/image" Target="../media/image121.svg"/><Relationship Id="rId98" Type="http://schemas.openxmlformats.org/officeDocument/2006/relationships/image" Target="../media/image126.png"/><Relationship Id="rId121" Type="http://schemas.openxmlformats.org/officeDocument/2006/relationships/image" Target="../media/image149.svg"/><Relationship Id="rId142" Type="http://schemas.openxmlformats.org/officeDocument/2006/relationships/image" Target="../media/image170.png"/><Relationship Id="rId163" Type="http://schemas.openxmlformats.org/officeDocument/2006/relationships/image" Target="../media/image191.svg"/><Relationship Id="rId184" Type="http://schemas.openxmlformats.org/officeDocument/2006/relationships/image" Target="../media/image212.png"/><Relationship Id="rId189" Type="http://schemas.openxmlformats.org/officeDocument/2006/relationships/image" Target="../media/image217.svg"/><Relationship Id="rId3" Type="http://schemas.openxmlformats.org/officeDocument/2006/relationships/image" Target="../media/image31.svg"/><Relationship Id="rId25" Type="http://schemas.openxmlformats.org/officeDocument/2006/relationships/image" Target="../media/image53.svg"/><Relationship Id="rId46" Type="http://schemas.openxmlformats.org/officeDocument/2006/relationships/image" Target="../media/image74.png"/><Relationship Id="rId67" Type="http://schemas.openxmlformats.org/officeDocument/2006/relationships/image" Target="../media/image95.svg"/><Relationship Id="rId116" Type="http://schemas.openxmlformats.org/officeDocument/2006/relationships/image" Target="../media/image144.png"/><Relationship Id="rId137" Type="http://schemas.openxmlformats.org/officeDocument/2006/relationships/image" Target="../media/image165.svg"/><Relationship Id="rId158" Type="http://schemas.openxmlformats.org/officeDocument/2006/relationships/image" Target="../media/image186.png"/><Relationship Id="rId20" Type="http://schemas.openxmlformats.org/officeDocument/2006/relationships/image" Target="../media/image48.png"/><Relationship Id="rId41" Type="http://schemas.openxmlformats.org/officeDocument/2006/relationships/image" Target="../media/image69.svg"/><Relationship Id="rId62" Type="http://schemas.openxmlformats.org/officeDocument/2006/relationships/image" Target="../media/image90.png"/><Relationship Id="rId83" Type="http://schemas.openxmlformats.org/officeDocument/2006/relationships/image" Target="../media/image111.svg"/><Relationship Id="rId88" Type="http://schemas.openxmlformats.org/officeDocument/2006/relationships/image" Target="../media/image116.png"/><Relationship Id="rId111" Type="http://schemas.openxmlformats.org/officeDocument/2006/relationships/image" Target="../media/image139.svg"/><Relationship Id="rId132" Type="http://schemas.openxmlformats.org/officeDocument/2006/relationships/image" Target="../media/image160.png"/><Relationship Id="rId153" Type="http://schemas.openxmlformats.org/officeDocument/2006/relationships/image" Target="../media/image181.svg"/><Relationship Id="rId174" Type="http://schemas.openxmlformats.org/officeDocument/2006/relationships/image" Target="../media/image202.png"/><Relationship Id="rId179" Type="http://schemas.openxmlformats.org/officeDocument/2006/relationships/image" Target="../media/image207.svg"/><Relationship Id="rId190" Type="http://schemas.openxmlformats.org/officeDocument/2006/relationships/image" Target="../media/image218.png"/><Relationship Id="rId15" Type="http://schemas.openxmlformats.org/officeDocument/2006/relationships/image" Target="../media/image43.svg"/><Relationship Id="rId36" Type="http://schemas.openxmlformats.org/officeDocument/2006/relationships/image" Target="../media/image64.png"/><Relationship Id="rId57" Type="http://schemas.openxmlformats.org/officeDocument/2006/relationships/image" Target="../media/image85.svg"/><Relationship Id="rId106" Type="http://schemas.openxmlformats.org/officeDocument/2006/relationships/image" Target="../media/image134.png"/><Relationship Id="rId127" Type="http://schemas.openxmlformats.org/officeDocument/2006/relationships/image" Target="../media/image155.svg"/><Relationship Id="rId10" Type="http://schemas.openxmlformats.org/officeDocument/2006/relationships/image" Target="../media/image38.png"/><Relationship Id="rId31" Type="http://schemas.openxmlformats.org/officeDocument/2006/relationships/image" Target="../media/image59.svg"/><Relationship Id="rId52" Type="http://schemas.openxmlformats.org/officeDocument/2006/relationships/image" Target="../media/image80.png"/><Relationship Id="rId73" Type="http://schemas.openxmlformats.org/officeDocument/2006/relationships/image" Target="../media/image101.svg"/><Relationship Id="rId78" Type="http://schemas.openxmlformats.org/officeDocument/2006/relationships/image" Target="../media/image106.png"/><Relationship Id="rId94" Type="http://schemas.openxmlformats.org/officeDocument/2006/relationships/image" Target="../media/image122.png"/><Relationship Id="rId99" Type="http://schemas.openxmlformats.org/officeDocument/2006/relationships/image" Target="../media/image127.svg"/><Relationship Id="rId101" Type="http://schemas.openxmlformats.org/officeDocument/2006/relationships/image" Target="../media/image129.svg"/><Relationship Id="rId122" Type="http://schemas.openxmlformats.org/officeDocument/2006/relationships/image" Target="../media/image150.png"/><Relationship Id="rId143" Type="http://schemas.openxmlformats.org/officeDocument/2006/relationships/image" Target="../media/image171.svg"/><Relationship Id="rId148" Type="http://schemas.openxmlformats.org/officeDocument/2006/relationships/image" Target="../media/image176.png"/><Relationship Id="rId164" Type="http://schemas.openxmlformats.org/officeDocument/2006/relationships/image" Target="../media/image192.png"/><Relationship Id="rId169" Type="http://schemas.openxmlformats.org/officeDocument/2006/relationships/image" Target="../media/image197.svg"/><Relationship Id="rId185" Type="http://schemas.openxmlformats.org/officeDocument/2006/relationships/image" Target="../media/image213.svg"/><Relationship Id="rId4" Type="http://schemas.openxmlformats.org/officeDocument/2006/relationships/image" Target="../media/image32.png"/><Relationship Id="rId9" Type="http://schemas.openxmlformats.org/officeDocument/2006/relationships/image" Target="../media/image37.svg"/><Relationship Id="rId180" Type="http://schemas.openxmlformats.org/officeDocument/2006/relationships/image" Target="../media/image208.png"/><Relationship Id="rId26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36.svg"/><Relationship Id="rId21" Type="http://schemas.openxmlformats.org/officeDocument/2006/relationships/image" Target="../media/image241.svg"/><Relationship Id="rId42" Type="http://schemas.openxmlformats.org/officeDocument/2006/relationships/image" Target="../media/image262.png"/><Relationship Id="rId47" Type="http://schemas.openxmlformats.org/officeDocument/2006/relationships/image" Target="../media/image267.svg"/><Relationship Id="rId63" Type="http://schemas.openxmlformats.org/officeDocument/2006/relationships/image" Target="../media/image283.svg"/><Relationship Id="rId68" Type="http://schemas.openxmlformats.org/officeDocument/2006/relationships/image" Target="../media/image288.png"/><Relationship Id="rId84" Type="http://schemas.openxmlformats.org/officeDocument/2006/relationships/image" Target="../media/image304.png"/><Relationship Id="rId89" Type="http://schemas.openxmlformats.org/officeDocument/2006/relationships/image" Target="../media/image309.svg"/><Relationship Id="rId112" Type="http://schemas.openxmlformats.org/officeDocument/2006/relationships/image" Target="../media/image332.png"/><Relationship Id="rId133" Type="http://schemas.openxmlformats.org/officeDocument/2006/relationships/image" Target="../media/image352.svg"/><Relationship Id="rId138" Type="http://schemas.openxmlformats.org/officeDocument/2006/relationships/image" Target="../media/image357.png"/><Relationship Id="rId154" Type="http://schemas.openxmlformats.org/officeDocument/2006/relationships/image" Target="../media/image373.png"/><Relationship Id="rId159" Type="http://schemas.openxmlformats.org/officeDocument/2006/relationships/image" Target="../media/image378.svg"/><Relationship Id="rId175" Type="http://schemas.openxmlformats.org/officeDocument/2006/relationships/image" Target="../media/image394.svg"/><Relationship Id="rId170" Type="http://schemas.openxmlformats.org/officeDocument/2006/relationships/image" Target="../media/image389.png"/><Relationship Id="rId191" Type="http://schemas.openxmlformats.org/officeDocument/2006/relationships/image" Target="../media/image410.svg"/><Relationship Id="rId16" Type="http://schemas.openxmlformats.org/officeDocument/2006/relationships/image" Target="../media/image236.png"/><Relationship Id="rId107" Type="http://schemas.openxmlformats.org/officeDocument/2006/relationships/image" Target="../media/image327.svg"/><Relationship Id="rId11" Type="http://schemas.openxmlformats.org/officeDocument/2006/relationships/image" Target="../media/image231.svg"/><Relationship Id="rId32" Type="http://schemas.openxmlformats.org/officeDocument/2006/relationships/image" Target="../media/image252.png"/><Relationship Id="rId37" Type="http://schemas.openxmlformats.org/officeDocument/2006/relationships/image" Target="../media/image257.svg"/><Relationship Id="rId53" Type="http://schemas.openxmlformats.org/officeDocument/2006/relationships/image" Target="../media/image273.svg"/><Relationship Id="rId58" Type="http://schemas.openxmlformats.org/officeDocument/2006/relationships/image" Target="../media/image278.png"/><Relationship Id="rId74" Type="http://schemas.openxmlformats.org/officeDocument/2006/relationships/image" Target="../media/image294.png"/><Relationship Id="rId79" Type="http://schemas.openxmlformats.org/officeDocument/2006/relationships/image" Target="../media/image299.svg"/><Relationship Id="rId102" Type="http://schemas.openxmlformats.org/officeDocument/2006/relationships/image" Target="../media/image322.png"/><Relationship Id="rId123" Type="http://schemas.openxmlformats.org/officeDocument/2006/relationships/image" Target="../media/image342.svg"/><Relationship Id="rId128" Type="http://schemas.openxmlformats.org/officeDocument/2006/relationships/image" Target="../media/image347.png"/><Relationship Id="rId144" Type="http://schemas.openxmlformats.org/officeDocument/2006/relationships/image" Target="../media/image363.png"/><Relationship Id="rId149" Type="http://schemas.openxmlformats.org/officeDocument/2006/relationships/image" Target="../media/image368.svg"/><Relationship Id="rId5" Type="http://schemas.openxmlformats.org/officeDocument/2006/relationships/image" Target="../media/image225.svg"/><Relationship Id="rId90" Type="http://schemas.openxmlformats.org/officeDocument/2006/relationships/image" Target="../media/image310.png"/><Relationship Id="rId95" Type="http://schemas.openxmlformats.org/officeDocument/2006/relationships/image" Target="../media/image315.svg"/><Relationship Id="rId160" Type="http://schemas.openxmlformats.org/officeDocument/2006/relationships/image" Target="../media/image379.png"/><Relationship Id="rId165" Type="http://schemas.openxmlformats.org/officeDocument/2006/relationships/image" Target="../media/image384.svg"/><Relationship Id="rId181" Type="http://schemas.openxmlformats.org/officeDocument/2006/relationships/image" Target="../media/image400.svg"/><Relationship Id="rId186" Type="http://schemas.openxmlformats.org/officeDocument/2006/relationships/image" Target="../media/image405.png"/><Relationship Id="rId22" Type="http://schemas.openxmlformats.org/officeDocument/2006/relationships/image" Target="../media/image242.png"/><Relationship Id="rId27" Type="http://schemas.openxmlformats.org/officeDocument/2006/relationships/image" Target="../media/image247.svg"/><Relationship Id="rId43" Type="http://schemas.openxmlformats.org/officeDocument/2006/relationships/image" Target="../media/image263.svg"/><Relationship Id="rId48" Type="http://schemas.openxmlformats.org/officeDocument/2006/relationships/image" Target="../media/image268.png"/><Relationship Id="rId64" Type="http://schemas.openxmlformats.org/officeDocument/2006/relationships/image" Target="../media/image284.png"/><Relationship Id="rId69" Type="http://schemas.openxmlformats.org/officeDocument/2006/relationships/image" Target="../media/image289.svg"/><Relationship Id="rId113" Type="http://schemas.openxmlformats.org/officeDocument/2006/relationships/image" Target="../media/image333.svg"/><Relationship Id="rId118" Type="http://schemas.openxmlformats.org/officeDocument/2006/relationships/image" Target="../media/image337.png"/><Relationship Id="rId134" Type="http://schemas.openxmlformats.org/officeDocument/2006/relationships/image" Target="../media/image353.png"/><Relationship Id="rId139" Type="http://schemas.openxmlformats.org/officeDocument/2006/relationships/image" Target="../media/image358.svg"/><Relationship Id="rId80" Type="http://schemas.openxmlformats.org/officeDocument/2006/relationships/image" Target="../media/image300.png"/><Relationship Id="rId85" Type="http://schemas.openxmlformats.org/officeDocument/2006/relationships/image" Target="../media/image305.svg"/><Relationship Id="rId150" Type="http://schemas.openxmlformats.org/officeDocument/2006/relationships/image" Target="../media/image369.png"/><Relationship Id="rId155" Type="http://schemas.openxmlformats.org/officeDocument/2006/relationships/image" Target="../media/image374.svg"/><Relationship Id="rId171" Type="http://schemas.openxmlformats.org/officeDocument/2006/relationships/image" Target="../media/image390.svg"/><Relationship Id="rId176" Type="http://schemas.openxmlformats.org/officeDocument/2006/relationships/image" Target="../media/image395.png"/><Relationship Id="rId192" Type="http://schemas.openxmlformats.org/officeDocument/2006/relationships/image" Target="../media/image411.png"/><Relationship Id="rId12" Type="http://schemas.openxmlformats.org/officeDocument/2006/relationships/image" Target="../media/image232.png"/><Relationship Id="rId17" Type="http://schemas.openxmlformats.org/officeDocument/2006/relationships/image" Target="../media/image237.svg"/><Relationship Id="rId33" Type="http://schemas.openxmlformats.org/officeDocument/2006/relationships/image" Target="../media/image253.svg"/><Relationship Id="rId38" Type="http://schemas.openxmlformats.org/officeDocument/2006/relationships/image" Target="../media/image258.png"/><Relationship Id="rId59" Type="http://schemas.openxmlformats.org/officeDocument/2006/relationships/image" Target="../media/image279.svg"/><Relationship Id="rId103" Type="http://schemas.openxmlformats.org/officeDocument/2006/relationships/image" Target="../media/image323.svg"/><Relationship Id="rId108" Type="http://schemas.openxmlformats.org/officeDocument/2006/relationships/image" Target="../media/image328.png"/><Relationship Id="rId124" Type="http://schemas.openxmlformats.org/officeDocument/2006/relationships/image" Target="../media/image343.png"/><Relationship Id="rId129" Type="http://schemas.openxmlformats.org/officeDocument/2006/relationships/image" Target="../media/image348.svg"/><Relationship Id="rId54" Type="http://schemas.openxmlformats.org/officeDocument/2006/relationships/image" Target="../media/image274.png"/><Relationship Id="rId70" Type="http://schemas.openxmlformats.org/officeDocument/2006/relationships/image" Target="../media/image290.png"/><Relationship Id="rId75" Type="http://schemas.openxmlformats.org/officeDocument/2006/relationships/image" Target="../media/image295.svg"/><Relationship Id="rId91" Type="http://schemas.openxmlformats.org/officeDocument/2006/relationships/image" Target="../media/image311.svg"/><Relationship Id="rId96" Type="http://schemas.openxmlformats.org/officeDocument/2006/relationships/image" Target="../media/image316.png"/><Relationship Id="rId140" Type="http://schemas.openxmlformats.org/officeDocument/2006/relationships/image" Target="../media/image359.png"/><Relationship Id="rId145" Type="http://schemas.openxmlformats.org/officeDocument/2006/relationships/image" Target="../media/image364.svg"/><Relationship Id="rId161" Type="http://schemas.openxmlformats.org/officeDocument/2006/relationships/image" Target="../media/image380.svg"/><Relationship Id="rId166" Type="http://schemas.openxmlformats.org/officeDocument/2006/relationships/image" Target="../media/image385.png"/><Relationship Id="rId182" Type="http://schemas.openxmlformats.org/officeDocument/2006/relationships/image" Target="../media/image401.png"/><Relationship Id="rId187" Type="http://schemas.openxmlformats.org/officeDocument/2006/relationships/image" Target="../media/image406.sv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26.png"/><Relationship Id="rId23" Type="http://schemas.openxmlformats.org/officeDocument/2006/relationships/image" Target="../media/image243.svg"/><Relationship Id="rId28" Type="http://schemas.openxmlformats.org/officeDocument/2006/relationships/image" Target="../media/image248.png"/><Relationship Id="rId49" Type="http://schemas.openxmlformats.org/officeDocument/2006/relationships/image" Target="../media/image269.svg"/><Relationship Id="rId114" Type="http://schemas.openxmlformats.org/officeDocument/2006/relationships/image" Target="../media/image334.png"/><Relationship Id="rId119" Type="http://schemas.openxmlformats.org/officeDocument/2006/relationships/image" Target="../media/image338.svg"/><Relationship Id="rId44" Type="http://schemas.openxmlformats.org/officeDocument/2006/relationships/image" Target="../media/image264.png"/><Relationship Id="rId60" Type="http://schemas.openxmlformats.org/officeDocument/2006/relationships/image" Target="../media/image280.png"/><Relationship Id="rId65" Type="http://schemas.openxmlformats.org/officeDocument/2006/relationships/image" Target="../media/image285.svg"/><Relationship Id="rId81" Type="http://schemas.openxmlformats.org/officeDocument/2006/relationships/image" Target="../media/image301.svg"/><Relationship Id="rId86" Type="http://schemas.openxmlformats.org/officeDocument/2006/relationships/image" Target="../media/image306.png"/><Relationship Id="rId130" Type="http://schemas.openxmlformats.org/officeDocument/2006/relationships/image" Target="../media/image349.png"/><Relationship Id="rId135" Type="http://schemas.openxmlformats.org/officeDocument/2006/relationships/image" Target="../media/image354.svg"/><Relationship Id="rId151" Type="http://schemas.openxmlformats.org/officeDocument/2006/relationships/image" Target="../media/image370.svg"/><Relationship Id="rId156" Type="http://schemas.openxmlformats.org/officeDocument/2006/relationships/image" Target="../media/image375.png"/><Relationship Id="rId177" Type="http://schemas.openxmlformats.org/officeDocument/2006/relationships/image" Target="../media/image396.svg"/><Relationship Id="rId172" Type="http://schemas.openxmlformats.org/officeDocument/2006/relationships/image" Target="../media/image391.png"/><Relationship Id="rId193" Type="http://schemas.openxmlformats.org/officeDocument/2006/relationships/image" Target="../media/image412.svg"/><Relationship Id="rId13" Type="http://schemas.openxmlformats.org/officeDocument/2006/relationships/image" Target="../media/image233.svg"/><Relationship Id="rId18" Type="http://schemas.openxmlformats.org/officeDocument/2006/relationships/image" Target="../media/image238.png"/><Relationship Id="rId39" Type="http://schemas.openxmlformats.org/officeDocument/2006/relationships/image" Target="../media/image259.svg"/><Relationship Id="rId109" Type="http://schemas.openxmlformats.org/officeDocument/2006/relationships/image" Target="../media/image329.svg"/><Relationship Id="rId34" Type="http://schemas.openxmlformats.org/officeDocument/2006/relationships/image" Target="../media/image254.png"/><Relationship Id="rId50" Type="http://schemas.openxmlformats.org/officeDocument/2006/relationships/image" Target="../media/image270.png"/><Relationship Id="rId55" Type="http://schemas.openxmlformats.org/officeDocument/2006/relationships/image" Target="../media/image275.svg"/><Relationship Id="rId76" Type="http://schemas.openxmlformats.org/officeDocument/2006/relationships/image" Target="../media/image296.png"/><Relationship Id="rId97" Type="http://schemas.openxmlformats.org/officeDocument/2006/relationships/image" Target="../media/image317.svg"/><Relationship Id="rId104" Type="http://schemas.openxmlformats.org/officeDocument/2006/relationships/image" Target="../media/image324.png"/><Relationship Id="rId120" Type="http://schemas.openxmlformats.org/officeDocument/2006/relationships/image" Target="../media/image339.png"/><Relationship Id="rId125" Type="http://schemas.openxmlformats.org/officeDocument/2006/relationships/image" Target="../media/image344.svg"/><Relationship Id="rId141" Type="http://schemas.openxmlformats.org/officeDocument/2006/relationships/image" Target="../media/image360.svg"/><Relationship Id="rId146" Type="http://schemas.openxmlformats.org/officeDocument/2006/relationships/image" Target="../media/image365.png"/><Relationship Id="rId167" Type="http://schemas.openxmlformats.org/officeDocument/2006/relationships/image" Target="../media/image386.svg"/><Relationship Id="rId188" Type="http://schemas.openxmlformats.org/officeDocument/2006/relationships/image" Target="../media/image407.png"/><Relationship Id="rId7" Type="http://schemas.openxmlformats.org/officeDocument/2006/relationships/image" Target="../media/image227.svg"/><Relationship Id="rId71" Type="http://schemas.openxmlformats.org/officeDocument/2006/relationships/image" Target="../media/image291.svg"/><Relationship Id="rId92" Type="http://schemas.openxmlformats.org/officeDocument/2006/relationships/image" Target="../media/image312.png"/><Relationship Id="rId162" Type="http://schemas.openxmlformats.org/officeDocument/2006/relationships/image" Target="../media/image381.png"/><Relationship Id="rId183" Type="http://schemas.openxmlformats.org/officeDocument/2006/relationships/image" Target="../media/image402.svg"/><Relationship Id="rId2" Type="http://schemas.openxmlformats.org/officeDocument/2006/relationships/image" Target="../media/image222.png"/><Relationship Id="rId29" Type="http://schemas.openxmlformats.org/officeDocument/2006/relationships/image" Target="../media/image249.svg"/><Relationship Id="rId24" Type="http://schemas.openxmlformats.org/officeDocument/2006/relationships/image" Target="../media/image244.png"/><Relationship Id="rId40" Type="http://schemas.openxmlformats.org/officeDocument/2006/relationships/image" Target="../media/image260.png"/><Relationship Id="rId45" Type="http://schemas.openxmlformats.org/officeDocument/2006/relationships/image" Target="../media/image265.svg"/><Relationship Id="rId66" Type="http://schemas.openxmlformats.org/officeDocument/2006/relationships/image" Target="../media/image286.png"/><Relationship Id="rId87" Type="http://schemas.openxmlformats.org/officeDocument/2006/relationships/image" Target="../media/image307.svg"/><Relationship Id="rId110" Type="http://schemas.openxmlformats.org/officeDocument/2006/relationships/image" Target="../media/image330.png"/><Relationship Id="rId115" Type="http://schemas.openxmlformats.org/officeDocument/2006/relationships/image" Target="../media/image335.svg"/><Relationship Id="rId131" Type="http://schemas.openxmlformats.org/officeDocument/2006/relationships/image" Target="../media/image350.svg"/><Relationship Id="rId136" Type="http://schemas.openxmlformats.org/officeDocument/2006/relationships/image" Target="../media/image355.png"/><Relationship Id="rId157" Type="http://schemas.openxmlformats.org/officeDocument/2006/relationships/image" Target="../media/image376.svg"/><Relationship Id="rId178" Type="http://schemas.openxmlformats.org/officeDocument/2006/relationships/image" Target="../media/image397.png"/><Relationship Id="rId61" Type="http://schemas.openxmlformats.org/officeDocument/2006/relationships/image" Target="../media/image281.svg"/><Relationship Id="rId82" Type="http://schemas.openxmlformats.org/officeDocument/2006/relationships/image" Target="../media/image302.png"/><Relationship Id="rId152" Type="http://schemas.openxmlformats.org/officeDocument/2006/relationships/image" Target="../media/image371.png"/><Relationship Id="rId173" Type="http://schemas.openxmlformats.org/officeDocument/2006/relationships/image" Target="../media/image392.svg"/><Relationship Id="rId19" Type="http://schemas.openxmlformats.org/officeDocument/2006/relationships/image" Target="../media/image239.svg"/><Relationship Id="rId14" Type="http://schemas.openxmlformats.org/officeDocument/2006/relationships/image" Target="../media/image234.png"/><Relationship Id="rId30" Type="http://schemas.openxmlformats.org/officeDocument/2006/relationships/image" Target="../media/image250.png"/><Relationship Id="rId35" Type="http://schemas.openxmlformats.org/officeDocument/2006/relationships/image" Target="../media/image255.svg"/><Relationship Id="rId56" Type="http://schemas.openxmlformats.org/officeDocument/2006/relationships/image" Target="../media/image276.png"/><Relationship Id="rId77" Type="http://schemas.openxmlformats.org/officeDocument/2006/relationships/image" Target="../media/image297.svg"/><Relationship Id="rId100" Type="http://schemas.openxmlformats.org/officeDocument/2006/relationships/image" Target="../media/image320.png"/><Relationship Id="rId105" Type="http://schemas.openxmlformats.org/officeDocument/2006/relationships/image" Target="../media/image325.svg"/><Relationship Id="rId126" Type="http://schemas.openxmlformats.org/officeDocument/2006/relationships/image" Target="../media/image345.png"/><Relationship Id="rId147" Type="http://schemas.openxmlformats.org/officeDocument/2006/relationships/image" Target="../media/image366.svg"/><Relationship Id="rId168" Type="http://schemas.openxmlformats.org/officeDocument/2006/relationships/image" Target="../media/image387.png"/><Relationship Id="rId8" Type="http://schemas.openxmlformats.org/officeDocument/2006/relationships/image" Target="../media/image228.png"/><Relationship Id="rId51" Type="http://schemas.openxmlformats.org/officeDocument/2006/relationships/image" Target="../media/image271.svg"/><Relationship Id="rId72" Type="http://schemas.openxmlformats.org/officeDocument/2006/relationships/image" Target="../media/image292.png"/><Relationship Id="rId93" Type="http://schemas.openxmlformats.org/officeDocument/2006/relationships/image" Target="../media/image313.svg"/><Relationship Id="rId98" Type="http://schemas.openxmlformats.org/officeDocument/2006/relationships/image" Target="../media/image318.png"/><Relationship Id="rId121" Type="http://schemas.openxmlformats.org/officeDocument/2006/relationships/image" Target="../media/image340.svg"/><Relationship Id="rId142" Type="http://schemas.openxmlformats.org/officeDocument/2006/relationships/image" Target="../media/image361.png"/><Relationship Id="rId163" Type="http://schemas.openxmlformats.org/officeDocument/2006/relationships/image" Target="../media/image382.svg"/><Relationship Id="rId184" Type="http://schemas.openxmlformats.org/officeDocument/2006/relationships/image" Target="../media/image403.png"/><Relationship Id="rId189" Type="http://schemas.openxmlformats.org/officeDocument/2006/relationships/image" Target="../media/image408.svg"/><Relationship Id="rId3" Type="http://schemas.openxmlformats.org/officeDocument/2006/relationships/image" Target="../media/image223.svg"/><Relationship Id="rId25" Type="http://schemas.openxmlformats.org/officeDocument/2006/relationships/image" Target="../media/image245.svg"/><Relationship Id="rId46" Type="http://schemas.openxmlformats.org/officeDocument/2006/relationships/image" Target="../media/image266.png"/><Relationship Id="rId67" Type="http://schemas.openxmlformats.org/officeDocument/2006/relationships/image" Target="../media/image287.svg"/><Relationship Id="rId116" Type="http://schemas.openxmlformats.org/officeDocument/2006/relationships/image" Target="../media/image168.png"/><Relationship Id="rId137" Type="http://schemas.openxmlformats.org/officeDocument/2006/relationships/image" Target="../media/image356.svg"/><Relationship Id="rId158" Type="http://schemas.openxmlformats.org/officeDocument/2006/relationships/image" Target="../media/image377.png"/><Relationship Id="rId20" Type="http://schemas.openxmlformats.org/officeDocument/2006/relationships/image" Target="../media/image240.png"/><Relationship Id="rId41" Type="http://schemas.openxmlformats.org/officeDocument/2006/relationships/image" Target="../media/image261.svg"/><Relationship Id="rId62" Type="http://schemas.openxmlformats.org/officeDocument/2006/relationships/image" Target="../media/image282.png"/><Relationship Id="rId83" Type="http://schemas.openxmlformats.org/officeDocument/2006/relationships/image" Target="../media/image303.svg"/><Relationship Id="rId88" Type="http://schemas.openxmlformats.org/officeDocument/2006/relationships/image" Target="../media/image308.png"/><Relationship Id="rId111" Type="http://schemas.openxmlformats.org/officeDocument/2006/relationships/image" Target="../media/image331.svg"/><Relationship Id="rId132" Type="http://schemas.openxmlformats.org/officeDocument/2006/relationships/image" Target="../media/image351.png"/><Relationship Id="rId153" Type="http://schemas.openxmlformats.org/officeDocument/2006/relationships/image" Target="../media/image372.svg"/><Relationship Id="rId174" Type="http://schemas.openxmlformats.org/officeDocument/2006/relationships/image" Target="../media/image393.png"/><Relationship Id="rId179" Type="http://schemas.openxmlformats.org/officeDocument/2006/relationships/image" Target="../media/image398.svg"/><Relationship Id="rId190" Type="http://schemas.openxmlformats.org/officeDocument/2006/relationships/image" Target="../media/image409.png"/><Relationship Id="rId15" Type="http://schemas.openxmlformats.org/officeDocument/2006/relationships/image" Target="../media/image235.svg"/><Relationship Id="rId36" Type="http://schemas.openxmlformats.org/officeDocument/2006/relationships/image" Target="../media/image256.png"/><Relationship Id="rId57" Type="http://schemas.openxmlformats.org/officeDocument/2006/relationships/image" Target="../media/image277.svg"/><Relationship Id="rId106" Type="http://schemas.openxmlformats.org/officeDocument/2006/relationships/image" Target="../media/image326.png"/><Relationship Id="rId127" Type="http://schemas.openxmlformats.org/officeDocument/2006/relationships/image" Target="../media/image346.svg"/><Relationship Id="rId10" Type="http://schemas.openxmlformats.org/officeDocument/2006/relationships/image" Target="../media/image230.png"/><Relationship Id="rId31" Type="http://schemas.openxmlformats.org/officeDocument/2006/relationships/image" Target="../media/image251.svg"/><Relationship Id="rId52" Type="http://schemas.openxmlformats.org/officeDocument/2006/relationships/image" Target="../media/image272.png"/><Relationship Id="rId73" Type="http://schemas.openxmlformats.org/officeDocument/2006/relationships/image" Target="../media/image293.svg"/><Relationship Id="rId78" Type="http://schemas.openxmlformats.org/officeDocument/2006/relationships/image" Target="../media/image298.png"/><Relationship Id="rId94" Type="http://schemas.openxmlformats.org/officeDocument/2006/relationships/image" Target="../media/image314.png"/><Relationship Id="rId99" Type="http://schemas.openxmlformats.org/officeDocument/2006/relationships/image" Target="../media/image319.svg"/><Relationship Id="rId101" Type="http://schemas.openxmlformats.org/officeDocument/2006/relationships/image" Target="../media/image321.svg"/><Relationship Id="rId122" Type="http://schemas.openxmlformats.org/officeDocument/2006/relationships/image" Target="../media/image341.png"/><Relationship Id="rId143" Type="http://schemas.openxmlformats.org/officeDocument/2006/relationships/image" Target="../media/image362.svg"/><Relationship Id="rId148" Type="http://schemas.openxmlformats.org/officeDocument/2006/relationships/image" Target="../media/image367.png"/><Relationship Id="rId164" Type="http://schemas.openxmlformats.org/officeDocument/2006/relationships/image" Target="../media/image383.png"/><Relationship Id="rId169" Type="http://schemas.openxmlformats.org/officeDocument/2006/relationships/image" Target="../media/image388.svg"/><Relationship Id="rId185" Type="http://schemas.openxmlformats.org/officeDocument/2006/relationships/image" Target="../media/image404.svg"/><Relationship Id="rId4" Type="http://schemas.openxmlformats.org/officeDocument/2006/relationships/image" Target="../media/image224.png"/><Relationship Id="rId9" Type="http://schemas.openxmlformats.org/officeDocument/2006/relationships/image" Target="../media/image229.svg"/><Relationship Id="rId180" Type="http://schemas.openxmlformats.org/officeDocument/2006/relationships/image" Target="../media/image399.png"/><Relationship Id="rId26" Type="http://schemas.openxmlformats.org/officeDocument/2006/relationships/image" Target="../media/image24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pptmon.com/" TargetMode="External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0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2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Rozha+One" TargetMode="External"/><Relationship Id="rId2" Type="http://schemas.openxmlformats.org/officeDocument/2006/relationships/image" Target="../media/image413.png"/><Relationship Id="rId1" Type="http://schemas.openxmlformats.org/officeDocument/2006/relationships/slideLayout" Target="../slideLayouts/slideLayout20.xml"/><Relationship Id="rId4" Type="http://schemas.openxmlformats.org/officeDocument/2006/relationships/hyperlink" Target="https://fonts.google.com/specimen/Rubik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DDC5FEF-247A-4C4B-8103-10833153A378}"/>
              </a:ext>
            </a:extLst>
          </p:cNvPr>
          <p:cNvSpPr txBox="1"/>
          <p:nvPr/>
        </p:nvSpPr>
        <p:spPr>
          <a:xfrm>
            <a:off x="2349500" y="2278119"/>
            <a:ext cx="7493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dirty="0">
                <a:latin typeface="+mj-lt"/>
                <a:cs typeface="Arial" panose="020B0604020202020204" pitchFamily="34" charset="0"/>
              </a:rPr>
              <a:t>Plant </a:t>
            </a:r>
            <a:r>
              <a:rPr lang="en-US" altLang="ko-KR" sz="8000" dirty="0" err="1">
                <a:latin typeface="+mj-lt"/>
                <a:cs typeface="Arial" panose="020B0604020202020204" pitchFamily="34" charset="0"/>
              </a:rPr>
              <a:t>Illust</a:t>
            </a:r>
            <a:endParaRPr lang="ko-KR" altLang="en-US" sz="8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A53C7FE-F831-4E14-A66A-AEB185CE05A7}"/>
              </a:ext>
            </a:extLst>
          </p:cNvPr>
          <p:cNvSpPr txBox="1"/>
          <p:nvPr/>
        </p:nvSpPr>
        <p:spPr>
          <a:xfrm>
            <a:off x="4279640" y="4174691"/>
            <a:ext cx="3632720" cy="405189"/>
          </a:xfrm>
          <a:prstGeom prst="roundRect">
            <a:avLst>
              <a:gd name="adj" fmla="val 50000"/>
            </a:avLst>
          </a:prstGeom>
          <a:solidFill>
            <a:srgbClr val="183B3D"/>
          </a:solidFill>
          <a:ln>
            <a:noFill/>
          </a:ln>
        </p:spPr>
        <p:txBody>
          <a:bodyPr wrap="square" lIns="72000" tIns="36000" rIns="72000" bIns="36000" rtlCol="0">
            <a:spAutoFit/>
          </a:bodyPr>
          <a:lstStyle/>
          <a:p>
            <a:pPr algn="ctr"/>
            <a:r>
              <a:rPr lang="en-US" altLang="ko-KR" sz="1400" dirty="0">
                <a:solidFill>
                  <a:srgbClr val="E7E6DD"/>
                </a:solidFill>
              </a:rPr>
              <a:t>COMPANY NAME  /  00. 00. 20XX</a:t>
            </a:r>
            <a:endParaRPr lang="ko-KR" altLang="en-US" sz="1400" dirty="0">
              <a:solidFill>
                <a:srgbClr val="E7E6DD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99A1185-0D73-451F-BF39-B6952B60C7C2}"/>
              </a:ext>
            </a:extLst>
          </p:cNvPr>
          <p:cNvSpPr txBox="1"/>
          <p:nvPr/>
        </p:nvSpPr>
        <p:spPr>
          <a:xfrm>
            <a:off x="2349500" y="3406083"/>
            <a:ext cx="749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>
                <a:cs typeface="Arial" panose="020B0604020202020204" pitchFamily="34" charset="0"/>
              </a:rPr>
              <a:t>Insert the sub title of your presentation</a:t>
            </a:r>
            <a:endParaRPr lang="ko-KR" altLang="en-US" sz="24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CBB1B07F-2EFC-499A-B04B-4AB982AC975D}"/>
              </a:ext>
            </a:extLst>
          </p:cNvPr>
          <p:cNvSpPr txBox="1"/>
          <p:nvPr/>
        </p:nvSpPr>
        <p:spPr>
          <a:xfrm>
            <a:off x="1088571" y="4739974"/>
            <a:ext cx="39188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5FB6FB60-5492-42E6-BB66-86872473E314}"/>
              </a:ext>
            </a:extLst>
          </p:cNvPr>
          <p:cNvSpPr/>
          <p:nvPr/>
        </p:nvSpPr>
        <p:spPr>
          <a:xfrm>
            <a:off x="1088571" y="4128514"/>
            <a:ext cx="39188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F9A39317-B6EF-4ECF-A4A1-F00887511FE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D62DE59-7C15-4465-B1C5-D7E4A580C0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0C46DD54-E0A4-463B-A46D-3EC511BDA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1190" y="1"/>
            <a:ext cx="1420810" cy="314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7526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:a16="http://schemas.microsoft.com/office/drawing/2014/main" id="{9066646E-1040-41C4-857A-09F0B5F475E1}"/>
              </a:ext>
            </a:extLst>
          </p:cNvPr>
          <p:cNvSpPr txBox="1"/>
          <p:nvPr/>
        </p:nvSpPr>
        <p:spPr>
          <a:xfrm>
            <a:off x="4216712" y="2094805"/>
            <a:ext cx="60372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endParaRPr lang="en-US" altLang="ko-KR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incididunt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labore</a:t>
            </a:r>
            <a:r>
              <a:rPr lang="en-US" altLang="ko-KR" dirty="0">
                <a:solidFill>
                  <a:schemeClr val="tx1"/>
                </a:solidFill>
              </a:rPr>
              <a:t> et dolore magna </a:t>
            </a:r>
            <a:r>
              <a:rPr lang="en-US" altLang="ko-KR" dirty="0" err="1">
                <a:solidFill>
                  <a:schemeClr val="tx1"/>
                </a:solidFill>
              </a:rPr>
              <a:t>aliqua</a:t>
            </a:r>
            <a:endParaRPr lang="en-US" altLang="ko-KR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Ut </a:t>
            </a:r>
            <a:r>
              <a:rPr lang="en-US" altLang="ko-KR" dirty="0" err="1">
                <a:solidFill>
                  <a:schemeClr val="tx1"/>
                </a:solidFill>
              </a:rPr>
              <a:t>enim</a:t>
            </a:r>
            <a:r>
              <a:rPr lang="en-US" altLang="ko-KR" dirty="0">
                <a:solidFill>
                  <a:schemeClr val="tx1"/>
                </a:solidFill>
              </a:rPr>
              <a:t> ad minim </a:t>
            </a:r>
            <a:r>
              <a:rPr lang="en-US" altLang="ko-KR" dirty="0" err="1">
                <a:solidFill>
                  <a:schemeClr val="tx1"/>
                </a:solidFill>
              </a:rPr>
              <a:t>veniam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quis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nostrud</a:t>
            </a:r>
            <a:r>
              <a:rPr lang="en-US" altLang="ko-KR" dirty="0">
                <a:solidFill>
                  <a:schemeClr val="tx1"/>
                </a:solidFill>
              </a:rPr>
              <a:t> exercitation </a:t>
            </a:r>
            <a:r>
              <a:rPr lang="en-US" altLang="ko-KR" dirty="0" err="1">
                <a:solidFill>
                  <a:schemeClr val="tx1"/>
                </a:solidFill>
              </a:rPr>
              <a:t>ullamco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laboris</a:t>
            </a:r>
            <a:r>
              <a:rPr lang="en-US" altLang="ko-KR" dirty="0">
                <a:solidFill>
                  <a:schemeClr val="tx1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Ut </a:t>
            </a:r>
            <a:r>
              <a:rPr lang="en-US" altLang="ko-KR" dirty="0" err="1">
                <a:solidFill>
                  <a:schemeClr val="tx1"/>
                </a:solidFill>
              </a:rPr>
              <a:t>aliquip</a:t>
            </a:r>
            <a:r>
              <a:rPr lang="en-US" altLang="ko-KR" dirty="0">
                <a:solidFill>
                  <a:schemeClr val="tx1"/>
                </a:solidFill>
              </a:rPr>
              <a:t> ex </a:t>
            </a:r>
            <a:r>
              <a:rPr lang="en-US" altLang="ko-KR" dirty="0" err="1">
                <a:solidFill>
                  <a:schemeClr val="tx1"/>
                </a:solidFill>
              </a:rPr>
              <a:t>ea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commodo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consequat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5" name="직사각형 64">
            <a:extLst>
              <a:ext uri="{FF2B5EF4-FFF2-40B4-BE49-F238E27FC236}">
                <a16:creationId xmlns:a16="http://schemas.microsoft.com/office/drawing/2014/main" id="{1FE8C9CA-3702-4526-96BC-2D17A24E08E6}"/>
              </a:ext>
            </a:extLst>
          </p:cNvPr>
          <p:cNvSpPr/>
          <p:nvPr/>
        </p:nvSpPr>
        <p:spPr>
          <a:xfrm>
            <a:off x="4130987" y="1692829"/>
            <a:ext cx="4179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66" name="타원 65">
            <a:extLst>
              <a:ext uri="{FF2B5EF4-FFF2-40B4-BE49-F238E27FC236}">
                <a16:creationId xmlns:a16="http://schemas.microsoft.com/office/drawing/2014/main" id="{A3B9E113-EE22-4C65-91D6-D7659B43DCB4}"/>
              </a:ext>
            </a:extLst>
          </p:cNvPr>
          <p:cNvSpPr/>
          <p:nvPr/>
        </p:nvSpPr>
        <p:spPr>
          <a:xfrm>
            <a:off x="2612800" y="1561723"/>
            <a:ext cx="1249610" cy="1249610"/>
          </a:xfrm>
          <a:prstGeom prst="ellipse">
            <a:avLst/>
          </a:prstGeom>
          <a:solidFill>
            <a:srgbClr val="989A6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67" name="그래픽 66">
            <a:extLst>
              <a:ext uri="{FF2B5EF4-FFF2-40B4-BE49-F238E27FC236}">
                <a16:creationId xmlns:a16="http://schemas.microsoft.com/office/drawing/2014/main" id="{E35CBF10-9DB0-41EA-B153-46E1293A3F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09925" y="1958848"/>
            <a:ext cx="455360" cy="455360"/>
          </a:xfrm>
          <a:prstGeom prst="rect">
            <a:avLst/>
          </a:prstGeom>
          <a:effectLst/>
        </p:spPr>
      </p:pic>
      <p:sp>
        <p:nvSpPr>
          <p:cNvPr id="68" name="타원 67">
            <a:extLst>
              <a:ext uri="{FF2B5EF4-FFF2-40B4-BE49-F238E27FC236}">
                <a16:creationId xmlns:a16="http://schemas.microsoft.com/office/drawing/2014/main" id="{F3DDC8D0-8C3A-4CD5-A2B4-A25F193B5DA5}"/>
              </a:ext>
            </a:extLst>
          </p:cNvPr>
          <p:cNvSpPr/>
          <p:nvPr/>
        </p:nvSpPr>
        <p:spPr>
          <a:xfrm>
            <a:off x="2612800" y="3910918"/>
            <a:ext cx="1249610" cy="1249610"/>
          </a:xfrm>
          <a:prstGeom prst="ellipse">
            <a:avLst/>
          </a:prstGeom>
          <a:solidFill>
            <a:srgbClr val="989A6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69" name="그래픽 68">
            <a:extLst>
              <a:ext uri="{FF2B5EF4-FFF2-40B4-BE49-F238E27FC236}">
                <a16:creationId xmlns:a16="http://schemas.microsoft.com/office/drawing/2014/main" id="{AF7C32C7-06EB-4FF4-AD9F-2A3A3F31C2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06982" y="4282663"/>
            <a:ext cx="455360" cy="432594"/>
          </a:xfrm>
          <a:prstGeom prst="rect">
            <a:avLst/>
          </a:prstGeom>
          <a:effectLst/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id="{C1D1534D-F14A-4AB7-86C3-2B7F64F3AAA1}"/>
              </a:ext>
            </a:extLst>
          </p:cNvPr>
          <p:cNvSpPr txBox="1"/>
          <p:nvPr/>
        </p:nvSpPr>
        <p:spPr>
          <a:xfrm>
            <a:off x="4216712" y="4444000"/>
            <a:ext cx="60372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285750" indent="-285750">
              <a:lnSpc>
                <a:spcPct val="100000"/>
              </a:lnSpc>
              <a:buFont typeface="Wingdings" panose="05000000000000000000" pitchFamily="2" charset="2"/>
              <a:buChar char="§"/>
              <a:defRPr sz="1400">
                <a:solidFill>
                  <a:schemeClr val="bg1"/>
                </a:solidFill>
              </a:defRPr>
            </a:lvl1pPr>
          </a:lstStyle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endParaRPr lang="en-US" altLang="ko-KR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incididunt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labore</a:t>
            </a:r>
            <a:r>
              <a:rPr lang="en-US" altLang="ko-KR" dirty="0">
                <a:solidFill>
                  <a:schemeClr val="tx1"/>
                </a:solidFill>
              </a:rPr>
              <a:t> et dolore magna </a:t>
            </a:r>
            <a:r>
              <a:rPr lang="en-US" altLang="ko-KR" dirty="0" err="1">
                <a:solidFill>
                  <a:schemeClr val="tx1"/>
                </a:solidFill>
              </a:rPr>
              <a:t>aliqua</a:t>
            </a:r>
            <a:endParaRPr lang="en-US" altLang="ko-KR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Ut </a:t>
            </a:r>
            <a:r>
              <a:rPr lang="en-US" altLang="ko-KR" dirty="0" err="1">
                <a:solidFill>
                  <a:schemeClr val="tx1"/>
                </a:solidFill>
              </a:rPr>
              <a:t>enim</a:t>
            </a:r>
            <a:r>
              <a:rPr lang="en-US" altLang="ko-KR" dirty="0">
                <a:solidFill>
                  <a:schemeClr val="tx1"/>
                </a:solidFill>
              </a:rPr>
              <a:t> ad minim </a:t>
            </a:r>
            <a:r>
              <a:rPr lang="en-US" altLang="ko-KR" dirty="0" err="1">
                <a:solidFill>
                  <a:schemeClr val="tx1"/>
                </a:solidFill>
              </a:rPr>
              <a:t>veniam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quis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nostrud</a:t>
            </a:r>
            <a:r>
              <a:rPr lang="en-US" altLang="ko-KR" dirty="0">
                <a:solidFill>
                  <a:schemeClr val="tx1"/>
                </a:solidFill>
              </a:rPr>
              <a:t> exercitation </a:t>
            </a:r>
            <a:r>
              <a:rPr lang="en-US" altLang="ko-KR" dirty="0" err="1">
                <a:solidFill>
                  <a:schemeClr val="tx1"/>
                </a:solidFill>
              </a:rPr>
              <a:t>ullamco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laboris</a:t>
            </a:r>
            <a:r>
              <a:rPr lang="en-US" altLang="ko-KR" dirty="0">
                <a:solidFill>
                  <a:schemeClr val="tx1"/>
                </a:solidFill>
              </a:rPr>
              <a:t> 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altLang="ko-KR" dirty="0">
                <a:solidFill>
                  <a:schemeClr val="tx1"/>
                </a:solidFill>
              </a:rPr>
              <a:t>Ut </a:t>
            </a:r>
            <a:r>
              <a:rPr lang="en-US" altLang="ko-KR" dirty="0" err="1">
                <a:solidFill>
                  <a:schemeClr val="tx1"/>
                </a:solidFill>
              </a:rPr>
              <a:t>aliquip</a:t>
            </a:r>
            <a:r>
              <a:rPr lang="en-US" altLang="ko-KR" dirty="0">
                <a:solidFill>
                  <a:schemeClr val="tx1"/>
                </a:solidFill>
              </a:rPr>
              <a:t> ex </a:t>
            </a:r>
            <a:r>
              <a:rPr lang="en-US" altLang="ko-KR" dirty="0" err="1">
                <a:solidFill>
                  <a:schemeClr val="tx1"/>
                </a:solidFill>
              </a:rPr>
              <a:t>ea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commodo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consequat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71" name="직사각형 70">
            <a:extLst>
              <a:ext uri="{FF2B5EF4-FFF2-40B4-BE49-F238E27FC236}">
                <a16:creationId xmlns:a16="http://schemas.microsoft.com/office/drawing/2014/main" id="{22B4A63F-7A5E-4BF1-B867-7F752B24BED9}"/>
              </a:ext>
            </a:extLst>
          </p:cNvPr>
          <p:cNvSpPr/>
          <p:nvPr/>
        </p:nvSpPr>
        <p:spPr>
          <a:xfrm>
            <a:off x="4130987" y="4042024"/>
            <a:ext cx="41793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857482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70289A6-2566-480E-90F5-079489E5BFF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C2B763D7-59FF-470D-B9C3-36CD6E91067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F24E8270-E2A2-43E9-A491-A7D228EB2FE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0C2E2828-E643-40B7-9DD5-5AF8B49DD14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283BA440-0C6E-4389-970A-CA8BFDE11BC3}"/>
              </a:ext>
            </a:extLst>
          </p:cNvPr>
          <p:cNvSpPr/>
          <p:nvPr/>
        </p:nvSpPr>
        <p:spPr>
          <a:xfrm>
            <a:off x="3079342" y="1155123"/>
            <a:ext cx="2866029" cy="1976210"/>
          </a:xfrm>
          <a:prstGeom prst="rect">
            <a:avLst/>
          </a:prstGeom>
          <a:solidFill>
            <a:srgbClr val="989A6E"/>
          </a:solidFill>
          <a:ln w="6350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530E49B2-3E27-4779-9E3E-E3056F3CC333}"/>
              </a:ext>
            </a:extLst>
          </p:cNvPr>
          <p:cNvSpPr/>
          <p:nvPr/>
        </p:nvSpPr>
        <p:spPr>
          <a:xfrm>
            <a:off x="8222842" y="1155123"/>
            <a:ext cx="2866029" cy="1976210"/>
          </a:xfrm>
          <a:prstGeom prst="rect">
            <a:avLst/>
          </a:prstGeom>
          <a:solidFill>
            <a:srgbClr val="989A6E"/>
          </a:solidFill>
          <a:ln w="317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9D236FD3-552D-4C0F-A996-DD8D288DB330}"/>
              </a:ext>
            </a:extLst>
          </p:cNvPr>
          <p:cNvSpPr/>
          <p:nvPr/>
        </p:nvSpPr>
        <p:spPr>
          <a:xfrm>
            <a:off x="3079342" y="3726667"/>
            <a:ext cx="2866029" cy="1976210"/>
          </a:xfrm>
          <a:prstGeom prst="rect">
            <a:avLst/>
          </a:prstGeom>
          <a:solidFill>
            <a:srgbClr val="989A6E"/>
          </a:solidFill>
          <a:ln w="317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C6A1E785-E8EF-4760-9E84-EDA1BCB54A87}"/>
              </a:ext>
            </a:extLst>
          </p:cNvPr>
          <p:cNvSpPr/>
          <p:nvPr/>
        </p:nvSpPr>
        <p:spPr>
          <a:xfrm>
            <a:off x="8222842" y="3726667"/>
            <a:ext cx="2866029" cy="1976210"/>
          </a:xfrm>
          <a:prstGeom prst="rect">
            <a:avLst/>
          </a:prstGeom>
          <a:solidFill>
            <a:srgbClr val="989A6E"/>
          </a:solidFill>
          <a:ln w="317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8B8620C-8CDB-4106-97E4-D01F585612DA}"/>
              </a:ext>
            </a:extLst>
          </p:cNvPr>
          <p:cNvSpPr txBox="1"/>
          <p:nvPr/>
        </p:nvSpPr>
        <p:spPr>
          <a:xfrm>
            <a:off x="3365408" y="1621402"/>
            <a:ext cx="2278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C70DD3EC-0BFF-4A70-AC23-5B099EFE1BA7}"/>
              </a:ext>
            </a:extLst>
          </p:cNvPr>
          <p:cNvSpPr/>
          <p:nvPr/>
        </p:nvSpPr>
        <p:spPr>
          <a:xfrm>
            <a:off x="3365406" y="1282841"/>
            <a:ext cx="22733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A427118-2AED-496E-BCC3-863A88D3A422}"/>
              </a:ext>
            </a:extLst>
          </p:cNvPr>
          <p:cNvSpPr txBox="1"/>
          <p:nvPr/>
        </p:nvSpPr>
        <p:spPr>
          <a:xfrm>
            <a:off x="8559708" y="1621402"/>
            <a:ext cx="2278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6279FCF3-F62E-4F0C-BE6B-E15421C982A2}"/>
              </a:ext>
            </a:extLst>
          </p:cNvPr>
          <p:cNvSpPr/>
          <p:nvPr/>
        </p:nvSpPr>
        <p:spPr>
          <a:xfrm>
            <a:off x="8559706" y="1282841"/>
            <a:ext cx="22733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96A8BB0-E62D-4841-9BC6-6AE4D472B601}"/>
              </a:ext>
            </a:extLst>
          </p:cNvPr>
          <p:cNvSpPr txBox="1"/>
          <p:nvPr/>
        </p:nvSpPr>
        <p:spPr>
          <a:xfrm>
            <a:off x="3365408" y="4226841"/>
            <a:ext cx="2278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10903F03-117F-41AD-9667-DAF2BA17913D}"/>
              </a:ext>
            </a:extLst>
          </p:cNvPr>
          <p:cNvSpPr/>
          <p:nvPr/>
        </p:nvSpPr>
        <p:spPr>
          <a:xfrm>
            <a:off x="3365406" y="3888280"/>
            <a:ext cx="22733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44612C7-21D6-41DB-9FCE-8BC69377F3A6}"/>
              </a:ext>
            </a:extLst>
          </p:cNvPr>
          <p:cNvSpPr txBox="1"/>
          <p:nvPr/>
        </p:nvSpPr>
        <p:spPr>
          <a:xfrm>
            <a:off x="8559708" y="4226841"/>
            <a:ext cx="2278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bg1"/>
                </a:solidFill>
              </a:rPr>
              <a:t>amet</a:t>
            </a:r>
            <a:r>
              <a:rPr lang="en-US" altLang="ko-KR" sz="1200" dirty="0">
                <a:solidFill>
                  <a:schemeClr val="bg1"/>
                </a:solidFill>
              </a:rPr>
              <a:t>, </a:t>
            </a:r>
            <a:r>
              <a:rPr lang="en-US" altLang="ko-KR" sz="1200" dirty="0" err="1">
                <a:solidFill>
                  <a:schemeClr val="bg1"/>
                </a:solidFill>
              </a:rPr>
              <a:t>consectetur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adipisicing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elit</a:t>
            </a:r>
            <a:r>
              <a:rPr lang="en-US" altLang="ko-KR" sz="1200" dirty="0">
                <a:solidFill>
                  <a:schemeClr val="bg1"/>
                </a:solidFill>
              </a:rPr>
              <a:t>, sed do </a:t>
            </a:r>
            <a:r>
              <a:rPr lang="en-US" altLang="ko-KR" sz="1200" dirty="0" err="1">
                <a:solidFill>
                  <a:schemeClr val="bg1"/>
                </a:solidFill>
              </a:rPr>
              <a:t>eiusmod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tempor</a:t>
            </a:r>
            <a:r>
              <a:rPr lang="en-US" altLang="ko-KR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 err="1">
                <a:solidFill>
                  <a:schemeClr val="bg1"/>
                </a:solidFill>
              </a:rPr>
              <a:t>incididunt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95C30EA7-BC0B-4F08-884A-9CF50BB95737}"/>
              </a:ext>
            </a:extLst>
          </p:cNvPr>
          <p:cNvSpPr/>
          <p:nvPr/>
        </p:nvSpPr>
        <p:spPr>
          <a:xfrm>
            <a:off x="8559706" y="3888280"/>
            <a:ext cx="227339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</a:rPr>
              <a:t>Lorem ipsum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682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5E05F93-45FA-4255-A2B8-95B8C36C9F06}"/>
              </a:ext>
            </a:extLst>
          </p:cNvPr>
          <p:cNvSpPr txBox="1"/>
          <p:nvPr/>
        </p:nvSpPr>
        <p:spPr>
          <a:xfrm>
            <a:off x="2603945" y="802571"/>
            <a:ext cx="69841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3200">
                <a:solidFill>
                  <a:srgbClr val="2F383D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Make Your Title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4D5FFB23-2860-4369-A4D7-C01C42448D81}"/>
              </a:ext>
            </a:extLst>
          </p:cNvPr>
          <p:cNvSpPr/>
          <p:nvPr/>
        </p:nvSpPr>
        <p:spPr>
          <a:xfrm>
            <a:off x="838100" y="4939779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B4DC5B00-FD73-4AB5-AE8E-82D3E7F9BD1C}"/>
              </a:ext>
            </a:extLst>
          </p:cNvPr>
          <p:cNvSpPr/>
          <p:nvPr/>
        </p:nvSpPr>
        <p:spPr>
          <a:xfrm>
            <a:off x="838100" y="532738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4ECE2A65-6161-479C-9669-6F7A06517545}"/>
              </a:ext>
            </a:extLst>
          </p:cNvPr>
          <p:cNvSpPr/>
          <p:nvPr/>
        </p:nvSpPr>
        <p:spPr>
          <a:xfrm>
            <a:off x="1364796" y="2839522"/>
            <a:ext cx="645952" cy="188677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200" dirty="0">
                <a:solidFill>
                  <a:srgbClr val="989A6E"/>
                </a:solidFill>
              </a:rPr>
              <a:t>150</a:t>
            </a:r>
            <a:endParaRPr lang="ko-KR" altLang="en-US" sz="1200" dirty="0">
              <a:solidFill>
                <a:srgbClr val="989A6E"/>
              </a:solidFill>
            </a:endParaRPr>
          </a:p>
        </p:txBody>
      </p:sp>
      <p:sp>
        <p:nvSpPr>
          <p:cNvPr id="22" name="사각형: 둥근 모서리 21">
            <a:extLst>
              <a:ext uri="{FF2B5EF4-FFF2-40B4-BE49-F238E27FC236}">
                <a16:creationId xmlns:a16="http://schemas.microsoft.com/office/drawing/2014/main" id="{C855CB89-AD6C-47C8-B1FD-F984BC091FD5}"/>
              </a:ext>
            </a:extLst>
          </p:cNvPr>
          <p:cNvSpPr/>
          <p:nvPr/>
        </p:nvSpPr>
        <p:spPr>
          <a:xfrm>
            <a:off x="2161750" y="1848878"/>
            <a:ext cx="645952" cy="2877424"/>
          </a:xfrm>
          <a:prstGeom prst="roundRect">
            <a:avLst>
              <a:gd name="adj" fmla="val 50000"/>
            </a:avLst>
          </a:prstGeom>
          <a:solidFill>
            <a:srgbClr val="989A6E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210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2D8E7F2-4474-4339-B2FA-B703C0D49ACB}"/>
              </a:ext>
            </a:extLst>
          </p:cNvPr>
          <p:cNvSpPr/>
          <p:nvPr/>
        </p:nvSpPr>
        <p:spPr>
          <a:xfrm>
            <a:off x="4060193" y="4939779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24925792-6BDA-4A13-9391-D67D2BB54E07}"/>
              </a:ext>
            </a:extLst>
          </p:cNvPr>
          <p:cNvSpPr/>
          <p:nvPr/>
        </p:nvSpPr>
        <p:spPr>
          <a:xfrm>
            <a:off x="4060193" y="532738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691B8628-2CE0-405C-8FA2-828A1BE1FD71}"/>
              </a:ext>
            </a:extLst>
          </p:cNvPr>
          <p:cNvSpPr/>
          <p:nvPr/>
        </p:nvSpPr>
        <p:spPr>
          <a:xfrm>
            <a:off x="4586889" y="2051844"/>
            <a:ext cx="645952" cy="267445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200" dirty="0">
                <a:solidFill>
                  <a:srgbClr val="989A6E"/>
                </a:solidFill>
              </a:rPr>
              <a:t>200</a:t>
            </a:r>
            <a:endParaRPr lang="ko-KR" altLang="en-US" sz="1200" dirty="0">
              <a:solidFill>
                <a:srgbClr val="989A6E"/>
              </a:solidFill>
            </a:endParaRPr>
          </a:p>
        </p:txBody>
      </p:sp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8EDBAB73-F7D7-468B-B3D2-9605BAD0BA20}"/>
              </a:ext>
            </a:extLst>
          </p:cNvPr>
          <p:cNvSpPr/>
          <p:nvPr/>
        </p:nvSpPr>
        <p:spPr>
          <a:xfrm>
            <a:off x="5383843" y="3080563"/>
            <a:ext cx="645952" cy="1645738"/>
          </a:xfrm>
          <a:prstGeom prst="roundRect">
            <a:avLst>
              <a:gd name="adj" fmla="val 50000"/>
            </a:avLst>
          </a:prstGeom>
          <a:solidFill>
            <a:srgbClr val="989A6E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140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53AA9C86-45B8-4DD0-8132-FE1B58E412C1}"/>
              </a:ext>
            </a:extLst>
          </p:cNvPr>
          <p:cNvSpPr/>
          <p:nvPr/>
        </p:nvSpPr>
        <p:spPr>
          <a:xfrm>
            <a:off x="7282286" y="4939779"/>
            <a:ext cx="2496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231F5736-80C0-4888-A1A4-8E78FFF83CF1}"/>
              </a:ext>
            </a:extLst>
          </p:cNvPr>
          <p:cNvSpPr/>
          <p:nvPr/>
        </p:nvSpPr>
        <p:spPr>
          <a:xfrm>
            <a:off x="7282286" y="5327389"/>
            <a:ext cx="2496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2C3417D9-A0A3-4303-A0D4-68E1E809840A}"/>
              </a:ext>
            </a:extLst>
          </p:cNvPr>
          <p:cNvSpPr/>
          <p:nvPr/>
        </p:nvSpPr>
        <p:spPr>
          <a:xfrm>
            <a:off x="7808982" y="2372678"/>
            <a:ext cx="645952" cy="235362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200" dirty="0">
                <a:solidFill>
                  <a:srgbClr val="989A6E"/>
                </a:solidFill>
              </a:rPr>
              <a:t>180</a:t>
            </a:r>
            <a:endParaRPr lang="ko-KR" altLang="en-US" sz="1200" dirty="0">
              <a:solidFill>
                <a:srgbClr val="989A6E"/>
              </a:solidFill>
            </a:endParaRPr>
          </a:p>
        </p:txBody>
      </p:sp>
      <p:sp>
        <p:nvSpPr>
          <p:cNvPr id="30" name="사각형: 둥근 모서리 29">
            <a:extLst>
              <a:ext uri="{FF2B5EF4-FFF2-40B4-BE49-F238E27FC236}">
                <a16:creationId xmlns:a16="http://schemas.microsoft.com/office/drawing/2014/main" id="{AD947CB5-678C-4C89-8339-DDE01451C01D}"/>
              </a:ext>
            </a:extLst>
          </p:cNvPr>
          <p:cNvSpPr/>
          <p:nvPr/>
        </p:nvSpPr>
        <p:spPr>
          <a:xfrm>
            <a:off x="8605936" y="2250416"/>
            <a:ext cx="645952" cy="2475885"/>
          </a:xfrm>
          <a:prstGeom prst="roundRect">
            <a:avLst>
              <a:gd name="adj" fmla="val 50000"/>
            </a:avLst>
          </a:prstGeom>
          <a:solidFill>
            <a:srgbClr val="989A6E"/>
          </a:solidFill>
          <a:ln w="9525" cap="flat">
            <a:noFill/>
            <a:prstDash val="solid"/>
            <a:miter/>
          </a:ln>
        </p:spPr>
        <p:txBody>
          <a:bodyPr lIns="0" tIns="252000" rIns="0" rtlCol="0" anchor="t" anchorCtr="0"/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195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id="{F5305F74-A05E-4685-A99C-99030FEC376E}"/>
              </a:ext>
            </a:extLst>
          </p:cNvPr>
          <p:cNvSpPr/>
          <p:nvPr/>
        </p:nvSpPr>
        <p:spPr>
          <a:xfrm>
            <a:off x="9876430" y="4726301"/>
            <a:ext cx="357691" cy="357691"/>
          </a:xfrm>
          <a:prstGeom prst="ellipse">
            <a:avLst/>
          </a:pr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lIns="0" tIns="252000" rIns="0" rtlCol="0" anchor="ctr"/>
          <a:lstStyle/>
          <a:p>
            <a:pPr algn="l"/>
            <a:endParaRPr lang="ko-KR" altLang="en-US">
              <a:solidFill>
                <a:srgbClr val="989A6E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86006E9D-D8DD-4B86-AB93-4D191EF4F48B}"/>
              </a:ext>
            </a:extLst>
          </p:cNvPr>
          <p:cNvSpPr/>
          <p:nvPr/>
        </p:nvSpPr>
        <p:spPr>
          <a:xfrm>
            <a:off x="10234121" y="4751257"/>
            <a:ext cx="14429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latin typeface="+mj-lt"/>
              </a:rPr>
              <a:t>Lorem ipsum</a:t>
            </a:r>
            <a:endParaRPr lang="ko-KR" altLang="en-US" sz="1400" dirty="0">
              <a:latin typeface="+mj-lt"/>
            </a:endParaRPr>
          </a:p>
        </p:txBody>
      </p:sp>
      <p:sp>
        <p:nvSpPr>
          <p:cNvPr id="49" name="타원 48">
            <a:extLst>
              <a:ext uri="{FF2B5EF4-FFF2-40B4-BE49-F238E27FC236}">
                <a16:creationId xmlns:a16="http://schemas.microsoft.com/office/drawing/2014/main" id="{876B704B-1BC3-4658-B20B-99DF0D184310}"/>
              </a:ext>
            </a:extLst>
          </p:cNvPr>
          <p:cNvSpPr/>
          <p:nvPr/>
        </p:nvSpPr>
        <p:spPr>
          <a:xfrm>
            <a:off x="9876430" y="5377603"/>
            <a:ext cx="357691" cy="357691"/>
          </a:xfrm>
          <a:prstGeom prst="ellipse">
            <a:avLst/>
          </a:prstGeom>
          <a:solidFill>
            <a:srgbClr val="989A6E"/>
          </a:solidFill>
          <a:ln w="9525" cap="flat">
            <a:noFill/>
            <a:prstDash val="solid"/>
            <a:miter/>
          </a:ln>
        </p:spPr>
        <p:txBody>
          <a:bodyPr lIns="0" tIns="252000" rIns="0"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649D21A3-6EF8-4B8C-87BD-E2F92222BBE2}"/>
              </a:ext>
            </a:extLst>
          </p:cNvPr>
          <p:cNvSpPr/>
          <p:nvPr/>
        </p:nvSpPr>
        <p:spPr>
          <a:xfrm>
            <a:off x="10234121" y="5402559"/>
            <a:ext cx="144290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latin typeface="+mj-lt"/>
              </a:rPr>
              <a:t>Lorem ipsum</a:t>
            </a:r>
            <a:endParaRPr lang="ko-KR" altLang="en-US" sz="1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262692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자유형: 도형 32">
            <a:extLst>
              <a:ext uri="{FF2B5EF4-FFF2-40B4-BE49-F238E27FC236}">
                <a16:creationId xmlns:a16="http://schemas.microsoft.com/office/drawing/2014/main" id="{A40E63A0-74A8-42B5-8244-C0A177CA5498}"/>
              </a:ext>
            </a:extLst>
          </p:cNvPr>
          <p:cNvSpPr/>
          <p:nvPr/>
        </p:nvSpPr>
        <p:spPr>
          <a:xfrm>
            <a:off x="6510568" y="1803400"/>
            <a:ext cx="4890407" cy="1917700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183B3D"/>
          </a:solidFill>
          <a:ln w="9525" cap="flat">
            <a:noFill/>
            <a:prstDash val="solid"/>
            <a:miter/>
          </a:ln>
        </p:spPr>
        <p:txBody>
          <a:bodyPr lIns="108000" tIns="36000" rIns="432000" bIns="36000" rtlCol="0" anchor="ctr"/>
          <a:lstStyle/>
          <a:p>
            <a:pPr algn="r"/>
            <a:r>
              <a:rPr lang="en-US" altLang="ko-KR" sz="2800">
                <a:solidFill>
                  <a:srgbClr val="FEF9F9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rgbClr val="FEF9F9"/>
              </a:solidFill>
              <a:latin typeface="+mj-lt"/>
            </a:endParaRPr>
          </a:p>
        </p:txBody>
      </p:sp>
      <p:sp>
        <p:nvSpPr>
          <p:cNvPr id="36" name="자유형: 도형 35">
            <a:extLst>
              <a:ext uri="{FF2B5EF4-FFF2-40B4-BE49-F238E27FC236}">
                <a16:creationId xmlns:a16="http://schemas.microsoft.com/office/drawing/2014/main" id="{69BC518F-B586-4B2B-9FF3-03DC25BACFFD}"/>
              </a:ext>
            </a:extLst>
          </p:cNvPr>
          <p:cNvSpPr/>
          <p:nvPr/>
        </p:nvSpPr>
        <p:spPr>
          <a:xfrm>
            <a:off x="2569033" y="1803400"/>
            <a:ext cx="4890407" cy="1917700"/>
          </a:xfrm>
          <a:custGeom>
            <a:avLst/>
            <a:gdLst>
              <a:gd name="connsiteX0" fmla="*/ 0 w 4890407"/>
              <a:gd name="connsiteY0" fmla="*/ 0 h 1917700"/>
              <a:gd name="connsiteX1" fmla="*/ 3931557 w 4890407"/>
              <a:gd name="connsiteY1" fmla="*/ 0 h 1917700"/>
              <a:gd name="connsiteX2" fmla="*/ 4890407 w 4890407"/>
              <a:gd name="connsiteY2" fmla="*/ 958850 h 1917700"/>
              <a:gd name="connsiteX3" fmla="*/ 3931557 w 4890407"/>
              <a:gd name="connsiteY3" fmla="*/ 1917700 h 1917700"/>
              <a:gd name="connsiteX4" fmla="*/ 0 w 489040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90407" h="1917700">
                <a:moveTo>
                  <a:pt x="0" y="0"/>
                </a:moveTo>
                <a:lnTo>
                  <a:pt x="3931557" y="0"/>
                </a:lnTo>
                <a:cubicBezTo>
                  <a:pt x="4461115" y="0"/>
                  <a:pt x="4890407" y="429292"/>
                  <a:pt x="4890407" y="958850"/>
                </a:cubicBezTo>
                <a:cubicBezTo>
                  <a:pt x="4890407" y="1488408"/>
                  <a:pt x="4461115" y="1917700"/>
                  <a:pt x="393155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989A6E"/>
          </a:solidFill>
          <a:ln w="9525" cap="flat">
            <a:noFill/>
            <a:prstDash val="solid"/>
            <a:miter/>
          </a:ln>
        </p:spPr>
        <p:txBody>
          <a:bodyPr lIns="108000" tIns="36000" rIns="432000" bIns="36000" rtlCol="0" anchor="ctr"/>
          <a:lstStyle/>
          <a:p>
            <a:pPr algn="r"/>
            <a:r>
              <a:rPr lang="en-US" altLang="ko-KR" sz="2800">
                <a:solidFill>
                  <a:srgbClr val="FEF9F9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rgbClr val="FEF9F9"/>
              </a:solidFill>
              <a:latin typeface="+mj-lt"/>
            </a:endParaRPr>
          </a:p>
        </p:txBody>
      </p:sp>
      <p:sp>
        <p:nvSpPr>
          <p:cNvPr id="37" name="자유형: 도형 36">
            <a:extLst>
              <a:ext uri="{FF2B5EF4-FFF2-40B4-BE49-F238E27FC236}">
                <a16:creationId xmlns:a16="http://schemas.microsoft.com/office/drawing/2014/main" id="{C9FE5CB5-1B6F-4BCA-A06D-96BA57200A83}"/>
              </a:ext>
            </a:extLst>
          </p:cNvPr>
          <p:cNvSpPr/>
          <p:nvPr/>
        </p:nvSpPr>
        <p:spPr>
          <a:xfrm>
            <a:off x="1" y="1803400"/>
            <a:ext cx="3532417" cy="1917700"/>
          </a:xfrm>
          <a:custGeom>
            <a:avLst/>
            <a:gdLst>
              <a:gd name="connsiteX0" fmla="*/ 0 w 3532417"/>
              <a:gd name="connsiteY0" fmla="*/ 0 h 1917700"/>
              <a:gd name="connsiteX1" fmla="*/ 2573567 w 3532417"/>
              <a:gd name="connsiteY1" fmla="*/ 0 h 1917700"/>
              <a:gd name="connsiteX2" fmla="*/ 3532417 w 3532417"/>
              <a:gd name="connsiteY2" fmla="*/ 958850 h 1917700"/>
              <a:gd name="connsiteX3" fmla="*/ 2573567 w 3532417"/>
              <a:gd name="connsiteY3" fmla="*/ 1917700 h 1917700"/>
              <a:gd name="connsiteX4" fmla="*/ 0 w 3532417"/>
              <a:gd name="connsiteY4" fmla="*/ 1917700 h 1917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32417" h="1917700">
                <a:moveTo>
                  <a:pt x="0" y="0"/>
                </a:moveTo>
                <a:lnTo>
                  <a:pt x="2573567" y="0"/>
                </a:lnTo>
                <a:cubicBezTo>
                  <a:pt x="3103125" y="0"/>
                  <a:pt x="3532417" y="429292"/>
                  <a:pt x="3532417" y="958850"/>
                </a:cubicBezTo>
                <a:cubicBezTo>
                  <a:pt x="3532417" y="1488408"/>
                  <a:pt x="3103125" y="1917700"/>
                  <a:pt x="2573567" y="1917700"/>
                </a:cubicBezTo>
                <a:lnTo>
                  <a:pt x="0" y="1917700"/>
                </a:lnTo>
                <a:close/>
              </a:path>
            </a:pathLst>
          </a:custGeom>
          <a:solidFill>
            <a:srgbClr val="D3CBA6"/>
          </a:solidFill>
          <a:ln w="9525" cap="flat">
            <a:noFill/>
            <a:prstDash val="solid"/>
            <a:miter/>
          </a:ln>
        </p:spPr>
        <p:txBody>
          <a:bodyPr lIns="108000" tIns="36000" rIns="432000" bIns="36000" rtlCol="0" anchor="ctr"/>
          <a:lstStyle/>
          <a:p>
            <a:pPr algn="r"/>
            <a:r>
              <a:rPr lang="en-US" altLang="ko-KR" sz="2800" dirty="0">
                <a:solidFill>
                  <a:srgbClr val="FEF9F9"/>
                </a:solidFill>
                <a:latin typeface="+mj-lt"/>
              </a:rPr>
              <a:t>Lorem ipsum</a:t>
            </a:r>
            <a:endParaRPr lang="ko-KR" altLang="en-US" sz="2800" dirty="0">
              <a:solidFill>
                <a:srgbClr val="FEF9F9"/>
              </a:solidFill>
              <a:latin typeface="+mj-lt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C80AFC7-32C8-4840-8BD1-B1F5D53760F1}"/>
              </a:ext>
            </a:extLst>
          </p:cNvPr>
          <p:cNvSpPr txBox="1"/>
          <p:nvPr/>
        </p:nvSpPr>
        <p:spPr>
          <a:xfrm>
            <a:off x="1011925" y="4956811"/>
            <a:ext cx="2507791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ko-KR" altLang="en-US" sz="1600" dirty="0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420D09A2-06D6-4B9E-8C60-52C813B75295}"/>
              </a:ext>
            </a:extLst>
          </p:cNvPr>
          <p:cNvSpPr/>
          <p:nvPr/>
        </p:nvSpPr>
        <p:spPr>
          <a:xfrm>
            <a:off x="1011925" y="4578671"/>
            <a:ext cx="250779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DE8CC77E-EA07-421C-894F-01B3AB3C5896}"/>
              </a:ext>
            </a:extLst>
          </p:cNvPr>
          <p:cNvSpPr/>
          <p:nvPr/>
        </p:nvSpPr>
        <p:spPr>
          <a:xfrm>
            <a:off x="1011925" y="4011386"/>
            <a:ext cx="248989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/>
              <a:t>20xx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3C07A88-156C-4F3A-949F-DF1231DF180B}"/>
              </a:ext>
            </a:extLst>
          </p:cNvPr>
          <p:cNvSpPr txBox="1"/>
          <p:nvPr/>
        </p:nvSpPr>
        <p:spPr>
          <a:xfrm>
            <a:off x="4959483" y="4956811"/>
            <a:ext cx="2507791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ko-KR" altLang="en-US" sz="1600" dirty="0"/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E895B5D6-956A-4D0E-ACE8-EC1A8DB0D678}"/>
              </a:ext>
            </a:extLst>
          </p:cNvPr>
          <p:cNvSpPr/>
          <p:nvPr/>
        </p:nvSpPr>
        <p:spPr>
          <a:xfrm>
            <a:off x="4959483" y="4578671"/>
            <a:ext cx="250779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A73DDD4A-0C20-49E4-86FC-8579A7260ADC}"/>
              </a:ext>
            </a:extLst>
          </p:cNvPr>
          <p:cNvSpPr/>
          <p:nvPr/>
        </p:nvSpPr>
        <p:spPr>
          <a:xfrm>
            <a:off x="4959483" y="4011386"/>
            <a:ext cx="248989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/>
              <a:t>20xx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7B8BEC6-C512-44B3-98B9-823F6C253743}"/>
              </a:ext>
            </a:extLst>
          </p:cNvPr>
          <p:cNvSpPr txBox="1"/>
          <p:nvPr/>
        </p:nvSpPr>
        <p:spPr>
          <a:xfrm>
            <a:off x="8893182" y="4956811"/>
            <a:ext cx="2507791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ko-KR" altLang="en-US" sz="1600" dirty="0"/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72547B08-C8FB-4DF0-80BF-1B5A6D36723F}"/>
              </a:ext>
            </a:extLst>
          </p:cNvPr>
          <p:cNvSpPr/>
          <p:nvPr/>
        </p:nvSpPr>
        <p:spPr>
          <a:xfrm>
            <a:off x="8893182" y="4578671"/>
            <a:ext cx="2507796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dirty="0"/>
              <a:t>Lorem ipsum</a:t>
            </a: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4F978C7A-AC68-468D-8BB2-52FB9A0F04E2}"/>
              </a:ext>
            </a:extLst>
          </p:cNvPr>
          <p:cNvSpPr/>
          <p:nvPr/>
        </p:nvSpPr>
        <p:spPr>
          <a:xfrm>
            <a:off x="8893182" y="4011386"/>
            <a:ext cx="2489894" cy="461665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2400" dirty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16360664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158763C2-A477-47B5-B2D8-1EC019289B9B}"/>
              </a:ext>
            </a:extLst>
          </p:cNvPr>
          <p:cNvSpPr/>
          <p:nvPr/>
        </p:nvSpPr>
        <p:spPr>
          <a:xfrm>
            <a:off x="4969065" y="1786739"/>
            <a:ext cx="2247617" cy="3239500"/>
          </a:xfrm>
          <a:prstGeom prst="roundRect">
            <a:avLst>
              <a:gd name="adj" fmla="val 50000"/>
            </a:avLst>
          </a:prstGeom>
          <a:noFill/>
          <a:ln w="9525" cap="flat">
            <a:solidFill>
              <a:schemeClr val="bg2">
                <a:lumMod val="75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 sz="20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2CF2250-EB85-4AF7-BA77-F7C964151005}"/>
              </a:ext>
            </a:extLst>
          </p:cNvPr>
          <p:cNvSpPr txBox="1"/>
          <p:nvPr/>
        </p:nvSpPr>
        <p:spPr>
          <a:xfrm>
            <a:off x="8146017" y="2002933"/>
            <a:ext cx="280845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08241D64-A04F-4D11-8ADE-4A0C7113E056}"/>
              </a:ext>
            </a:extLst>
          </p:cNvPr>
          <p:cNvSpPr/>
          <p:nvPr/>
        </p:nvSpPr>
        <p:spPr>
          <a:xfrm>
            <a:off x="8146016" y="1625600"/>
            <a:ext cx="2808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WEAKNESS</a:t>
            </a:r>
            <a:endParaRPr lang="ko-KR" alt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41CD88C-FF73-4FDC-BED4-60DB89DE20A1}"/>
              </a:ext>
            </a:extLst>
          </p:cNvPr>
          <p:cNvSpPr txBox="1"/>
          <p:nvPr/>
        </p:nvSpPr>
        <p:spPr>
          <a:xfrm>
            <a:off x="8146017" y="4276545"/>
            <a:ext cx="280845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902C6936-6540-421F-9FEB-09B5AFF70AD3}"/>
              </a:ext>
            </a:extLst>
          </p:cNvPr>
          <p:cNvSpPr/>
          <p:nvPr/>
        </p:nvSpPr>
        <p:spPr>
          <a:xfrm>
            <a:off x="8146016" y="3899212"/>
            <a:ext cx="2808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THREATS</a:t>
            </a:r>
            <a:endParaRPr lang="ko-KR" alt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C78C2AB-54C1-4718-98DA-8424053867CD}"/>
              </a:ext>
            </a:extLst>
          </p:cNvPr>
          <p:cNvSpPr txBox="1"/>
          <p:nvPr/>
        </p:nvSpPr>
        <p:spPr>
          <a:xfrm>
            <a:off x="1237525" y="2002933"/>
            <a:ext cx="280845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655E01A0-7EF7-4F5D-9E0F-31D7F22B2D7D}"/>
              </a:ext>
            </a:extLst>
          </p:cNvPr>
          <p:cNvSpPr/>
          <p:nvPr/>
        </p:nvSpPr>
        <p:spPr>
          <a:xfrm>
            <a:off x="1237524" y="1625600"/>
            <a:ext cx="2808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STRENGTHS</a:t>
            </a:r>
            <a:endParaRPr lang="ko-KR" alt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E4C952D-2D0F-40C4-8F88-E745AA4043BA}"/>
              </a:ext>
            </a:extLst>
          </p:cNvPr>
          <p:cNvSpPr txBox="1"/>
          <p:nvPr/>
        </p:nvSpPr>
        <p:spPr>
          <a:xfrm>
            <a:off x="1237525" y="4276545"/>
            <a:ext cx="280845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endParaRPr lang="en-US" altLang="ko-KR" sz="1400" dirty="0">
              <a:solidFill>
                <a:schemeClr val="tx1"/>
              </a:solidFill>
            </a:endParaRPr>
          </a:p>
          <a:p>
            <a:pPr marL="171450" indent="-1714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altLang="ko-KR" sz="1400" dirty="0">
                <a:solidFill>
                  <a:schemeClr val="tx1"/>
                </a:solidFill>
              </a:rPr>
              <a:t>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30C7A365-8254-4A5B-BA0F-FE40B4F06945}"/>
              </a:ext>
            </a:extLst>
          </p:cNvPr>
          <p:cNvSpPr/>
          <p:nvPr/>
        </p:nvSpPr>
        <p:spPr>
          <a:xfrm>
            <a:off x="1237524" y="3899212"/>
            <a:ext cx="28084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OPPORTUNITIES</a:t>
            </a:r>
            <a:endParaRPr lang="ko-KR" altLang="en-US" dirty="0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7884151B-4296-4CFC-9C44-AB9C56508C58}"/>
              </a:ext>
            </a:extLst>
          </p:cNvPr>
          <p:cNvSpPr/>
          <p:nvPr/>
        </p:nvSpPr>
        <p:spPr>
          <a:xfrm>
            <a:off x="4969065" y="3052623"/>
            <a:ext cx="2247617" cy="5847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3200" dirty="0">
                <a:latin typeface="+mj-lt"/>
              </a:rPr>
              <a:t>SWOT</a:t>
            </a:r>
            <a:endParaRPr lang="ko-KR" altLang="en-US" sz="3200" dirty="0">
              <a:latin typeface="+mj-lt"/>
            </a:endParaRPr>
          </a:p>
        </p:txBody>
      </p:sp>
      <p:sp>
        <p:nvSpPr>
          <p:cNvPr id="29" name="타원 28">
            <a:extLst>
              <a:ext uri="{FF2B5EF4-FFF2-40B4-BE49-F238E27FC236}">
                <a16:creationId xmlns:a16="http://schemas.microsoft.com/office/drawing/2014/main" id="{AE57521E-58F2-40B4-B22C-CC6F569D2032}"/>
              </a:ext>
            </a:extLst>
          </p:cNvPr>
          <p:cNvSpPr/>
          <p:nvPr/>
        </p:nvSpPr>
        <p:spPr>
          <a:xfrm>
            <a:off x="6663282" y="1958593"/>
            <a:ext cx="961913" cy="961912"/>
          </a:xfrm>
          <a:prstGeom prst="ellipse">
            <a:avLst/>
          </a:prstGeom>
          <a:solidFill>
            <a:srgbClr val="989A6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30" name="그래픽 29">
            <a:extLst>
              <a:ext uri="{FF2B5EF4-FFF2-40B4-BE49-F238E27FC236}">
                <a16:creationId xmlns:a16="http://schemas.microsoft.com/office/drawing/2014/main" id="{DE19250D-BD75-4302-A5BE-C2F333C155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87225" y="2282537"/>
            <a:ext cx="314025" cy="314025"/>
          </a:xfrm>
          <a:prstGeom prst="rect">
            <a:avLst/>
          </a:prstGeom>
          <a:effectLst/>
        </p:spPr>
      </p:pic>
      <p:sp>
        <p:nvSpPr>
          <p:cNvPr id="31" name="타원 30">
            <a:extLst>
              <a:ext uri="{FF2B5EF4-FFF2-40B4-BE49-F238E27FC236}">
                <a16:creationId xmlns:a16="http://schemas.microsoft.com/office/drawing/2014/main" id="{AFD76DB9-2988-43F7-A7F0-038F2042CDF4}"/>
              </a:ext>
            </a:extLst>
          </p:cNvPr>
          <p:cNvSpPr/>
          <p:nvPr/>
        </p:nvSpPr>
        <p:spPr>
          <a:xfrm>
            <a:off x="6663282" y="3971856"/>
            <a:ext cx="961913" cy="961912"/>
          </a:xfrm>
          <a:prstGeom prst="ellipse">
            <a:avLst/>
          </a:prstGeom>
          <a:solidFill>
            <a:srgbClr val="989A6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id="{8B826DD8-A0B5-4B1B-B14B-A77F3DC639FB}"/>
              </a:ext>
            </a:extLst>
          </p:cNvPr>
          <p:cNvSpPr/>
          <p:nvPr/>
        </p:nvSpPr>
        <p:spPr>
          <a:xfrm>
            <a:off x="4560552" y="1958593"/>
            <a:ext cx="961913" cy="961912"/>
          </a:xfrm>
          <a:prstGeom prst="ellipse">
            <a:avLst/>
          </a:prstGeom>
          <a:solidFill>
            <a:srgbClr val="989A6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sp>
        <p:nvSpPr>
          <p:cNvPr id="33" name="타원 32">
            <a:extLst>
              <a:ext uri="{FF2B5EF4-FFF2-40B4-BE49-F238E27FC236}">
                <a16:creationId xmlns:a16="http://schemas.microsoft.com/office/drawing/2014/main" id="{313CDD05-62F9-400E-BC0C-F3FDB2053716}"/>
              </a:ext>
            </a:extLst>
          </p:cNvPr>
          <p:cNvSpPr/>
          <p:nvPr/>
        </p:nvSpPr>
        <p:spPr>
          <a:xfrm>
            <a:off x="4560552" y="3971856"/>
            <a:ext cx="961913" cy="961912"/>
          </a:xfrm>
          <a:prstGeom prst="ellipse">
            <a:avLst/>
          </a:prstGeom>
          <a:solidFill>
            <a:srgbClr val="989A6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400" b="1" dirty="0">
              <a:solidFill>
                <a:schemeClr val="bg1"/>
              </a:solidFill>
            </a:endParaRPr>
          </a:p>
        </p:txBody>
      </p:sp>
      <p:pic>
        <p:nvPicPr>
          <p:cNvPr id="34" name="그래픽 33">
            <a:extLst>
              <a:ext uri="{FF2B5EF4-FFF2-40B4-BE49-F238E27FC236}">
                <a16:creationId xmlns:a16="http://schemas.microsoft.com/office/drawing/2014/main" id="{A6027A24-27BE-4C13-93F3-119F1BB5EB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11189" y="2310013"/>
            <a:ext cx="431783" cy="259068"/>
          </a:xfrm>
          <a:prstGeom prst="rect">
            <a:avLst/>
          </a:prstGeom>
          <a:effectLst/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BA1DCE3E-2B56-473F-A1AA-7A83C89733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36989" y="4273097"/>
            <a:ext cx="370002" cy="359427"/>
          </a:xfrm>
          <a:prstGeom prst="rect">
            <a:avLst/>
          </a:prstGeom>
          <a:effectLst/>
        </p:spPr>
      </p:pic>
      <p:pic>
        <p:nvPicPr>
          <p:cNvPr id="36" name="그래픽 35">
            <a:extLst>
              <a:ext uri="{FF2B5EF4-FFF2-40B4-BE49-F238E27FC236}">
                <a16:creationId xmlns:a16="http://schemas.microsoft.com/office/drawing/2014/main" id="{1C5C6D24-579F-463D-8E57-F98857572EA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983925" y="4262427"/>
            <a:ext cx="314025" cy="29832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8867701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2E997D18-4C8C-4DC3-B27D-D99ADBFEE68D}"/>
              </a:ext>
            </a:extLst>
          </p:cNvPr>
          <p:cNvSpPr/>
          <p:nvPr/>
        </p:nvSpPr>
        <p:spPr>
          <a:xfrm>
            <a:off x="-1" y="1139370"/>
            <a:ext cx="5733144" cy="4579257"/>
          </a:xfrm>
          <a:prstGeom prst="rect">
            <a:avLst/>
          </a:prstGeom>
          <a:solidFill>
            <a:srgbClr val="989A6E"/>
          </a:solidFill>
          <a:ln w="9525" cap="flat">
            <a:noFill/>
            <a:prstDash val="solid"/>
            <a:miter/>
          </a:ln>
        </p:spPr>
        <p:txBody>
          <a:bodyPr lIns="0" tIns="0" rIns="0" bIns="0" rtlCol="0" anchor="ctr"/>
          <a:lstStyle/>
          <a:p>
            <a:pPr algn="ctr"/>
            <a:endParaRPr lang="ko-KR" altLang="en-US" dirty="0">
              <a:solidFill>
                <a:srgbClr val="FFEA6D"/>
              </a:solidFill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BC4800E-EA9E-4AC3-A0BC-730BEE6E6847}"/>
              </a:ext>
            </a:extLst>
          </p:cNvPr>
          <p:cNvSpPr txBox="1"/>
          <p:nvPr/>
        </p:nvSpPr>
        <p:spPr>
          <a:xfrm>
            <a:off x="464457" y="1799872"/>
            <a:ext cx="38172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Place subtitle text here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4D359C7-1B10-4F6B-8D7B-58E3B55082CD}"/>
              </a:ext>
            </a:extLst>
          </p:cNvPr>
          <p:cNvSpPr txBox="1"/>
          <p:nvPr/>
        </p:nvSpPr>
        <p:spPr>
          <a:xfrm>
            <a:off x="464458" y="4222237"/>
            <a:ext cx="38172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4D4D4D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incididunt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ut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labore</a:t>
            </a:r>
            <a:r>
              <a:rPr lang="en-US" altLang="ko-KR" dirty="0">
                <a:solidFill>
                  <a:schemeClr val="bg1"/>
                </a:solidFill>
              </a:rPr>
              <a:t> et dolore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DF87B091-31A8-415E-817A-126DA5C6CEC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14197974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E6DA8FA8-D20A-4BEE-8734-FEEA8FBE79A9}"/>
              </a:ext>
            </a:extLst>
          </p:cNvPr>
          <p:cNvSpPr txBox="1"/>
          <p:nvPr/>
        </p:nvSpPr>
        <p:spPr>
          <a:xfrm>
            <a:off x="2168020" y="3496154"/>
            <a:ext cx="33982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adipisicing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CFAA5217-971F-4A1A-8938-14B7D49DFFBC}"/>
              </a:ext>
            </a:extLst>
          </p:cNvPr>
          <p:cNvSpPr/>
          <p:nvPr/>
        </p:nvSpPr>
        <p:spPr>
          <a:xfrm>
            <a:off x="2168017" y="2838627"/>
            <a:ext cx="339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Lorem ipsum</a:t>
            </a:r>
            <a:endParaRPr lang="ko-KR" altLang="en-US" sz="2800" dirty="0"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E20B4A4-F7E8-4F95-B6A8-A03DB80383C9}"/>
              </a:ext>
            </a:extLst>
          </p:cNvPr>
          <p:cNvSpPr txBox="1"/>
          <p:nvPr/>
        </p:nvSpPr>
        <p:spPr>
          <a:xfrm>
            <a:off x="6625720" y="3496154"/>
            <a:ext cx="33982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adipisicing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5CFBA2F3-5B2D-4100-BD0A-CD74CD4233F0}"/>
              </a:ext>
            </a:extLst>
          </p:cNvPr>
          <p:cNvSpPr/>
          <p:nvPr/>
        </p:nvSpPr>
        <p:spPr>
          <a:xfrm>
            <a:off x="6625717" y="2838627"/>
            <a:ext cx="3390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Lorem ipsum</a:t>
            </a:r>
            <a:endParaRPr lang="ko-KR" altLang="en-US" sz="2800" dirty="0">
              <a:latin typeface="+mj-lt"/>
            </a:endParaRPr>
          </a:p>
        </p:txBody>
      </p:sp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EFC4ED0B-6C17-441F-B113-6205BA9F24D7}"/>
              </a:ext>
            </a:extLst>
          </p:cNvPr>
          <p:cNvSpPr/>
          <p:nvPr/>
        </p:nvSpPr>
        <p:spPr>
          <a:xfrm>
            <a:off x="6625717" y="1996412"/>
            <a:ext cx="615471" cy="615471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989A6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6E36C444-38F6-458A-9F48-A96234A3FE3F}"/>
              </a:ext>
            </a:extLst>
          </p:cNvPr>
          <p:cNvSpPr/>
          <p:nvPr/>
        </p:nvSpPr>
        <p:spPr>
          <a:xfrm>
            <a:off x="2263746" y="2056458"/>
            <a:ext cx="615471" cy="495379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989A6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064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3708400" y="3510839"/>
            <a:ext cx="477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3768664" y="4236187"/>
            <a:ext cx="47065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01:00pm ~ 01:30pm</a:t>
            </a:r>
            <a:endParaRPr lang="ko-KR" altLang="en-US" sz="2000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221703"/>
            <a:ext cx="1027384" cy="1170074"/>
            <a:chOff x="6830083" y="5571172"/>
            <a:chExt cx="342900" cy="390525"/>
          </a:xfrm>
          <a:solidFill>
            <a:srgbClr val="989A6E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그래픽 1">
            <a:extLst>
              <a:ext uri="{FF2B5EF4-FFF2-40B4-BE49-F238E27FC236}">
                <a16:creationId xmlns:a16="http://schemas.microsoft.com/office/drawing/2014/main" id="{2BD8D3F8-FCF3-407E-AD9A-F138E7F70142}"/>
              </a:ext>
            </a:extLst>
          </p:cNvPr>
          <p:cNvGrpSpPr/>
          <p:nvPr/>
        </p:nvGrpSpPr>
        <p:grpSpPr>
          <a:xfrm>
            <a:off x="453091" y="1157957"/>
            <a:ext cx="11082618" cy="5461000"/>
            <a:chOff x="1311832" y="1528784"/>
            <a:chExt cx="9568336" cy="4714832"/>
          </a:xfrm>
          <a:solidFill>
            <a:srgbClr val="E7E6DD"/>
          </a:solidFill>
        </p:grpSpPr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04C2512F-0BFC-4650-9DB8-48EFC446AFE0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A8FA9112-B8BB-488F-872E-37C91613C7FF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85C6FB8B-83FE-41A8-A7E1-3A98857A9D49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BAC7F9E5-980D-4D36-BDA5-E9AAE3DF3BEA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4C5B3F14-B33A-42F1-A5A7-EE311E45E63D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CABFB49C-8EF7-44AE-8F7E-5365E2CB124B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C0F0E5BD-A8C8-42C4-BA94-70DCF3E0D966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B2BAB90B-F1F7-4867-BA71-29C3AD9C957C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761F0500-7058-4959-A25A-40C9C146D91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B711925D-317C-4AC5-885C-4CFCE9A05EFB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1A8BD2D6-8EF0-4122-BC23-55244E7698A5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039D60B-8ECF-4F1C-837A-9B56D9497D08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99D20D97-11EE-44EA-A344-8BA1F1EF5A36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5C22B0E5-DF31-4486-AF78-F02BB90404B3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5E22370-6447-42DB-9C96-208DED8205CC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3ACDD5A8-63D7-4E17-B4E4-CF7A5D6A45CC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AF24D10E-3201-4206-8FE4-AD3D064AE7FE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60EC129B-AC49-43B1-86EE-F983FE564010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67BACA72-CE75-4709-AA86-A5501B08E0E7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A1DF233E-ED04-41B0-A023-0C2838556665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DD126C0E-D13E-4CF9-8B9A-78711CD1F3D2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FFD757A9-1A65-49AC-B5D7-B24103F89595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282009D-3473-404B-8804-0198D976EBDE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26470B40-7E79-421B-8697-2CC7C179E857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78039438-0C70-46B0-950B-D158D7E86C79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A8D6A494-E8EA-45E9-A597-A0E3924D4AFF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3E56E7B2-F0CD-4F2B-8D1E-08D37E7C4F33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F54E51AE-28F4-40C4-98CA-14897F8A9606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AA46031D-F1EA-420A-8A8D-8F32AD633406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51F207A8-A451-4437-9CF6-144CC0466F8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88F5554A-E645-40D6-8227-F2A770DA938C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E0F80FF7-2054-49A9-8A58-5B0E5DC1A480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D9433CC2-5078-4819-8832-9369D9237408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2A3923DA-9C40-44B7-A5B7-2AD38B51C89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14C1B770-2C9C-4483-8E50-EC4B94E926AD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7EC44AC8-51F1-44E7-BEB6-6280880FA230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46CEE31E-F00C-4CB4-94DA-47AC27EC2AFF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75D4D801-8093-4E0E-B29A-94CACA4D7F7C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DEE903A9-741A-4352-9A4B-61E6F7A0D0D1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29E381A5-9152-4711-9B41-0549874A78BA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A40176A8-B0FB-49A3-97BC-0B8D9AE74FC2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66222DDF-D954-4C2D-9C2B-2440225BE237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A1B26298-400D-4090-B662-CB37E25D96A8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387FB07A-3454-4A4B-8E02-4A88BE4E86BE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21D09DD9-C7DA-4434-A2E2-10B9EB88658F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BFA46C32-64DA-43D7-9CDA-0E4B43CFFDD0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6379094A-88EA-4859-8694-246DF943F17E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8390F40-BF63-4F3B-93A2-A6291C416CD8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13293302-B5B4-4AAC-8CA6-C09DAF2957F2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1EE4988C-561E-4590-84C7-280674EBB6F9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D3069D1A-F1E0-473E-A001-0EB755CBE0E9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7E8CD0E7-D1A0-42DA-944A-C11253087E88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C201F326-D934-4AAC-8C2D-10BD5246F510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10E0018-9E0F-488D-B8BA-5CF36E6B460E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516723EC-D8C2-4579-A51B-C9EB9AC9978C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FA6368EE-2610-41A3-9BBD-B08A660D7909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6D634B8B-F0E6-4B91-910B-D4A4AF465343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D4748950-02A8-4D90-B20F-806111DCAF9B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17742287-69BD-411A-93AC-68D9C5CBFE06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EE2A8994-989E-40EB-A7DA-C88EACA461FF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6053A926-744A-43BB-A528-1A26BAC956C8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0CA9EB93-BE25-495F-B763-992CEC6E2BDA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A2ACF35C-60E9-4167-B93C-8964C08A4B8F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B3D20C16-099A-49F6-A980-735D57A6E4BF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E1E92B7-9429-46E9-9507-2C0F0ACFBDFE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820460C0-E2CF-4721-A626-40B5E33914B6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9D2C6D82-70B1-43F0-B64A-2E178AE9AE3B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D195C6AC-A5D6-4273-83A0-CA909C5F277C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53F37C33-604F-4704-9788-F7FCD7CF949B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678C7061-FA3C-46DF-A8A1-6B961B7A0227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E32B5206-D41E-471A-A61D-A0BAD5E031EB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EFF7F81-129D-4CC8-833F-B4990E3CB73E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9A298A83-362D-49BA-94EA-11BD68298FD4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74617F08-A50F-4908-973E-40B24C28D304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9FC91D67-C2A4-4468-973B-6CE161EF6054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E6150401-ED8B-4E55-9150-D0AA82FECD9A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615BBB1F-EB4F-422F-8A4E-0593F7E22C6D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B2BACA5A-C13F-4F00-A21F-6146D8BD8DDC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2D9C7B93-12F3-4AA5-8457-7D00E9140196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5D4AD4D3-E62D-40B2-A2C6-9500F5995745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ABC17745-935B-44E8-9F93-0459B212CC73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44A0D235-B53D-4020-B3F8-42C3CAC3AD88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70A06F33-6B7D-4650-BB03-FD1DFC233D26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39DC7598-4410-472D-9589-584A3D1414A2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562EBA14-DEF9-440F-8CDF-67DEB51D6C3B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06065CAD-6862-46CF-954C-DDC0C54A4F31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2982D0A7-E6B3-44D4-ACC7-17F5E2249CDD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11F88C35-E773-4901-9C7D-4675F0BC2B04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4F04EBF0-0F85-44B8-B908-FEA86A5EE903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61E2BEA2-DC37-4615-875F-96F2693FD608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E8987466-E210-4B24-8BE4-B906C35424D9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3D743F05-E7CB-4FC4-8596-6B64028C22E4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728574BB-9707-4B13-A8CD-70F3A7C0CDEB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71DD8152-47A1-46D7-99FF-D6B4215BD5C2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5AD436DC-90F4-488F-AE6F-6D79E3471E9C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70C5F2A3-4F7B-4E86-9248-A1DD95168A6D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360EF7F3-29B3-4C3F-AF09-D6D2EC5DFAC3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B0FC7B8A-745A-4DC8-9858-1CFD3D306B92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E716BED1-9DAE-4EA1-9A14-EED8B0BC0E45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1FEC5CF3-C1D6-4997-B7E8-D0EFFBF5256E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F2E8702F-4DFA-4FD5-8E30-18F12FD7F0E1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330CA317-E4C4-40E4-8FE9-B786742FAC0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C9AFFB13-1839-4EC7-B707-020D307FF909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3EF231EE-03E7-40F4-8C08-A49A02F5F782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270DCEB3-8F91-4F99-9FDB-C44C812A17CC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9A14DFC4-59A1-4023-B34C-A111C83EAF1F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A99E0F0D-0333-4F81-AA8F-F99B91CFAFB3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CE6043FD-0A05-4A38-AF42-26C548E55574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9872C594-C1B6-480B-A4AD-E520F6549A81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125A6AF7-C794-4445-B5A6-FFCA8BA3C1EB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AF31BD5-0DBC-460A-B483-3E43478B041A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72201BE-1EF8-4D58-8BB5-CF24A89E6C01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183B0B27-2DDA-4FC9-90CC-F71D80F8E626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7FBDA751-F34B-484A-B31C-0019B63A4BA0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BFBBAAE3-7F6C-428A-9547-1A20F48BA618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BFB50B4F-4FF5-4329-81CD-D823364CEAFE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0CF4F3FD-A2AA-4F2F-9B55-CD5B2E77E1B1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F9313BB7-2FD8-4677-919B-EF8E3766A791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46D273E9-3478-4FD4-88DB-52E0DBDF6966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87ECA49D-AD55-4524-A858-DFF3FFE0004E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4AA0B3B5-DC30-4F64-8917-B6E4889FE009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7BD1FF21-391E-46E4-AC02-158D1375CC0B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E6358431-9AC6-43A8-9B2F-EE924DAC09C0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69905AE5-C7C6-47A5-833A-B0E1A3B3281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061B992D-029A-48D5-BE16-DF77663677D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989A6E"/>
            </a:solidFill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DBF6ADB8-B9C0-46D5-8133-E6BDAF76CECF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A4F3D0DF-325F-4C15-B7B5-5A26B8DD294E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6CE3659-4373-4D4B-BFF5-753DAB488B2B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D1589D1F-ABD5-46F7-84DC-F441CA7959AD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96461C47-B5B4-4924-8669-DB0E3F060B60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709BFE64-6600-4644-8816-EFBFC42885EE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rgbClr val="989A6E"/>
            </a:solidFill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9267677A-A007-4473-AF5D-7995CD44B052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A9467D38-89BF-45B5-A411-78ABC53B4395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989A6E"/>
            </a:solidFill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18D65AB-B755-4E5B-8015-0BE3C496197B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E648D22C-9D82-48BF-A0AC-AFE13FA23579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AACCABCB-198B-4912-B669-9ACF4A9D93C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DCFBDAAC-D4C9-4DD3-919E-DB45ED335FA5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B93CC97B-801E-4A89-8C67-0A65711ED7A2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410762ED-327D-4AC2-85DB-BB6CBDFB1F4E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89DD54B7-AFE8-4B94-ACA6-F0DA7C27DB9F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2D955710-56DE-4B6F-99EC-3336D00856F9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8BCD8F9C-0714-49B1-8BE8-A60F5B616C41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15B640D3-C868-401B-9E6C-2C76CF05D95B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7DA13D90-30C5-416E-BD95-64D9FC1A13C6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635B4205-E789-44EE-8BA3-538F6B17BD6D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20E87D59-D2C7-44E6-864A-D55F84563451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E701C711-E957-41B0-9C96-4696AD4DB457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C2AE8054-EA1F-4673-A972-1B5A4A7AA947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F8B4B27-50C4-4B00-8601-291E4F356869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D228093E-9460-46C3-974E-7D2A8CB307DD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85A0C2EB-E3DE-4A8D-B0E3-96AD3758F13A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BBBB86C9-1AE9-4D11-AC41-97E369052CBA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989A6E"/>
            </a:solidFill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4E90508E-3E34-4124-B4BB-CBAD980987E3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A471CB1E-9136-421B-A021-D8709648F517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B37949EA-FFA8-43C4-8448-D8B7C961D6C8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7EF6D587-6EA2-43A9-916C-D0BF47B47004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9936B05B-37CC-4324-8AE1-0CB1A798EDD9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47E1DE3F-BAFF-42A7-851B-027A90F8B678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40638856-3C2C-4154-9B34-282CEB456A3F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4FEB5AE8-5982-4670-8C9F-2058AF48B17E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10A2E046-B15A-4E99-BBAB-0368D5AA3587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47647164-303B-42A2-9A8A-8E5D22A1F489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02EDFD2E-84A5-4F3B-902A-BFDF9F62F878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2995D2B-8D24-44F2-AA90-84E2DDD1DFE0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6BAAA4A4-9D74-480D-B86E-6FDEC1745817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0FDD6838-B680-4298-B9DE-87AC5E7D0AF6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03B4E0CE-C9C2-48A3-B2DF-CD2670214687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A519504E-F68E-4EEE-B8DA-B2F64AA31D17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B08EB2D1-D2D2-4630-9679-0DC9826248C0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FBBAC2CF-33CF-44D5-8EC4-9C6128A90092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444AB2D0-0458-492C-AFBC-11FC09EECF88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F61DE1BB-9B1C-4FD8-B578-32658ADB4CEF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DD62A299-C5D9-442C-BF6C-7C6606731F19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A497C246-C38C-445A-8978-8CFD621CE814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62FA0067-CDDE-4B44-87C0-6BA99F42889D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0D2C048-7082-4910-82AF-523D6D28D40E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FFB19D70-84B5-4095-BBA3-F82F36416B2B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D3CBA6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5" name="자유형: 도형 364">
            <a:extLst>
              <a:ext uri="{FF2B5EF4-FFF2-40B4-BE49-F238E27FC236}">
                <a16:creationId xmlns:a16="http://schemas.microsoft.com/office/drawing/2014/main" id="{FF4C7ABF-AD06-43A5-B9B2-1855AE3332EF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183B3D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6" name="자유형: 도형 365">
            <a:extLst>
              <a:ext uri="{FF2B5EF4-FFF2-40B4-BE49-F238E27FC236}">
                <a16:creationId xmlns:a16="http://schemas.microsoft.com/office/drawing/2014/main" id="{FFBCBCDE-10BE-466D-9ED4-818237D62E8B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183B3D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7" name="자유형: 도형 366">
            <a:extLst>
              <a:ext uri="{FF2B5EF4-FFF2-40B4-BE49-F238E27FC236}">
                <a16:creationId xmlns:a16="http://schemas.microsoft.com/office/drawing/2014/main" id="{830B0656-907D-4F4D-8307-F598C5DA25F4}"/>
              </a:ext>
            </a:extLst>
          </p:cNvPr>
          <p:cNvSpPr/>
          <p:nvPr/>
        </p:nvSpPr>
        <p:spPr>
          <a:xfrm>
            <a:off x="5471638" y="2436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183B3D"/>
          </a:solidFill>
          <a:ln w="9525" cap="flat">
            <a:noFill/>
            <a:prstDash val="solid"/>
            <a:miter/>
          </a:ln>
        </p:spPr>
        <p:txBody>
          <a:bodyPr rtlCol="0" anchor="t" anchorCtr="0"/>
          <a:lstStyle/>
          <a:p>
            <a:pPr algn="ctr"/>
            <a:endParaRPr lang="ko-KR" altLang="en-US" b="1">
              <a:solidFill>
                <a:schemeClr val="bg1"/>
              </a:solidFill>
            </a:endParaRPr>
          </a:p>
        </p:txBody>
      </p:sp>
      <p:sp>
        <p:nvSpPr>
          <p:cNvPr id="368" name="TextBox 367">
            <a:extLst>
              <a:ext uri="{FF2B5EF4-FFF2-40B4-BE49-F238E27FC236}">
                <a16:creationId xmlns:a16="http://schemas.microsoft.com/office/drawing/2014/main" id="{65A34772-DD43-468D-8BC3-C108E4F07189}"/>
              </a:ext>
            </a:extLst>
          </p:cNvPr>
          <p:cNvSpPr txBox="1"/>
          <p:nvPr/>
        </p:nvSpPr>
        <p:spPr>
          <a:xfrm>
            <a:off x="2484726" y="368146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  <a:cs typeface="Arial" panose="020B0604020202020204" pitchFamily="34" charset="0"/>
              </a:rPr>
              <a:t>World Map Slide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9942E00A-62A7-4400-97AF-AC9995B6A9F6}"/>
              </a:ext>
            </a:extLst>
          </p:cNvPr>
          <p:cNvSpPr txBox="1"/>
          <p:nvPr/>
        </p:nvSpPr>
        <p:spPr>
          <a:xfrm>
            <a:off x="4356099" y="1273621"/>
            <a:ext cx="3479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60DCC3-C416-43B6-8075-10355726EB38}"/>
              </a:ext>
            </a:extLst>
          </p:cNvPr>
          <p:cNvSpPr txBox="1"/>
          <p:nvPr/>
        </p:nvSpPr>
        <p:spPr>
          <a:xfrm>
            <a:off x="4356099" y="1843561"/>
            <a:ext cx="3479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endParaRPr lang="ko-KR" altLang="en-US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02C995F-29E9-473F-A054-5853310BBF64}"/>
              </a:ext>
            </a:extLst>
          </p:cNvPr>
          <p:cNvSpPr txBox="1"/>
          <p:nvPr/>
        </p:nvSpPr>
        <p:spPr>
          <a:xfrm>
            <a:off x="2152373" y="4199385"/>
            <a:ext cx="24708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147F0049-E4A0-42C1-9755-4DCBF937CC9A}"/>
              </a:ext>
            </a:extLst>
          </p:cNvPr>
          <p:cNvSpPr/>
          <p:nvPr/>
        </p:nvSpPr>
        <p:spPr>
          <a:xfrm>
            <a:off x="2152373" y="3779974"/>
            <a:ext cx="2470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80085C26-A02D-4E5E-913B-654E43F090B2}"/>
              </a:ext>
            </a:extLst>
          </p:cNvPr>
          <p:cNvSpPr/>
          <p:nvPr/>
        </p:nvSpPr>
        <p:spPr>
          <a:xfrm>
            <a:off x="2899623" y="3096588"/>
            <a:ext cx="99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dirty="0">
                <a:latin typeface="+mj-lt"/>
              </a:rPr>
              <a:t>01</a:t>
            </a:r>
            <a:endParaRPr lang="ko-KR" altLang="en-US" sz="3600" dirty="0"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30C774F-0BC7-48F5-ACE6-60AC509F3087}"/>
              </a:ext>
            </a:extLst>
          </p:cNvPr>
          <p:cNvSpPr txBox="1"/>
          <p:nvPr/>
        </p:nvSpPr>
        <p:spPr>
          <a:xfrm>
            <a:off x="4860556" y="4199385"/>
            <a:ext cx="24708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87ACDBE9-C80F-4555-BA0B-15FDB9DB0050}"/>
              </a:ext>
            </a:extLst>
          </p:cNvPr>
          <p:cNvSpPr/>
          <p:nvPr/>
        </p:nvSpPr>
        <p:spPr>
          <a:xfrm>
            <a:off x="4860556" y="3779974"/>
            <a:ext cx="2470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97315E18-D8EA-4435-BED7-3D87F8F2FE88}"/>
              </a:ext>
            </a:extLst>
          </p:cNvPr>
          <p:cNvSpPr/>
          <p:nvPr/>
        </p:nvSpPr>
        <p:spPr>
          <a:xfrm>
            <a:off x="5594366" y="3096588"/>
            <a:ext cx="112029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dirty="0">
                <a:latin typeface="+mj-lt"/>
              </a:rPr>
              <a:t>02</a:t>
            </a:r>
            <a:endParaRPr lang="ko-KR" altLang="en-US" sz="3600" dirty="0"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C4FB0A5-0571-41A1-86F8-060460816C1B}"/>
              </a:ext>
            </a:extLst>
          </p:cNvPr>
          <p:cNvSpPr txBox="1"/>
          <p:nvPr/>
        </p:nvSpPr>
        <p:spPr>
          <a:xfrm>
            <a:off x="7568739" y="4199385"/>
            <a:ext cx="24708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AD8A8E46-B762-4FEB-A79E-589FA075FC59}"/>
              </a:ext>
            </a:extLst>
          </p:cNvPr>
          <p:cNvSpPr/>
          <p:nvPr/>
        </p:nvSpPr>
        <p:spPr>
          <a:xfrm>
            <a:off x="7568739" y="3779974"/>
            <a:ext cx="247088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E0B6D4DA-C64F-4D99-8FCD-2B6BD1196CBF}"/>
              </a:ext>
            </a:extLst>
          </p:cNvPr>
          <p:cNvSpPr/>
          <p:nvPr/>
        </p:nvSpPr>
        <p:spPr>
          <a:xfrm>
            <a:off x="8303460" y="3096588"/>
            <a:ext cx="11120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3600" dirty="0">
                <a:latin typeface="+mj-lt"/>
              </a:rPr>
              <a:t>03</a:t>
            </a:r>
            <a:endParaRPr lang="ko-KR" altLang="en-US" sz="3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6FBD7F19-F220-45B2-BF0C-D2CF9DEDEDAC}"/>
              </a:ext>
            </a:extLst>
          </p:cNvPr>
          <p:cNvSpPr txBox="1"/>
          <p:nvPr/>
        </p:nvSpPr>
        <p:spPr>
          <a:xfrm>
            <a:off x="5655921" y="1296988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/>
              <a:t>Title text block &amp;</a:t>
            </a:r>
          </a:p>
          <a:p>
            <a:r>
              <a:rPr lang="en-US" altLang="ko-KR" sz="2800" b="0" dirty="0"/>
              <a:t>Mobile project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1F261C-D5F7-441B-A2EA-0F2E900E22AA}"/>
              </a:ext>
            </a:extLst>
          </p:cNvPr>
          <p:cNvSpPr txBox="1"/>
          <p:nvPr/>
        </p:nvSpPr>
        <p:spPr>
          <a:xfrm>
            <a:off x="5655921" y="2374206"/>
            <a:ext cx="501769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 Duis </a:t>
            </a:r>
            <a:r>
              <a:rPr lang="en-US" altLang="ko-KR" sz="1400" dirty="0" err="1"/>
              <a:t>aute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irure</a:t>
            </a:r>
            <a:r>
              <a:rPr lang="en-US" altLang="ko-KR" sz="1400" dirty="0"/>
              <a:t> dolor in </a:t>
            </a:r>
            <a:r>
              <a:rPr lang="en-US" altLang="ko-KR" sz="1400" dirty="0" err="1"/>
              <a:t>reprehenderit</a:t>
            </a:r>
            <a:r>
              <a:rPr lang="en-US" altLang="ko-KR" sz="1400" dirty="0"/>
              <a:t> in </a:t>
            </a:r>
            <a:r>
              <a:rPr lang="en-US" altLang="ko-KR" sz="1400" dirty="0" err="1"/>
              <a:t>voluptate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velit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esse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cillum</a:t>
            </a:r>
            <a:r>
              <a:rPr lang="en-US" altLang="ko-KR" sz="1400" dirty="0"/>
              <a:t> dolore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</a:t>
            </a:r>
            <a:r>
              <a:rPr lang="en-US" altLang="ko-KR" sz="1400" dirty="0" err="1"/>
              <a:t>fugiat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nulla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pariatur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 err="1"/>
              <a:t>Excepteur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sint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occaecat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cupidatat</a:t>
            </a:r>
            <a:r>
              <a:rPr lang="en-US" altLang="ko-KR" sz="1400" dirty="0"/>
              <a:t> non </a:t>
            </a:r>
            <a:r>
              <a:rPr lang="en-US" altLang="ko-KR" sz="1400" dirty="0" err="1"/>
              <a:t>proident</a:t>
            </a:r>
            <a:r>
              <a:rPr lang="en-US" altLang="ko-KR" sz="1400" dirty="0"/>
              <a:t>!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77C8D883-D60C-4459-85B2-7140E2125F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284" y="457200"/>
            <a:ext cx="3124556" cy="5943600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DEB181D3-CB62-4E2A-8C3A-262B726CEA2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DA8DD624-D206-4102-B8E1-3E6C09C2CB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74" y="725704"/>
            <a:ext cx="1223580" cy="20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6066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D1119467-6536-4245-B6A1-56E275127D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05" y="457200"/>
            <a:ext cx="4623712" cy="59436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EEB7D1F-3A7F-41BD-9AF1-02AF337E0D3D}"/>
              </a:ext>
            </a:extLst>
          </p:cNvPr>
          <p:cNvSpPr txBox="1"/>
          <p:nvPr/>
        </p:nvSpPr>
        <p:spPr>
          <a:xfrm>
            <a:off x="6096000" y="1376819"/>
            <a:ext cx="501769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/>
              <a:t>Title text block &amp;</a:t>
            </a:r>
          </a:p>
          <a:p>
            <a:r>
              <a:rPr lang="en-US" altLang="ko-KR" sz="2800" b="0" dirty="0"/>
              <a:t>Tablet project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95EBAD6-913E-40E0-89A1-C1F8AD2C9C96}"/>
              </a:ext>
            </a:extLst>
          </p:cNvPr>
          <p:cNvSpPr txBox="1"/>
          <p:nvPr/>
        </p:nvSpPr>
        <p:spPr>
          <a:xfrm>
            <a:off x="6096000" y="2454037"/>
            <a:ext cx="501769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 Duis </a:t>
            </a:r>
            <a:r>
              <a:rPr lang="en-US" altLang="ko-KR" sz="1400" dirty="0" err="1"/>
              <a:t>aute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irure</a:t>
            </a:r>
            <a:r>
              <a:rPr lang="en-US" altLang="ko-KR" sz="1400" dirty="0"/>
              <a:t> dolor in </a:t>
            </a:r>
            <a:r>
              <a:rPr lang="en-US" altLang="ko-KR" sz="1400" dirty="0" err="1"/>
              <a:t>reprehenderit</a:t>
            </a:r>
            <a:r>
              <a:rPr lang="en-US" altLang="ko-KR" sz="1400" dirty="0"/>
              <a:t> in </a:t>
            </a:r>
            <a:r>
              <a:rPr lang="en-US" altLang="ko-KR" sz="1400" dirty="0" err="1"/>
              <a:t>voluptate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velit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esse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cillum</a:t>
            </a:r>
            <a:r>
              <a:rPr lang="en-US" altLang="ko-KR" sz="1400" dirty="0"/>
              <a:t> dolore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</a:t>
            </a:r>
            <a:r>
              <a:rPr lang="en-US" altLang="ko-KR" sz="1400" dirty="0" err="1"/>
              <a:t>fugiat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nulla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pariatur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 err="1"/>
              <a:t>Excepteur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sint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occaecat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cupidatat</a:t>
            </a:r>
            <a:r>
              <a:rPr lang="en-US" altLang="ko-KR" sz="1400" dirty="0"/>
              <a:t> non </a:t>
            </a:r>
            <a:r>
              <a:rPr lang="en-US" altLang="ko-KR" sz="1400" dirty="0" err="1"/>
              <a:t>proident</a:t>
            </a:r>
            <a:r>
              <a:rPr lang="en-US" altLang="ko-KR" sz="1400" dirty="0"/>
              <a:t>!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89ECFC6-C07D-458C-BC8B-F5EA58C5F1F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5986656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D763197-BB74-411B-9368-DD66C860B75C}"/>
              </a:ext>
            </a:extLst>
          </p:cNvPr>
          <p:cNvSpPr txBox="1"/>
          <p:nvPr/>
        </p:nvSpPr>
        <p:spPr>
          <a:xfrm>
            <a:off x="7685281" y="2088981"/>
            <a:ext cx="3712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Desktop project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33FF33-BE19-4476-A17B-AD960F388664}"/>
              </a:ext>
            </a:extLst>
          </p:cNvPr>
          <p:cNvSpPr txBox="1"/>
          <p:nvPr/>
        </p:nvSpPr>
        <p:spPr>
          <a:xfrm>
            <a:off x="7685282" y="2919978"/>
            <a:ext cx="371254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E33965FB-134D-4F1B-833E-42DC37E567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73" y="1044490"/>
            <a:ext cx="7745347" cy="4769019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AEE459EA-7A19-46C2-BB7A-C1524E5762B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5291212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F6C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398754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508" name="TextBox 507">
            <a:extLst>
              <a:ext uri="{FF2B5EF4-FFF2-40B4-BE49-F238E27FC236}">
                <a16:creationId xmlns:a16="http://schemas.microsoft.com/office/drawing/2014/main" id="{C60D6E97-FAA2-4B0B-8F28-38FD6A557F23}"/>
              </a:ext>
            </a:extLst>
          </p:cNvPr>
          <p:cNvSpPr txBox="1"/>
          <p:nvPr/>
        </p:nvSpPr>
        <p:spPr>
          <a:xfrm>
            <a:off x="8978001" y="3814777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pic>
        <p:nvPicPr>
          <p:cNvPr id="509" name="그래픽 508">
            <a:extLst>
              <a:ext uri="{FF2B5EF4-FFF2-40B4-BE49-F238E27FC236}">
                <a16:creationId xmlns:a16="http://schemas.microsoft.com/office/drawing/2014/main" id="{E68556BD-8766-476B-9CDC-431C50806A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886" y="747555"/>
            <a:ext cx="544232" cy="412564"/>
          </a:xfrm>
          <a:prstGeom prst="rect">
            <a:avLst/>
          </a:prstGeom>
        </p:spPr>
      </p:pic>
      <p:pic>
        <p:nvPicPr>
          <p:cNvPr id="510" name="그래픽 509">
            <a:extLst>
              <a:ext uri="{FF2B5EF4-FFF2-40B4-BE49-F238E27FC236}">
                <a16:creationId xmlns:a16="http://schemas.microsoft.com/office/drawing/2014/main" id="{267A6217-4655-4BA6-B551-6A1A9AC419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6640" y="751943"/>
            <a:ext cx="474010" cy="403786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A4D3EE62-4F7F-4E19-8F1D-01F0DDC18F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42238" y="716832"/>
            <a:ext cx="535454" cy="474008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3774F867-ECD5-49A5-9D82-4C0D0E2A8A6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0805" y="708054"/>
            <a:ext cx="465232" cy="491564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C8DA7815-7F25-46F1-AE30-6B517440E4D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00586" y="703665"/>
            <a:ext cx="535456" cy="500344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E4293916-790D-4E0B-B858-9ABA2B87BB3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09970" y="686109"/>
            <a:ext cx="517900" cy="535456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C39B0C44-25FA-4820-B1D5-06894E197CD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56333" y="743165"/>
            <a:ext cx="474010" cy="421342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8F9EBCCF-F760-4BDC-BCFF-97E80453D6A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04459" y="721221"/>
            <a:ext cx="359896" cy="465232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9810696E-EF53-483E-838F-DEDAE521429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69953" y="760721"/>
            <a:ext cx="430120" cy="386230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A7E6D7B2-90A6-4AAE-979E-171F860BABCC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47026" y="725609"/>
            <a:ext cx="324786" cy="456454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84DB43B9-DC62-4A4F-A2E9-4B4B666244E5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66483" y="791445"/>
            <a:ext cx="544232" cy="324784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38C9B30D-27BB-4DF6-9D9E-1F24F38FD0A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80812" y="712443"/>
            <a:ext cx="307230" cy="482788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716A0736-9BD3-4FBA-AE4B-C9474862E3B4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53832" y="1530457"/>
            <a:ext cx="500342" cy="324784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534BCF9E-9EA6-418E-A753-50A18BC4FA81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299808" y="1442677"/>
            <a:ext cx="447676" cy="50034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8A3F7896-CF19-4C27-AA6A-C85FC3014BF3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986127" y="1442677"/>
            <a:ext cx="447676" cy="500344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9EDC78D2-436F-4997-A22D-4AA4749518E6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3383976" y="1451455"/>
            <a:ext cx="368674" cy="482788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542F73BE-940F-4F6A-B948-6DA138382AD3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4084582" y="1429510"/>
            <a:ext cx="368674" cy="526676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816DDD48-AB9B-4448-8227-BEA78D5F2EEB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725612" y="1455844"/>
            <a:ext cx="535454" cy="474008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F0FF7CFB-6134-4926-95FC-55447B8F2B56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2581304" y="1460233"/>
            <a:ext cx="544232" cy="465232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57A834EC-727B-44BE-9F2A-0531E545073D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26403" y="1438288"/>
            <a:ext cx="316006" cy="509120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8EEC5C06-E6B7-406E-AA4B-EBC36FF974DF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26064" y="1429510"/>
            <a:ext cx="517898" cy="526676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7584B3D5-29D0-4D4A-A8C5-158C2BF5946D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16303" y="1442677"/>
            <a:ext cx="386230" cy="500344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D35D209D-9940-4C9E-BBF0-9D2A45D4F157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45484" y="1499733"/>
            <a:ext cx="386230" cy="386230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95FF26F7-D69E-47BD-ACFF-2AE8AB54DBDE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14978" y="1469011"/>
            <a:ext cx="438898" cy="447676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2A13FC6B-5ADA-495E-8CD4-5D666584C210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758" y="5719020"/>
            <a:ext cx="336488" cy="263338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24A98FFC-E8EC-46E8-ADAA-DEF9D97E9063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55401" y="5682445"/>
            <a:ext cx="336488" cy="336488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A0D57394-201D-4FC2-AED4-24449D96968F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08804" y="5682445"/>
            <a:ext cx="402322" cy="336488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3E71F97F-FE05-4383-A255-9CFBFDE75A63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681519" y="5678788"/>
            <a:ext cx="343804" cy="343804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3FFDA3A9-47BB-4853-A151-ACA831D257E4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81782" y="5656843"/>
            <a:ext cx="373064" cy="387694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AE927777-6642-4291-A487-1EEA8467C2F7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972" y="5661964"/>
            <a:ext cx="359896" cy="377452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B6F14AF7-2B23-4D95-AE59-727671184092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778279" y="5648796"/>
            <a:ext cx="430120" cy="403786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A301B987-CCCF-4236-9FA2-1433BCC235A6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391291" y="5653186"/>
            <a:ext cx="386230" cy="395008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FD9E39B4-1ED1-4192-8623-19E6E10C0627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1897" y="5683908"/>
            <a:ext cx="386230" cy="333562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3F0FC291-7030-46E6-80F3-B464456A20E0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03137" y="5648796"/>
            <a:ext cx="412564" cy="403786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086B6602-20C6-4520-A791-27237D9CE045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19150" y="5635630"/>
            <a:ext cx="438898" cy="430120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1D611B01-9B68-4B30-BDCD-EFF113BD8120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23756" y="5640018"/>
            <a:ext cx="421342" cy="421342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E7072C53-14E7-4E64-B089-058AE330472A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719665" y="2187344"/>
            <a:ext cx="368674" cy="377452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FDCCFB86-1AB2-4C11-91EE-FC9C39DE0258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30530" y="2182954"/>
            <a:ext cx="386230" cy="386230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8185D969-86E4-459A-9AE7-A0CFBB081B5C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1986127" y="2152232"/>
            <a:ext cx="447676" cy="447676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6D4C86CC-BB78-4062-8ABB-33FE9FC1CB48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26140" y="2174176"/>
            <a:ext cx="254562" cy="403786"/>
          </a:xfrm>
          <a:prstGeom prst="rect">
            <a:avLst/>
          </a:prstGeom>
        </p:spPr>
      </p:pic>
      <p:pic>
        <p:nvPicPr>
          <p:cNvPr id="549" name="그래픽 548">
            <a:extLst>
              <a:ext uri="{FF2B5EF4-FFF2-40B4-BE49-F238E27FC236}">
                <a16:creationId xmlns:a16="http://schemas.microsoft.com/office/drawing/2014/main" id="{C4A5F449-A6D5-40AF-8D3A-B8CAC269B8E3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62032" y="2191732"/>
            <a:ext cx="412564" cy="368674"/>
          </a:xfrm>
          <a:prstGeom prst="rect">
            <a:avLst/>
          </a:prstGeom>
        </p:spPr>
      </p:pic>
      <p:pic>
        <p:nvPicPr>
          <p:cNvPr id="550" name="그래픽 549">
            <a:extLst>
              <a:ext uri="{FF2B5EF4-FFF2-40B4-BE49-F238E27FC236}">
                <a16:creationId xmlns:a16="http://schemas.microsoft.com/office/drawing/2014/main" id="{71101BC1-33CA-4497-874F-8C75A44E22FB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62637" y="2156620"/>
            <a:ext cx="412566" cy="438898"/>
          </a:xfrm>
          <a:prstGeom prst="rect">
            <a:avLst/>
          </a:prstGeom>
        </p:spPr>
      </p:pic>
      <p:pic>
        <p:nvPicPr>
          <p:cNvPr id="551" name="그래픽 550">
            <a:extLst>
              <a:ext uri="{FF2B5EF4-FFF2-40B4-BE49-F238E27FC236}">
                <a16:creationId xmlns:a16="http://schemas.microsoft.com/office/drawing/2014/main" id="{2985B853-ED64-4E51-B4A5-002D8F8C2122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61669" y="2143454"/>
            <a:ext cx="263338" cy="465232"/>
          </a:xfrm>
          <a:prstGeom prst="rect">
            <a:avLst/>
          </a:prstGeom>
        </p:spPr>
      </p:pic>
      <p:pic>
        <p:nvPicPr>
          <p:cNvPr id="552" name="그래픽 551">
            <a:extLst>
              <a:ext uri="{FF2B5EF4-FFF2-40B4-BE49-F238E27FC236}">
                <a16:creationId xmlns:a16="http://schemas.microsoft.com/office/drawing/2014/main" id="{22CB4897-7BCA-4BCE-86B6-A9709110F4D2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13237" y="2143454"/>
            <a:ext cx="342340" cy="465232"/>
          </a:xfrm>
          <a:prstGeom prst="rect">
            <a:avLst/>
          </a:prstGeom>
        </p:spPr>
      </p:pic>
      <p:pic>
        <p:nvPicPr>
          <p:cNvPr id="553" name="그래픽 552">
            <a:extLst>
              <a:ext uri="{FF2B5EF4-FFF2-40B4-BE49-F238E27FC236}">
                <a16:creationId xmlns:a16="http://schemas.microsoft.com/office/drawing/2014/main" id="{2EFD87DD-9415-41CF-ADEF-B9DD91E78152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61175" y="2204900"/>
            <a:ext cx="447676" cy="342340"/>
          </a:xfrm>
          <a:prstGeom prst="rect">
            <a:avLst/>
          </a:prstGeom>
        </p:spPr>
      </p:pic>
      <p:pic>
        <p:nvPicPr>
          <p:cNvPr id="554" name="그래픽 553">
            <a:extLst>
              <a:ext uri="{FF2B5EF4-FFF2-40B4-BE49-F238E27FC236}">
                <a16:creationId xmlns:a16="http://schemas.microsoft.com/office/drawing/2014/main" id="{4DFD0ADB-E3FD-4007-9220-022471243AB2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03137" y="2196122"/>
            <a:ext cx="412564" cy="359896"/>
          </a:xfrm>
          <a:prstGeom prst="rect">
            <a:avLst/>
          </a:prstGeom>
        </p:spPr>
      </p:pic>
      <p:pic>
        <p:nvPicPr>
          <p:cNvPr id="555" name="그래픽 554">
            <a:extLst>
              <a:ext uri="{FF2B5EF4-FFF2-40B4-BE49-F238E27FC236}">
                <a16:creationId xmlns:a16="http://schemas.microsoft.com/office/drawing/2014/main" id="{B4185476-FD98-4584-ADAD-75682562E256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23540" y="2182954"/>
            <a:ext cx="430120" cy="386230"/>
          </a:xfrm>
          <a:prstGeom prst="rect">
            <a:avLst/>
          </a:prstGeom>
        </p:spPr>
      </p:pic>
      <p:pic>
        <p:nvPicPr>
          <p:cNvPr id="556" name="그래픽 555">
            <a:extLst>
              <a:ext uri="{FF2B5EF4-FFF2-40B4-BE49-F238E27FC236}">
                <a16:creationId xmlns:a16="http://schemas.microsoft.com/office/drawing/2014/main" id="{D389C003-4602-4D5A-B0F0-C961E0FB69A0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28145" y="2218066"/>
            <a:ext cx="412564" cy="316006"/>
          </a:xfrm>
          <a:prstGeom prst="rect">
            <a:avLst/>
          </a:prstGeom>
        </p:spPr>
      </p:pic>
      <p:pic>
        <p:nvPicPr>
          <p:cNvPr id="557" name="그래픽 556">
            <a:extLst>
              <a:ext uri="{FF2B5EF4-FFF2-40B4-BE49-F238E27FC236}">
                <a16:creationId xmlns:a16="http://schemas.microsoft.com/office/drawing/2014/main" id="{832B38DC-92B0-43AD-9554-8D2ED55BBB16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02109" y="2835627"/>
            <a:ext cx="403786" cy="403786"/>
          </a:xfrm>
          <a:prstGeom prst="rect">
            <a:avLst/>
          </a:prstGeom>
        </p:spPr>
      </p:pic>
      <p:pic>
        <p:nvPicPr>
          <p:cNvPr id="558" name="그래픽 557">
            <a:extLst>
              <a:ext uri="{FF2B5EF4-FFF2-40B4-BE49-F238E27FC236}">
                <a16:creationId xmlns:a16="http://schemas.microsoft.com/office/drawing/2014/main" id="{74318222-29C5-4D17-A1D6-A19B9D7F0E6D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44429" y="2865619"/>
            <a:ext cx="358434" cy="343804"/>
          </a:xfrm>
          <a:prstGeom prst="rect">
            <a:avLst/>
          </a:prstGeom>
        </p:spPr>
      </p:pic>
      <p:pic>
        <p:nvPicPr>
          <p:cNvPr id="559" name="그래픽 558">
            <a:extLst>
              <a:ext uri="{FF2B5EF4-FFF2-40B4-BE49-F238E27FC236}">
                <a16:creationId xmlns:a16="http://schemas.microsoft.com/office/drawing/2014/main" id="{8F1B2AEB-7201-44DF-818F-2190ED55E0E1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56350" y="2854646"/>
            <a:ext cx="307228" cy="365748"/>
          </a:xfrm>
          <a:prstGeom prst="rect">
            <a:avLst/>
          </a:prstGeom>
        </p:spPr>
      </p:pic>
      <p:pic>
        <p:nvPicPr>
          <p:cNvPr id="560" name="그래픽 559">
            <a:extLst>
              <a:ext uri="{FF2B5EF4-FFF2-40B4-BE49-F238E27FC236}">
                <a16:creationId xmlns:a16="http://schemas.microsoft.com/office/drawing/2014/main" id="{3B2A185C-3981-4CF4-9526-BA5902859D3A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77861" y="2836359"/>
            <a:ext cx="351118" cy="402324"/>
          </a:xfrm>
          <a:prstGeom prst="rect">
            <a:avLst/>
          </a:prstGeom>
        </p:spPr>
      </p:pic>
      <p:pic>
        <p:nvPicPr>
          <p:cNvPr id="561" name="그래픽 560">
            <a:extLst>
              <a:ext uri="{FF2B5EF4-FFF2-40B4-BE49-F238E27FC236}">
                <a16:creationId xmlns:a16="http://schemas.microsoft.com/office/drawing/2014/main" id="{27E666B7-DB5A-4CFD-8054-E1754B8BE582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340086" y="2796127"/>
            <a:ext cx="456454" cy="482788"/>
          </a:xfrm>
          <a:prstGeom prst="rect">
            <a:avLst/>
          </a:prstGeom>
        </p:spPr>
      </p:pic>
      <p:pic>
        <p:nvPicPr>
          <p:cNvPr id="562" name="그래픽 561">
            <a:extLst>
              <a:ext uri="{FF2B5EF4-FFF2-40B4-BE49-F238E27FC236}">
                <a16:creationId xmlns:a16="http://schemas.microsoft.com/office/drawing/2014/main" id="{3DDA5478-E1D1-476E-A45F-13071B087861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001192" y="2835627"/>
            <a:ext cx="535456" cy="403786"/>
          </a:xfrm>
          <a:prstGeom prst="rect">
            <a:avLst/>
          </a:prstGeom>
        </p:spPr>
      </p:pic>
      <p:pic>
        <p:nvPicPr>
          <p:cNvPr id="563" name="그래픽 562">
            <a:extLst>
              <a:ext uri="{FF2B5EF4-FFF2-40B4-BE49-F238E27FC236}">
                <a16:creationId xmlns:a16="http://schemas.microsoft.com/office/drawing/2014/main" id="{727032A8-0CF3-423F-AD6C-FE4704CA99E8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58011" y="2872933"/>
            <a:ext cx="270656" cy="329176"/>
          </a:xfrm>
          <a:prstGeom prst="rect">
            <a:avLst/>
          </a:prstGeom>
        </p:spPr>
      </p:pic>
      <p:pic>
        <p:nvPicPr>
          <p:cNvPr id="564" name="그래픽 563">
            <a:extLst>
              <a:ext uri="{FF2B5EF4-FFF2-40B4-BE49-F238E27FC236}">
                <a16:creationId xmlns:a16="http://schemas.microsoft.com/office/drawing/2014/main" id="{09C85F3C-2254-41A1-A3E4-2A79B1E214AC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357642" y="2931454"/>
            <a:ext cx="453528" cy="212134"/>
          </a:xfrm>
          <a:prstGeom prst="rect">
            <a:avLst/>
          </a:prstGeom>
        </p:spPr>
      </p:pic>
      <p:pic>
        <p:nvPicPr>
          <p:cNvPr id="565" name="그래픽 564">
            <a:extLst>
              <a:ext uri="{FF2B5EF4-FFF2-40B4-BE49-F238E27FC236}">
                <a16:creationId xmlns:a16="http://schemas.microsoft.com/office/drawing/2014/main" id="{D176CD25-A801-45FC-9DE3-97DBD63753C4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83851" y="2894879"/>
            <a:ext cx="402324" cy="285284"/>
          </a:xfrm>
          <a:prstGeom prst="rect">
            <a:avLst/>
          </a:prstGeom>
        </p:spPr>
      </p:pic>
      <p:pic>
        <p:nvPicPr>
          <p:cNvPr id="566" name="그래픽 565">
            <a:extLst>
              <a:ext uri="{FF2B5EF4-FFF2-40B4-BE49-F238E27FC236}">
                <a16:creationId xmlns:a16="http://schemas.microsoft.com/office/drawing/2014/main" id="{A100745D-F723-4B3C-9EDF-305B5235AFA0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22887" y="2850989"/>
            <a:ext cx="373064" cy="373064"/>
          </a:xfrm>
          <a:prstGeom prst="rect">
            <a:avLst/>
          </a:prstGeom>
        </p:spPr>
      </p:pic>
      <p:pic>
        <p:nvPicPr>
          <p:cNvPr id="567" name="그래픽 566">
            <a:extLst>
              <a:ext uri="{FF2B5EF4-FFF2-40B4-BE49-F238E27FC236}">
                <a16:creationId xmlns:a16="http://schemas.microsoft.com/office/drawing/2014/main" id="{48E7D5E3-D959-4B30-8BD6-D0396C43CB48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2068" y="2850989"/>
            <a:ext cx="373064" cy="373064"/>
          </a:xfrm>
          <a:prstGeom prst="rect">
            <a:avLst/>
          </a:prstGeom>
        </p:spPr>
      </p:pic>
      <p:pic>
        <p:nvPicPr>
          <p:cNvPr id="568" name="그래픽 567">
            <a:extLst>
              <a:ext uri="{FF2B5EF4-FFF2-40B4-BE49-F238E27FC236}">
                <a16:creationId xmlns:a16="http://schemas.microsoft.com/office/drawing/2014/main" id="{FB00B953-6000-4975-A01F-988214F3E0A8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062525" y="2840016"/>
            <a:ext cx="343804" cy="395008"/>
          </a:xfrm>
          <a:prstGeom prst="rect">
            <a:avLst/>
          </a:prstGeom>
        </p:spPr>
      </p:pic>
      <p:pic>
        <p:nvPicPr>
          <p:cNvPr id="569" name="그래픽 568">
            <a:extLst>
              <a:ext uri="{FF2B5EF4-FFF2-40B4-BE49-F238E27FC236}">
                <a16:creationId xmlns:a16="http://schemas.microsoft.com/office/drawing/2014/main" id="{766C00CF-C569-416A-81C5-A28CD3559C1B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17471" y="3564996"/>
            <a:ext cx="373064" cy="387694"/>
          </a:xfrm>
          <a:prstGeom prst="rect">
            <a:avLst/>
          </a:prstGeom>
        </p:spPr>
      </p:pic>
      <p:pic>
        <p:nvPicPr>
          <p:cNvPr id="570" name="그래픽 569">
            <a:extLst>
              <a:ext uri="{FF2B5EF4-FFF2-40B4-BE49-F238E27FC236}">
                <a16:creationId xmlns:a16="http://schemas.microsoft.com/office/drawing/2014/main" id="{604F6990-25BC-4571-9330-23F529FE6644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88318" y="3568652"/>
            <a:ext cx="270656" cy="380380"/>
          </a:xfrm>
          <a:prstGeom prst="rect">
            <a:avLst/>
          </a:prstGeom>
        </p:spPr>
      </p:pic>
      <p:pic>
        <p:nvPicPr>
          <p:cNvPr id="571" name="그래픽 570">
            <a:extLst>
              <a:ext uri="{FF2B5EF4-FFF2-40B4-BE49-F238E27FC236}">
                <a16:creationId xmlns:a16="http://schemas.microsoft.com/office/drawing/2014/main" id="{462FDA3D-B4B5-419F-80DB-E65688D86BE2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08803" y="3557681"/>
            <a:ext cx="402324" cy="402324"/>
          </a:xfrm>
          <a:prstGeom prst="rect">
            <a:avLst/>
          </a:prstGeom>
        </p:spPr>
      </p:pic>
      <p:pic>
        <p:nvPicPr>
          <p:cNvPr id="572" name="그래픽 571">
            <a:extLst>
              <a:ext uri="{FF2B5EF4-FFF2-40B4-BE49-F238E27FC236}">
                <a16:creationId xmlns:a16="http://schemas.microsoft.com/office/drawing/2014/main" id="{B9347F15-6962-48C1-B5F6-791E325F56D5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55915" y="3623515"/>
            <a:ext cx="395010" cy="270656"/>
          </a:xfrm>
          <a:prstGeom prst="rect">
            <a:avLst/>
          </a:prstGeom>
        </p:spPr>
      </p:pic>
      <p:pic>
        <p:nvPicPr>
          <p:cNvPr id="573" name="그래픽 572">
            <a:extLst>
              <a:ext uri="{FF2B5EF4-FFF2-40B4-BE49-F238E27FC236}">
                <a16:creationId xmlns:a16="http://schemas.microsoft.com/office/drawing/2014/main" id="{DF1F7060-71CE-4AD8-908F-04F9701CD29B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400069" y="3590598"/>
            <a:ext cx="336488" cy="336488"/>
          </a:xfrm>
          <a:prstGeom prst="rect">
            <a:avLst/>
          </a:prstGeom>
        </p:spPr>
      </p:pic>
      <p:pic>
        <p:nvPicPr>
          <p:cNvPr id="574" name="그래픽 573">
            <a:extLst>
              <a:ext uri="{FF2B5EF4-FFF2-40B4-BE49-F238E27FC236}">
                <a16:creationId xmlns:a16="http://schemas.microsoft.com/office/drawing/2014/main" id="{AA6ECCD5-9B47-41BD-BEA6-A8462B1A4646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75073" y="3564996"/>
            <a:ext cx="387694" cy="387694"/>
          </a:xfrm>
          <a:prstGeom prst="rect">
            <a:avLst/>
          </a:prstGeom>
        </p:spPr>
      </p:pic>
      <p:pic>
        <p:nvPicPr>
          <p:cNvPr id="575" name="그래픽 574">
            <a:extLst>
              <a:ext uri="{FF2B5EF4-FFF2-40B4-BE49-F238E27FC236}">
                <a16:creationId xmlns:a16="http://schemas.microsoft.com/office/drawing/2014/main" id="{1F97C1B5-F401-4973-8873-2590A93579E6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9492" y="3590598"/>
            <a:ext cx="387694" cy="336488"/>
          </a:xfrm>
          <a:prstGeom prst="rect">
            <a:avLst/>
          </a:prstGeom>
        </p:spPr>
      </p:pic>
      <p:pic>
        <p:nvPicPr>
          <p:cNvPr id="576" name="그래픽 575">
            <a:extLst>
              <a:ext uri="{FF2B5EF4-FFF2-40B4-BE49-F238E27FC236}">
                <a16:creationId xmlns:a16="http://schemas.microsoft.com/office/drawing/2014/main" id="{261516FA-A4C6-40CD-8E26-B619B84D86FD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96627" y="3564997"/>
            <a:ext cx="175558" cy="387692"/>
          </a:xfrm>
          <a:prstGeom prst="rect">
            <a:avLst/>
          </a:prstGeom>
        </p:spPr>
      </p:pic>
      <p:pic>
        <p:nvPicPr>
          <p:cNvPr id="577" name="그래픽 576">
            <a:extLst>
              <a:ext uri="{FF2B5EF4-FFF2-40B4-BE49-F238E27FC236}">
                <a16:creationId xmlns:a16="http://schemas.microsoft.com/office/drawing/2014/main" id="{FEC68A4C-173C-4FC3-9171-FDA4197642E6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91166" y="3564996"/>
            <a:ext cx="387694" cy="387694"/>
          </a:xfrm>
          <a:prstGeom prst="rect">
            <a:avLst/>
          </a:prstGeom>
        </p:spPr>
      </p:pic>
      <p:pic>
        <p:nvPicPr>
          <p:cNvPr id="578" name="그래픽 577">
            <a:extLst>
              <a:ext uri="{FF2B5EF4-FFF2-40B4-BE49-F238E27FC236}">
                <a16:creationId xmlns:a16="http://schemas.microsoft.com/office/drawing/2014/main" id="{ACD16FDD-3BF8-4E9A-AEC2-117A0C6E6471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715572" y="3564996"/>
            <a:ext cx="387694" cy="387694"/>
          </a:xfrm>
          <a:prstGeom prst="rect">
            <a:avLst/>
          </a:prstGeom>
        </p:spPr>
      </p:pic>
      <p:pic>
        <p:nvPicPr>
          <p:cNvPr id="579" name="그래픽 578">
            <a:extLst>
              <a:ext uri="{FF2B5EF4-FFF2-40B4-BE49-F238E27FC236}">
                <a16:creationId xmlns:a16="http://schemas.microsoft.com/office/drawing/2014/main" id="{C87CF178-7B45-455A-A66D-F8B22909817F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474012" y="3586940"/>
            <a:ext cx="329176" cy="343806"/>
          </a:xfrm>
          <a:prstGeom prst="rect">
            <a:avLst/>
          </a:prstGeom>
        </p:spPr>
      </p:pic>
      <p:pic>
        <p:nvPicPr>
          <p:cNvPr id="580" name="그래픽 579">
            <a:extLst>
              <a:ext uri="{FF2B5EF4-FFF2-40B4-BE49-F238E27FC236}">
                <a16:creationId xmlns:a16="http://schemas.microsoft.com/office/drawing/2014/main" id="{82425BDC-DAF3-4771-BCCE-228B856A2AC7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8095443" y="3561338"/>
            <a:ext cx="277968" cy="395008"/>
          </a:xfrm>
          <a:prstGeom prst="rect">
            <a:avLst/>
          </a:prstGeom>
        </p:spPr>
      </p:pic>
      <p:pic>
        <p:nvPicPr>
          <p:cNvPr id="581" name="그래픽 580">
            <a:extLst>
              <a:ext uri="{FF2B5EF4-FFF2-40B4-BE49-F238E27FC236}">
                <a16:creationId xmlns:a16="http://schemas.microsoft.com/office/drawing/2014/main" id="{E6F4D2DA-5B43-406F-BF2F-4C4A705F8250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32833" y="4233810"/>
            <a:ext cx="342340" cy="430120"/>
          </a:xfrm>
          <a:prstGeom prst="rect">
            <a:avLst/>
          </a:prstGeom>
        </p:spPr>
      </p:pic>
      <p:pic>
        <p:nvPicPr>
          <p:cNvPr id="582" name="그래픽 581">
            <a:extLst>
              <a:ext uri="{FF2B5EF4-FFF2-40B4-BE49-F238E27FC236}">
                <a16:creationId xmlns:a16="http://schemas.microsoft.com/office/drawing/2014/main" id="{095475A0-BB5E-49FC-92DD-C6EE64740630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21752" y="4216254"/>
            <a:ext cx="403786" cy="465232"/>
          </a:xfrm>
          <a:prstGeom prst="rect">
            <a:avLst/>
          </a:prstGeom>
        </p:spPr>
      </p:pic>
      <p:pic>
        <p:nvPicPr>
          <p:cNvPr id="583" name="그래픽 582">
            <a:extLst>
              <a:ext uri="{FF2B5EF4-FFF2-40B4-BE49-F238E27FC236}">
                <a16:creationId xmlns:a16="http://schemas.microsoft.com/office/drawing/2014/main" id="{32BAAAD4-61D0-4686-ACE2-C8238CDA6E47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12460" y="4220642"/>
            <a:ext cx="395010" cy="456454"/>
          </a:xfrm>
          <a:prstGeom prst="rect">
            <a:avLst/>
          </a:prstGeom>
        </p:spPr>
      </p:pic>
      <p:pic>
        <p:nvPicPr>
          <p:cNvPr id="584" name="그래픽 583">
            <a:extLst>
              <a:ext uri="{FF2B5EF4-FFF2-40B4-BE49-F238E27FC236}">
                <a16:creationId xmlns:a16="http://schemas.microsoft.com/office/drawing/2014/main" id="{99A57FEC-2BB1-4527-A253-AD5C429DEF92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25193" y="4220642"/>
            <a:ext cx="456454" cy="456454"/>
          </a:xfrm>
          <a:prstGeom prst="rect">
            <a:avLst/>
          </a:prstGeom>
        </p:spPr>
      </p:pic>
      <p:pic>
        <p:nvPicPr>
          <p:cNvPr id="585" name="그래픽 584">
            <a:extLst>
              <a:ext uri="{FF2B5EF4-FFF2-40B4-BE49-F238E27FC236}">
                <a16:creationId xmlns:a16="http://schemas.microsoft.com/office/drawing/2014/main" id="{38E78E66-EF79-4947-A643-DBD07EDC9C7D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344476" y="4238198"/>
            <a:ext cx="447676" cy="421342"/>
          </a:xfrm>
          <a:prstGeom prst="rect">
            <a:avLst/>
          </a:prstGeom>
        </p:spPr>
      </p:pic>
      <p:pic>
        <p:nvPicPr>
          <p:cNvPr id="586" name="그래픽 585">
            <a:extLst>
              <a:ext uri="{FF2B5EF4-FFF2-40B4-BE49-F238E27FC236}">
                <a16:creationId xmlns:a16="http://schemas.microsoft.com/office/drawing/2014/main" id="{9EF47429-51D8-4D6C-B714-7C93E14E6B81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45813" y="4233078"/>
            <a:ext cx="446214" cy="431584"/>
          </a:xfrm>
          <a:prstGeom prst="rect">
            <a:avLst/>
          </a:prstGeom>
        </p:spPr>
      </p:pic>
      <p:pic>
        <p:nvPicPr>
          <p:cNvPr id="587" name="그래픽 586">
            <a:extLst>
              <a:ext uri="{FF2B5EF4-FFF2-40B4-BE49-F238E27FC236}">
                <a16:creationId xmlns:a16="http://schemas.microsoft.com/office/drawing/2014/main" id="{D197AA4B-C602-4C11-A391-762D682BA02D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25093" y="4233078"/>
            <a:ext cx="336490" cy="431584"/>
          </a:xfrm>
          <a:prstGeom prst="rect">
            <a:avLst/>
          </a:prstGeom>
        </p:spPr>
      </p:pic>
      <p:pic>
        <p:nvPicPr>
          <p:cNvPr id="588" name="그래픽 587">
            <a:extLst>
              <a:ext uri="{FF2B5EF4-FFF2-40B4-BE49-F238E27FC236}">
                <a16:creationId xmlns:a16="http://schemas.microsoft.com/office/drawing/2014/main" id="{0808A00C-6942-4721-966D-7B05EDE22300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361300" y="4247708"/>
            <a:ext cx="446214" cy="402324"/>
          </a:xfrm>
          <a:prstGeom prst="rect">
            <a:avLst/>
          </a:prstGeom>
        </p:spPr>
      </p:pic>
      <p:pic>
        <p:nvPicPr>
          <p:cNvPr id="589" name="그래픽 588">
            <a:extLst>
              <a:ext uri="{FF2B5EF4-FFF2-40B4-BE49-F238E27FC236}">
                <a16:creationId xmlns:a16="http://schemas.microsoft.com/office/drawing/2014/main" id="{2BC8788C-4089-41B8-96F5-0662A4ADF1C0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83851" y="4233078"/>
            <a:ext cx="402324" cy="431584"/>
          </a:xfrm>
          <a:prstGeom prst="rect">
            <a:avLst/>
          </a:prstGeom>
        </p:spPr>
      </p:pic>
      <p:pic>
        <p:nvPicPr>
          <p:cNvPr id="590" name="그래픽 589">
            <a:extLst>
              <a:ext uri="{FF2B5EF4-FFF2-40B4-BE49-F238E27FC236}">
                <a16:creationId xmlns:a16="http://schemas.microsoft.com/office/drawing/2014/main" id="{C6CD27F1-4DA4-4011-B7ED-EF6542624F95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04599" y="4255023"/>
            <a:ext cx="409638" cy="387694"/>
          </a:xfrm>
          <a:prstGeom prst="rect">
            <a:avLst/>
          </a:prstGeom>
        </p:spPr>
      </p:pic>
      <p:pic>
        <p:nvPicPr>
          <p:cNvPr id="591" name="그래픽 590">
            <a:extLst>
              <a:ext uri="{FF2B5EF4-FFF2-40B4-BE49-F238E27FC236}">
                <a16:creationId xmlns:a16="http://schemas.microsoft.com/office/drawing/2014/main" id="{6C5CBF12-AB58-4F50-82A2-C3E69305D79D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27818" y="4247707"/>
            <a:ext cx="387696" cy="402326"/>
          </a:xfrm>
          <a:prstGeom prst="rect">
            <a:avLst/>
          </a:prstGeom>
        </p:spPr>
      </p:pic>
      <p:pic>
        <p:nvPicPr>
          <p:cNvPr id="592" name="그래픽 591">
            <a:extLst>
              <a:ext uri="{FF2B5EF4-FFF2-40B4-BE49-F238E27FC236}">
                <a16:creationId xmlns:a16="http://schemas.microsoft.com/office/drawing/2014/main" id="{38268D3F-B1F5-43F1-BC72-11EDE30EF169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04005" y="4328173"/>
            <a:ext cx="460844" cy="241394"/>
          </a:xfrm>
          <a:prstGeom prst="rect">
            <a:avLst/>
          </a:prstGeom>
        </p:spPr>
      </p:pic>
      <p:pic>
        <p:nvPicPr>
          <p:cNvPr id="593" name="그래픽 592">
            <a:extLst>
              <a:ext uri="{FF2B5EF4-FFF2-40B4-BE49-F238E27FC236}">
                <a16:creationId xmlns:a16="http://schemas.microsoft.com/office/drawing/2014/main" id="{08D4D62C-808A-4031-A147-E1F792D07D41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775991" y="4983746"/>
            <a:ext cx="256024" cy="351118"/>
          </a:xfrm>
          <a:prstGeom prst="rect">
            <a:avLst/>
          </a:prstGeom>
        </p:spPr>
      </p:pic>
      <p:pic>
        <p:nvPicPr>
          <p:cNvPr id="594" name="그래픽 593">
            <a:extLst>
              <a:ext uri="{FF2B5EF4-FFF2-40B4-BE49-F238E27FC236}">
                <a16:creationId xmlns:a16="http://schemas.microsoft.com/office/drawing/2014/main" id="{4CCE2791-6B48-4670-AF5C-177BEDC66256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1329799" y="4965459"/>
            <a:ext cx="387694" cy="387694"/>
          </a:xfrm>
          <a:prstGeom prst="rect">
            <a:avLst/>
          </a:prstGeom>
        </p:spPr>
      </p:pic>
      <p:pic>
        <p:nvPicPr>
          <p:cNvPr id="595" name="그래픽 594">
            <a:extLst>
              <a:ext uri="{FF2B5EF4-FFF2-40B4-BE49-F238E27FC236}">
                <a16:creationId xmlns:a16="http://schemas.microsoft.com/office/drawing/2014/main" id="{ABD6E135-1F0F-4872-9919-094C402903A5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2027090" y="4976431"/>
            <a:ext cx="365748" cy="365748"/>
          </a:xfrm>
          <a:prstGeom prst="rect">
            <a:avLst/>
          </a:prstGeom>
        </p:spPr>
      </p:pic>
      <p:pic>
        <p:nvPicPr>
          <p:cNvPr id="596" name="그래픽 595">
            <a:extLst>
              <a:ext uri="{FF2B5EF4-FFF2-40B4-BE49-F238E27FC236}">
                <a16:creationId xmlns:a16="http://schemas.microsoft.com/office/drawing/2014/main" id="{EAD31D96-4F3E-471B-B47C-C1D2F8AE01EE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703463" y="4980088"/>
            <a:ext cx="299916" cy="358436"/>
          </a:xfrm>
          <a:prstGeom prst="rect">
            <a:avLst/>
          </a:prstGeom>
        </p:spPr>
      </p:pic>
      <p:pic>
        <p:nvPicPr>
          <p:cNvPr id="597" name="그래픽 596">
            <a:extLst>
              <a:ext uri="{FF2B5EF4-FFF2-40B4-BE49-F238E27FC236}">
                <a16:creationId xmlns:a16="http://schemas.microsoft.com/office/drawing/2014/main" id="{159FBD12-B294-4F3C-8E6E-C8101EA9E7ED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3473218" y="4965459"/>
            <a:ext cx="190190" cy="387694"/>
          </a:xfrm>
          <a:prstGeom prst="rect">
            <a:avLst/>
          </a:prstGeom>
        </p:spPr>
      </p:pic>
      <p:pic>
        <p:nvPicPr>
          <p:cNvPr id="598" name="그래픽 597">
            <a:extLst>
              <a:ext uri="{FF2B5EF4-FFF2-40B4-BE49-F238E27FC236}">
                <a16:creationId xmlns:a16="http://schemas.microsoft.com/office/drawing/2014/main" id="{6EA66666-14AA-4F0C-BD3F-9C9E2974FEB8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4086045" y="4983746"/>
            <a:ext cx="365748" cy="351118"/>
          </a:xfrm>
          <a:prstGeom prst="rect">
            <a:avLst/>
          </a:prstGeom>
        </p:spPr>
      </p:pic>
      <p:pic>
        <p:nvPicPr>
          <p:cNvPr id="599" name="그래픽 598">
            <a:extLst>
              <a:ext uri="{FF2B5EF4-FFF2-40B4-BE49-F238E27FC236}">
                <a16:creationId xmlns:a16="http://schemas.microsoft.com/office/drawing/2014/main" id="{A0B1E2B6-239E-4273-A38E-A8D32369A1A6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806807" y="5002034"/>
            <a:ext cx="373064" cy="314544"/>
          </a:xfrm>
          <a:prstGeom prst="rect">
            <a:avLst/>
          </a:prstGeom>
        </p:spPr>
      </p:pic>
      <p:pic>
        <p:nvPicPr>
          <p:cNvPr id="600" name="그래픽 599">
            <a:extLst>
              <a:ext uri="{FF2B5EF4-FFF2-40B4-BE49-F238E27FC236}">
                <a16:creationId xmlns:a16="http://schemas.microsoft.com/office/drawing/2014/main" id="{9182FFCB-3B07-4851-87E8-7E0439518885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5423477" y="4980089"/>
            <a:ext cx="321858" cy="358434"/>
          </a:xfrm>
          <a:prstGeom prst="rect">
            <a:avLst/>
          </a:prstGeom>
        </p:spPr>
      </p:pic>
      <p:pic>
        <p:nvPicPr>
          <p:cNvPr id="601" name="그래픽 600">
            <a:extLst>
              <a:ext uri="{FF2B5EF4-FFF2-40B4-BE49-F238E27FC236}">
                <a16:creationId xmlns:a16="http://schemas.microsoft.com/office/drawing/2014/main" id="{D845D932-0D4B-4E84-9EB0-374F87104B5F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6149685" y="4983745"/>
            <a:ext cx="270656" cy="351120"/>
          </a:xfrm>
          <a:prstGeom prst="rect">
            <a:avLst/>
          </a:prstGeom>
        </p:spPr>
      </p:pic>
      <p:pic>
        <p:nvPicPr>
          <p:cNvPr id="602" name="그래픽 601">
            <a:extLst>
              <a:ext uri="{FF2B5EF4-FFF2-40B4-BE49-F238E27FC236}">
                <a16:creationId xmlns:a16="http://schemas.microsoft.com/office/drawing/2014/main" id="{169EC431-B840-4DB3-AB80-5E1C8F553A58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7517" y="5013006"/>
            <a:ext cx="343804" cy="292598"/>
          </a:xfrm>
          <a:prstGeom prst="rect">
            <a:avLst/>
          </a:prstGeom>
        </p:spPr>
      </p:pic>
      <p:pic>
        <p:nvPicPr>
          <p:cNvPr id="603" name="그래픽 602">
            <a:extLst>
              <a:ext uri="{FF2B5EF4-FFF2-40B4-BE49-F238E27FC236}">
                <a16:creationId xmlns:a16="http://schemas.microsoft.com/office/drawing/2014/main" id="{0186E1F7-D449-474E-B22D-0488D51C6977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44753" y="4965459"/>
            <a:ext cx="387694" cy="387694"/>
          </a:xfrm>
          <a:prstGeom prst="rect">
            <a:avLst/>
          </a:prstGeom>
        </p:spPr>
      </p:pic>
      <p:pic>
        <p:nvPicPr>
          <p:cNvPr id="604" name="그래픽 603">
            <a:extLst>
              <a:ext uri="{FF2B5EF4-FFF2-40B4-BE49-F238E27FC236}">
                <a16:creationId xmlns:a16="http://schemas.microsoft.com/office/drawing/2014/main" id="{EA4AAFA0-7B50-4491-B328-FF388ED23E80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69840" y="4991061"/>
            <a:ext cx="329174" cy="33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F6C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TextBox 450">
            <a:extLst>
              <a:ext uri="{FF2B5EF4-FFF2-40B4-BE49-F238E27FC236}">
                <a16:creationId xmlns:a16="http://schemas.microsoft.com/office/drawing/2014/main" id="{BEA1322B-5E6A-42F1-A157-4AC7EF73386A}"/>
              </a:ext>
            </a:extLst>
          </p:cNvPr>
          <p:cNvSpPr txBox="1"/>
          <p:nvPr/>
        </p:nvSpPr>
        <p:spPr>
          <a:xfrm>
            <a:off x="9037297" y="4398754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452" name="TextBox 451">
            <a:extLst>
              <a:ext uri="{FF2B5EF4-FFF2-40B4-BE49-F238E27FC236}">
                <a16:creationId xmlns:a16="http://schemas.microsoft.com/office/drawing/2014/main" id="{0B2BDA17-F6CF-44D0-99CC-F111CDC0F9DB}"/>
              </a:ext>
            </a:extLst>
          </p:cNvPr>
          <p:cNvSpPr txBox="1"/>
          <p:nvPr/>
        </p:nvSpPr>
        <p:spPr>
          <a:xfrm>
            <a:off x="8978001" y="3814777"/>
            <a:ext cx="26227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pic>
        <p:nvPicPr>
          <p:cNvPr id="453" name="그래픽 452">
            <a:extLst>
              <a:ext uri="{FF2B5EF4-FFF2-40B4-BE49-F238E27FC236}">
                <a16:creationId xmlns:a16="http://schemas.microsoft.com/office/drawing/2014/main" id="{B242F0A5-161D-40EE-B279-D225D25DC3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209" y="786704"/>
            <a:ext cx="445586" cy="337784"/>
          </a:xfrm>
          <a:prstGeom prst="rect">
            <a:avLst/>
          </a:prstGeom>
        </p:spPr>
      </p:pic>
      <p:pic>
        <p:nvPicPr>
          <p:cNvPr id="454" name="그래픽 453">
            <a:extLst>
              <a:ext uri="{FF2B5EF4-FFF2-40B4-BE49-F238E27FC236}">
                <a16:creationId xmlns:a16="http://schemas.microsoft.com/office/drawing/2014/main" id="{F0BF6F47-20C8-4882-8601-3008DA45A8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05624" y="790297"/>
            <a:ext cx="388090" cy="330596"/>
          </a:xfrm>
          <a:prstGeom prst="rect">
            <a:avLst/>
          </a:prstGeom>
        </p:spPr>
      </p:pic>
      <p:pic>
        <p:nvPicPr>
          <p:cNvPr id="455" name="그래픽 454">
            <a:extLst>
              <a:ext uri="{FF2B5EF4-FFF2-40B4-BE49-F238E27FC236}">
                <a16:creationId xmlns:a16="http://schemas.microsoft.com/office/drawing/2014/main" id="{321CF108-6339-4BB8-80FA-E3FA3E239A5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05312" y="761549"/>
            <a:ext cx="438400" cy="388092"/>
          </a:xfrm>
          <a:prstGeom prst="rect">
            <a:avLst/>
          </a:prstGeom>
        </p:spPr>
      </p:pic>
      <p:pic>
        <p:nvPicPr>
          <p:cNvPr id="456" name="그래픽 455">
            <a:extLst>
              <a:ext uri="{FF2B5EF4-FFF2-40B4-BE49-F238E27FC236}">
                <a16:creationId xmlns:a16="http://schemas.microsoft.com/office/drawing/2014/main" id="{CF4E9E41-B52A-4902-912D-20FAC5E5BB8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5497" y="754362"/>
            <a:ext cx="380906" cy="402466"/>
          </a:xfrm>
          <a:prstGeom prst="rect">
            <a:avLst/>
          </a:prstGeom>
        </p:spPr>
      </p:pic>
      <p:pic>
        <p:nvPicPr>
          <p:cNvPr id="457" name="그래픽 456">
            <a:extLst>
              <a:ext uri="{FF2B5EF4-FFF2-40B4-BE49-F238E27FC236}">
                <a16:creationId xmlns:a16="http://schemas.microsoft.com/office/drawing/2014/main" id="{A75CC0B0-839C-49C3-B580-B3D54F3D403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88560" y="750770"/>
            <a:ext cx="438400" cy="409652"/>
          </a:xfrm>
          <a:prstGeom prst="rect">
            <a:avLst/>
          </a:prstGeom>
        </p:spPr>
      </p:pic>
      <p:pic>
        <p:nvPicPr>
          <p:cNvPr id="458" name="그래픽 457">
            <a:extLst>
              <a:ext uri="{FF2B5EF4-FFF2-40B4-BE49-F238E27FC236}">
                <a16:creationId xmlns:a16="http://schemas.microsoft.com/office/drawing/2014/main" id="{A6578AED-E378-4E62-BF6D-6FA4EA1E4B4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945615" y="736396"/>
            <a:ext cx="424026" cy="438400"/>
          </a:xfrm>
          <a:prstGeom prst="rect">
            <a:avLst/>
          </a:prstGeom>
        </p:spPr>
      </p:pic>
      <p:pic>
        <p:nvPicPr>
          <p:cNvPr id="459" name="그래픽 458">
            <a:extLst>
              <a:ext uri="{FF2B5EF4-FFF2-40B4-BE49-F238E27FC236}">
                <a16:creationId xmlns:a16="http://schemas.microsoft.com/office/drawing/2014/main" id="{AB1F2329-7E51-44E9-A856-51237E36C60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80239" y="783111"/>
            <a:ext cx="388090" cy="344968"/>
          </a:xfrm>
          <a:prstGeom prst="rect">
            <a:avLst/>
          </a:prstGeom>
        </p:spPr>
      </p:pic>
      <p:pic>
        <p:nvPicPr>
          <p:cNvPr id="460" name="그래픽 459">
            <a:extLst>
              <a:ext uri="{FF2B5EF4-FFF2-40B4-BE49-F238E27FC236}">
                <a16:creationId xmlns:a16="http://schemas.microsoft.com/office/drawing/2014/main" id="{E2656ADD-9871-4D9B-B703-9F4DB2A2E38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69715" y="765144"/>
            <a:ext cx="294662" cy="380904"/>
          </a:xfrm>
          <a:prstGeom prst="rect">
            <a:avLst/>
          </a:prstGeom>
        </p:spPr>
      </p:pic>
      <p:pic>
        <p:nvPicPr>
          <p:cNvPr id="461" name="그래픽 460">
            <a:extLst>
              <a:ext uri="{FF2B5EF4-FFF2-40B4-BE49-F238E27FC236}">
                <a16:creationId xmlns:a16="http://schemas.microsoft.com/office/drawing/2014/main" id="{C56B5AEE-5315-43E5-9B32-64DF48A687C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56542" y="797484"/>
            <a:ext cx="352158" cy="316222"/>
          </a:xfrm>
          <a:prstGeom prst="rect">
            <a:avLst/>
          </a:prstGeom>
        </p:spPr>
      </p:pic>
      <p:pic>
        <p:nvPicPr>
          <p:cNvPr id="462" name="그래픽 461">
            <a:extLst>
              <a:ext uri="{FF2B5EF4-FFF2-40B4-BE49-F238E27FC236}">
                <a16:creationId xmlns:a16="http://schemas.microsoft.com/office/drawing/2014/main" id="{34352E0F-3839-47B4-996C-515C758F9DB9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62535" y="768736"/>
            <a:ext cx="265916" cy="373718"/>
          </a:xfrm>
          <a:prstGeom prst="rect">
            <a:avLst/>
          </a:prstGeom>
        </p:spPr>
      </p:pic>
      <p:pic>
        <p:nvPicPr>
          <p:cNvPr id="463" name="그래픽 462">
            <a:extLst>
              <a:ext uri="{FF2B5EF4-FFF2-40B4-BE49-F238E27FC236}">
                <a16:creationId xmlns:a16="http://schemas.microsoft.com/office/drawing/2014/main" id="{5BF6FE7C-80F8-404E-846B-0692161DFED7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94144" y="822639"/>
            <a:ext cx="445586" cy="265914"/>
          </a:xfrm>
          <a:prstGeom prst="rect">
            <a:avLst/>
          </a:prstGeom>
        </p:spPr>
      </p:pic>
      <p:pic>
        <p:nvPicPr>
          <p:cNvPr id="464" name="그래픽 463">
            <a:extLst>
              <a:ext uri="{FF2B5EF4-FFF2-40B4-BE49-F238E27FC236}">
                <a16:creationId xmlns:a16="http://schemas.microsoft.com/office/drawing/2014/main" id="{D23B3616-D019-4D78-9E20-D5C56A5D606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78493" y="757956"/>
            <a:ext cx="251542" cy="395280"/>
          </a:xfrm>
          <a:prstGeom prst="rect">
            <a:avLst/>
          </a:prstGeom>
        </p:spPr>
      </p:pic>
      <p:pic>
        <p:nvPicPr>
          <p:cNvPr id="465" name="그래픽 464">
            <a:extLst>
              <a:ext uri="{FF2B5EF4-FFF2-40B4-BE49-F238E27FC236}">
                <a16:creationId xmlns:a16="http://schemas.microsoft.com/office/drawing/2014/main" id="{1EC53FF3-7028-4179-BF55-73869E47A57E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87529" y="1560690"/>
            <a:ext cx="409652" cy="265914"/>
          </a:xfrm>
          <a:prstGeom prst="rect">
            <a:avLst/>
          </a:prstGeom>
        </p:spPr>
      </p:pic>
      <p:pic>
        <p:nvPicPr>
          <p:cNvPr id="466" name="그래픽 465">
            <a:extLst>
              <a:ext uri="{FF2B5EF4-FFF2-40B4-BE49-F238E27FC236}">
                <a16:creationId xmlns:a16="http://schemas.microsoft.com/office/drawing/2014/main" id="{E7EBFA16-9859-41AD-853B-1880774680E7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333600" y="1488820"/>
            <a:ext cx="366532" cy="409654"/>
          </a:xfrm>
          <a:prstGeom prst="rect">
            <a:avLst/>
          </a:prstGeom>
        </p:spPr>
      </p:pic>
      <p:pic>
        <p:nvPicPr>
          <p:cNvPr id="467" name="그래픽 466">
            <a:extLst>
              <a:ext uri="{FF2B5EF4-FFF2-40B4-BE49-F238E27FC236}">
                <a16:creationId xmlns:a16="http://schemas.microsoft.com/office/drawing/2014/main" id="{D884940C-E6FE-4692-B5C7-168918042567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2053257" y="1488820"/>
            <a:ext cx="366532" cy="409654"/>
          </a:xfrm>
          <a:prstGeom prst="rect">
            <a:avLst/>
          </a:prstGeom>
        </p:spPr>
      </p:pic>
      <p:pic>
        <p:nvPicPr>
          <p:cNvPr id="468" name="그래픽 467">
            <a:extLst>
              <a:ext uri="{FF2B5EF4-FFF2-40B4-BE49-F238E27FC236}">
                <a16:creationId xmlns:a16="http://schemas.microsoft.com/office/drawing/2014/main" id="{C086A840-79C8-4DD8-830C-54DF2C93F503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2668291" y="1503195"/>
            <a:ext cx="445586" cy="380904"/>
          </a:xfrm>
          <a:prstGeom prst="rect">
            <a:avLst/>
          </a:prstGeom>
        </p:spPr>
      </p:pic>
      <p:pic>
        <p:nvPicPr>
          <p:cNvPr id="469" name="그래픽 468">
            <a:extLst>
              <a:ext uri="{FF2B5EF4-FFF2-40B4-BE49-F238E27FC236}">
                <a16:creationId xmlns:a16="http://schemas.microsoft.com/office/drawing/2014/main" id="{D5596C1F-8589-4DD7-B5BE-BBA0555977BE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3405118" y="1496008"/>
            <a:ext cx="301848" cy="395278"/>
          </a:xfrm>
          <a:prstGeom prst="rect">
            <a:avLst/>
          </a:prstGeom>
        </p:spPr>
      </p:pic>
      <p:pic>
        <p:nvPicPr>
          <p:cNvPr id="470" name="그래픽 469">
            <a:extLst>
              <a:ext uri="{FF2B5EF4-FFF2-40B4-BE49-F238E27FC236}">
                <a16:creationId xmlns:a16="http://schemas.microsoft.com/office/drawing/2014/main" id="{5D6CFCE3-ABE1-4FD0-AB9D-40F8ACE6F2FA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133968" y="1478040"/>
            <a:ext cx="301848" cy="431212"/>
          </a:xfrm>
          <a:prstGeom prst="rect">
            <a:avLst/>
          </a:prstGeom>
        </p:spPr>
      </p:pic>
      <p:pic>
        <p:nvPicPr>
          <p:cNvPr id="471" name="그래픽 470">
            <a:extLst>
              <a:ext uri="{FF2B5EF4-FFF2-40B4-BE49-F238E27FC236}">
                <a16:creationId xmlns:a16="http://schemas.microsoft.com/office/drawing/2014/main" id="{A61D11DF-3F96-4379-A429-B77C094F189B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4734758" y="1499600"/>
            <a:ext cx="438400" cy="388092"/>
          </a:xfrm>
          <a:prstGeom prst="rect">
            <a:avLst/>
          </a:prstGeom>
        </p:spPr>
      </p:pic>
      <p:pic>
        <p:nvPicPr>
          <p:cNvPr id="472" name="그래픽 471">
            <a:extLst>
              <a:ext uri="{FF2B5EF4-FFF2-40B4-BE49-F238E27FC236}">
                <a16:creationId xmlns:a16="http://schemas.microsoft.com/office/drawing/2014/main" id="{331FE5B4-DF31-4B7E-A184-1FA98ED9EE2B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93142" y="1485226"/>
            <a:ext cx="258728" cy="416840"/>
          </a:xfrm>
          <a:prstGeom prst="rect">
            <a:avLst/>
          </a:prstGeom>
        </p:spPr>
      </p:pic>
      <p:pic>
        <p:nvPicPr>
          <p:cNvPr id="473" name="그래픽 472">
            <a:extLst>
              <a:ext uri="{FF2B5EF4-FFF2-40B4-BE49-F238E27FC236}">
                <a16:creationId xmlns:a16="http://schemas.microsoft.com/office/drawing/2014/main" id="{FCF5643C-8185-4530-92E8-F4A4D2DA290A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51827" y="1478040"/>
            <a:ext cx="424026" cy="431212"/>
          </a:xfrm>
          <a:prstGeom prst="rect">
            <a:avLst/>
          </a:prstGeom>
        </p:spPr>
      </p:pic>
      <p:pic>
        <p:nvPicPr>
          <p:cNvPr id="474" name="그래픽 473">
            <a:extLst>
              <a:ext uri="{FF2B5EF4-FFF2-40B4-BE49-F238E27FC236}">
                <a16:creationId xmlns:a16="http://schemas.microsoft.com/office/drawing/2014/main" id="{7DF178D5-DC05-468F-B762-C8FCF0608B4E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68767" y="1488821"/>
            <a:ext cx="316222" cy="409652"/>
          </a:xfrm>
          <a:prstGeom prst="rect">
            <a:avLst/>
          </a:prstGeom>
        </p:spPr>
      </p:pic>
      <p:pic>
        <p:nvPicPr>
          <p:cNvPr id="475" name="그래픽 474">
            <a:extLst>
              <a:ext uri="{FF2B5EF4-FFF2-40B4-BE49-F238E27FC236}">
                <a16:creationId xmlns:a16="http://schemas.microsoft.com/office/drawing/2014/main" id="{EBBE5FD3-DA59-46B5-9C9B-4E09F63A8041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58826" y="1535535"/>
            <a:ext cx="316222" cy="316222"/>
          </a:xfrm>
          <a:prstGeom prst="rect">
            <a:avLst/>
          </a:prstGeom>
        </p:spPr>
      </p:pic>
      <p:pic>
        <p:nvPicPr>
          <p:cNvPr id="476" name="그래픽 475">
            <a:extLst>
              <a:ext uri="{FF2B5EF4-FFF2-40B4-BE49-F238E27FC236}">
                <a16:creationId xmlns:a16="http://schemas.microsoft.com/office/drawing/2014/main" id="{0795E45A-94F9-4FD6-A71D-43CE1681EC35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24591" y="1510381"/>
            <a:ext cx="359344" cy="366532"/>
          </a:xfrm>
          <a:prstGeom prst="rect">
            <a:avLst/>
          </a:prstGeom>
        </p:spPr>
      </p:pic>
      <p:pic>
        <p:nvPicPr>
          <p:cNvPr id="477" name="그래픽 476">
            <a:extLst>
              <a:ext uri="{FF2B5EF4-FFF2-40B4-BE49-F238E27FC236}">
                <a16:creationId xmlns:a16="http://schemas.microsoft.com/office/drawing/2014/main" id="{4E665059-157E-46F7-AEDF-4AB2C9A541C4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616" y="2212463"/>
            <a:ext cx="301848" cy="323410"/>
          </a:xfrm>
          <a:prstGeom prst="rect">
            <a:avLst/>
          </a:prstGeom>
        </p:spPr>
      </p:pic>
      <p:pic>
        <p:nvPicPr>
          <p:cNvPr id="478" name="그래픽 477">
            <a:extLst>
              <a:ext uri="{FF2B5EF4-FFF2-40B4-BE49-F238E27FC236}">
                <a16:creationId xmlns:a16="http://schemas.microsoft.com/office/drawing/2014/main" id="{B9CC6592-A406-459D-A0FE-4D5E7DA76DA9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65627" y="2205276"/>
            <a:ext cx="316222" cy="337784"/>
          </a:xfrm>
          <a:prstGeom prst="rect">
            <a:avLst/>
          </a:prstGeom>
        </p:spPr>
      </p:pic>
      <p:pic>
        <p:nvPicPr>
          <p:cNvPr id="479" name="그래픽 478">
            <a:extLst>
              <a:ext uri="{FF2B5EF4-FFF2-40B4-BE49-F238E27FC236}">
                <a16:creationId xmlns:a16="http://schemas.microsoft.com/office/drawing/2014/main" id="{1573FD40-0C72-4C5C-A9CE-D0CAEB488A99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34867" y="2190902"/>
            <a:ext cx="366532" cy="366532"/>
          </a:xfrm>
          <a:prstGeom prst="rect">
            <a:avLst/>
          </a:prstGeom>
        </p:spPr>
      </p:pic>
      <p:pic>
        <p:nvPicPr>
          <p:cNvPr id="480" name="그래픽 479">
            <a:extLst>
              <a:ext uri="{FF2B5EF4-FFF2-40B4-BE49-F238E27FC236}">
                <a16:creationId xmlns:a16="http://schemas.microsoft.com/office/drawing/2014/main" id="{E0BA9286-574B-4E5C-8CB6-6469F68DE8AF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766904" y="2208869"/>
            <a:ext cx="208420" cy="330596"/>
          </a:xfrm>
          <a:prstGeom prst="rect">
            <a:avLst/>
          </a:prstGeom>
        </p:spPr>
      </p:pic>
      <p:pic>
        <p:nvPicPr>
          <p:cNvPr id="481" name="그래픽 480">
            <a:extLst>
              <a:ext uri="{FF2B5EF4-FFF2-40B4-BE49-F238E27FC236}">
                <a16:creationId xmlns:a16="http://schemas.microsoft.com/office/drawing/2014/main" id="{2039BFE4-9E81-4C36-81F1-6413F5757C83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95390" y="2223243"/>
            <a:ext cx="337784" cy="301848"/>
          </a:xfrm>
          <a:prstGeom prst="rect">
            <a:avLst/>
          </a:prstGeom>
        </p:spPr>
      </p:pic>
      <p:pic>
        <p:nvPicPr>
          <p:cNvPr id="482" name="그래픽 481">
            <a:extLst>
              <a:ext uri="{FF2B5EF4-FFF2-40B4-BE49-F238E27FC236}">
                <a16:creationId xmlns:a16="http://schemas.microsoft.com/office/drawing/2014/main" id="{9401F024-2BA1-4F0C-9285-9FF78FF04F52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253" y="2194495"/>
            <a:ext cx="337784" cy="359344"/>
          </a:xfrm>
          <a:prstGeom prst="rect">
            <a:avLst/>
          </a:prstGeom>
        </p:spPr>
      </p:pic>
      <p:pic>
        <p:nvPicPr>
          <p:cNvPr id="483" name="그래픽 482">
            <a:extLst>
              <a:ext uri="{FF2B5EF4-FFF2-40B4-BE49-F238E27FC236}">
                <a16:creationId xmlns:a16="http://schemas.microsoft.com/office/drawing/2014/main" id="{1106E2CB-27AD-40E2-8C78-19CB9BBE9CD9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885535" y="2183716"/>
            <a:ext cx="215606" cy="380904"/>
          </a:xfrm>
          <a:prstGeom prst="rect">
            <a:avLst/>
          </a:prstGeom>
        </p:spPr>
      </p:pic>
      <p:pic>
        <p:nvPicPr>
          <p:cNvPr id="484" name="그래픽 483">
            <a:extLst>
              <a:ext uri="{FF2B5EF4-FFF2-40B4-BE49-F238E27FC236}">
                <a16:creationId xmlns:a16="http://schemas.microsoft.com/office/drawing/2014/main" id="{93844DAB-DBBB-4651-BD74-8E04F8A0D694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438144" y="2183716"/>
            <a:ext cx="280288" cy="380904"/>
          </a:xfrm>
          <a:prstGeom prst="rect">
            <a:avLst/>
          </a:prstGeom>
        </p:spPr>
      </p:pic>
      <p:pic>
        <p:nvPicPr>
          <p:cNvPr id="485" name="그래픽 484">
            <a:extLst>
              <a:ext uri="{FF2B5EF4-FFF2-40B4-BE49-F238E27FC236}">
                <a16:creationId xmlns:a16="http://schemas.microsoft.com/office/drawing/2014/main" id="{662F15CD-2B64-4C0C-BEB1-00A603020B42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8140" y="2234023"/>
            <a:ext cx="366532" cy="280290"/>
          </a:xfrm>
          <a:prstGeom prst="rect">
            <a:avLst/>
          </a:prstGeom>
        </p:spPr>
      </p:pic>
      <p:pic>
        <p:nvPicPr>
          <p:cNvPr id="486" name="그래픽 485">
            <a:extLst>
              <a:ext uri="{FF2B5EF4-FFF2-40B4-BE49-F238E27FC236}">
                <a16:creationId xmlns:a16="http://schemas.microsoft.com/office/drawing/2014/main" id="{D9C569B9-3E43-484B-8F65-181F82F9B2B1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21572" y="2223243"/>
            <a:ext cx="337784" cy="301848"/>
          </a:xfrm>
          <a:prstGeom prst="rect">
            <a:avLst/>
          </a:prstGeom>
        </p:spPr>
      </p:pic>
      <p:pic>
        <p:nvPicPr>
          <p:cNvPr id="487" name="그래픽 486">
            <a:extLst>
              <a:ext uri="{FF2B5EF4-FFF2-40B4-BE49-F238E27FC236}">
                <a16:creationId xmlns:a16="http://schemas.microsoft.com/office/drawing/2014/main" id="{34F597C6-C149-4E92-8AF3-549800C24E83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40859" y="2216056"/>
            <a:ext cx="352158" cy="316222"/>
          </a:xfrm>
          <a:prstGeom prst="rect">
            <a:avLst/>
          </a:prstGeom>
        </p:spPr>
      </p:pic>
      <p:pic>
        <p:nvPicPr>
          <p:cNvPr id="488" name="그래픽 487">
            <a:extLst>
              <a:ext uri="{FF2B5EF4-FFF2-40B4-BE49-F238E27FC236}">
                <a16:creationId xmlns:a16="http://schemas.microsoft.com/office/drawing/2014/main" id="{323927EA-8D11-4888-A7C4-643DB352AEA2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35372" y="2244803"/>
            <a:ext cx="337784" cy="258728"/>
          </a:xfrm>
          <a:prstGeom prst="rect">
            <a:avLst/>
          </a:prstGeom>
        </p:spPr>
      </p:pic>
      <p:pic>
        <p:nvPicPr>
          <p:cNvPr id="489" name="그래픽 488">
            <a:extLst>
              <a:ext uri="{FF2B5EF4-FFF2-40B4-BE49-F238E27FC236}">
                <a16:creationId xmlns:a16="http://schemas.microsoft.com/office/drawing/2014/main" id="{C22EEB73-A377-4E9B-B0CD-E60E3F94B30B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664974" y="2903214"/>
            <a:ext cx="330596" cy="330596"/>
          </a:xfrm>
          <a:prstGeom prst="rect">
            <a:avLst/>
          </a:prstGeom>
        </p:spPr>
      </p:pic>
      <p:pic>
        <p:nvPicPr>
          <p:cNvPr id="490" name="그래픽 489">
            <a:extLst>
              <a:ext uri="{FF2B5EF4-FFF2-40B4-BE49-F238E27FC236}">
                <a16:creationId xmlns:a16="http://schemas.microsoft.com/office/drawing/2014/main" id="{AE83C67D-A123-4C67-B60E-E423FBCC5E4D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59566" y="2899621"/>
            <a:ext cx="352158" cy="337784"/>
          </a:xfrm>
          <a:prstGeom prst="rect">
            <a:avLst/>
          </a:prstGeom>
        </p:spPr>
      </p:pic>
      <p:pic>
        <p:nvPicPr>
          <p:cNvPr id="491" name="그래픽 490">
            <a:extLst>
              <a:ext uri="{FF2B5EF4-FFF2-40B4-BE49-F238E27FC236}">
                <a16:creationId xmlns:a16="http://schemas.microsoft.com/office/drawing/2014/main" id="{06981B10-9863-4F2C-B7A3-EE3B1A7B2344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2035228" y="2888841"/>
            <a:ext cx="301848" cy="359342"/>
          </a:xfrm>
          <a:prstGeom prst="rect">
            <a:avLst/>
          </a:prstGeom>
        </p:spPr>
      </p:pic>
      <p:pic>
        <p:nvPicPr>
          <p:cNvPr id="492" name="그래픽 491">
            <a:extLst>
              <a:ext uri="{FF2B5EF4-FFF2-40B4-BE49-F238E27FC236}">
                <a16:creationId xmlns:a16="http://schemas.microsoft.com/office/drawing/2014/main" id="{F11CF84B-78C7-4775-B790-5CB0F20EC353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03785" y="2870874"/>
            <a:ext cx="344970" cy="395278"/>
          </a:xfrm>
          <a:prstGeom prst="rect">
            <a:avLst/>
          </a:prstGeom>
        </p:spPr>
      </p:pic>
      <p:pic>
        <p:nvPicPr>
          <p:cNvPr id="493" name="그래픽 492">
            <a:extLst>
              <a:ext uri="{FF2B5EF4-FFF2-40B4-BE49-F238E27FC236}">
                <a16:creationId xmlns:a16="http://schemas.microsoft.com/office/drawing/2014/main" id="{8C8E0F92-38DD-4380-9A66-D34EE8343E40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72549" y="2870873"/>
            <a:ext cx="373718" cy="395280"/>
          </a:xfrm>
          <a:prstGeom prst="rect">
            <a:avLst/>
          </a:prstGeom>
        </p:spPr>
      </p:pic>
      <p:pic>
        <p:nvPicPr>
          <p:cNvPr id="494" name="그래픽 493">
            <a:extLst>
              <a:ext uri="{FF2B5EF4-FFF2-40B4-BE49-F238E27FC236}">
                <a16:creationId xmlns:a16="http://schemas.microsoft.com/office/drawing/2014/main" id="{4C8AD32C-AD62-4B2F-8384-73602D33CD41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33538" y="2903214"/>
            <a:ext cx="438400" cy="330596"/>
          </a:xfrm>
          <a:prstGeom prst="rect">
            <a:avLst/>
          </a:prstGeom>
        </p:spPr>
      </p:pic>
      <p:pic>
        <p:nvPicPr>
          <p:cNvPr id="495" name="그래픽 494">
            <a:extLst>
              <a:ext uri="{FF2B5EF4-FFF2-40B4-BE49-F238E27FC236}">
                <a16:creationId xmlns:a16="http://schemas.microsoft.com/office/drawing/2014/main" id="{C4534A3E-02EC-4052-980B-55BECB82C725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86130" y="2906807"/>
            <a:ext cx="265916" cy="323412"/>
          </a:xfrm>
          <a:prstGeom prst="rect">
            <a:avLst/>
          </a:prstGeom>
        </p:spPr>
      </p:pic>
      <p:pic>
        <p:nvPicPr>
          <p:cNvPr id="496" name="그래픽 495">
            <a:extLst>
              <a:ext uri="{FF2B5EF4-FFF2-40B4-BE49-F238E27FC236}">
                <a16:creationId xmlns:a16="http://schemas.microsoft.com/office/drawing/2014/main" id="{D46A61CF-C2C6-4E4A-9252-541D17DC8003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00157" y="2964303"/>
            <a:ext cx="445586" cy="208420"/>
          </a:xfrm>
          <a:prstGeom prst="rect">
            <a:avLst/>
          </a:prstGeom>
        </p:spPr>
      </p:pic>
      <p:pic>
        <p:nvPicPr>
          <p:cNvPr id="497" name="그래픽 496">
            <a:extLst>
              <a:ext uri="{FF2B5EF4-FFF2-40B4-BE49-F238E27FC236}">
                <a16:creationId xmlns:a16="http://schemas.microsoft.com/office/drawing/2014/main" id="{3B769FF6-22CB-4842-A3E4-565C99031046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58799" y="2928369"/>
            <a:ext cx="395278" cy="280288"/>
          </a:xfrm>
          <a:prstGeom prst="rect">
            <a:avLst/>
          </a:prstGeom>
        </p:spPr>
      </p:pic>
      <p:pic>
        <p:nvPicPr>
          <p:cNvPr id="498" name="그래픽 497">
            <a:extLst>
              <a:ext uri="{FF2B5EF4-FFF2-40B4-BE49-F238E27FC236}">
                <a16:creationId xmlns:a16="http://schemas.microsoft.com/office/drawing/2014/main" id="{EDBF4A52-F500-4A0A-B8DD-D2553CC439CA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26789" y="2885247"/>
            <a:ext cx="366532" cy="366532"/>
          </a:xfrm>
          <a:prstGeom prst="rect">
            <a:avLst/>
          </a:prstGeom>
        </p:spPr>
      </p:pic>
      <p:pic>
        <p:nvPicPr>
          <p:cNvPr id="499" name="그래픽 498">
            <a:extLst>
              <a:ext uri="{FF2B5EF4-FFF2-40B4-BE49-F238E27FC236}">
                <a16:creationId xmlns:a16="http://schemas.microsoft.com/office/drawing/2014/main" id="{E265E31B-CA6E-464E-B095-EE066B9E3CD3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33672" y="2885247"/>
            <a:ext cx="366532" cy="366532"/>
          </a:xfrm>
          <a:prstGeom prst="rect">
            <a:avLst/>
          </a:prstGeom>
        </p:spPr>
      </p:pic>
      <p:pic>
        <p:nvPicPr>
          <p:cNvPr id="500" name="그래픽 499">
            <a:extLst>
              <a:ext uri="{FF2B5EF4-FFF2-40B4-BE49-F238E27FC236}">
                <a16:creationId xmlns:a16="http://schemas.microsoft.com/office/drawing/2014/main" id="{E53E3BA6-109D-4583-8A74-17B3D2387CE3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35372" y="2874466"/>
            <a:ext cx="337784" cy="388092"/>
          </a:xfrm>
          <a:prstGeom prst="rect">
            <a:avLst/>
          </a:prstGeom>
        </p:spPr>
      </p:pic>
      <p:pic>
        <p:nvPicPr>
          <p:cNvPr id="501" name="그래픽 500">
            <a:extLst>
              <a:ext uri="{FF2B5EF4-FFF2-40B4-BE49-F238E27FC236}">
                <a16:creationId xmlns:a16="http://schemas.microsoft.com/office/drawing/2014/main" id="{3D59EB59-990E-4FAD-9530-361CB957319A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32330" y="3561063"/>
            <a:ext cx="366532" cy="380906"/>
          </a:xfrm>
          <a:prstGeom prst="rect">
            <a:avLst/>
          </a:prstGeom>
        </p:spPr>
      </p:pic>
      <p:pic>
        <p:nvPicPr>
          <p:cNvPr id="502" name="그래픽 501">
            <a:extLst>
              <a:ext uri="{FF2B5EF4-FFF2-40B4-BE49-F238E27FC236}">
                <a16:creationId xmlns:a16="http://schemas.microsoft.com/office/drawing/2014/main" id="{7C2CCB30-F905-471E-BE68-818E7DEBF06B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35067" y="3564656"/>
            <a:ext cx="273102" cy="373718"/>
          </a:xfrm>
          <a:prstGeom prst="rect">
            <a:avLst/>
          </a:prstGeom>
        </p:spPr>
      </p:pic>
      <p:pic>
        <p:nvPicPr>
          <p:cNvPr id="503" name="그래픽 502">
            <a:extLst>
              <a:ext uri="{FF2B5EF4-FFF2-40B4-BE49-F238E27FC236}">
                <a16:creationId xmlns:a16="http://schemas.microsoft.com/office/drawing/2014/main" id="{640BCCAB-8C43-4789-A96B-7038791F5FBE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15435" y="3553877"/>
            <a:ext cx="395278" cy="395278"/>
          </a:xfrm>
          <a:prstGeom prst="rect">
            <a:avLst/>
          </a:prstGeom>
        </p:spPr>
      </p:pic>
      <p:pic>
        <p:nvPicPr>
          <p:cNvPr id="504" name="그래픽 503">
            <a:extLst>
              <a:ext uri="{FF2B5EF4-FFF2-40B4-BE49-F238E27FC236}">
                <a16:creationId xmlns:a16="http://schemas.microsoft.com/office/drawing/2014/main" id="{65C18A34-8155-4E61-88FE-59470A6CEDA0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38542" y="3618559"/>
            <a:ext cx="395278" cy="265914"/>
          </a:xfrm>
          <a:prstGeom prst="rect">
            <a:avLst/>
          </a:prstGeom>
        </p:spPr>
      </p:pic>
      <p:pic>
        <p:nvPicPr>
          <p:cNvPr id="505" name="그래픽 504">
            <a:extLst>
              <a:ext uri="{FF2B5EF4-FFF2-40B4-BE49-F238E27FC236}">
                <a16:creationId xmlns:a16="http://schemas.microsoft.com/office/drawing/2014/main" id="{5E715857-C542-4A6C-A09E-2D220E160962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431590" y="3586217"/>
            <a:ext cx="330596" cy="330596"/>
          </a:xfrm>
          <a:prstGeom prst="rect">
            <a:avLst/>
          </a:prstGeom>
        </p:spPr>
      </p:pic>
      <p:pic>
        <p:nvPicPr>
          <p:cNvPr id="506" name="그래픽 505">
            <a:extLst>
              <a:ext uri="{FF2B5EF4-FFF2-40B4-BE49-F238E27FC236}">
                <a16:creationId xmlns:a16="http://schemas.microsoft.com/office/drawing/2014/main" id="{1B753088-4941-43AE-BBE0-86F6F1370AB6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100385" y="3561063"/>
            <a:ext cx="380906" cy="380906"/>
          </a:xfrm>
          <a:prstGeom prst="rect">
            <a:avLst/>
          </a:prstGeom>
        </p:spPr>
      </p:pic>
      <p:pic>
        <p:nvPicPr>
          <p:cNvPr id="507" name="그래픽 506">
            <a:extLst>
              <a:ext uri="{FF2B5EF4-FFF2-40B4-BE49-F238E27FC236}">
                <a16:creationId xmlns:a16="http://schemas.microsoft.com/office/drawing/2014/main" id="{54079777-BA6E-409C-A709-015D8D5DFAE5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14929" y="3579030"/>
            <a:ext cx="380906" cy="344970"/>
          </a:xfrm>
          <a:prstGeom prst="rect">
            <a:avLst/>
          </a:prstGeom>
        </p:spPr>
      </p:pic>
      <p:pic>
        <p:nvPicPr>
          <p:cNvPr id="508" name="그래픽 507">
            <a:extLst>
              <a:ext uri="{FF2B5EF4-FFF2-40B4-BE49-F238E27FC236}">
                <a16:creationId xmlns:a16="http://schemas.microsoft.com/office/drawing/2014/main" id="{D5F19E45-E7DE-464D-B862-C06B4EB4CC5B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424905" y="3561064"/>
            <a:ext cx="179672" cy="380904"/>
          </a:xfrm>
          <a:prstGeom prst="rect">
            <a:avLst/>
          </a:prstGeom>
        </p:spPr>
      </p:pic>
      <p:pic>
        <p:nvPicPr>
          <p:cNvPr id="509" name="그래픽 508">
            <a:extLst>
              <a:ext uri="{FF2B5EF4-FFF2-40B4-BE49-F238E27FC236}">
                <a16:creationId xmlns:a16="http://schemas.microsoft.com/office/drawing/2014/main" id="{C2F492FC-D3F3-45A5-BCF8-36D391AA8B26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58082" y="3561063"/>
            <a:ext cx="380906" cy="380906"/>
          </a:xfrm>
          <a:prstGeom prst="rect">
            <a:avLst/>
          </a:prstGeom>
        </p:spPr>
      </p:pic>
      <p:pic>
        <p:nvPicPr>
          <p:cNvPr id="510" name="그래픽 509">
            <a:extLst>
              <a:ext uri="{FF2B5EF4-FFF2-40B4-BE49-F238E27FC236}">
                <a16:creationId xmlns:a16="http://schemas.microsoft.com/office/drawing/2014/main" id="{416554D1-2FE6-4907-8C24-EE3B75B13E7B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01066" y="3561063"/>
            <a:ext cx="380906" cy="380906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14F1DDE4-82D3-4C85-8D85-17A88A946E97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5233" y="3582624"/>
            <a:ext cx="323410" cy="337784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E4B10DD3-A8E7-412D-B111-5263722D7338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110638" y="3557469"/>
            <a:ext cx="273102" cy="388092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875E9EBF-894B-4B96-84EC-98FF78087C99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48445" y="4287466"/>
            <a:ext cx="280288" cy="352156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718C79E1-C954-444C-AAE6-3D5CB8222FED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51567" y="4273092"/>
            <a:ext cx="330596" cy="380904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F978CAE2-A2C4-4506-9FFB-C1AB8EEAA3C5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48259" y="4276684"/>
            <a:ext cx="323410" cy="373718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BD7BB3CD-F4E7-4C1D-BEA2-783FA8235A8A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60203" y="4276684"/>
            <a:ext cx="373718" cy="373718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3F1A92D8-BF89-4396-BE77-BC55FA26DDEF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380206" y="4291058"/>
            <a:ext cx="366532" cy="344970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AC23C029-7C35-4B38-8C9E-85D16190EA16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32225" y="4247937"/>
            <a:ext cx="438400" cy="431212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F2A921F6-111A-481E-8CCE-C463614C85FD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6652" y="4244343"/>
            <a:ext cx="380906" cy="438402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3FB10C06-2323-448E-AE95-1245D077B9EC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01341" y="4265905"/>
            <a:ext cx="438400" cy="395278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40B8B2ED-AAE7-4D33-8DAA-7C30D1719DA3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74911" y="4244343"/>
            <a:ext cx="380906" cy="438402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4765A693-87A9-442E-8F9E-6B23F3A4CA8B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689231" y="4273092"/>
            <a:ext cx="402464" cy="38090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43365555-4EE9-41CF-BA84-7313492F4F31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392617" y="4265904"/>
            <a:ext cx="380906" cy="395280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4A9E8519-16A7-4E88-8A05-632042FBBA6A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7970690" y="4341366"/>
            <a:ext cx="467148" cy="24435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A506EE3B-C00F-4B34-B57A-24456FE0B7FF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70995" y="5022252"/>
            <a:ext cx="258728" cy="330596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739A75AD-999D-4DA5-855D-1FC3DDB98D6E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33192" y="4997098"/>
            <a:ext cx="380906" cy="380906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B110F042-EAF6-44BC-B99E-5F95E63C792E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38460" y="5007878"/>
            <a:ext cx="359344" cy="359344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D149C714-1D4E-47EC-A243-7BCA00A0FC0C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97496" y="5011473"/>
            <a:ext cx="294662" cy="352156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64531DEC-2D6D-44A5-AAB3-D00EF881D633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462074" y="4997099"/>
            <a:ext cx="186858" cy="380904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2A34EE7B-22F6-4962-B5DE-37BE9EE6404D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88316" y="5015065"/>
            <a:ext cx="359344" cy="344970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32FD3DD1-6512-4932-A48C-8717C012E246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19598" y="5033033"/>
            <a:ext cx="366532" cy="309036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BC71C79A-943B-4BCE-9009-6851B531A433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438203" y="5011472"/>
            <a:ext cx="316222" cy="352158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FABFC67C-2894-4EB6-980F-1346E1404D1C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97535" y="5018659"/>
            <a:ext cx="265916" cy="337784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C9B247AE-5D03-47D7-BAF5-9F81D9C70A0D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57986" y="5043812"/>
            <a:ext cx="337784" cy="287476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4B799C9F-E4E2-4EEE-BC94-27CBDC804875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33672" y="5000691"/>
            <a:ext cx="366532" cy="373718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7D6340E8-5B4A-423C-B029-502FE19A91D9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49746" y="5033033"/>
            <a:ext cx="309036" cy="309036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48ECAC73-EF1E-4DD5-A979-C2A592A56D07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6112613" y="5712772"/>
            <a:ext cx="316222" cy="273100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50C3EBE5-4457-4AA9-AA1A-11A9D5185F6F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729177" y="5719958"/>
            <a:ext cx="330596" cy="258728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521F4D2C-93ED-49FD-9C3D-305285446399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1333743" y="5684024"/>
            <a:ext cx="330596" cy="330596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FFC0ADF6-2BD3-4003-812F-00C7BEE5B7EE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037494" y="5684024"/>
            <a:ext cx="395278" cy="330596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4532CA43-EC6F-4DA2-B24F-23636EAE2A78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2691672" y="5680431"/>
            <a:ext cx="337784" cy="337784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85E7A8B0-631A-41C4-A574-75A681425522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3390209" y="5658870"/>
            <a:ext cx="366532" cy="380906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4E2B53E3-39D0-4274-8982-7B09974A332E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111654" y="5694805"/>
            <a:ext cx="294662" cy="309036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EE7DE201-5263-4812-9483-91034544370F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4803104" y="5684024"/>
            <a:ext cx="352158" cy="330596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0AA60586-F5AB-4110-A530-305AA2213BB8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5472079" y="5687618"/>
            <a:ext cx="316222" cy="323410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4FE4D417-1DC4-4499-9E6B-65B4B96F6F8A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9463" y="5684024"/>
            <a:ext cx="337784" cy="330596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CAC4D11A-A61D-4E46-A1AA-30E1AADF66BC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56315" y="5673244"/>
            <a:ext cx="359344" cy="352158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B81A064B-F6F4-4FC5-AD2C-7A0089E39582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38128" y="5676837"/>
            <a:ext cx="344970" cy="34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01A5185-63D0-4A8C-A249-BDD71C42AE54}"/>
              </a:ext>
            </a:extLst>
          </p:cNvPr>
          <p:cNvSpPr txBox="1"/>
          <p:nvPr/>
        </p:nvSpPr>
        <p:spPr>
          <a:xfrm>
            <a:off x="4194562" y="2644959"/>
            <a:ext cx="38027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200" b="0" dirty="0"/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A99A32-5752-4F46-90C2-1C48D71440C8}"/>
              </a:ext>
            </a:extLst>
          </p:cNvPr>
          <p:cNvSpPr txBox="1"/>
          <p:nvPr/>
        </p:nvSpPr>
        <p:spPr>
          <a:xfrm>
            <a:off x="4195217" y="3689820"/>
            <a:ext cx="38022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. </a:t>
            </a:r>
            <a:r>
              <a:rPr lang="en-US" altLang="ko-KR" sz="1400" dirty="0" err="1"/>
              <a:t>Etiam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aliquet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mi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lacinia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B65F12E-62C7-4A63-B225-94E13DDDD21F}"/>
              </a:ext>
            </a:extLst>
          </p:cNvPr>
          <p:cNvSpPr txBox="1"/>
          <p:nvPr/>
        </p:nvSpPr>
        <p:spPr>
          <a:xfrm>
            <a:off x="1361567" y="1351508"/>
            <a:ext cx="9468866" cy="415498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You are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Use our templates for personal or commercial presentations or prints. (For presentation purposes only)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Edit, and customize our templates for your own needs.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Link a page to a presentation template on your website or your blog.</a:t>
            </a:r>
          </a:p>
          <a:p>
            <a:endParaRPr lang="en-US" altLang="ko-KR" sz="1400" dirty="0"/>
          </a:p>
          <a:p>
            <a:r>
              <a:rPr lang="en-US" altLang="ko-KR" sz="1400" dirty="0"/>
              <a:t>It cannot be used as any design derivative other than for presentation purposes.</a:t>
            </a:r>
          </a:p>
          <a:p>
            <a:r>
              <a:rPr lang="en-US" altLang="ko-KR" sz="1400" dirty="0"/>
              <a:t>(Example: brochure, catalog, business card, web, etc.) 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2000" dirty="0">
                <a:latin typeface="+mj-lt"/>
              </a:rPr>
              <a:t>You are not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Republish or redistribute our presentation templates, offline or online and even for free.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Sell, rent or sub-license our presentation templates.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Extract any part of the presentation templates (background, images …) in order to use your website or personal blog.    </a:t>
            </a:r>
          </a:p>
          <a:p>
            <a:endParaRPr lang="en-US" altLang="ko-KR" sz="1400" dirty="0"/>
          </a:p>
          <a:p>
            <a:r>
              <a:rPr lang="en-US" altLang="ko-KR" sz="1400" dirty="0"/>
              <a:t>by </a:t>
            </a:r>
            <a:r>
              <a:rPr lang="en-US" altLang="ko-KR" sz="1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PPTMON.com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11281595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1">
            <a:hlinkClick r:id="rId2"/>
            <a:extLst>
              <a:ext uri="{FF2B5EF4-FFF2-40B4-BE49-F238E27FC236}">
                <a16:creationId xmlns:a16="http://schemas.microsoft.com/office/drawing/2014/main" id="{C15EA9A9-93E7-4D77-AD15-2CD6ADAA71A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3123484"/>
            <a:ext cx="2797104" cy="307778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B6BF5476-C11D-48BD-9E18-0F465862153E}"/>
              </a:ext>
            </a:extLst>
          </p:cNvPr>
          <p:cNvSpPr/>
          <p:nvPr/>
        </p:nvSpPr>
        <p:spPr>
          <a:xfrm>
            <a:off x="4048196" y="2722272"/>
            <a:ext cx="224465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D75DA4E0-018C-41B6-A8B7-ACE8C7C80ECA}"/>
              </a:ext>
            </a:extLst>
          </p:cNvPr>
          <p:cNvSpPr/>
          <p:nvPr/>
        </p:nvSpPr>
        <p:spPr>
          <a:xfrm>
            <a:off x="4007436" y="3570863"/>
            <a:ext cx="427931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CD946EC9-E629-4AA9-A903-F2EE9F8326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6108D1C8-5486-419B-9716-03C323F74702}"/>
              </a:ext>
            </a:extLst>
          </p:cNvPr>
          <p:cNvSpPr/>
          <p:nvPr/>
        </p:nvSpPr>
        <p:spPr>
          <a:xfrm>
            <a:off x="3889954" y="3381059"/>
            <a:ext cx="313404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 err="1"/>
              <a:t>Rozha</a:t>
            </a:r>
            <a:r>
              <a:rPr lang="en-US" altLang="ko-KR" sz="1100" dirty="0"/>
              <a:t> One Font download by </a:t>
            </a:r>
            <a:endParaRPr lang="ko-KR" altLang="en-US" sz="1100" dirty="0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97E7092A-2BFE-458A-B44D-CD87F7BD168A}"/>
              </a:ext>
            </a:extLst>
          </p:cNvPr>
          <p:cNvSpPr/>
          <p:nvPr/>
        </p:nvSpPr>
        <p:spPr>
          <a:xfrm>
            <a:off x="3889954" y="3642669"/>
            <a:ext cx="48381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https://fonts.google.com/specimen/Rozha+One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10" name="Rectangle 2">
            <a:extLst>
              <a:ext uri="{FF2B5EF4-FFF2-40B4-BE49-F238E27FC236}">
                <a16:creationId xmlns:a16="http://schemas.microsoft.com/office/drawing/2014/main" id="{B062C8F1-AD4C-43F4-95FC-EF76814766DB}"/>
              </a:ext>
            </a:extLst>
          </p:cNvPr>
          <p:cNvSpPr/>
          <p:nvPr/>
        </p:nvSpPr>
        <p:spPr>
          <a:xfrm>
            <a:off x="3889954" y="4165889"/>
            <a:ext cx="3134043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Rubik Font download by </a:t>
            </a:r>
            <a:endParaRPr lang="ko-KR" altLang="en-US" sz="1100" dirty="0"/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5603576F-E162-4B82-A954-AFAAB4E3FD00}"/>
              </a:ext>
            </a:extLst>
          </p:cNvPr>
          <p:cNvSpPr/>
          <p:nvPr/>
        </p:nvSpPr>
        <p:spPr>
          <a:xfrm>
            <a:off x="3889954" y="4427499"/>
            <a:ext cx="5282922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https://fonts.google.com/specimen/Rubik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796480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>
            <a:extLst>
              <a:ext uri="{FF2B5EF4-FFF2-40B4-BE49-F238E27FC236}">
                <a16:creationId xmlns:a16="http://schemas.microsoft.com/office/drawing/2014/main" id="{C428DB65-C58B-409E-A01F-A9744946260A}"/>
              </a:ext>
            </a:extLst>
          </p:cNvPr>
          <p:cNvSpPr txBox="1"/>
          <p:nvPr/>
        </p:nvSpPr>
        <p:spPr>
          <a:xfrm>
            <a:off x="4356099" y="1273621"/>
            <a:ext cx="34798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7CBBFDD-7A93-4ED7-8C13-34282AD5E4DB}"/>
              </a:ext>
            </a:extLst>
          </p:cNvPr>
          <p:cNvSpPr txBox="1"/>
          <p:nvPr/>
        </p:nvSpPr>
        <p:spPr>
          <a:xfrm>
            <a:off x="4356099" y="1843561"/>
            <a:ext cx="34798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endParaRPr lang="ko-KR" altLang="en-US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E46FA6C-3B0C-48A9-B7C8-97CE4445444D}"/>
              </a:ext>
            </a:extLst>
          </p:cNvPr>
          <p:cNvSpPr txBox="1"/>
          <p:nvPr/>
        </p:nvSpPr>
        <p:spPr>
          <a:xfrm>
            <a:off x="4857864" y="4698758"/>
            <a:ext cx="24762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45" name="직사각형 44">
            <a:extLst>
              <a:ext uri="{FF2B5EF4-FFF2-40B4-BE49-F238E27FC236}">
                <a16:creationId xmlns:a16="http://schemas.microsoft.com/office/drawing/2014/main" id="{5C11BCF3-6969-404A-A605-D6E5EF1B4EE1}"/>
              </a:ext>
            </a:extLst>
          </p:cNvPr>
          <p:cNvSpPr/>
          <p:nvPr/>
        </p:nvSpPr>
        <p:spPr>
          <a:xfrm>
            <a:off x="4857863" y="4223105"/>
            <a:ext cx="24762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46" name="타원 45">
            <a:extLst>
              <a:ext uri="{FF2B5EF4-FFF2-40B4-BE49-F238E27FC236}">
                <a16:creationId xmlns:a16="http://schemas.microsoft.com/office/drawing/2014/main" id="{49B3193B-9A08-4875-B5BF-E7925582ECB9}"/>
              </a:ext>
            </a:extLst>
          </p:cNvPr>
          <p:cNvSpPr/>
          <p:nvPr/>
        </p:nvSpPr>
        <p:spPr>
          <a:xfrm>
            <a:off x="5532539" y="2891696"/>
            <a:ext cx="1126490" cy="1126488"/>
          </a:xfrm>
          <a:prstGeom prst="ellipse">
            <a:avLst/>
          </a:prstGeom>
          <a:solidFill>
            <a:srgbClr val="FF5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34AB4060-D8F8-4798-B4C4-5752811CB426}"/>
              </a:ext>
            </a:extLst>
          </p:cNvPr>
          <p:cNvGrpSpPr/>
          <p:nvPr/>
        </p:nvGrpSpPr>
        <p:grpSpPr>
          <a:xfrm>
            <a:off x="5903494" y="3250001"/>
            <a:ext cx="385248" cy="395186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8307DF9-8761-4023-A618-0BE9A2479684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110667DC-0568-4FAE-9FAE-50375A82C567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A4FD8789-C3B4-499A-8EEB-137C9D25F080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C6846C7E-84A8-44E7-A003-D78784A798BA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9A91C968-A2B6-478A-B3CA-97A2A8D76024}"/>
              </a:ext>
            </a:extLst>
          </p:cNvPr>
          <p:cNvSpPr txBox="1"/>
          <p:nvPr/>
        </p:nvSpPr>
        <p:spPr>
          <a:xfrm>
            <a:off x="1765983" y="4698758"/>
            <a:ext cx="24762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B2CE6549-A23B-46E8-9490-0159AF187D44}"/>
              </a:ext>
            </a:extLst>
          </p:cNvPr>
          <p:cNvSpPr/>
          <p:nvPr/>
        </p:nvSpPr>
        <p:spPr>
          <a:xfrm>
            <a:off x="1765982" y="4223105"/>
            <a:ext cx="24762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54" name="타원 53">
            <a:extLst>
              <a:ext uri="{FF2B5EF4-FFF2-40B4-BE49-F238E27FC236}">
                <a16:creationId xmlns:a16="http://schemas.microsoft.com/office/drawing/2014/main" id="{EE4C74D0-2DD9-4B09-942D-6EE16A0149DE}"/>
              </a:ext>
            </a:extLst>
          </p:cNvPr>
          <p:cNvSpPr/>
          <p:nvPr/>
        </p:nvSpPr>
        <p:spPr>
          <a:xfrm>
            <a:off x="2440225" y="2891696"/>
            <a:ext cx="1126490" cy="1126488"/>
          </a:xfrm>
          <a:prstGeom prst="ellipse">
            <a:avLst/>
          </a:prstGeom>
          <a:solidFill>
            <a:srgbClr val="FF5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8A26A749-7927-41CF-B137-54B68DE1F895}"/>
              </a:ext>
            </a:extLst>
          </p:cNvPr>
          <p:cNvGrpSpPr/>
          <p:nvPr/>
        </p:nvGrpSpPr>
        <p:grpSpPr>
          <a:xfrm>
            <a:off x="2852281" y="3245978"/>
            <a:ext cx="302376" cy="403232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A38E94CE-5E1B-400B-8439-4071C1920C2D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42B771BE-8E92-4A88-86D3-3B7E59BE5614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EA49340E-A53D-4173-9F11-82AECEFCA929}"/>
              </a:ext>
            </a:extLst>
          </p:cNvPr>
          <p:cNvSpPr txBox="1"/>
          <p:nvPr/>
        </p:nvSpPr>
        <p:spPr>
          <a:xfrm>
            <a:off x="7949746" y="4698758"/>
            <a:ext cx="24762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79" name="직사각형 78">
            <a:extLst>
              <a:ext uri="{FF2B5EF4-FFF2-40B4-BE49-F238E27FC236}">
                <a16:creationId xmlns:a16="http://schemas.microsoft.com/office/drawing/2014/main" id="{C3C52E32-9E56-45AC-85CB-DB813AC69A0B}"/>
              </a:ext>
            </a:extLst>
          </p:cNvPr>
          <p:cNvSpPr/>
          <p:nvPr/>
        </p:nvSpPr>
        <p:spPr>
          <a:xfrm>
            <a:off x="7949745" y="4223105"/>
            <a:ext cx="24762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AD30B516-B7E5-41EF-ABC5-F78C99E3E804}"/>
              </a:ext>
            </a:extLst>
          </p:cNvPr>
          <p:cNvSpPr/>
          <p:nvPr/>
        </p:nvSpPr>
        <p:spPr>
          <a:xfrm>
            <a:off x="8624854" y="2891696"/>
            <a:ext cx="1126490" cy="1126488"/>
          </a:xfrm>
          <a:prstGeom prst="ellipse">
            <a:avLst/>
          </a:prstGeom>
          <a:solidFill>
            <a:srgbClr val="FF5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39D31470-14D6-4635-8BAE-C9F524E073B1}"/>
              </a:ext>
            </a:extLst>
          </p:cNvPr>
          <p:cNvGrpSpPr/>
          <p:nvPr/>
        </p:nvGrpSpPr>
        <p:grpSpPr>
          <a:xfrm>
            <a:off x="8970837" y="3247636"/>
            <a:ext cx="399918" cy="399916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9AA41400-BAD1-41F9-B91D-B4952C9BECC8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E4776A22-AFF3-4B26-AEF7-D7BCAC090CBB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F67C9171-405B-415C-957B-56E72BCBE441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31C88387-60D7-4E03-B1C1-37E20971375C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910C91BD-74FC-4B80-9083-6D8B358CFB0E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821093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8E5D51A8-0D62-41D2-B561-D2420D95DD69}"/>
              </a:ext>
            </a:extLst>
          </p:cNvPr>
          <p:cNvSpPr txBox="1"/>
          <p:nvPr/>
        </p:nvSpPr>
        <p:spPr>
          <a:xfrm>
            <a:off x="3441700" y="2339533"/>
            <a:ext cx="5308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dirty="0"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4800" dirty="0"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4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254E77-16EC-4E67-AC55-3058211DC46C}"/>
              </a:ext>
            </a:extLst>
          </p:cNvPr>
          <p:cNvSpPr txBox="1"/>
          <p:nvPr/>
        </p:nvSpPr>
        <p:spPr>
          <a:xfrm>
            <a:off x="3448648" y="3817447"/>
            <a:ext cx="5294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r>
              <a:rPr lang="en-US" altLang="ko-KR" sz="14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79932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8A597ECE-E831-467B-8F79-388BF5DC72EE}"/>
              </a:ext>
            </a:extLst>
          </p:cNvPr>
          <p:cNvSpPr txBox="1"/>
          <p:nvPr/>
        </p:nvSpPr>
        <p:spPr>
          <a:xfrm>
            <a:off x="1701800" y="1838276"/>
            <a:ext cx="878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BD24429-A65D-47F2-BDD2-E69150D32440}"/>
              </a:ext>
            </a:extLst>
          </p:cNvPr>
          <p:cNvSpPr txBox="1"/>
          <p:nvPr/>
        </p:nvSpPr>
        <p:spPr>
          <a:xfrm>
            <a:off x="1227668" y="4297193"/>
            <a:ext cx="22436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97799081-2205-422E-8A26-63CEC0B0FA47}"/>
              </a:ext>
            </a:extLst>
          </p:cNvPr>
          <p:cNvSpPr/>
          <p:nvPr/>
        </p:nvSpPr>
        <p:spPr>
          <a:xfrm>
            <a:off x="1227667" y="3898492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2A493B78-82EF-4256-96E4-69891C245A58}"/>
              </a:ext>
            </a:extLst>
          </p:cNvPr>
          <p:cNvSpPr/>
          <p:nvPr/>
        </p:nvSpPr>
        <p:spPr>
          <a:xfrm>
            <a:off x="1227667" y="3362544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01.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304865E-B635-4A67-924E-F9AE87ECE5A7}"/>
              </a:ext>
            </a:extLst>
          </p:cNvPr>
          <p:cNvSpPr txBox="1"/>
          <p:nvPr/>
        </p:nvSpPr>
        <p:spPr>
          <a:xfrm>
            <a:off x="3725336" y="4297193"/>
            <a:ext cx="22436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FA2E57E3-DBE9-48B5-AF76-4C0269EC9414}"/>
              </a:ext>
            </a:extLst>
          </p:cNvPr>
          <p:cNvSpPr/>
          <p:nvPr/>
        </p:nvSpPr>
        <p:spPr>
          <a:xfrm>
            <a:off x="3725335" y="3898492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B9F752B7-8595-409E-B89E-E99431F4CC08}"/>
              </a:ext>
            </a:extLst>
          </p:cNvPr>
          <p:cNvSpPr/>
          <p:nvPr/>
        </p:nvSpPr>
        <p:spPr>
          <a:xfrm>
            <a:off x="3725335" y="3362544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02.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3F30C7C-E780-4051-987A-21BE41CE6909}"/>
              </a:ext>
            </a:extLst>
          </p:cNvPr>
          <p:cNvSpPr txBox="1"/>
          <p:nvPr/>
        </p:nvSpPr>
        <p:spPr>
          <a:xfrm>
            <a:off x="6223004" y="4297193"/>
            <a:ext cx="22436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E75DFCAF-A42D-4D20-89A6-EB37CD68643A}"/>
              </a:ext>
            </a:extLst>
          </p:cNvPr>
          <p:cNvSpPr/>
          <p:nvPr/>
        </p:nvSpPr>
        <p:spPr>
          <a:xfrm>
            <a:off x="6223003" y="3898492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473C38BD-4DFB-4588-A834-4C9D4542C611}"/>
              </a:ext>
            </a:extLst>
          </p:cNvPr>
          <p:cNvSpPr/>
          <p:nvPr/>
        </p:nvSpPr>
        <p:spPr>
          <a:xfrm>
            <a:off x="6223003" y="3362544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03.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03282FF-1BA6-4131-B609-6B01B14216DA}"/>
              </a:ext>
            </a:extLst>
          </p:cNvPr>
          <p:cNvSpPr txBox="1"/>
          <p:nvPr/>
        </p:nvSpPr>
        <p:spPr>
          <a:xfrm>
            <a:off x="8720672" y="4297193"/>
            <a:ext cx="22436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r>
              <a:rPr lang="en-US" altLang="ko-KR" sz="1400" dirty="0">
                <a:solidFill>
                  <a:schemeClr val="tx1"/>
                </a:solidFill>
              </a:rPr>
              <a:t>, 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97E291BB-7AB3-47D7-95B3-C8C594665FE6}"/>
              </a:ext>
            </a:extLst>
          </p:cNvPr>
          <p:cNvSpPr/>
          <p:nvPr/>
        </p:nvSpPr>
        <p:spPr>
          <a:xfrm>
            <a:off x="8720671" y="3898492"/>
            <a:ext cx="22436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+mj-lt"/>
              </a:rPr>
              <a:t>Lorem ipsum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EBD7D4A0-6624-432B-A49B-4FB7BC366822}"/>
              </a:ext>
            </a:extLst>
          </p:cNvPr>
          <p:cNvSpPr/>
          <p:nvPr/>
        </p:nvSpPr>
        <p:spPr>
          <a:xfrm>
            <a:off x="8720671" y="3362544"/>
            <a:ext cx="22436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024717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53CBD62C-DD02-473A-8905-ABA19EBD2C92}"/>
              </a:ext>
            </a:extLst>
          </p:cNvPr>
          <p:cNvSpPr txBox="1"/>
          <p:nvPr/>
        </p:nvSpPr>
        <p:spPr>
          <a:xfrm>
            <a:off x="1714500" y="1970243"/>
            <a:ext cx="53053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Make Your Title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9E8A6BA-0DFB-4C1B-92CE-F48E0E6B449C}"/>
              </a:ext>
            </a:extLst>
          </p:cNvPr>
          <p:cNvSpPr txBox="1"/>
          <p:nvPr/>
        </p:nvSpPr>
        <p:spPr>
          <a:xfrm>
            <a:off x="1842623" y="2982612"/>
            <a:ext cx="51772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 dolor sit </a:t>
            </a:r>
            <a:r>
              <a:rPr lang="en-US" altLang="ko-KR" sz="2000" dirty="0" err="1"/>
              <a:t>amet</a:t>
            </a:r>
            <a:endParaRPr lang="en-US" altLang="ko-KR" sz="2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7B10BA-E420-4C94-9EAB-ADA1A855B7BA}"/>
              </a:ext>
            </a:extLst>
          </p:cNvPr>
          <p:cNvSpPr txBox="1"/>
          <p:nvPr/>
        </p:nvSpPr>
        <p:spPr>
          <a:xfrm>
            <a:off x="1842624" y="3447391"/>
            <a:ext cx="51772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4D4D4D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incididunt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labore</a:t>
            </a:r>
            <a:r>
              <a:rPr lang="en-US" altLang="ko-KR" dirty="0">
                <a:solidFill>
                  <a:schemeClr val="tx1"/>
                </a:solidFill>
              </a:rPr>
              <a:t> et dolore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764798F-6FA7-460A-8105-12EEEF6D5A3A}"/>
              </a:ext>
            </a:extLst>
          </p:cNvPr>
          <p:cNvSpPr txBox="1"/>
          <p:nvPr/>
        </p:nvSpPr>
        <p:spPr>
          <a:xfrm>
            <a:off x="1842623" y="4302579"/>
            <a:ext cx="51772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r>
              <a:rPr lang="en-US" altLang="ko-KR" b="0" dirty="0" err="1">
                <a:solidFill>
                  <a:schemeClr val="tx1"/>
                </a:solidFill>
              </a:rPr>
              <a:t>Consectetur</a:t>
            </a:r>
            <a:r>
              <a:rPr lang="en-US" altLang="ko-KR" b="0" dirty="0">
                <a:solidFill>
                  <a:schemeClr val="tx1"/>
                </a:solidFill>
              </a:rPr>
              <a:t> </a:t>
            </a:r>
            <a:r>
              <a:rPr lang="en-US" altLang="ko-KR" b="0" dirty="0" err="1">
                <a:solidFill>
                  <a:schemeClr val="tx1"/>
                </a:solidFill>
              </a:rPr>
              <a:t>adipiscing</a:t>
            </a:r>
            <a:r>
              <a:rPr lang="en-US" altLang="ko-KR" b="0" dirty="0">
                <a:solidFill>
                  <a:schemeClr val="tx1"/>
                </a:solidFill>
              </a:rPr>
              <a:t> </a:t>
            </a:r>
            <a:r>
              <a:rPr lang="en-US" altLang="ko-KR" b="0" dirty="0" err="1">
                <a:solidFill>
                  <a:schemeClr val="tx1"/>
                </a:solidFill>
              </a:rPr>
              <a:t>elit</a:t>
            </a:r>
            <a:endParaRPr lang="en-US" altLang="ko-KR" b="0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D364913-0716-47F9-9B67-AC9891C0D9C6}"/>
              </a:ext>
            </a:extLst>
          </p:cNvPr>
          <p:cNvSpPr txBox="1"/>
          <p:nvPr/>
        </p:nvSpPr>
        <p:spPr>
          <a:xfrm>
            <a:off x="1842624" y="4767358"/>
            <a:ext cx="51772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4D4D4D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Ut </a:t>
            </a:r>
            <a:r>
              <a:rPr lang="en-US" altLang="ko-KR" dirty="0" err="1">
                <a:solidFill>
                  <a:schemeClr val="tx1"/>
                </a:solidFill>
              </a:rPr>
              <a:t>enim</a:t>
            </a:r>
            <a:r>
              <a:rPr lang="en-US" altLang="ko-KR" dirty="0">
                <a:solidFill>
                  <a:schemeClr val="tx1"/>
                </a:solidFill>
              </a:rPr>
              <a:t> ad minim </a:t>
            </a:r>
            <a:r>
              <a:rPr lang="en-US" altLang="ko-KR" dirty="0" err="1">
                <a:solidFill>
                  <a:schemeClr val="tx1"/>
                </a:solidFill>
              </a:rPr>
              <a:t>veniam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quis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nostrud</a:t>
            </a:r>
            <a:r>
              <a:rPr lang="en-US" altLang="ko-KR" dirty="0">
                <a:solidFill>
                  <a:schemeClr val="tx1"/>
                </a:solidFill>
              </a:rPr>
              <a:t> exercitation </a:t>
            </a:r>
            <a:r>
              <a:rPr lang="en-US" altLang="ko-KR" dirty="0" err="1">
                <a:solidFill>
                  <a:schemeClr val="tx1"/>
                </a:solidFill>
              </a:rPr>
              <a:t>ullamco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laboris</a:t>
            </a:r>
            <a:r>
              <a:rPr lang="en-US" altLang="ko-KR" dirty="0">
                <a:solidFill>
                  <a:schemeClr val="tx1"/>
                </a:solidFill>
              </a:rPr>
              <a:t> nisi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aliquip</a:t>
            </a:r>
            <a:r>
              <a:rPr lang="en-US" altLang="ko-KR" dirty="0">
                <a:solidFill>
                  <a:schemeClr val="tx1"/>
                </a:solidFill>
              </a:rPr>
              <a:t> ex </a:t>
            </a:r>
            <a:r>
              <a:rPr lang="en-US" altLang="ko-KR" dirty="0" err="1">
                <a:solidFill>
                  <a:schemeClr val="tx1"/>
                </a:solidFill>
              </a:rPr>
              <a:t>ea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commodo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consequat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287BD31-26DA-4F31-9A76-55CF77C4BA9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672552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DBA18006-4F92-4D49-B926-E3C5887611F0}"/>
              </a:ext>
            </a:extLst>
          </p:cNvPr>
          <p:cNvSpPr txBox="1"/>
          <p:nvPr/>
        </p:nvSpPr>
        <p:spPr>
          <a:xfrm>
            <a:off x="6405134" y="3278488"/>
            <a:ext cx="47128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Subject Title</a:t>
            </a:r>
            <a:endParaRPr lang="ko-KR" alt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0F9A5F3-ECD0-4B33-8AEB-8A72777343E6}"/>
              </a:ext>
            </a:extLst>
          </p:cNvPr>
          <p:cNvSpPr txBox="1"/>
          <p:nvPr/>
        </p:nvSpPr>
        <p:spPr>
          <a:xfrm>
            <a:off x="6405133" y="4379612"/>
            <a:ext cx="47128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 dolor sit </a:t>
            </a:r>
            <a:r>
              <a:rPr lang="en-US" altLang="ko-KR" sz="2000" dirty="0" err="1"/>
              <a:t>amet</a:t>
            </a:r>
            <a:endParaRPr lang="en-US" altLang="ko-KR" sz="2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457EF60-23E2-47D1-98EC-C9A3948E0439}"/>
              </a:ext>
            </a:extLst>
          </p:cNvPr>
          <p:cNvSpPr txBox="1"/>
          <p:nvPr/>
        </p:nvSpPr>
        <p:spPr>
          <a:xfrm>
            <a:off x="6405134" y="4844391"/>
            <a:ext cx="47128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4D4D4D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incididunt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labore</a:t>
            </a:r>
            <a:r>
              <a:rPr lang="en-US" altLang="ko-KR" dirty="0">
                <a:solidFill>
                  <a:schemeClr val="tx1"/>
                </a:solidFill>
              </a:rPr>
              <a:t> et dolore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83F8116F-143B-47AB-AA17-789158A77FF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390069B4-C71B-4968-9FC5-5E22ABA64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3149600" cy="1413741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BA3467E5-4718-4725-AE1F-8D0449E727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533" y="5204005"/>
            <a:ext cx="1497301" cy="1653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2355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3564320A-C5F7-418E-9E4D-F00C87A08C8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300142" y="0"/>
            <a:ext cx="4349080" cy="6858000"/>
          </a:xfrm>
        </p:spPr>
      </p:sp>
      <p:sp>
        <p:nvSpPr>
          <p:cNvPr id="3" name="그래픽 10">
            <a:extLst>
              <a:ext uri="{FF2B5EF4-FFF2-40B4-BE49-F238E27FC236}">
                <a16:creationId xmlns:a16="http://schemas.microsoft.com/office/drawing/2014/main" id="{BAF3BAE0-E18E-4BC3-A1DB-8FB754D9EA95}"/>
              </a:ext>
            </a:extLst>
          </p:cNvPr>
          <p:cNvSpPr/>
          <p:nvPr/>
        </p:nvSpPr>
        <p:spPr>
          <a:xfrm rot="20311495">
            <a:off x="402515" y="2711571"/>
            <a:ext cx="3807884" cy="3406717"/>
          </a:xfrm>
          <a:custGeom>
            <a:avLst/>
            <a:gdLst>
              <a:gd name="connsiteX0" fmla="*/ 1010822 w 4048408"/>
              <a:gd name="connsiteY0" fmla="*/ 88030 h 3519696"/>
              <a:gd name="connsiteX1" fmla="*/ 1855021 w 4048408"/>
              <a:gd name="connsiteY1" fmla="*/ 7138 h 3519696"/>
              <a:gd name="connsiteX2" fmla="*/ 1855021 w 4048408"/>
              <a:gd name="connsiteY2" fmla="*/ 7138 h 3519696"/>
              <a:gd name="connsiteX3" fmla="*/ 2756849 w 4048408"/>
              <a:gd name="connsiteY3" fmla="*/ 314243 h 3519696"/>
              <a:gd name="connsiteX4" fmla="*/ 3946069 w 4048408"/>
              <a:gd name="connsiteY4" fmla="*/ 2740492 h 3519696"/>
              <a:gd name="connsiteX5" fmla="*/ 1077666 w 4048408"/>
              <a:gd name="connsiteY5" fmla="*/ 3229322 h 3519696"/>
              <a:gd name="connsiteX6" fmla="*/ 26213 w 4048408"/>
              <a:gd name="connsiteY6" fmla="*/ 2033683 h 3519696"/>
              <a:gd name="connsiteX7" fmla="*/ 754700 w 4048408"/>
              <a:gd name="connsiteY7" fmla="*/ 308200 h 3519696"/>
              <a:gd name="connsiteX8" fmla="*/ 1010822 w 4048408"/>
              <a:gd name="connsiteY8" fmla="*/ 88030 h 3519696"/>
              <a:gd name="connsiteX0" fmla="*/ 1005158 w 3808737"/>
              <a:gd name="connsiteY0" fmla="*/ 99438 h 3324973"/>
              <a:gd name="connsiteX1" fmla="*/ 1849357 w 3808737"/>
              <a:gd name="connsiteY1" fmla="*/ 18546 h 3324973"/>
              <a:gd name="connsiteX2" fmla="*/ 1849357 w 3808737"/>
              <a:gd name="connsiteY2" fmla="*/ 18546 h 3324973"/>
              <a:gd name="connsiteX3" fmla="*/ 2751185 w 3808737"/>
              <a:gd name="connsiteY3" fmla="*/ 325651 h 3324973"/>
              <a:gd name="connsiteX4" fmla="*/ 3720506 w 3808737"/>
              <a:gd name="connsiteY4" fmla="*/ 2651742 h 3324973"/>
              <a:gd name="connsiteX5" fmla="*/ 1072002 w 3808737"/>
              <a:gd name="connsiteY5" fmla="*/ 3240730 h 3324973"/>
              <a:gd name="connsiteX6" fmla="*/ 20549 w 3808737"/>
              <a:gd name="connsiteY6" fmla="*/ 2045091 h 3324973"/>
              <a:gd name="connsiteX7" fmla="*/ 749036 w 3808737"/>
              <a:gd name="connsiteY7" fmla="*/ 319608 h 3324973"/>
              <a:gd name="connsiteX8" fmla="*/ 1005158 w 3808737"/>
              <a:gd name="connsiteY8" fmla="*/ 99438 h 3324973"/>
              <a:gd name="connsiteX0" fmla="*/ 1005158 w 3799134"/>
              <a:gd name="connsiteY0" fmla="*/ 99438 h 3396372"/>
              <a:gd name="connsiteX1" fmla="*/ 1849357 w 3799134"/>
              <a:gd name="connsiteY1" fmla="*/ 18546 h 3396372"/>
              <a:gd name="connsiteX2" fmla="*/ 1849357 w 3799134"/>
              <a:gd name="connsiteY2" fmla="*/ 18546 h 3396372"/>
              <a:gd name="connsiteX3" fmla="*/ 2751185 w 3799134"/>
              <a:gd name="connsiteY3" fmla="*/ 325651 h 3396372"/>
              <a:gd name="connsiteX4" fmla="*/ 3720506 w 3799134"/>
              <a:gd name="connsiteY4" fmla="*/ 2651742 h 3396372"/>
              <a:gd name="connsiteX5" fmla="*/ 1072002 w 3799134"/>
              <a:gd name="connsiteY5" fmla="*/ 3240730 h 3396372"/>
              <a:gd name="connsiteX6" fmla="*/ 20549 w 3799134"/>
              <a:gd name="connsiteY6" fmla="*/ 2045091 h 3396372"/>
              <a:gd name="connsiteX7" fmla="*/ 749036 w 3799134"/>
              <a:gd name="connsiteY7" fmla="*/ 319608 h 3396372"/>
              <a:gd name="connsiteX8" fmla="*/ 1005158 w 3799134"/>
              <a:gd name="connsiteY8" fmla="*/ 99438 h 3396372"/>
              <a:gd name="connsiteX0" fmla="*/ 1005158 w 3807884"/>
              <a:gd name="connsiteY0" fmla="*/ 99438 h 3406716"/>
              <a:gd name="connsiteX1" fmla="*/ 1849357 w 3807884"/>
              <a:gd name="connsiteY1" fmla="*/ 18546 h 3406716"/>
              <a:gd name="connsiteX2" fmla="*/ 1849357 w 3807884"/>
              <a:gd name="connsiteY2" fmla="*/ 18546 h 3406716"/>
              <a:gd name="connsiteX3" fmla="*/ 2751185 w 3807884"/>
              <a:gd name="connsiteY3" fmla="*/ 325651 h 3406716"/>
              <a:gd name="connsiteX4" fmla="*/ 3720506 w 3807884"/>
              <a:gd name="connsiteY4" fmla="*/ 2651742 h 3406716"/>
              <a:gd name="connsiteX5" fmla="*/ 1072002 w 3807884"/>
              <a:gd name="connsiteY5" fmla="*/ 3240730 h 3406716"/>
              <a:gd name="connsiteX6" fmla="*/ 20549 w 3807884"/>
              <a:gd name="connsiteY6" fmla="*/ 2045091 h 3406716"/>
              <a:gd name="connsiteX7" fmla="*/ 749036 w 3807884"/>
              <a:gd name="connsiteY7" fmla="*/ 319608 h 3406716"/>
              <a:gd name="connsiteX8" fmla="*/ 1005158 w 3807884"/>
              <a:gd name="connsiteY8" fmla="*/ 99438 h 3406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07884" h="3406716">
                <a:moveTo>
                  <a:pt x="1005158" y="99438"/>
                </a:moveTo>
                <a:cubicBezTo>
                  <a:pt x="1005158" y="99438"/>
                  <a:pt x="1183787" y="4195"/>
                  <a:pt x="1849357" y="18546"/>
                </a:cubicBezTo>
                <a:lnTo>
                  <a:pt x="1849357" y="18546"/>
                </a:lnTo>
                <a:cubicBezTo>
                  <a:pt x="1849357" y="18546"/>
                  <a:pt x="2439327" y="-113215"/>
                  <a:pt x="2751185" y="325651"/>
                </a:cubicBezTo>
                <a:cubicBezTo>
                  <a:pt x="3063043" y="764517"/>
                  <a:pt x="4115145" y="1516355"/>
                  <a:pt x="3720506" y="2651742"/>
                </a:cubicBezTo>
                <a:cubicBezTo>
                  <a:pt x="3330664" y="3773329"/>
                  <a:pt x="1688661" y="3341838"/>
                  <a:pt x="1072002" y="3240730"/>
                </a:cubicBezTo>
                <a:cubicBezTo>
                  <a:pt x="455343" y="3139622"/>
                  <a:pt x="156125" y="2783623"/>
                  <a:pt x="20549" y="2045091"/>
                </a:cubicBezTo>
                <a:cubicBezTo>
                  <a:pt x="-110042" y="1334051"/>
                  <a:pt x="411417" y="718255"/>
                  <a:pt x="749036" y="319608"/>
                </a:cubicBezTo>
                <a:cubicBezTo>
                  <a:pt x="834234" y="219002"/>
                  <a:pt x="907196" y="151705"/>
                  <a:pt x="1005158" y="99438"/>
                </a:cubicBezTo>
                <a:close/>
              </a:path>
            </a:pathLst>
          </a:custGeom>
          <a:solidFill>
            <a:srgbClr val="989A6E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4C1FF1-0BBD-4E01-BA23-29BB9CF2A71E}"/>
              </a:ext>
            </a:extLst>
          </p:cNvPr>
          <p:cNvSpPr txBox="1"/>
          <p:nvPr/>
        </p:nvSpPr>
        <p:spPr>
          <a:xfrm>
            <a:off x="8193359" y="1979743"/>
            <a:ext cx="32076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79D05E9-A369-44BD-BA1A-F4C07A81D5F6}"/>
              </a:ext>
            </a:extLst>
          </p:cNvPr>
          <p:cNvSpPr/>
          <p:nvPr/>
        </p:nvSpPr>
        <p:spPr>
          <a:xfrm>
            <a:off x="8193359" y="1507983"/>
            <a:ext cx="32076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>
                <a:latin typeface="+mj-lt"/>
              </a:rPr>
              <a:t>Lorem </a:t>
            </a:r>
            <a:r>
              <a:rPr lang="en-US" altLang="ko-KR" sz="2400" dirty="0">
                <a:latin typeface="+mj-lt"/>
              </a:rPr>
              <a:t>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AE2984-C20A-4546-80F0-D3900C9C238B}"/>
              </a:ext>
            </a:extLst>
          </p:cNvPr>
          <p:cNvSpPr txBox="1"/>
          <p:nvPr/>
        </p:nvSpPr>
        <p:spPr>
          <a:xfrm>
            <a:off x="8193359" y="4346710"/>
            <a:ext cx="32076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295ADF47-0D8F-4165-A90E-CD2E99B4071D}"/>
              </a:ext>
            </a:extLst>
          </p:cNvPr>
          <p:cNvSpPr/>
          <p:nvPr/>
        </p:nvSpPr>
        <p:spPr>
          <a:xfrm>
            <a:off x="8193359" y="3874950"/>
            <a:ext cx="32076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>
                <a:latin typeface="+mj-lt"/>
              </a:rPr>
              <a:t>Lorem </a:t>
            </a:r>
            <a:r>
              <a:rPr lang="en-US" altLang="ko-KR" sz="2400" dirty="0">
                <a:latin typeface="+mj-lt"/>
              </a:rPr>
              <a:t>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ED40B3E-1528-4545-BAD5-8739217CB00B}"/>
              </a:ext>
            </a:extLst>
          </p:cNvPr>
          <p:cNvSpPr txBox="1"/>
          <p:nvPr/>
        </p:nvSpPr>
        <p:spPr>
          <a:xfrm>
            <a:off x="1014887" y="3401211"/>
            <a:ext cx="289852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Enter Your Title Here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5E919B-18A8-49DC-A2A3-0A27DA633C54}"/>
              </a:ext>
            </a:extLst>
          </p:cNvPr>
          <p:cNvSpPr txBox="1"/>
          <p:nvPr/>
        </p:nvSpPr>
        <p:spPr>
          <a:xfrm>
            <a:off x="1014887" y="4478429"/>
            <a:ext cx="28985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600">
                <a:solidFill>
                  <a:srgbClr val="4D4D4D"/>
                </a:solidFill>
              </a:defRPr>
            </a:lvl1pPr>
          </a:lstStyle>
          <a:p>
            <a:r>
              <a:rPr lang="en-US" altLang="ko-KR" dirty="0">
                <a:solidFill>
                  <a:schemeClr val="bg1"/>
                </a:solidFill>
              </a:rPr>
              <a:t>Lorem ipsum dolor sit </a:t>
            </a:r>
            <a:r>
              <a:rPr lang="en-US" altLang="ko-KR" dirty="0" err="1">
                <a:solidFill>
                  <a:schemeClr val="bg1"/>
                </a:solidFill>
              </a:rPr>
              <a:t>amet</a:t>
            </a:r>
            <a:r>
              <a:rPr lang="en-US" altLang="ko-KR" dirty="0">
                <a:solidFill>
                  <a:schemeClr val="bg1"/>
                </a:solidFill>
              </a:rPr>
              <a:t>, </a:t>
            </a:r>
            <a:r>
              <a:rPr lang="en-US" altLang="ko-KR" dirty="0" err="1">
                <a:solidFill>
                  <a:schemeClr val="bg1"/>
                </a:solidFill>
              </a:rPr>
              <a:t>consectetur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adipiscing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elit</a:t>
            </a:r>
            <a:r>
              <a:rPr lang="en-US" altLang="ko-KR" dirty="0">
                <a:solidFill>
                  <a:schemeClr val="bg1"/>
                </a:solidFill>
              </a:rPr>
              <a:t>, sed do </a:t>
            </a:r>
            <a:r>
              <a:rPr lang="en-US" altLang="ko-KR" dirty="0" err="1">
                <a:solidFill>
                  <a:schemeClr val="bg1"/>
                </a:solidFill>
              </a:rPr>
              <a:t>eiusmod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tempor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incididunt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ut</a:t>
            </a:r>
            <a:r>
              <a:rPr lang="en-US" altLang="ko-KR" dirty="0">
                <a:solidFill>
                  <a:schemeClr val="bg1"/>
                </a:solidFill>
              </a:rPr>
              <a:t> </a:t>
            </a:r>
            <a:r>
              <a:rPr lang="en-US" altLang="ko-KR" dirty="0" err="1">
                <a:solidFill>
                  <a:schemeClr val="bg1"/>
                </a:solidFill>
              </a:rPr>
              <a:t>labore</a:t>
            </a:r>
            <a:r>
              <a:rPr lang="en-US" altLang="ko-KR" dirty="0">
                <a:solidFill>
                  <a:schemeClr val="bg1"/>
                </a:solidFill>
              </a:rPr>
              <a:t> et dolore</a:t>
            </a:r>
          </a:p>
        </p:txBody>
      </p:sp>
    </p:spTree>
    <p:extLst>
      <p:ext uri="{BB962C8B-B14F-4D97-AF65-F5344CB8AC3E}">
        <p14:creationId xmlns:p14="http://schemas.microsoft.com/office/powerpoint/2010/main" val="33214956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C41A566-1BA8-4E27-A556-2F2EACF6870A}"/>
              </a:ext>
            </a:extLst>
          </p:cNvPr>
          <p:cNvSpPr txBox="1"/>
          <p:nvPr/>
        </p:nvSpPr>
        <p:spPr>
          <a:xfrm>
            <a:off x="6720138" y="3834705"/>
            <a:ext cx="21190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20F706E8-FAEF-477E-9746-7D3165F227B0}"/>
              </a:ext>
            </a:extLst>
          </p:cNvPr>
          <p:cNvSpPr/>
          <p:nvPr/>
        </p:nvSpPr>
        <p:spPr>
          <a:xfrm>
            <a:off x="6720138" y="3426445"/>
            <a:ext cx="21190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1024A29-515E-4BEF-9531-27D5AB8DDEF9}"/>
              </a:ext>
            </a:extLst>
          </p:cNvPr>
          <p:cNvSpPr txBox="1"/>
          <p:nvPr/>
        </p:nvSpPr>
        <p:spPr>
          <a:xfrm>
            <a:off x="9448823" y="3834705"/>
            <a:ext cx="21190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13266C4A-E296-4BF7-BFC2-D1B98F099DDE}"/>
              </a:ext>
            </a:extLst>
          </p:cNvPr>
          <p:cNvSpPr/>
          <p:nvPr/>
        </p:nvSpPr>
        <p:spPr>
          <a:xfrm>
            <a:off x="9448823" y="3426445"/>
            <a:ext cx="21190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dirty="0">
                <a:latin typeface="+mj-lt"/>
              </a:rPr>
              <a:t>Lorem ipsum</a:t>
            </a:r>
            <a:endParaRPr lang="ko-KR" altLang="en-US" dirty="0"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0A08797-D384-41F8-8379-62235A90BCE4}"/>
              </a:ext>
            </a:extLst>
          </p:cNvPr>
          <p:cNvSpPr txBox="1"/>
          <p:nvPr/>
        </p:nvSpPr>
        <p:spPr>
          <a:xfrm>
            <a:off x="6720137" y="2459664"/>
            <a:ext cx="4847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A07A1319-A0EF-486A-8467-542B4D6DA71A}"/>
              </a:ext>
            </a:extLst>
          </p:cNvPr>
          <p:cNvSpPr/>
          <p:nvPr/>
        </p:nvSpPr>
        <p:spPr>
          <a:xfrm>
            <a:off x="6720137" y="1343518"/>
            <a:ext cx="40367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Insert Your Title Here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DA6B0F5-939F-4CA7-94D9-BAE00009AA1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2980532980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Rozha One - Rubik Light">
      <a:majorFont>
        <a:latin typeface="Rozha One"/>
        <a:ea typeface="Arial Unicode MS"/>
        <a:cs typeface=""/>
      </a:majorFont>
      <a:minorFont>
        <a:latin typeface="Rubik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989A6E"/>
        </a:solidFill>
        <a:ln>
          <a:noFill/>
        </a:ln>
      </a:spPr>
      <a:bodyPr rtlCol="0" anchor="ctr"/>
      <a:lstStyle>
        <a:defPPr algn="ctr">
          <a:defRPr sz="2400" dirty="0" smtClean="0"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2F383D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3713</TotalTime>
  <Words>1348</Words>
  <Application>Microsoft Office PowerPoint</Application>
  <PresentationFormat>와이드스크린</PresentationFormat>
  <Paragraphs>187</Paragraphs>
  <Slides>28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4" baseType="lpstr">
      <vt:lpstr>Arial Unicode MS</vt:lpstr>
      <vt:lpstr>Rubik Light</vt:lpstr>
      <vt:lpstr>Arial</vt:lpstr>
      <vt:lpstr>Rozha One</vt:lpstr>
      <vt:lpstr>맑은 고딕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290</cp:revision>
  <dcterms:created xsi:type="dcterms:W3CDTF">2019-04-06T05:20:47Z</dcterms:created>
  <dcterms:modified xsi:type="dcterms:W3CDTF">2022-04-01T07:44:15Z</dcterms:modified>
</cp:coreProperties>
</file>