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7" r:id="rId4"/>
    <p:sldId id="265" r:id="rId5"/>
    <p:sldId id="259" r:id="rId6"/>
    <p:sldId id="260" r:id="rId7"/>
    <p:sldId id="261" r:id="rId8"/>
    <p:sldId id="277" r:id="rId9"/>
    <p:sldId id="266" r:id="rId10"/>
    <p:sldId id="278" r:id="rId11"/>
    <p:sldId id="279" r:id="rId12"/>
    <p:sldId id="280" r:id="rId13"/>
    <p:sldId id="281" r:id="rId14"/>
    <p:sldId id="282" r:id="rId15"/>
    <p:sldId id="283" r:id="rId16"/>
    <p:sldId id="284"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6C68"/>
    <a:srgbClr val="02BDC7"/>
    <a:srgbClr val="0085B4"/>
    <a:srgbClr val="C39B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0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972567907017652E-2"/>
          <c:y val="3.9193944778174547E-2"/>
          <c:w val="0.95096032851523138"/>
          <c:h val="0.92938075728606295"/>
        </c:manualLayout>
      </c:layout>
      <c:pie3DChart>
        <c:varyColors val="1"/>
        <c:ser>
          <c:idx val="0"/>
          <c:order val="0"/>
          <c:tx>
            <c:strRef>
              <c:f>Sheet1!$B$1</c:f>
              <c:strCache>
                <c:ptCount val="1"/>
                <c:pt idx="0">
                  <c:v>Sales</c:v>
                </c:pt>
              </c:strCache>
            </c:strRef>
          </c:tx>
          <c:dPt>
            <c:idx val="0"/>
            <c:bubble3D val="0"/>
            <c:explosion val="4"/>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4-BDDA-4181-8C4F-BFC41E3E0C09}"/>
              </c:ext>
            </c:extLst>
          </c:dPt>
          <c:dPt>
            <c:idx val="1"/>
            <c:bubble3D val="0"/>
            <c:explosion val="6"/>
            <c:spPr>
              <a:solidFill>
                <a:srgbClr val="02BDC7"/>
              </a:solidFill>
              <a:ln w="25400">
                <a:solidFill>
                  <a:schemeClr val="lt1"/>
                </a:solidFill>
              </a:ln>
              <a:effectLst/>
              <a:sp3d contourW="25400">
                <a:contourClr>
                  <a:schemeClr val="lt1"/>
                </a:contourClr>
              </a:sp3d>
            </c:spPr>
            <c:extLst>
              <c:ext xmlns:c16="http://schemas.microsoft.com/office/drawing/2014/chart" uri="{C3380CC4-5D6E-409C-BE32-E72D297353CC}">
                <c16:uniqueId val="{00000001-BDDA-4181-8C4F-BFC41E3E0C09}"/>
              </c:ext>
            </c:extLst>
          </c:dPt>
          <c:dPt>
            <c:idx val="2"/>
            <c:bubble3D val="0"/>
            <c:explosion val="5"/>
            <c:spPr>
              <a:solidFill>
                <a:srgbClr val="FD6C68"/>
              </a:solidFill>
              <a:ln w="25400">
                <a:solidFill>
                  <a:schemeClr val="lt1"/>
                </a:solidFill>
              </a:ln>
              <a:effectLst/>
              <a:sp3d contourW="25400">
                <a:contourClr>
                  <a:schemeClr val="lt1"/>
                </a:contourClr>
              </a:sp3d>
            </c:spPr>
            <c:extLst>
              <c:ext xmlns:c16="http://schemas.microsoft.com/office/drawing/2014/chart" uri="{C3380CC4-5D6E-409C-BE32-E72D297353CC}">
                <c16:uniqueId val="{00000002-BDDA-4181-8C4F-BFC41E3E0C09}"/>
              </c:ext>
            </c:extLst>
          </c:dPt>
          <c:dPt>
            <c:idx val="3"/>
            <c:bubble3D val="0"/>
            <c:explosion val="7"/>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BDDA-4181-8C4F-BFC41E3E0C09}"/>
              </c:ext>
            </c:extLst>
          </c:dPt>
          <c:dLbls>
            <c:dLbl>
              <c:idx val="0"/>
              <c:tx>
                <c:rich>
                  <a:bodyPr/>
                  <a:lstStyle/>
                  <a:p>
                    <a:fld id="{88B81346-3385-4835-85D2-B87A4D4290C8}" type="VALUE">
                      <a:rPr lang="en-US" smtClean="0"/>
                      <a:pPr/>
                      <a:t>[VALUE]</a:t>
                    </a:fld>
                    <a:r>
                      <a:rPr lang="en-US" sz="1800" b="1" i="0" u="none" strike="noStrike" kern="1200" baseline="0" dirty="0">
                        <a:solidFill>
                          <a:prstClr val="white"/>
                        </a:solidFill>
                      </a:rPr>
                      <a:t>%</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DDA-4181-8C4F-BFC41E3E0C09}"/>
                </c:ext>
              </c:extLst>
            </c:dLbl>
            <c:dLbl>
              <c:idx val="1"/>
              <c:tx>
                <c:rich>
                  <a:bodyPr/>
                  <a:lstStyle/>
                  <a:p>
                    <a:fld id="{2E210878-99A3-4817-ABCE-E64DD1D45E58}" type="VALUE">
                      <a:rPr lang="en-US" smtClean="0"/>
                      <a:pPr/>
                      <a:t>[VALUE]</a:t>
                    </a:fld>
                    <a:r>
                      <a:rPr lang="en-US" sz="1800" b="1" i="0" u="none" strike="noStrike" kern="1200" baseline="0" dirty="0">
                        <a:solidFill>
                          <a:prstClr val="white"/>
                        </a:solidFill>
                      </a:rPr>
                      <a:t>%</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DDA-4181-8C4F-BFC41E3E0C09}"/>
                </c:ext>
              </c:extLst>
            </c:dLbl>
            <c:dLbl>
              <c:idx val="2"/>
              <c:tx>
                <c:rich>
                  <a:bodyPr/>
                  <a:lstStyle/>
                  <a:p>
                    <a:fld id="{0629407B-3477-4272-85A1-2546AC0CE50F}" type="VALUE">
                      <a:rPr lang="en-US" smtClean="0"/>
                      <a:pPr/>
                      <a:t>[VALUE]</a:t>
                    </a:fld>
                    <a:r>
                      <a:rPr lang="en-US"/>
                      <a:t>%</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DDA-4181-8C4F-BFC41E3E0C09}"/>
                </c:ext>
              </c:extLst>
            </c:dLbl>
            <c:dLbl>
              <c:idx val="3"/>
              <c:tx>
                <c:rich>
                  <a:bodyPr/>
                  <a:lstStyle/>
                  <a:p>
                    <a:fld id="{96A6F9DD-AF67-4AD9-A558-D33BA1B139EA}" type="VALUE">
                      <a:rPr lang="en-US" smtClean="0"/>
                      <a:pPr/>
                      <a:t>[VALUE]</a:t>
                    </a:fld>
                    <a:r>
                      <a:rPr lang="en-US" sz="1800" b="1" i="0" u="none" strike="noStrike" kern="1200" baseline="0" dirty="0">
                        <a:solidFill>
                          <a:prstClr val="white"/>
                        </a:solidFill>
                      </a:rPr>
                      <a:t>%</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DDA-4181-8C4F-BFC41E3E0C0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DDA-4181-8C4F-BFC41E3E0C09}"/>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1ED269-AAB4-4F4E-8FCC-392C06AE27C7}"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90BA8DE0-D96D-4820-9F4E-C8D84D2C8926}">
      <dgm:prSet phldrT="[Text]"/>
      <dgm:spPr/>
      <dgm:t>
        <a:bodyPr/>
        <a:lstStyle/>
        <a:p>
          <a:r>
            <a:rPr lang="en-US" dirty="0"/>
            <a:t>1</a:t>
          </a:r>
        </a:p>
      </dgm:t>
    </dgm:pt>
    <dgm:pt modelId="{0346E150-FA9A-43EF-A306-F100D3AC34F4}" type="parTrans" cxnId="{2B93638A-53AB-45DA-8D47-F3FF6C5EA3AB}">
      <dgm:prSet/>
      <dgm:spPr/>
      <dgm:t>
        <a:bodyPr/>
        <a:lstStyle/>
        <a:p>
          <a:endParaRPr lang="en-US"/>
        </a:p>
      </dgm:t>
    </dgm:pt>
    <dgm:pt modelId="{6D39A32E-104C-4108-88C0-D47EF043E45D}" type="sibTrans" cxnId="{2B93638A-53AB-45DA-8D47-F3FF6C5EA3AB}">
      <dgm:prSet/>
      <dgm:spPr/>
      <dgm:t>
        <a:bodyPr/>
        <a:lstStyle/>
        <a:p>
          <a:endParaRPr lang="en-US"/>
        </a:p>
      </dgm:t>
    </dgm:pt>
    <dgm:pt modelId="{8B0DEADD-7CA8-48FD-B601-8B6A0150145F}">
      <dgm:prSet phldrT="[Text]"/>
      <dgm:spPr/>
      <dgm:t>
        <a:bodyPr/>
        <a:lstStyle/>
        <a:p>
          <a:r>
            <a:rPr lang="en-US" dirty="0"/>
            <a:t>2</a:t>
          </a:r>
        </a:p>
      </dgm:t>
    </dgm:pt>
    <dgm:pt modelId="{D60A6CA0-34FB-45F3-929B-39A64E8F5BA9}" type="parTrans" cxnId="{EB7C39EB-ED87-447B-9D3A-A8C6232EBD3D}">
      <dgm:prSet/>
      <dgm:spPr/>
      <dgm:t>
        <a:bodyPr/>
        <a:lstStyle/>
        <a:p>
          <a:endParaRPr lang="en-US"/>
        </a:p>
      </dgm:t>
    </dgm:pt>
    <dgm:pt modelId="{948C01C8-E1FA-4E95-B694-7CBB848F2B9E}" type="sibTrans" cxnId="{EB7C39EB-ED87-447B-9D3A-A8C6232EBD3D}">
      <dgm:prSet/>
      <dgm:spPr/>
      <dgm:t>
        <a:bodyPr/>
        <a:lstStyle/>
        <a:p>
          <a:endParaRPr lang="en-US"/>
        </a:p>
      </dgm:t>
    </dgm:pt>
    <dgm:pt modelId="{67F45B27-2399-41CA-8639-639F9AC65FC4}">
      <dgm:prSet phldrT="[Text]"/>
      <dgm:spPr/>
      <dgm:t>
        <a:bodyPr/>
        <a:lstStyle/>
        <a:p>
          <a:r>
            <a:rPr lang="en-US" dirty="0"/>
            <a:t>3</a:t>
          </a:r>
        </a:p>
      </dgm:t>
    </dgm:pt>
    <dgm:pt modelId="{7FAAE818-2438-4398-B4DC-9FB2D6FFFA9D}" type="parTrans" cxnId="{F919AF31-ADE4-491B-939F-D3F85605D8B1}">
      <dgm:prSet/>
      <dgm:spPr/>
      <dgm:t>
        <a:bodyPr/>
        <a:lstStyle/>
        <a:p>
          <a:endParaRPr lang="en-US"/>
        </a:p>
      </dgm:t>
    </dgm:pt>
    <dgm:pt modelId="{8AAACCCE-3381-420C-BDC1-5BB90E44123E}" type="sibTrans" cxnId="{F919AF31-ADE4-491B-939F-D3F85605D8B1}">
      <dgm:prSet/>
      <dgm:spPr/>
      <dgm:t>
        <a:bodyPr/>
        <a:lstStyle/>
        <a:p>
          <a:endParaRPr lang="en-US"/>
        </a:p>
      </dgm:t>
    </dgm:pt>
    <dgm:pt modelId="{CD2E8EB0-15CE-4A67-9368-D4A8243DF368}">
      <dgm:prSet phldrT="[Text]" custT="1"/>
      <dgm:spPr/>
      <dgm:t>
        <a:bodyPr/>
        <a:lstStyle/>
        <a:p>
          <a:r>
            <a:rPr lang="en-US" sz="3200" dirty="0"/>
            <a:t>YOUR PRODUCT</a:t>
          </a:r>
        </a:p>
      </dgm:t>
    </dgm:pt>
    <dgm:pt modelId="{535EC37C-BA81-4DD5-8E61-39529DE2D9AA}" type="parTrans" cxnId="{38AAFC37-4022-40B4-9713-8AB603DD0710}">
      <dgm:prSet/>
      <dgm:spPr/>
      <dgm:t>
        <a:bodyPr/>
        <a:lstStyle/>
        <a:p>
          <a:endParaRPr lang="en-US"/>
        </a:p>
      </dgm:t>
    </dgm:pt>
    <dgm:pt modelId="{70832ECB-D075-441B-A9A5-BB26E6B4E422}" type="sibTrans" cxnId="{38AAFC37-4022-40B4-9713-8AB603DD0710}">
      <dgm:prSet/>
      <dgm:spPr/>
      <dgm:t>
        <a:bodyPr/>
        <a:lstStyle/>
        <a:p>
          <a:endParaRPr lang="en-US"/>
        </a:p>
      </dgm:t>
    </dgm:pt>
    <dgm:pt modelId="{0772973E-4115-4A0E-ADBA-1474BC88CD15}" type="pres">
      <dgm:prSet presAssocID="{A91ED269-AAB4-4F4E-8FCC-392C06AE27C7}" presName="Name0" presStyleCnt="0">
        <dgm:presLayoutVars>
          <dgm:chMax val="4"/>
          <dgm:resizeHandles val="exact"/>
        </dgm:presLayoutVars>
      </dgm:prSet>
      <dgm:spPr/>
    </dgm:pt>
    <dgm:pt modelId="{3E9387A8-DDDD-417A-B50D-65137D3E2D18}" type="pres">
      <dgm:prSet presAssocID="{A91ED269-AAB4-4F4E-8FCC-392C06AE27C7}" presName="ellipse" presStyleLbl="trBgShp" presStyleIdx="0" presStyleCnt="1"/>
      <dgm:spPr/>
    </dgm:pt>
    <dgm:pt modelId="{71D35675-F22F-4B03-9B81-DA9AE7971533}" type="pres">
      <dgm:prSet presAssocID="{A91ED269-AAB4-4F4E-8FCC-392C06AE27C7}" presName="arrow1" presStyleLbl="fgShp" presStyleIdx="0" presStyleCnt="1" custLinFactNeighborY="27660"/>
      <dgm:spPr/>
    </dgm:pt>
    <dgm:pt modelId="{9A6F6F6A-271B-4518-A184-B3DD62935975}" type="pres">
      <dgm:prSet presAssocID="{A91ED269-AAB4-4F4E-8FCC-392C06AE27C7}" presName="rectangle" presStyleLbl="revTx" presStyleIdx="0" presStyleCnt="1">
        <dgm:presLayoutVars>
          <dgm:bulletEnabled val="1"/>
        </dgm:presLayoutVars>
      </dgm:prSet>
      <dgm:spPr/>
    </dgm:pt>
    <dgm:pt modelId="{CE744566-0B21-4BCD-9DCA-E07E0CD0A96C}" type="pres">
      <dgm:prSet presAssocID="{8B0DEADD-7CA8-48FD-B601-8B6A0150145F}" presName="item1" presStyleLbl="node1" presStyleIdx="0" presStyleCnt="3">
        <dgm:presLayoutVars>
          <dgm:bulletEnabled val="1"/>
        </dgm:presLayoutVars>
      </dgm:prSet>
      <dgm:spPr/>
    </dgm:pt>
    <dgm:pt modelId="{B9FA268A-8117-48B5-A35C-EBC7CEC16851}" type="pres">
      <dgm:prSet presAssocID="{67F45B27-2399-41CA-8639-639F9AC65FC4}" presName="item2" presStyleLbl="node1" presStyleIdx="1" presStyleCnt="3">
        <dgm:presLayoutVars>
          <dgm:bulletEnabled val="1"/>
        </dgm:presLayoutVars>
      </dgm:prSet>
      <dgm:spPr/>
    </dgm:pt>
    <dgm:pt modelId="{E442B393-158A-413D-B64F-74ACE1EB0D46}" type="pres">
      <dgm:prSet presAssocID="{CD2E8EB0-15CE-4A67-9368-D4A8243DF368}" presName="item3" presStyleLbl="node1" presStyleIdx="2" presStyleCnt="3">
        <dgm:presLayoutVars>
          <dgm:bulletEnabled val="1"/>
        </dgm:presLayoutVars>
      </dgm:prSet>
      <dgm:spPr/>
    </dgm:pt>
    <dgm:pt modelId="{B4C26272-D77B-4D3E-B340-434389862881}" type="pres">
      <dgm:prSet presAssocID="{A91ED269-AAB4-4F4E-8FCC-392C06AE27C7}" presName="funnel" presStyleLbl="trAlignAcc1" presStyleIdx="0" presStyleCnt="1" custScaleX="100749" custScaleY="122711"/>
      <dgm:spPr/>
    </dgm:pt>
  </dgm:ptLst>
  <dgm:cxnLst>
    <dgm:cxn modelId="{1465290C-9712-4ED8-863D-8ED505AC39CF}" type="presOf" srcId="{CD2E8EB0-15CE-4A67-9368-D4A8243DF368}" destId="{9A6F6F6A-271B-4518-A184-B3DD62935975}" srcOrd="0" destOrd="0" presId="urn:microsoft.com/office/officeart/2005/8/layout/funnel1"/>
    <dgm:cxn modelId="{D3D6AC21-E888-4CFE-B7F9-6B979B9DAF05}" type="presOf" srcId="{67F45B27-2399-41CA-8639-639F9AC65FC4}" destId="{CE744566-0B21-4BCD-9DCA-E07E0CD0A96C}" srcOrd="0" destOrd="0" presId="urn:microsoft.com/office/officeart/2005/8/layout/funnel1"/>
    <dgm:cxn modelId="{F919AF31-ADE4-491B-939F-D3F85605D8B1}" srcId="{A91ED269-AAB4-4F4E-8FCC-392C06AE27C7}" destId="{67F45B27-2399-41CA-8639-639F9AC65FC4}" srcOrd="2" destOrd="0" parTransId="{7FAAE818-2438-4398-B4DC-9FB2D6FFFA9D}" sibTransId="{8AAACCCE-3381-420C-BDC1-5BB90E44123E}"/>
    <dgm:cxn modelId="{38AAFC37-4022-40B4-9713-8AB603DD0710}" srcId="{A91ED269-AAB4-4F4E-8FCC-392C06AE27C7}" destId="{CD2E8EB0-15CE-4A67-9368-D4A8243DF368}" srcOrd="3" destOrd="0" parTransId="{535EC37C-BA81-4DD5-8E61-39529DE2D9AA}" sibTransId="{70832ECB-D075-441B-A9A5-BB26E6B4E422}"/>
    <dgm:cxn modelId="{CB6F4245-2EB9-4902-939D-4A645847B3B4}" type="presOf" srcId="{A91ED269-AAB4-4F4E-8FCC-392C06AE27C7}" destId="{0772973E-4115-4A0E-ADBA-1474BC88CD15}" srcOrd="0" destOrd="0" presId="urn:microsoft.com/office/officeart/2005/8/layout/funnel1"/>
    <dgm:cxn modelId="{D5828983-F81C-4FF9-8804-D68656CB08E4}" type="presOf" srcId="{8B0DEADD-7CA8-48FD-B601-8B6A0150145F}" destId="{B9FA268A-8117-48B5-A35C-EBC7CEC16851}" srcOrd="0" destOrd="0" presId="urn:microsoft.com/office/officeart/2005/8/layout/funnel1"/>
    <dgm:cxn modelId="{2B93638A-53AB-45DA-8D47-F3FF6C5EA3AB}" srcId="{A91ED269-AAB4-4F4E-8FCC-392C06AE27C7}" destId="{90BA8DE0-D96D-4820-9F4E-C8D84D2C8926}" srcOrd="0" destOrd="0" parTransId="{0346E150-FA9A-43EF-A306-F100D3AC34F4}" sibTransId="{6D39A32E-104C-4108-88C0-D47EF043E45D}"/>
    <dgm:cxn modelId="{31176ED0-3771-4995-9111-C864E5EFC5A4}" type="presOf" srcId="{90BA8DE0-D96D-4820-9F4E-C8D84D2C8926}" destId="{E442B393-158A-413D-B64F-74ACE1EB0D46}" srcOrd="0" destOrd="0" presId="urn:microsoft.com/office/officeart/2005/8/layout/funnel1"/>
    <dgm:cxn modelId="{EB7C39EB-ED87-447B-9D3A-A8C6232EBD3D}" srcId="{A91ED269-AAB4-4F4E-8FCC-392C06AE27C7}" destId="{8B0DEADD-7CA8-48FD-B601-8B6A0150145F}" srcOrd="1" destOrd="0" parTransId="{D60A6CA0-34FB-45F3-929B-39A64E8F5BA9}" sibTransId="{948C01C8-E1FA-4E95-B694-7CBB848F2B9E}"/>
    <dgm:cxn modelId="{32BE232A-A10F-4DC6-A6F4-C2623A18A987}" type="presParOf" srcId="{0772973E-4115-4A0E-ADBA-1474BC88CD15}" destId="{3E9387A8-DDDD-417A-B50D-65137D3E2D18}" srcOrd="0" destOrd="0" presId="urn:microsoft.com/office/officeart/2005/8/layout/funnel1"/>
    <dgm:cxn modelId="{BD575F15-5836-4905-9300-9C8576862FC2}" type="presParOf" srcId="{0772973E-4115-4A0E-ADBA-1474BC88CD15}" destId="{71D35675-F22F-4B03-9B81-DA9AE7971533}" srcOrd="1" destOrd="0" presId="urn:microsoft.com/office/officeart/2005/8/layout/funnel1"/>
    <dgm:cxn modelId="{A8DC33CB-788D-4898-A864-EE61B94C5F51}" type="presParOf" srcId="{0772973E-4115-4A0E-ADBA-1474BC88CD15}" destId="{9A6F6F6A-271B-4518-A184-B3DD62935975}" srcOrd="2" destOrd="0" presId="urn:microsoft.com/office/officeart/2005/8/layout/funnel1"/>
    <dgm:cxn modelId="{F6032698-B311-4A70-9BD0-B11C9A4C1BA6}" type="presParOf" srcId="{0772973E-4115-4A0E-ADBA-1474BC88CD15}" destId="{CE744566-0B21-4BCD-9DCA-E07E0CD0A96C}" srcOrd="3" destOrd="0" presId="urn:microsoft.com/office/officeart/2005/8/layout/funnel1"/>
    <dgm:cxn modelId="{300C8CA7-97E7-4673-AD17-8D77CEB32D4B}" type="presParOf" srcId="{0772973E-4115-4A0E-ADBA-1474BC88CD15}" destId="{B9FA268A-8117-48B5-A35C-EBC7CEC16851}" srcOrd="4" destOrd="0" presId="urn:microsoft.com/office/officeart/2005/8/layout/funnel1"/>
    <dgm:cxn modelId="{7C27D151-2273-404F-B08F-D7CE872A17E7}" type="presParOf" srcId="{0772973E-4115-4A0E-ADBA-1474BC88CD15}" destId="{E442B393-158A-413D-B64F-74ACE1EB0D46}" srcOrd="5" destOrd="0" presId="urn:microsoft.com/office/officeart/2005/8/layout/funnel1"/>
    <dgm:cxn modelId="{BCC31CBA-5542-4F0A-9490-4CC2B7BF7967}" type="presParOf" srcId="{0772973E-4115-4A0E-ADBA-1474BC88CD15}" destId="{B4C26272-D77B-4D3E-B340-434389862881}"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387A8-DDDD-417A-B50D-65137D3E2D18}">
      <dsp:nvSpPr>
        <dsp:cNvPr id="0" name=""/>
        <dsp:cNvSpPr/>
      </dsp:nvSpPr>
      <dsp:spPr>
        <a:xfrm>
          <a:off x="1893483" y="474919"/>
          <a:ext cx="4764305" cy="165458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D35675-F22F-4B03-9B81-DA9AE7971533}">
      <dsp:nvSpPr>
        <dsp:cNvPr id="0" name=""/>
        <dsp:cNvSpPr/>
      </dsp:nvSpPr>
      <dsp:spPr>
        <a:xfrm>
          <a:off x="3821365" y="4689874"/>
          <a:ext cx="923315" cy="590921"/>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6F6F6A-271B-4518-A184-B3DD62935975}">
      <dsp:nvSpPr>
        <dsp:cNvPr id="0" name=""/>
        <dsp:cNvSpPr/>
      </dsp:nvSpPr>
      <dsp:spPr>
        <a:xfrm>
          <a:off x="2067067" y="4999162"/>
          <a:ext cx="4431912" cy="1107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YOUR PRODUCT</a:t>
          </a:r>
        </a:p>
      </dsp:txBody>
      <dsp:txXfrm>
        <a:off x="2067067" y="4999162"/>
        <a:ext cx="4431912" cy="1107978"/>
      </dsp:txXfrm>
    </dsp:sp>
    <dsp:sp modelId="{CE744566-0B21-4BCD-9DCA-E07E0CD0A96C}">
      <dsp:nvSpPr>
        <dsp:cNvPr id="0" name=""/>
        <dsp:cNvSpPr/>
      </dsp:nvSpPr>
      <dsp:spPr>
        <a:xfrm>
          <a:off x="3625622" y="2257286"/>
          <a:ext cx="1661967" cy="16619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3</a:t>
          </a:r>
        </a:p>
      </dsp:txBody>
      <dsp:txXfrm>
        <a:off x="3869011" y="2500675"/>
        <a:ext cx="1175189" cy="1175189"/>
      </dsp:txXfrm>
    </dsp:sp>
    <dsp:sp modelId="{B9FA268A-8117-48B5-A35C-EBC7CEC16851}">
      <dsp:nvSpPr>
        <dsp:cNvPr id="0" name=""/>
        <dsp:cNvSpPr/>
      </dsp:nvSpPr>
      <dsp:spPr>
        <a:xfrm>
          <a:off x="2436393" y="1010441"/>
          <a:ext cx="1661967" cy="16619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2</a:t>
          </a:r>
        </a:p>
      </dsp:txBody>
      <dsp:txXfrm>
        <a:off x="2679782" y="1253830"/>
        <a:ext cx="1175189" cy="1175189"/>
      </dsp:txXfrm>
    </dsp:sp>
    <dsp:sp modelId="{E442B393-158A-413D-B64F-74ACE1EB0D46}">
      <dsp:nvSpPr>
        <dsp:cNvPr id="0" name=""/>
        <dsp:cNvSpPr/>
      </dsp:nvSpPr>
      <dsp:spPr>
        <a:xfrm>
          <a:off x="4135292" y="608615"/>
          <a:ext cx="1661967" cy="16619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1</a:t>
          </a:r>
        </a:p>
      </dsp:txBody>
      <dsp:txXfrm>
        <a:off x="4378681" y="852004"/>
        <a:ext cx="1175189" cy="1175189"/>
      </dsp:txXfrm>
    </dsp:sp>
    <dsp:sp modelId="{B4C26272-D77B-4D3E-B340-434389862881}">
      <dsp:nvSpPr>
        <dsp:cNvPr id="0" name=""/>
        <dsp:cNvSpPr/>
      </dsp:nvSpPr>
      <dsp:spPr>
        <a:xfrm>
          <a:off x="1678377" y="-197924"/>
          <a:ext cx="5209291" cy="5075880"/>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E7D10D-7BB3-47CD-A513-A376E2EA43F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0"/>
            <a:ext cx="12223550" cy="6858000"/>
          </a:xfrm>
          <a:prstGeom prst="rect">
            <a:avLst/>
          </a:prstGeom>
        </p:spPr>
      </p:pic>
      <p:sp>
        <p:nvSpPr>
          <p:cNvPr id="5" name="Shape 10">
            <a:extLst>
              <a:ext uri="{FF2B5EF4-FFF2-40B4-BE49-F238E27FC236}">
                <a16:creationId xmlns:a16="http://schemas.microsoft.com/office/drawing/2014/main" id="{28681747-F986-4F5B-B108-EFA2386239C6}"/>
              </a:ext>
            </a:extLst>
          </p:cNvPr>
          <p:cNvSpPr/>
          <p:nvPr userDrawn="1"/>
        </p:nvSpPr>
        <p:spPr>
          <a:xfrm>
            <a:off x="3877548" y="1077968"/>
            <a:ext cx="4436905" cy="4456850"/>
          </a:xfrm>
          <a:prstGeom prst="ellipse">
            <a:avLst/>
          </a:prstGeom>
          <a:solidFill>
            <a:srgbClr val="00B050">
              <a:alpha val="94000"/>
            </a:srgbClr>
          </a:solidFill>
          <a:ln>
            <a:noFill/>
          </a:ln>
        </p:spPr>
        <p:txBody>
          <a:bodyPr lIns="91425" tIns="91425" rIns="91425" bIns="91425" anchor="ctr" anchorCtr="0">
            <a:noAutofit/>
          </a:bodyPr>
          <a:lstStyle/>
          <a:p>
            <a:pPr lvl="0">
              <a:spcBef>
                <a:spcPts val="0"/>
              </a:spcBef>
              <a:buNone/>
            </a:pPr>
            <a:endParaRPr/>
          </a:p>
        </p:txBody>
      </p:sp>
      <p:sp>
        <p:nvSpPr>
          <p:cNvPr id="6" name="Shape 11">
            <a:extLst>
              <a:ext uri="{FF2B5EF4-FFF2-40B4-BE49-F238E27FC236}">
                <a16:creationId xmlns:a16="http://schemas.microsoft.com/office/drawing/2014/main" id="{54C9C40E-9FD8-4E0D-AF10-35FD43680D22}"/>
              </a:ext>
            </a:extLst>
          </p:cNvPr>
          <p:cNvSpPr/>
          <p:nvPr userDrawn="1"/>
        </p:nvSpPr>
        <p:spPr>
          <a:xfrm>
            <a:off x="6445530" y="430161"/>
            <a:ext cx="1859213" cy="1867570"/>
          </a:xfrm>
          <a:prstGeom prst="ellipse">
            <a:avLst/>
          </a:prstGeom>
          <a:solidFill>
            <a:srgbClr val="00B0F0">
              <a:alpha val="79620"/>
            </a:srgbClr>
          </a:solidFill>
          <a:ln>
            <a:noFill/>
          </a:ln>
        </p:spPr>
        <p:txBody>
          <a:bodyPr lIns="91425" tIns="91425" rIns="91425" bIns="91425" anchor="ctr" anchorCtr="0">
            <a:noAutofit/>
          </a:bodyPr>
          <a:lstStyle/>
          <a:p>
            <a:pPr lvl="0">
              <a:spcBef>
                <a:spcPts val="0"/>
              </a:spcBef>
              <a:buNone/>
            </a:pPr>
            <a:endParaRPr/>
          </a:p>
        </p:txBody>
      </p:sp>
      <p:sp>
        <p:nvSpPr>
          <p:cNvPr id="8" name="Shape 12">
            <a:extLst>
              <a:ext uri="{FF2B5EF4-FFF2-40B4-BE49-F238E27FC236}">
                <a16:creationId xmlns:a16="http://schemas.microsoft.com/office/drawing/2014/main" id="{2375B885-EBB2-4829-90A0-3351E78FBB3C}"/>
              </a:ext>
            </a:extLst>
          </p:cNvPr>
          <p:cNvSpPr/>
          <p:nvPr userDrawn="1"/>
        </p:nvSpPr>
        <p:spPr>
          <a:xfrm>
            <a:off x="7691370" y="3893933"/>
            <a:ext cx="810869" cy="814514"/>
          </a:xfrm>
          <a:prstGeom prst="ellipse">
            <a:avLst/>
          </a:prstGeom>
          <a:solidFill>
            <a:srgbClr val="FFFFFF"/>
          </a:solidFill>
          <a:ln>
            <a:solidFill>
              <a:schemeClr val="accent1"/>
            </a:solidFill>
          </a:ln>
        </p:spPr>
        <p:txBody>
          <a:bodyPr lIns="91425" tIns="91425" rIns="91425" bIns="91425" anchor="ctr" anchorCtr="0">
            <a:noAutofit/>
          </a:bodyPr>
          <a:lstStyle/>
          <a:p>
            <a:pPr lvl="0">
              <a:spcBef>
                <a:spcPts val="0"/>
              </a:spcBef>
              <a:buNone/>
            </a:pPr>
            <a:endParaRPr/>
          </a:p>
        </p:txBody>
      </p:sp>
      <p:sp>
        <p:nvSpPr>
          <p:cNvPr id="9" name="Shape 13">
            <a:extLst>
              <a:ext uri="{FF2B5EF4-FFF2-40B4-BE49-F238E27FC236}">
                <a16:creationId xmlns:a16="http://schemas.microsoft.com/office/drawing/2014/main" id="{779CC646-2B30-4CD0-9986-443AFC01D9ED}"/>
              </a:ext>
            </a:extLst>
          </p:cNvPr>
          <p:cNvSpPr/>
          <p:nvPr userDrawn="1"/>
        </p:nvSpPr>
        <p:spPr>
          <a:xfrm>
            <a:off x="3709099" y="4056544"/>
            <a:ext cx="1470253" cy="1476862"/>
          </a:xfrm>
          <a:prstGeom prst="ellipse">
            <a:avLst/>
          </a:prstGeom>
          <a:solidFill>
            <a:schemeClr val="accent1">
              <a:alpha val="78850"/>
            </a:schemeClr>
          </a:solidFill>
          <a:ln>
            <a:noFill/>
          </a:ln>
        </p:spPr>
        <p:txBody>
          <a:bodyPr lIns="91425" tIns="91425" rIns="91425" bIns="91425" anchor="ctr" anchorCtr="0">
            <a:noAutofit/>
          </a:bodyPr>
          <a:lstStyle/>
          <a:p>
            <a:pPr lvl="0">
              <a:spcBef>
                <a:spcPts val="0"/>
              </a:spcBef>
              <a:buNone/>
            </a:pPr>
            <a:endParaRPr/>
          </a:p>
        </p:txBody>
      </p:sp>
      <p:sp>
        <p:nvSpPr>
          <p:cNvPr id="10" name="Shape 14">
            <a:extLst>
              <a:ext uri="{FF2B5EF4-FFF2-40B4-BE49-F238E27FC236}">
                <a16:creationId xmlns:a16="http://schemas.microsoft.com/office/drawing/2014/main" id="{095F7428-D2F5-440C-8EC4-B908A6663C61}"/>
              </a:ext>
            </a:extLst>
          </p:cNvPr>
          <p:cNvSpPr/>
          <p:nvPr userDrawn="1"/>
        </p:nvSpPr>
        <p:spPr>
          <a:xfrm>
            <a:off x="3406731" y="1678285"/>
            <a:ext cx="1037494" cy="1042158"/>
          </a:xfrm>
          <a:prstGeom prst="ellipse">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 name="Shape 15">
            <a:extLst>
              <a:ext uri="{FF2B5EF4-FFF2-40B4-BE49-F238E27FC236}">
                <a16:creationId xmlns:a16="http://schemas.microsoft.com/office/drawing/2014/main" id="{3ABD2C18-D3EA-4D93-93A1-1B32322EE859}"/>
              </a:ext>
            </a:extLst>
          </p:cNvPr>
          <p:cNvSpPr/>
          <p:nvPr userDrawn="1"/>
        </p:nvSpPr>
        <p:spPr>
          <a:xfrm>
            <a:off x="7682556" y="1843105"/>
            <a:ext cx="553705" cy="556194"/>
          </a:xfrm>
          <a:prstGeom prst="ellipse">
            <a:avLst/>
          </a:prstGeom>
          <a:solidFill>
            <a:srgbClr val="7030A0">
              <a:alpha val="78850"/>
            </a:srgbClr>
          </a:solidFill>
          <a:ln>
            <a:noFill/>
          </a:ln>
        </p:spPr>
        <p:txBody>
          <a:bodyPr lIns="91425" tIns="91425" rIns="91425" bIns="91425" anchor="ctr" anchorCtr="0">
            <a:noAutofit/>
          </a:bodyPr>
          <a:lstStyle/>
          <a:p>
            <a:pPr lvl="0">
              <a:spcBef>
                <a:spcPts val="0"/>
              </a:spcBef>
              <a:buNone/>
            </a:pPr>
            <a:endParaRPr/>
          </a:p>
        </p:txBody>
      </p:sp>
      <p:sp>
        <p:nvSpPr>
          <p:cNvPr id="12" name="Shape 16">
            <a:extLst>
              <a:ext uri="{FF2B5EF4-FFF2-40B4-BE49-F238E27FC236}">
                <a16:creationId xmlns:a16="http://schemas.microsoft.com/office/drawing/2014/main" id="{FCC75545-330C-47E4-8CE1-2266F0B0400C}"/>
              </a:ext>
            </a:extLst>
          </p:cNvPr>
          <p:cNvSpPr/>
          <p:nvPr userDrawn="1"/>
        </p:nvSpPr>
        <p:spPr>
          <a:xfrm>
            <a:off x="3435656" y="3813605"/>
            <a:ext cx="451242" cy="45327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13" name="Shape 17">
            <a:extLst>
              <a:ext uri="{FF2B5EF4-FFF2-40B4-BE49-F238E27FC236}">
                <a16:creationId xmlns:a16="http://schemas.microsoft.com/office/drawing/2014/main" id="{39D2A10B-D639-4997-BB11-EAAD4619D55E}"/>
              </a:ext>
            </a:extLst>
          </p:cNvPr>
          <p:cNvSpPr/>
          <p:nvPr userDrawn="1"/>
        </p:nvSpPr>
        <p:spPr>
          <a:xfrm>
            <a:off x="7968817" y="2273719"/>
            <a:ext cx="285291" cy="286573"/>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4" name="Shape 18">
            <a:extLst>
              <a:ext uri="{FF2B5EF4-FFF2-40B4-BE49-F238E27FC236}">
                <a16:creationId xmlns:a16="http://schemas.microsoft.com/office/drawing/2014/main" id="{85E260AA-8282-4E3D-A514-9BBF1230F98B}"/>
              </a:ext>
            </a:extLst>
          </p:cNvPr>
          <p:cNvSpPr/>
          <p:nvPr userDrawn="1"/>
        </p:nvSpPr>
        <p:spPr>
          <a:xfrm>
            <a:off x="7833640" y="1540253"/>
            <a:ext cx="125769" cy="126334"/>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29" name="Shape 34">
            <a:extLst>
              <a:ext uri="{FF2B5EF4-FFF2-40B4-BE49-F238E27FC236}">
                <a16:creationId xmlns:a16="http://schemas.microsoft.com/office/drawing/2014/main" id="{8887946B-97BF-4B65-9359-0F0CED7BB451}"/>
              </a:ext>
            </a:extLst>
          </p:cNvPr>
          <p:cNvSpPr/>
          <p:nvPr userDrawn="1"/>
        </p:nvSpPr>
        <p:spPr>
          <a:xfrm>
            <a:off x="4628024" y="1176190"/>
            <a:ext cx="403024" cy="404835"/>
          </a:xfrm>
          <a:prstGeom prst="ellips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30" name="Shape 35">
            <a:extLst>
              <a:ext uri="{FF2B5EF4-FFF2-40B4-BE49-F238E27FC236}">
                <a16:creationId xmlns:a16="http://schemas.microsoft.com/office/drawing/2014/main" id="{A02DF165-42B4-4F1B-9776-44744183CC2B}"/>
              </a:ext>
            </a:extLst>
          </p:cNvPr>
          <p:cNvSpPr/>
          <p:nvPr userDrawn="1"/>
        </p:nvSpPr>
        <p:spPr>
          <a:xfrm>
            <a:off x="4794569" y="5071062"/>
            <a:ext cx="285291" cy="286573"/>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31" name="Shape 36">
            <a:extLst>
              <a:ext uri="{FF2B5EF4-FFF2-40B4-BE49-F238E27FC236}">
                <a16:creationId xmlns:a16="http://schemas.microsoft.com/office/drawing/2014/main" id="{DC527CFE-375A-4D3C-BC70-7CD39A928978}"/>
              </a:ext>
            </a:extLst>
          </p:cNvPr>
          <p:cNvSpPr/>
          <p:nvPr userDrawn="1"/>
        </p:nvSpPr>
        <p:spPr>
          <a:xfrm>
            <a:off x="7981834" y="3718767"/>
            <a:ext cx="424820" cy="42673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grpSp>
        <p:nvGrpSpPr>
          <p:cNvPr id="32" name="Shape 711">
            <a:extLst>
              <a:ext uri="{FF2B5EF4-FFF2-40B4-BE49-F238E27FC236}">
                <a16:creationId xmlns:a16="http://schemas.microsoft.com/office/drawing/2014/main" id="{B7C2DE0D-00AF-4763-92FE-BF835E231177}"/>
              </a:ext>
            </a:extLst>
          </p:cNvPr>
          <p:cNvGrpSpPr/>
          <p:nvPr userDrawn="1"/>
        </p:nvGrpSpPr>
        <p:grpSpPr>
          <a:xfrm>
            <a:off x="3601600" y="1818683"/>
            <a:ext cx="647756" cy="679163"/>
            <a:chOff x="5961125" y="1623900"/>
            <a:chExt cx="427450" cy="448175"/>
          </a:xfrm>
        </p:grpSpPr>
        <p:sp>
          <p:nvSpPr>
            <p:cNvPr id="33" name="Shape 712">
              <a:extLst>
                <a:ext uri="{FF2B5EF4-FFF2-40B4-BE49-F238E27FC236}">
                  <a16:creationId xmlns:a16="http://schemas.microsoft.com/office/drawing/2014/main" id="{148F4EB6-B73E-4468-AA1B-CA789A392A1C}"/>
                </a:ext>
              </a:extLst>
            </p:cNvPr>
            <p:cNvSpPr/>
            <p:nvPr/>
          </p:nvSpPr>
          <p:spPr>
            <a:xfrm>
              <a:off x="5961125" y="1678700"/>
              <a:ext cx="376925" cy="376925"/>
            </a:xfrm>
            <a:custGeom>
              <a:avLst/>
              <a:gdLst/>
              <a:ahLst/>
              <a:cxnLst/>
              <a:rect l="0" t="0" r="0" b="0"/>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rgbClr val="4A5C6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713">
              <a:extLst>
                <a:ext uri="{FF2B5EF4-FFF2-40B4-BE49-F238E27FC236}">
                  <a16:creationId xmlns:a16="http://schemas.microsoft.com/office/drawing/2014/main" id="{BEEBCCF3-7577-439D-9089-6905AA2F8D41}"/>
                </a:ext>
              </a:extLst>
            </p:cNvPr>
            <p:cNvSpPr/>
            <p:nvPr/>
          </p:nvSpPr>
          <p:spPr>
            <a:xfrm>
              <a:off x="6009825" y="1727425"/>
              <a:ext cx="279500" cy="279500"/>
            </a:xfrm>
            <a:custGeom>
              <a:avLst/>
              <a:gdLst/>
              <a:ahLst/>
              <a:cxnLst/>
              <a:rect l="0" t="0" r="0" b="0"/>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rgbClr val="4A5C6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714">
              <a:extLst>
                <a:ext uri="{FF2B5EF4-FFF2-40B4-BE49-F238E27FC236}">
                  <a16:creationId xmlns:a16="http://schemas.microsoft.com/office/drawing/2014/main" id="{C8CD59DD-5B60-4201-8083-C18B42684713}"/>
                </a:ext>
              </a:extLst>
            </p:cNvPr>
            <p:cNvSpPr/>
            <p:nvPr/>
          </p:nvSpPr>
          <p:spPr>
            <a:xfrm>
              <a:off x="6107250" y="1824850"/>
              <a:ext cx="84650" cy="84650"/>
            </a:xfrm>
            <a:custGeom>
              <a:avLst/>
              <a:gdLst/>
              <a:ahLst/>
              <a:cxnLst/>
              <a:rect l="0" t="0" r="0" b="0"/>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rgbClr val="4A5C6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715">
              <a:extLst>
                <a:ext uri="{FF2B5EF4-FFF2-40B4-BE49-F238E27FC236}">
                  <a16:creationId xmlns:a16="http://schemas.microsoft.com/office/drawing/2014/main" id="{D8333C56-CB90-473E-865E-37ABCA177C5A}"/>
                </a:ext>
              </a:extLst>
            </p:cNvPr>
            <p:cNvSpPr/>
            <p:nvPr/>
          </p:nvSpPr>
          <p:spPr>
            <a:xfrm>
              <a:off x="6058550" y="1776125"/>
              <a:ext cx="182075" cy="182075"/>
            </a:xfrm>
            <a:custGeom>
              <a:avLst/>
              <a:gdLst/>
              <a:ahLst/>
              <a:cxnLst/>
              <a:rect l="0" t="0" r="0" b="0"/>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rgbClr val="4A5C6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716">
              <a:extLst>
                <a:ext uri="{FF2B5EF4-FFF2-40B4-BE49-F238E27FC236}">
                  <a16:creationId xmlns:a16="http://schemas.microsoft.com/office/drawing/2014/main" id="{A072D610-3DEA-4527-9F0D-01FDBF497D4C}"/>
                </a:ext>
              </a:extLst>
            </p:cNvPr>
            <p:cNvSpPr/>
            <p:nvPr/>
          </p:nvSpPr>
          <p:spPr>
            <a:xfrm>
              <a:off x="5971475" y="2001400"/>
              <a:ext cx="74925" cy="70675"/>
            </a:xfrm>
            <a:custGeom>
              <a:avLst/>
              <a:gdLst/>
              <a:ahLst/>
              <a:cxnLst/>
              <a:rect l="0" t="0" r="0" b="0"/>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rgbClr val="4A5C6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717">
              <a:extLst>
                <a:ext uri="{FF2B5EF4-FFF2-40B4-BE49-F238E27FC236}">
                  <a16:creationId xmlns:a16="http://schemas.microsoft.com/office/drawing/2014/main" id="{8D2DDFF9-CF86-4967-8B86-64E83BA04D8B}"/>
                </a:ext>
              </a:extLst>
            </p:cNvPr>
            <p:cNvSpPr/>
            <p:nvPr/>
          </p:nvSpPr>
          <p:spPr>
            <a:xfrm>
              <a:off x="6253375" y="2001400"/>
              <a:ext cx="74325" cy="70675"/>
            </a:xfrm>
            <a:custGeom>
              <a:avLst/>
              <a:gdLst/>
              <a:ahLst/>
              <a:cxnLst/>
              <a:rect l="0" t="0" r="0" b="0"/>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rgbClr val="4A5C6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718">
              <a:extLst>
                <a:ext uri="{FF2B5EF4-FFF2-40B4-BE49-F238E27FC236}">
                  <a16:creationId xmlns:a16="http://schemas.microsoft.com/office/drawing/2014/main" id="{1DBB74E1-CD18-4372-B43E-99C639BFAB97}"/>
                </a:ext>
              </a:extLst>
            </p:cNvPr>
            <p:cNvSpPr/>
            <p:nvPr/>
          </p:nvSpPr>
          <p:spPr>
            <a:xfrm>
              <a:off x="6137700" y="1623900"/>
              <a:ext cx="250875" cy="255150"/>
            </a:xfrm>
            <a:custGeom>
              <a:avLst/>
              <a:gdLst/>
              <a:ahLst/>
              <a:cxnLst/>
              <a:rect l="0" t="0" r="0" b="0"/>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rgbClr val="4A5C6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4105887" y="2573536"/>
            <a:ext cx="4011775" cy="1336186"/>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40" name="Shape 36">
            <a:extLst>
              <a:ext uri="{FF2B5EF4-FFF2-40B4-BE49-F238E27FC236}">
                <a16:creationId xmlns:a16="http://schemas.microsoft.com/office/drawing/2014/main" id="{2DFC1A13-48D5-43BF-BB57-E71D15BA250C}"/>
              </a:ext>
            </a:extLst>
          </p:cNvPr>
          <p:cNvSpPr/>
          <p:nvPr userDrawn="1"/>
        </p:nvSpPr>
        <p:spPr>
          <a:xfrm>
            <a:off x="5510473" y="5295059"/>
            <a:ext cx="824286" cy="827992"/>
          </a:xfrm>
          <a:prstGeom prst="ellipse">
            <a:avLst/>
          </a:prstGeom>
          <a:solidFill>
            <a:srgbClr val="00B0F0"/>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sp>
        <p:nvSpPr>
          <p:cNvPr id="2" name="Shape 226">
            <a:extLst>
              <a:ext uri="{FF2B5EF4-FFF2-40B4-BE49-F238E27FC236}">
                <a16:creationId xmlns:a16="http://schemas.microsoft.com/office/drawing/2014/main" id="{829D37D7-1102-4284-B5B2-1C3809585486}"/>
              </a:ext>
            </a:extLst>
          </p:cNvPr>
          <p:cNvSpPr/>
          <p:nvPr userDrawn="1"/>
        </p:nvSpPr>
        <p:spPr>
          <a:xfrm>
            <a:off x="112106" y="86031"/>
            <a:ext cx="2524414" cy="2559727"/>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3" name="Shape 234">
            <a:extLst>
              <a:ext uri="{FF2B5EF4-FFF2-40B4-BE49-F238E27FC236}">
                <a16:creationId xmlns:a16="http://schemas.microsoft.com/office/drawing/2014/main" id="{F81FB0D8-4E9C-4A53-828B-7257A3C1320E}"/>
              </a:ext>
            </a:extLst>
          </p:cNvPr>
          <p:cNvSpPr/>
          <p:nvPr userDrawn="1"/>
        </p:nvSpPr>
        <p:spPr>
          <a:xfrm>
            <a:off x="132086" y="1919519"/>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
        <p:nvSpPr>
          <p:cNvPr id="4" name="Shape 223">
            <a:extLst>
              <a:ext uri="{FF2B5EF4-FFF2-40B4-BE49-F238E27FC236}">
                <a16:creationId xmlns:a16="http://schemas.microsoft.com/office/drawing/2014/main" id="{1429DAD2-5113-431C-AFC8-1F5788F67497}"/>
              </a:ext>
            </a:extLst>
          </p:cNvPr>
          <p:cNvSpPr/>
          <p:nvPr userDrawn="1"/>
        </p:nvSpPr>
        <p:spPr>
          <a:xfrm>
            <a:off x="1902890" y="267323"/>
            <a:ext cx="879300" cy="8793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5" name="Shape 225">
            <a:extLst>
              <a:ext uri="{FF2B5EF4-FFF2-40B4-BE49-F238E27FC236}">
                <a16:creationId xmlns:a16="http://schemas.microsoft.com/office/drawing/2014/main" id="{828492FE-4445-404C-8EC2-3E459F9087C4}"/>
              </a:ext>
            </a:extLst>
          </p:cNvPr>
          <p:cNvSpPr/>
          <p:nvPr userDrawn="1"/>
        </p:nvSpPr>
        <p:spPr>
          <a:xfrm>
            <a:off x="870202" y="2453640"/>
            <a:ext cx="292800" cy="292799"/>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6" name="Shape 223">
            <a:extLst>
              <a:ext uri="{FF2B5EF4-FFF2-40B4-BE49-F238E27FC236}">
                <a16:creationId xmlns:a16="http://schemas.microsoft.com/office/drawing/2014/main" id="{052AC9A4-544E-4894-92A6-D28541CC3B65}"/>
              </a:ext>
            </a:extLst>
          </p:cNvPr>
          <p:cNvSpPr/>
          <p:nvPr userDrawn="1"/>
        </p:nvSpPr>
        <p:spPr>
          <a:xfrm>
            <a:off x="11199561" y="5867462"/>
            <a:ext cx="879300" cy="8793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7" name="Shape 225">
            <a:extLst>
              <a:ext uri="{FF2B5EF4-FFF2-40B4-BE49-F238E27FC236}">
                <a16:creationId xmlns:a16="http://schemas.microsoft.com/office/drawing/2014/main" id="{B12171E3-A2C8-41D7-9BD5-4FEDD9A66D04}"/>
              </a:ext>
            </a:extLst>
          </p:cNvPr>
          <p:cNvSpPr/>
          <p:nvPr userDrawn="1"/>
        </p:nvSpPr>
        <p:spPr>
          <a:xfrm>
            <a:off x="11492811" y="5447312"/>
            <a:ext cx="292800" cy="292799"/>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8" name="Shape 226">
            <a:extLst>
              <a:ext uri="{FF2B5EF4-FFF2-40B4-BE49-F238E27FC236}">
                <a16:creationId xmlns:a16="http://schemas.microsoft.com/office/drawing/2014/main" id="{33E208BD-1595-4B9B-B690-7FBE35B2C1F9}"/>
              </a:ext>
            </a:extLst>
          </p:cNvPr>
          <p:cNvSpPr/>
          <p:nvPr userDrawn="1"/>
        </p:nvSpPr>
        <p:spPr>
          <a:xfrm>
            <a:off x="10844607" y="6256944"/>
            <a:ext cx="213000" cy="212999"/>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9" name="Shape 234">
            <a:extLst>
              <a:ext uri="{FF2B5EF4-FFF2-40B4-BE49-F238E27FC236}">
                <a16:creationId xmlns:a16="http://schemas.microsoft.com/office/drawing/2014/main" id="{E12D8813-4EDA-4B0E-A9F7-DED4D7BF79C6}"/>
              </a:ext>
            </a:extLst>
          </p:cNvPr>
          <p:cNvSpPr/>
          <p:nvPr userDrawn="1"/>
        </p:nvSpPr>
        <p:spPr>
          <a:xfrm>
            <a:off x="10840636" y="5593712"/>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623718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small">
    <p:bg>
      <p:bgPr>
        <a:solidFill>
          <a:schemeClr val="bg1">
            <a:alpha val="78000"/>
          </a:schemeClr>
        </a:solidFill>
        <a:effectLst/>
      </p:bgPr>
    </p:bg>
    <p:spTree>
      <p:nvGrpSpPr>
        <p:cNvPr id="1" name="Shape 122"/>
        <p:cNvGrpSpPr/>
        <p:nvPr/>
      </p:nvGrpSpPr>
      <p:grpSpPr>
        <a:xfrm>
          <a:off x="0" y="0"/>
          <a:ext cx="0" cy="0"/>
          <a:chOff x="0" y="0"/>
          <a:chExt cx="0" cy="0"/>
        </a:xfrm>
      </p:grpSpPr>
      <p:sp>
        <p:nvSpPr>
          <p:cNvPr id="6" name="Shape 220">
            <a:extLst>
              <a:ext uri="{FF2B5EF4-FFF2-40B4-BE49-F238E27FC236}">
                <a16:creationId xmlns:a16="http://schemas.microsoft.com/office/drawing/2014/main" id="{658AD545-2F69-45DE-8242-294DA49DC7D7}"/>
              </a:ext>
            </a:extLst>
          </p:cNvPr>
          <p:cNvSpPr/>
          <p:nvPr userDrawn="1"/>
        </p:nvSpPr>
        <p:spPr>
          <a:xfrm>
            <a:off x="389505" y="341881"/>
            <a:ext cx="11412990" cy="6174239"/>
          </a:xfrm>
          <a:prstGeom prst="rect">
            <a:avLst/>
          </a:prstGeom>
          <a:solidFill>
            <a:srgbClr val="02BDC7">
              <a:alpha val="86000"/>
            </a:srgbClr>
          </a:solidFill>
          <a:ln>
            <a:noFill/>
          </a:ln>
        </p:spPr>
        <p:txBody>
          <a:bodyPr lIns="91425" tIns="91425" rIns="91425" bIns="91425" anchor="ctr" anchorCtr="0">
            <a:noAutofit/>
          </a:bodyPr>
          <a:lstStyle/>
          <a:p>
            <a:pPr lvl="0">
              <a:spcBef>
                <a:spcPts val="0"/>
              </a:spcBef>
              <a:buNone/>
            </a:pPr>
            <a:endParaRPr/>
          </a:p>
        </p:txBody>
      </p:sp>
      <p:sp>
        <p:nvSpPr>
          <p:cNvPr id="8" name="Shape 221">
            <a:extLst>
              <a:ext uri="{FF2B5EF4-FFF2-40B4-BE49-F238E27FC236}">
                <a16:creationId xmlns:a16="http://schemas.microsoft.com/office/drawing/2014/main" id="{72A2DA8E-F223-482E-A914-7CDC33565FA7}"/>
              </a:ext>
            </a:extLst>
          </p:cNvPr>
          <p:cNvSpPr/>
          <p:nvPr userDrawn="1"/>
        </p:nvSpPr>
        <p:spPr>
          <a:xfrm>
            <a:off x="11836284" y="90549"/>
            <a:ext cx="239250" cy="23925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9" name="Shape 222">
            <a:extLst>
              <a:ext uri="{FF2B5EF4-FFF2-40B4-BE49-F238E27FC236}">
                <a16:creationId xmlns:a16="http://schemas.microsoft.com/office/drawing/2014/main" id="{348487ED-C636-4B09-ADC7-23F0E08A1DC1}"/>
              </a:ext>
            </a:extLst>
          </p:cNvPr>
          <p:cNvSpPr/>
          <p:nvPr userDrawn="1"/>
        </p:nvSpPr>
        <p:spPr>
          <a:xfrm>
            <a:off x="10952997" y="180999"/>
            <a:ext cx="1097700" cy="1097700"/>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10" name="Shape 224">
            <a:extLst>
              <a:ext uri="{FF2B5EF4-FFF2-40B4-BE49-F238E27FC236}">
                <a16:creationId xmlns:a16="http://schemas.microsoft.com/office/drawing/2014/main" id="{48364254-E086-49C0-B470-F9F55AB5B28E}"/>
              </a:ext>
            </a:extLst>
          </p:cNvPr>
          <p:cNvSpPr/>
          <p:nvPr userDrawn="1"/>
        </p:nvSpPr>
        <p:spPr>
          <a:xfrm>
            <a:off x="11664895" y="1042348"/>
            <a:ext cx="336899" cy="336900"/>
          </a:xfrm>
          <a:prstGeom prst="ellipse">
            <a:avLst/>
          </a:prstGeom>
          <a:solidFill>
            <a:srgbClr val="FFC000">
              <a:alpha val="78850"/>
            </a:srgbClr>
          </a:solidFill>
          <a:ln>
            <a:noFill/>
          </a:ln>
        </p:spPr>
        <p:txBody>
          <a:bodyPr lIns="91425" tIns="91425" rIns="91425" bIns="91425" anchor="ctr" anchorCtr="0">
            <a:noAutofit/>
          </a:bodyPr>
          <a:lstStyle/>
          <a:p>
            <a:pPr lvl="0">
              <a:spcBef>
                <a:spcPts val="0"/>
              </a:spcBef>
              <a:buNone/>
            </a:pPr>
            <a:endParaRPr/>
          </a:p>
        </p:txBody>
      </p:sp>
      <p:sp>
        <p:nvSpPr>
          <p:cNvPr id="11" name="Shape 228">
            <a:extLst>
              <a:ext uri="{FF2B5EF4-FFF2-40B4-BE49-F238E27FC236}">
                <a16:creationId xmlns:a16="http://schemas.microsoft.com/office/drawing/2014/main" id="{EC487B6A-225E-4916-98EE-D2FB48311605}"/>
              </a:ext>
            </a:extLst>
          </p:cNvPr>
          <p:cNvSpPr/>
          <p:nvPr userDrawn="1"/>
        </p:nvSpPr>
        <p:spPr>
          <a:xfrm>
            <a:off x="10960678" y="256059"/>
            <a:ext cx="213000" cy="213000"/>
          </a:xfrm>
          <a:prstGeom prst="ellipse">
            <a:avLst/>
          </a:prstGeom>
          <a:solidFill>
            <a:schemeClr val="bg1"/>
          </a:solidFill>
          <a:ln>
            <a:noFill/>
          </a:ln>
        </p:spPr>
        <p:txBody>
          <a:bodyPr lIns="91425" tIns="91425" rIns="91425" bIns="91425" anchor="ctr" anchorCtr="0">
            <a:noAutofit/>
          </a:bodyPr>
          <a:lstStyle/>
          <a:p>
            <a:pPr lvl="0">
              <a:spcBef>
                <a:spcPts val="0"/>
              </a:spcBef>
              <a:buNone/>
            </a:pPr>
            <a:endParaRPr/>
          </a:p>
        </p:txBody>
      </p:sp>
      <p:sp>
        <p:nvSpPr>
          <p:cNvPr id="15" name="Shape 227">
            <a:extLst>
              <a:ext uri="{FF2B5EF4-FFF2-40B4-BE49-F238E27FC236}">
                <a16:creationId xmlns:a16="http://schemas.microsoft.com/office/drawing/2014/main" id="{4290E11B-F390-40DE-AC44-FBED0F0EA990}"/>
              </a:ext>
            </a:extLst>
          </p:cNvPr>
          <p:cNvSpPr/>
          <p:nvPr userDrawn="1"/>
        </p:nvSpPr>
        <p:spPr>
          <a:xfrm>
            <a:off x="1373281" y="455381"/>
            <a:ext cx="93900" cy="939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2" name="Shape 223">
            <a:extLst>
              <a:ext uri="{FF2B5EF4-FFF2-40B4-BE49-F238E27FC236}">
                <a16:creationId xmlns:a16="http://schemas.microsoft.com/office/drawing/2014/main" id="{64058A88-F8FF-437F-BC3B-5E640BAB167F}"/>
              </a:ext>
            </a:extLst>
          </p:cNvPr>
          <p:cNvSpPr/>
          <p:nvPr userDrawn="1"/>
        </p:nvSpPr>
        <p:spPr>
          <a:xfrm>
            <a:off x="247466" y="204795"/>
            <a:ext cx="1089049" cy="1089049"/>
          </a:xfrm>
          <a:prstGeom prst="ellipse">
            <a:avLst/>
          </a:prstGeom>
          <a:solidFill>
            <a:srgbClr val="00B050"/>
          </a:solidFill>
          <a:ln>
            <a:noFill/>
          </a:ln>
        </p:spPr>
        <p:txBody>
          <a:bodyPr lIns="91425" tIns="91425" rIns="91425" bIns="91425" anchor="ctr" anchorCtr="0">
            <a:noAutofit/>
          </a:bodyPr>
          <a:lstStyle/>
          <a:p>
            <a:pPr lvl="0">
              <a:spcBef>
                <a:spcPts val="0"/>
              </a:spcBef>
              <a:buNone/>
            </a:pPr>
            <a:endParaRPr/>
          </a:p>
        </p:txBody>
      </p:sp>
      <p:sp>
        <p:nvSpPr>
          <p:cNvPr id="16" name="Shape 234">
            <a:extLst>
              <a:ext uri="{FF2B5EF4-FFF2-40B4-BE49-F238E27FC236}">
                <a16:creationId xmlns:a16="http://schemas.microsoft.com/office/drawing/2014/main" id="{38B8AA8E-F928-4EF1-9086-B9EA78356F4F}"/>
              </a:ext>
            </a:extLst>
          </p:cNvPr>
          <p:cNvSpPr/>
          <p:nvPr userDrawn="1"/>
        </p:nvSpPr>
        <p:spPr>
          <a:xfrm>
            <a:off x="111039" y="69358"/>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
        <p:nvSpPr>
          <p:cNvPr id="13" name="Shape 225">
            <a:extLst>
              <a:ext uri="{FF2B5EF4-FFF2-40B4-BE49-F238E27FC236}">
                <a16:creationId xmlns:a16="http://schemas.microsoft.com/office/drawing/2014/main" id="{89552EE1-8FE0-4CCB-B524-7C148E76C490}"/>
              </a:ext>
            </a:extLst>
          </p:cNvPr>
          <p:cNvSpPr/>
          <p:nvPr userDrawn="1"/>
        </p:nvSpPr>
        <p:spPr>
          <a:xfrm>
            <a:off x="875670" y="82192"/>
            <a:ext cx="245207" cy="245206"/>
          </a:xfrm>
          <a:prstGeom prst="ellips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14" name="Shape 226">
            <a:extLst>
              <a:ext uri="{FF2B5EF4-FFF2-40B4-BE49-F238E27FC236}">
                <a16:creationId xmlns:a16="http://schemas.microsoft.com/office/drawing/2014/main" id="{0CF94BC0-48BF-4C12-AA0B-6A38D816B707}"/>
              </a:ext>
            </a:extLst>
          </p:cNvPr>
          <p:cNvSpPr/>
          <p:nvPr userDrawn="1"/>
        </p:nvSpPr>
        <p:spPr>
          <a:xfrm>
            <a:off x="114698" y="859035"/>
            <a:ext cx="213000" cy="212999"/>
          </a:xfrm>
          <a:prstGeom prst="ellipse">
            <a:avLst/>
          </a:prstGeom>
          <a:solidFill>
            <a:srgbClr val="002060"/>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061904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Blank small">
    <p:bg>
      <p:bgPr>
        <a:solidFill>
          <a:schemeClr val="bg1">
            <a:alpha val="70000"/>
          </a:schemeClr>
        </a:solidFill>
        <a:effectLst/>
      </p:bgPr>
    </p:bg>
    <p:spTree>
      <p:nvGrpSpPr>
        <p:cNvPr id="1" name="Shape 122"/>
        <p:cNvGrpSpPr/>
        <p:nvPr/>
      </p:nvGrpSpPr>
      <p:grpSpPr>
        <a:xfrm>
          <a:off x="0" y="0"/>
          <a:ext cx="0" cy="0"/>
          <a:chOff x="0" y="0"/>
          <a:chExt cx="0" cy="0"/>
        </a:xfrm>
      </p:grpSpPr>
      <p:sp>
        <p:nvSpPr>
          <p:cNvPr id="6" name="Shape 220">
            <a:extLst>
              <a:ext uri="{FF2B5EF4-FFF2-40B4-BE49-F238E27FC236}">
                <a16:creationId xmlns:a16="http://schemas.microsoft.com/office/drawing/2014/main" id="{658AD545-2F69-45DE-8242-294DA49DC7D7}"/>
              </a:ext>
            </a:extLst>
          </p:cNvPr>
          <p:cNvSpPr/>
          <p:nvPr userDrawn="1"/>
        </p:nvSpPr>
        <p:spPr>
          <a:xfrm>
            <a:off x="389505" y="341881"/>
            <a:ext cx="11412990" cy="6174239"/>
          </a:xfrm>
          <a:prstGeom prst="rect">
            <a:avLst/>
          </a:prstGeom>
          <a:solidFill>
            <a:srgbClr val="FFC000"/>
          </a:solidFill>
          <a:ln>
            <a:noFill/>
          </a:ln>
        </p:spPr>
        <p:txBody>
          <a:bodyPr lIns="91425" tIns="91425" rIns="91425" bIns="91425" anchor="ctr" anchorCtr="0">
            <a:noAutofit/>
          </a:bodyPr>
          <a:lstStyle/>
          <a:p>
            <a:pPr lvl="0">
              <a:spcBef>
                <a:spcPts val="0"/>
              </a:spcBef>
              <a:buNone/>
            </a:pPr>
            <a:endParaRPr/>
          </a:p>
        </p:txBody>
      </p:sp>
      <p:sp>
        <p:nvSpPr>
          <p:cNvPr id="8" name="Shape 221">
            <a:extLst>
              <a:ext uri="{FF2B5EF4-FFF2-40B4-BE49-F238E27FC236}">
                <a16:creationId xmlns:a16="http://schemas.microsoft.com/office/drawing/2014/main" id="{72A2DA8E-F223-482E-A914-7CDC33565FA7}"/>
              </a:ext>
            </a:extLst>
          </p:cNvPr>
          <p:cNvSpPr/>
          <p:nvPr userDrawn="1"/>
        </p:nvSpPr>
        <p:spPr>
          <a:xfrm>
            <a:off x="11836284" y="90549"/>
            <a:ext cx="239250" cy="23925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9" name="Shape 222">
            <a:extLst>
              <a:ext uri="{FF2B5EF4-FFF2-40B4-BE49-F238E27FC236}">
                <a16:creationId xmlns:a16="http://schemas.microsoft.com/office/drawing/2014/main" id="{348487ED-C636-4B09-ADC7-23F0E08A1DC1}"/>
              </a:ext>
            </a:extLst>
          </p:cNvPr>
          <p:cNvSpPr/>
          <p:nvPr userDrawn="1"/>
        </p:nvSpPr>
        <p:spPr>
          <a:xfrm>
            <a:off x="10952997" y="180999"/>
            <a:ext cx="1097700" cy="1097700"/>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10" name="Shape 224">
            <a:extLst>
              <a:ext uri="{FF2B5EF4-FFF2-40B4-BE49-F238E27FC236}">
                <a16:creationId xmlns:a16="http://schemas.microsoft.com/office/drawing/2014/main" id="{48364254-E086-49C0-B470-F9F55AB5B28E}"/>
              </a:ext>
            </a:extLst>
          </p:cNvPr>
          <p:cNvSpPr/>
          <p:nvPr userDrawn="1"/>
        </p:nvSpPr>
        <p:spPr>
          <a:xfrm>
            <a:off x="11664895" y="1042348"/>
            <a:ext cx="336899" cy="336900"/>
          </a:xfrm>
          <a:prstGeom prst="ellipse">
            <a:avLst/>
          </a:prstGeom>
          <a:solidFill>
            <a:srgbClr val="0085B4">
              <a:alpha val="78850"/>
            </a:srgbClr>
          </a:solidFill>
          <a:ln>
            <a:noFill/>
          </a:ln>
        </p:spPr>
        <p:txBody>
          <a:bodyPr lIns="91425" tIns="91425" rIns="91425" bIns="91425" anchor="ctr" anchorCtr="0">
            <a:noAutofit/>
          </a:bodyPr>
          <a:lstStyle/>
          <a:p>
            <a:pPr lvl="0">
              <a:spcBef>
                <a:spcPts val="0"/>
              </a:spcBef>
              <a:buNone/>
            </a:pPr>
            <a:endParaRPr/>
          </a:p>
        </p:txBody>
      </p:sp>
      <p:sp>
        <p:nvSpPr>
          <p:cNvPr id="11" name="Shape 228">
            <a:extLst>
              <a:ext uri="{FF2B5EF4-FFF2-40B4-BE49-F238E27FC236}">
                <a16:creationId xmlns:a16="http://schemas.microsoft.com/office/drawing/2014/main" id="{EC487B6A-225E-4916-98EE-D2FB48311605}"/>
              </a:ext>
            </a:extLst>
          </p:cNvPr>
          <p:cNvSpPr/>
          <p:nvPr userDrawn="1"/>
        </p:nvSpPr>
        <p:spPr>
          <a:xfrm>
            <a:off x="10827946" y="344547"/>
            <a:ext cx="213000" cy="213000"/>
          </a:xfrm>
          <a:prstGeom prst="ellipse">
            <a:avLst/>
          </a:prstGeom>
          <a:solidFill>
            <a:schemeClr val="bg1"/>
          </a:solidFill>
          <a:ln>
            <a:noFill/>
          </a:ln>
        </p:spPr>
        <p:txBody>
          <a:bodyPr lIns="91425" tIns="91425" rIns="91425" bIns="91425" anchor="ctr" anchorCtr="0">
            <a:noAutofit/>
          </a:bodyPr>
          <a:lstStyle/>
          <a:p>
            <a:pPr lvl="0">
              <a:spcBef>
                <a:spcPts val="0"/>
              </a:spcBef>
              <a:buNone/>
            </a:pPr>
            <a:endParaRPr/>
          </a:p>
        </p:txBody>
      </p:sp>
      <p:sp>
        <p:nvSpPr>
          <p:cNvPr id="15" name="Shape 227">
            <a:extLst>
              <a:ext uri="{FF2B5EF4-FFF2-40B4-BE49-F238E27FC236}">
                <a16:creationId xmlns:a16="http://schemas.microsoft.com/office/drawing/2014/main" id="{4290E11B-F390-40DE-AC44-FBED0F0EA990}"/>
              </a:ext>
            </a:extLst>
          </p:cNvPr>
          <p:cNvSpPr/>
          <p:nvPr userDrawn="1"/>
        </p:nvSpPr>
        <p:spPr>
          <a:xfrm>
            <a:off x="1314289" y="543869"/>
            <a:ext cx="93900" cy="939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2" name="Shape 223">
            <a:extLst>
              <a:ext uri="{FF2B5EF4-FFF2-40B4-BE49-F238E27FC236}">
                <a16:creationId xmlns:a16="http://schemas.microsoft.com/office/drawing/2014/main" id="{64058A88-F8FF-437F-BC3B-5E640BAB167F}"/>
              </a:ext>
            </a:extLst>
          </p:cNvPr>
          <p:cNvSpPr/>
          <p:nvPr userDrawn="1"/>
        </p:nvSpPr>
        <p:spPr>
          <a:xfrm>
            <a:off x="247466" y="204795"/>
            <a:ext cx="1089049" cy="1089049"/>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16" name="Shape 234">
            <a:extLst>
              <a:ext uri="{FF2B5EF4-FFF2-40B4-BE49-F238E27FC236}">
                <a16:creationId xmlns:a16="http://schemas.microsoft.com/office/drawing/2014/main" id="{38B8AA8E-F928-4EF1-9086-B9EA78356F4F}"/>
              </a:ext>
            </a:extLst>
          </p:cNvPr>
          <p:cNvSpPr/>
          <p:nvPr userDrawn="1"/>
        </p:nvSpPr>
        <p:spPr>
          <a:xfrm>
            <a:off x="111039" y="69358"/>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
        <p:nvSpPr>
          <p:cNvPr id="13" name="Shape 225">
            <a:extLst>
              <a:ext uri="{FF2B5EF4-FFF2-40B4-BE49-F238E27FC236}">
                <a16:creationId xmlns:a16="http://schemas.microsoft.com/office/drawing/2014/main" id="{89552EE1-8FE0-4CCB-B524-7C148E76C490}"/>
              </a:ext>
            </a:extLst>
          </p:cNvPr>
          <p:cNvSpPr/>
          <p:nvPr userDrawn="1"/>
        </p:nvSpPr>
        <p:spPr>
          <a:xfrm>
            <a:off x="875670" y="82192"/>
            <a:ext cx="245207" cy="245206"/>
          </a:xfrm>
          <a:prstGeom prst="ellips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14" name="Shape 226">
            <a:extLst>
              <a:ext uri="{FF2B5EF4-FFF2-40B4-BE49-F238E27FC236}">
                <a16:creationId xmlns:a16="http://schemas.microsoft.com/office/drawing/2014/main" id="{0CF94BC0-48BF-4C12-AA0B-6A38D816B707}"/>
              </a:ext>
            </a:extLst>
          </p:cNvPr>
          <p:cNvSpPr/>
          <p:nvPr userDrawn="1"/>
        </p:nvSpPr>
        <p:spPr>
          <a:xfrm>
            <a:off x="114698" y="859035"/>
            <a:ext cx="213000" cy="212999"/>
          </a:xfrm>
          <a:prstGeom prst="ellipse">
            <a:avLst/>
          </a:prstGeom>
          <a:solidFill>
            <a:srgbClr val="002060"/>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607180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Blank small">
    <p:spTree>
      <p:nvGrpSpPr>
        <p:cNvPr id="1" name="Shape 122"/>
        <p:cNvGrpSpPr/>
        <p:nvPr/>
      </p:nvGrpSpPr>
      <p:grpSpPr>
        <a:xfrm>
          <a:off x="0" y="0"/>
          <a:ext cx="0" cy="0"/>
          <a:chOff x="0" y="0"/>
          <a:chExt cx="0" cy="0"/>
        </a:xfrm>
      </p:grpSpPr>
      <p:sp>
        <p:nvSpPr>
          <p:cNvPr id="6" name="Shape 220">
            <a:extLst>
              <a:ext uri="{FF2B5EF4-FFF2-40B4-BE49-F238E27FC236}">
                <a16:creationId xmlns:a16="http://schemas.microsoft.com/office/drawing/2014/main" id="{658AD545-2F69-45DE-8242-294DA49DC7D7}"/>
              </a:ext>
            </a:extLst>
          </p:cNvPr>
          <p:cNvSpPr/>
          <p:nvPr userDrawn="1"/>
        </p:nvSpPr>
        <p:spPr>
          <a:xfrm>
            <a:off x="389505" y="341881"/>
            <a:ext cx="11412990" cy="6174239"/>
          </a:xfrm>
          <a:prstGeom prst="rect">
            <a:avLst/>
          </a:prstGeom>
          <a:solidFill>
            <a:srgbClr val="7030A0">
              <a:alpha val="84000"/>
            </a:srgbClr>
          </a:solidFill>
          <a:ln>
            <a:noFill/>
          </a:ln>
        </p:spPr>
        <p:txBody>
          <a:bodyPr lIns="91425" tIns="91425" rIns="91425" bIns="91425" anchor="ctr" anchorCtr="0">
            <a:noAutofit/>
          </a:bodyPr>
          <a:lstStyle/>
          <a:p>
            <a:pPr lvl="0">
              <a:spcBef>
                <a:spcPts val="0"/>
              </a:spcBef>
              <a:buNone/>
            </a:pPr>
            <a:endParaRPr/>
          </a:p>
        </p:txBody>
      </p:sp>
      <p:sp>
        <p:nvSpPr>
          <p:cNvPr id="8" name="Shape 221">
            <a:extLst>
              <a:ext uri="{FF2B5EF4-FFF2-40B4-BE49-F238E27FC236}">
                <a16:creationId xmlns:a16="http://schemas.microsoft.com/office/drawing/2014/main" id="{72A2DA8E-F223-482E-A914-7CDC33565FA7}"/>
              </a:ext>
            </a:extLst>
          </p:cNvPr>
          <p:cNvSpPr/>
          <p:nvPr userDrawn="1"/>
        </p:nvSpPr>
        <p:spPr>
          <a:xfrm>
            <a:off x="11836284" y="90549"/>
            <a:ext cx="239250" cy="23925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9" name="Shape 222">
            <a:extLst>
              <a:ext uri="{FF2B5EF4-FFF2-40B4-BE49-F238E27FC236}">
                <a16:creationId xmlns:a16="http://schemas.microsoft.com/office/drawing/2014/main" id="{348487ED-C636-4B09-ADC7-23F0E08A1DC1}"/>
              </a:ext>
            </a:extLst>
          </p:cNvPr>
          <p:cNvSpPr/>
          <p:nvPr userDrawn="1"/>
        </p:nvSpPr>
        <p:spPr>
          <a:xfrm>
            <a:off x="10952997" y="180999"/>
            <a:ext cx="1097700" cy="1097700"/>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10" name="Shape 224">
            <a:extLst>
              <a:ext uri="{FF2B5EF4-FFF2-40B4-BE49-F238E27FC236}">
                <a16:creationId xmlns:a16="http://schemas.microsoft.com/office/drawing/2014/main" id="{48364254-E086-49C0-B470-F9F55AB5B28E}"/>
              </a:ext>
            </a:extLst>
          </p:cNvPr>
          <p:cNvSpPr/>
          <p:nvPr userDrawn="1"/>
        </p:nvSpPr>
        <p:spPr>
          <a:xfrm>
            <a:off x="11664895" y="1042348"/>
            <a:ext cx="336899" cy="336900"/>
          </a:xfrm>
          <a:prstGeom prst="ellipse">
            <a:avLst/>
          </a:prstGeom>
          <a:solidFill>
            <a:srgbClr val="0085B4">
              <a:alpha val="78850"/>
            </a:srgbClr>
          </a:solidFill>
          <a:ln>
            <a:noFill/>
          </a:ln>
        </p:spPr>
        <p:txBody>
          <a:bodyPr lIns="91425" tIns="91425" rIns="91425" bIns="91425" anchor="ctr" anchorCtr="0">
            <a:noAutofit/>
          </a:bodyPr>
          <a:lstStyle/>
          <a:p>
            <a:pPr lvl="0">
              <a:spcBef>
                <a:spcPts val="0"/>
              </a:spcBef>
              <a:buNone/>
            </a:pPr>
            <a:endParaRPr/>
          </a:p>
        </p:txBody>
      </p:sp>
      <p:sp>
        <p:nvSpPr>
          <p:cNvPr id="11" name="Shape 228">
            <a:extLst>
              <a:ext uri="{FF2B5EF4-FFF2-40B4-BE49-F238E27FC236}">
                <a16:creationId xmlns:a16="http://schemas.microsoft.com/office/drawing/2014/main" id="{EC487B6A-225E-4916-98EE-D2FB48311605}"/>
              </a:ext>
            </a:extLst>
          </p:cNvPr>
          <p:cNvSpPr/>
          <p:nvPr userDrawn="1"/>
        </p:nvSpPr>
        <p:spPr>
          <a:xfrm>
            <a:off x="10827946" y="344547"/>
            <a:ext cx="213000" cy="213000"/>
          </a:xfrm>
          <a:prstGeom prst="ellipse">
            <a:avLst/>
          </a:prstGeom>
          <a:solidFill>
            <a:schemeClr val="bg1"/>
          </a:solidFill>
          <a:ln>
            <a:noFill/>
          </a:ln>
        </p:spPr>
        <p:txBody>
          <a:bodyPr lIns="91425" tIns="91425" rIns="91425" bIns="91425" anchor="ctr" anchorCtr="0">
            <a:noAutofit/>
          </a:bodyPr>
          <a:lstStyle/>
          <a:p>
            <a:pPr lvl="0">
              <a:spcBef>
                <a:spcPts val="0"/>
              </a:spcBef>
              <a:buNone/>
            </a:pPr>
            <a:endParaRPr/>
          </a:p>
        </p:txBody>
      </p:sp>
      <p:sp>
        <p:nvSpPr>
          <p:cNvPr id="15" name="Shape 227">
            <a:extLst>
              <a:ext uri="{FF2B5EF4-FFF2-40B4-BE49-F238E27FC236}">
                <a16:creationId xmlns:a16="http://schemas.microsoft.com/office/drawing/2014/main" id="{4290E11B-F390-40DE-AC44-FBED0F0EA990}"/>
              </a:ext>
            </a:extLst>
          </p:cNvPr>
          <p:cNvSpPr/>
          <p:nvPr userDrawn="1"/>
        </p:nvSpPr>
        <p:spPr>
          <a:xfrm>
            <a:off x="1314289" y="543869"/>
            <a:ext cx="93900" cy="939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2" name="Shape 223">
            <a:extLst>
              <a:ext uri="{FF2B5EF4-FFF2-40B4-BE49-F238E27FC236}">
                <a16:creationId xmlns:a16="http://schemas.microsoft.com/office/drawing/2014/main" id="{64058A88-F8FF-437F-BC3B-5E640BAB167F}"/>
              </a:ext>
            </a:extLst>
          </p:cNvPr>
          <p:cNvSpPr/>
          <p:nvPr userDrawn="1"/>
        </p:nvSpPr>
        <p:spPr>
          <a:xfrm>
            <a:off x="247466" y="204795"/>
            <a:ext cx="1089049" cy="1089049"/>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16" name="Shape 234">
            <a:extLst>
              <a:ext uri="{FF2B5EF4-FFF2-40B4-BE49-F238E27FC236}">
                <a16:creationId xmlns:a16="http://schemas.microsoft.com/office/drawing/2014/main" id="{38B8AA8E-F928-4EF1-9086-B9EA78356F4F}"/>
              </a:ext>
            </a:extLst>
          </p:cNvPr>
          <p:cNvSpPr/>
          <p:nvPr userDrawn="1"/>
        </p:nvSpPr>
        <p:spPr>
          <a:xfrm>
            <a:off x="111039" y="69358"/>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
        <p:nvSpPr>
          <p:cNvPr id="13" name="Shape 225">
            <a:extLst>
              <a:ext uri="{FF2B5EF4-FFF2-40B4-BE49-F238E27FC236}">
                <a16:creationId xmlns:a16="http://schemas.microsoft.com/office/drawing/2014/main" id="{89552EE1-8FE0-4CCB-B524-7C148E76C490}"/>
              </a:ext>
            </a:extLst>
          </p:cNvPr>
          <p:cNvSpPr/>
          <p:nvPr userDrawn="1"/>
        </p:nvSpPr>
        <p:spPr>
          <a:xfrm>
            <a:off x="875670" y="82192"/>
            <a:ext cx="245207" cy="245206"/>
          </a:xfrm>
          <a:prstGeom prst="ellips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14" name="Shape 226">
            <a:extLst>
              <a:ext uri="{FF2B5EF4-FFF2-40B4-BE49-F238E27FC236}">
                <a16:creationId xmlns:a16="http://schemas.microsoft.com/office/drawing/2014/main" id="{0CF94BC0-48BF-4C12-AA0B-6A38D816B707}"/>
              </a:ext>
            </a:extLst>
          </p:cNvPr>
          <p:cNvSpPr/>
          <p:nvPr userDrawn="1"/>
        </p:nvSpPr>
        <p:spPr>
          <a:xfrm>
            <a:off x="114698" y="859035"/>
            <a:ext cx="213000" cy="212999"/>
          </a:xfrm>
          <a:prstGeom prst="ellipse">
            <a:avLst/>
          </a:prstGeom>
          <a:solidFill>
            <a:srgbClr val="002060"/>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62079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big">
    <p:spTree>
      <p:nvGrpSpPr>
        <p:cNvPr id="1" name="Shape 135"/>
        <p:cNvGrpSpPr/>
        <p:nvPr/>
      </p:nvGrpSpPr>
      <p:grpSpPr>
        <a:xfrm>
          <a:off x="0" y="0"/>
          <a:ext cx="0" cy="0"/>
          <a:chOff x="0" y="0"/>
          <a:chExt cx="0" cy="0"/>
        </a:xfrm>
      </p:grpSpPr>
      <p:sp>
        <p:nvSpPr>
          <p:cNvPr id="12" name="Freeform: Shape 11">
            <a:extLst>
              <a:ext uri="{FF2B5EF4-FFF2-40B4-BE49-F238E27FC236}">
                <a16:creationId xmlns:a16="http://schemas.microsoft.com/office/drawing/2014/main" id="{19CBA70D-1BBD-49D8-8F87-B1F252E161EE}"/>
              </a:ext>
            </a:extLst>
          </p:cNvPr>
          <p:cNvSpPr/>
          <p:nvPr userDrawn="1"/>
        </p:nvSpPr>
        <p:spPr>
          <a:xfrm>
            <a:off x="6135946" y="1"/>
            <a:ext cx="6056054" cy="6705599"/>
          </a:xfrm>
          <a:custGeom>
            <a:avLst/>
            <a:gdLst>
              <a:gd name="connsiteX0" fmla="*/ 1970627 w 5623560"/>
              <a:gd name="connsiteY0" fmla="*/ 0 h 6481997"/>
              <a:gd name="connsiteX1" fmla="*/ 4719733 w 5623560"/>
              <a:gd name="connsiteY1" fmla="*/ 0 h 6481997"/>
              <a:gd name="connsiteX2" fmla="*/ 4939692 w 5623560"/>
              <a:gd name="connsiteY2" fmla="*/ 107442 h 6481997"/>
              <a:gd name="connsiteX3" fmla="*/ 5488475 w 5623560"/>
              <a:gd name="connsiteY3" fmla="*/ 485618 h 6481997"/>
              <a:gd name="connsiteX4" fmla="*/ 5623560 w 5623560"/>
              <a:gd name="connsiteY4" fmla="*/ 607891 h 6481997"/>
              <a:gd name="connsiteX5" fmla="*/ 5623560 w 5623560"/>
              <a:gd name="connsiteY5" fmla="*/ 5568706 h 6481997"/>
              <a:gd name="connsiteX6" fmla="*/ 5473025 w 5623560"/>
              <a:gd name="connsiteY6" fmla="*/ 5707435 h 6481997"/>
              <a:gd name="connsiteX7" fmla="*/ 3345180 w 5623560"/>
              <a:gd name="connsiteY7" fmla="*/ 6481997 h 6481997"/>
              <a:gd name="connsiteX8" fmla="*/ 0 w 5623560"/>
              <a:gd name="connsiteY8" fmla="*/ 3090023 h 6481997"/>
              <a:gd name="connsiteX9" fmla="*/ 1750669 w 5623560"/>
              <a:gd name="connsiteY9" fmla="*/ 107442 h 648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23560" h="6481997">
                <a:moveTo>
                  <a:pt x="1970627" y="0"/>
                </a:moveTo>
                <a:lnTo>
                  <a:pt x="4719733" y="0"/>
                </a:lnTo>
                <a:lnTo>
                  <a:pt x="4939692" y="107442"/>
                </a:lnTo>
                <a:cubicBezTo>
                  <a:pt x="5135213" y="215141"/>
                  <a:pt x="5318960" y="342031"/>
                  <a:pt x="5488475" y="485618"/>
                </a:cubicBezTo>
                <a:lnTo>
                  <a:pt x="5623560" y="607891"/>
                </a:lnTo>
                <a:lnTo>
                  <a:pt x="5623560" y="5568706"/>
                </a:lnTo>
                <a:lnTo>
                  <a:pt x="5473025" y="5707435"/>
                </a:lnTo>
                <a:cubicBezTo>
                  <a:pt x="4894781" y="6191320"/>
                  <a:pt x="4153458" y="6481997"/>
                  <a:pt x="3345180" y="6481997"/>
                </a:cubicBezTo>
                <a:cubicBezTo>
                  <a:pt x="1497688" y="6481997"/>
                  <a:pt x="0" y="4963359"/>
                  <a:pt x="0" y="3090023"/>
                </a:cubicBezTo>
                <a:cubicBezTo>
                  <a:pt x="0" y="1802105"/>
                  <a:pt x="707892" y="681836"/>
                  <a:pt x="1750669" y="107442"/>
                </a:cubicBezTo>
                <a:close/>
              </a:path>
            </a:pathLst>
          </a:custGeom>
          <a:solidFill>
            <a:srgbClr val="02BDC7"/>
          </a:solidFill>
          <a:ln>
            <a:noFill/>
          </a:ln>
        </p:spPr>
        <p:txBody>
          <a:bodyPr wrap="square" lIns="91425" tIns="91425" rIns="91425" bIns="91425" anchor="ctr" anchorCtr="0">
            <a:noAutofit/>
          </a:bodyPr>
          <a:lstStyle/>
          <a:p>
            <a:pPr lvl="0">
              <a:spcBef>
                <a:spcPts val="0"/>
              </a:spcBef>
              <a:buNone/>
            </a:pPr>
            <a:endParaRPr/>
          </a:p>
        </p:txBody>
      </p:sp>
      <p:sp>
        <p:nvSpPr>
          <p:cNvPr id="4" name="Shape 234">
            <a:extLst>
              <a:ext uri="{FF2B5EF4-FFF2-40B4-BE49-F238E27FC236}">
                <a16:creationId xmlns:a16="http://schemas.microsoft.com/office/drawing/2014/main" id="{9E88DD1D-7054-4087-AC26-52AF10A85F92}"/>
              </a:ext>
            </a:extLst>
          </p:cNvPr>
          <p:cNvSpPr/>
          <p:nvPr userDrawn="1"/>
        </p:nvSpPr>
        <p:spPr>
          <a:xfrm>
            <a:off x="6530836" y="5231962"/>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
        <p:nvSpPr>
          <p:cNvPr id="6" name="Shape 225">
            <a:extLst>
              <a:ext uri="{FF2B5EF4-FFF2-40B4-BE49-F238E27FC236}">
                <a16:creationId xmlns:a16="http://schemas.microsoft.com/office/drawing/2014/main" id="{6B1115A6-6156-4127-8B7A-2521F45CD41E}"/>
              </a:ext>
            </a:extLst>
          </p:cNvPr>
          <p:cNvSpPr/>
          <p:nvPr userDrawn="1"/>
        </p:nvSpPr>
        <p:spPr>
          <a:xfrm>
            <a:off x="6373153" y="6142104"/>
            <a:ext cx="292800" cy="292799"/>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7" name="Shape 234">
            <a:extLst>
              <a:ext uri="{FF2B5EF4-FFF2-40B4-BE49-F238E27FC236}">
                <a16:creationId xmlns:a16="http://schemas.microsoft.com/office/drawing/2014/main" id="{6E09C97D-EDC6-4254-8D5F-8403C94C3EFC}"/>
              </a:ext>
            </a:extLst>
          </p:cNvPr>
          <p:cNvSpPr/>
          <p:nvPr userDrawn="1"/>
        </p:nvSpPr>
        <p:spPr>
          <a:xfrm>
            <a:off x="6737987" y="5956059"/>
            <a:ext cx="419249" cy="419249"/>
          </a:xfrm>
          <a:prstGeom prst="ellipse">
            <a:avLst/>
          </a:prstGeom>
          <a:solidFill>
            <a:srgbClr val="00B050">
              <a:alpha val="79620"/>
            </a:srgbClr>
          </a:solidFill>
          <a:ln>
            <a:noFill/>
          </a:ln>
        </p:spPr>
        <p:txBody>
          <a:bodyPr lIns="91425" tIns="91425" rIns="91425" bIns="91425" anchor="ctr" anchorCtr="0">
            <a:noAutofit/>
          </a:bodyPr>
          <a:lstStyle/>
          <a:p>
            <a:pPr lvl="0">
              <a:spcBef>
                <a:spcPts val="0"/>
              </a:spcBef>
              <a:buNone/>
            </a:pPr>
            <a:endParaRPr/>
          </a:p>
        </p:txBody>
      </p:sp>
      <p:sp>
        <p:nvSpPr>
          <p:cNvPr id="31" name="Picture Placeholder 30">
            <a:extLst>
              <a:ext uri="{FF2B5EF4-FFF2-40B4-BE49-F238E27FC236}">
                <a16:creationId xmlns:a16="http://schemas.microsoft.com/office/drawing/2014/main" id="{5644839B-1A3A-472D-9279-C2FE487AC256}"/>
              </a:ext>
            </a:extLst>
          </p:cNvPr>
          <p:cNvSpPr>
            <a:spLocks noGrp="1"/>
          </p:cNvSpPr>
          <p:nvPr>
            <p:ph type="pic" sz="quarter" idx="10"/>
          </p:nvPr>
        </p:nvSpPr>
        <p:spPr>
          <a:xfrm>
            <a:off x="6309955" y="1"/>
            <a:ext cx="5818848" cy="6473004"/>
          </a:xfrm>
          <a:custGeom>
            <a:avLst/>
            <a:gdLst>
              <a:gd name="connsiteX0" fmla="*/ 2629060 w 5818848"/>
              <a:gd name="connsiteY0" fmla="*/ 0 h 6473004"/>
              <a:gd name="connsiteX1" fmla="*/ 4027988 w 5818848"/>
              <a:gd name="connsiteY1" fmla="*/ 0 h 6473004"/>
              <a:gd name="connsiteX2" fmla="*/ 4318325 w 5818848"/>
              <a:gd name="connsiteY2" fmla="*/ 73417 h 6473004"/>
              <a:gd name="connsiteX3" fmla="*/ 5653743 w 5818848"/>
              <a:gd name="connsiteY3" fmla="*/ 857400 h 6473004"/>
              <a:gd name="connsiteX4" fmla="*/ 5818848 w 5818848"/>
              <a:gd name="connsiteY4" fmla="*/ 1028725 h 6473004"/>
              <a:gd name="connsiteX5" fmla="*/ 5818848 w 5818848"/>
              <a:gd name="connsiteY5" fmla="*/ 5366337 h 6473004"/>
              <a:gd name="connsiteX6" fmla="*/ 5682146 w 5818848"/>
              <a:gd name="connsiteY6" fmla="*/ 5514255 h 6473004"/>
              <a:gd name="connsiteX7" fmla="*/ 3328524 w 5818848"/>
              <a:gd name="connsiteY7" fmla="*/ 6473004 h 6473004"/>
              <a:gd name="connsiteX8" fmla="*/ 1741952 w 5818848"/>
              <a:gd name="connsiteY8" fmla="*/ 6077926 h 6473004"/>
              <a:gd name="connsiteX9" fmla="*/ 1727929 w 5818848"/>
              <a:gd name="connsiteY9" fmla="*/ 6069547 h 6473004"/>
              <a:gd name="connsiteX10" fmla="*/ 1735418 w 5818848"/>
              <a:gd name="connsiteY10" fmla="*/ 5995253 h 6473004"/>
              <a:gd name="connsiteX11" fmla="*/ 1295768 w 5818848"/>
              <a:gd name="connsiteY11" fmla="*/ 5555603 h 6473004"/>
              <a:gd name="connsiteX12" fmla="*/ 1124637 w 5818848"/>
              <a:gd name="connsiteY12" fmla="*/ 5590153 h 6473004"/>
              <a:gd name="connsiteX13" fmla="*/ 1084309 w 5818848"/>
              <a:gd name="connsiteY13" fmla="*/ 5612042 h 6473004"/>
              <a:gd name="connsiteX14" fmla="*/ 974902 w 5818848"/>
              <a:gd name="connsiteY14" fmla="*/ 5514255 h 6473004"/>
              <a:gd name="connsiteX15" fmla="*/ 0 w 5818848"/>
              <a:gd name="connsiteY15" fmla="*/ 3199628 h 6473004"/>
              <a:gd name="connsiteX16" fmla="*/ 2338723 w 5818848"/>
              <a:gd name="connsiteY16" fmla="*/ 73417 h 647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18848" h="6473004">
                <a:moveTo>
                  <a:pt x="2629060" y="0"/>
                </a:moveTo>
                <a:lnTo>
                  <a:pt x="4027988" y="0"/>
                </a:lnTo>
                <a:lnTo>
                  <a:pt x="4318325" y="73417"/>
                </a:lnTo>
                <a:cubicBezTo>
                  <a:pt x="4826427" y="228834"/>
                  <a:pt x="5282335" y="500753"/>
                  <a:pt x="5653743" y="857400"/>
                </a:cubicBezTo>
                <a:lnTo>
                  <a:pt x="5818848" y="1028725"/>
                </a:lnTo>
                <a:lnTo>
                  <a:pt x="5818848" y="5366337"/>
                </a:lnTo>
                <a:lnTo>
                  <a:pt x="5682146" y="5514255"/>
                </a:lnTo>
                <a:cubicBezTo>
                  <a:pt x="5079801" y="6106619"/>
                  <a:pt x="4247671" y="6473004"/>
                  <a:pt x="3328524" y="6473004"/>
                </a:cubicBezTo>
                <a:cubicBezTo>
                  <a:pt x="2754057" y="6473004"/>
                  <a:pt x="2213581" y="6329885"/>
                  <a:pt x="1741952" y="6077926"/>
                </a:cubicBezTo>
                <a:lnTo>
                  <a:pt x="1727929" y="6069547"/>
                </a:lnTo>
                <a:lnTo>
                  <a:pt x="1735418" y="5995253"/>
                </a:lnTo>
                <a:cubicBezTo>
                  <a:pt x="1735418" y="5752441"/>
                  <a:pt x="1538580" y="5555603"/>
                  <a:pt x="1295768" y="5555603"/>
                </a:cubicBezTo>
                <a:cubicBezTo>
                  <a:pt x="1235065" y="5555603"/>
                  <a:pt x="1177236" y="5567906"/>
                  <a:pt x="1124637" y="5590153"/>
                </a:cubicBezTo>
                <a:lnTo>
                  <a:pt x="1084309" y="5612042"/>
                </a:lnTo>
                <a:lnTo>
                  <a:pt x="974902" y="5514255"/>
                </a:lnTo>
                <a:cubicBezTo>
                  <a:pt x="372558" y="4921890"/>
                  <a:pt x="0" y="4103546"/>
                  <a:pt x="0" y="3199628"/>
                </a:cubicBezTo>
                <a:cubicBezTo>
                  <a:pt x="0" y="1730761"/>
                  <a:pt x="983786" y="487863"/>
                  <a:pt x="2338723" y="73417"/>
                </a:cubicBezTo>
                <a:close/>
              </a:path>
            </a:pathLst>
          </a:custGeom>
          <a:ln>
            <a:noFill/>
          </a:ln>
        </p:spPr>
        <p:txBody>
          <a:bodyPr wrap="square">
            <a:noAutofit/>
          </a:bodyPr>
          <a:lstStyle/>
          <a:p>
            <a:endParaRPr lang="en-US"/>
          </a:p>
        </p:txBody>
      </p:sp>
      <p:sp>
        <p:nvSpPr>
          <p:cNvPr id="32" name="Shape 234">
            <a:extLst>
              <a:ext uri="{FF2B5EF4-FFF2-40B4-BE49-F238E27FC236}">
                <a16:creationId xmlns:a16="http://schemas.microsoft.com/office/drawing/2014/main" id="{51929711-9108-4E98-BC06-41128D5CE727}"/>
              </a:ext>
            </a:extLst>
          </p:cNvPr>
          <p:cNvSpPr/>
          <p:nvPr userDrawn="1"/>
        </p:nvSpPr>
        <p:spPr>
          <a:xfrm>
            <a:off x="7210220" y="5585707"/>
            <a:ext cx="830146" cy="830146"/>
          </a:xfrm>
          <a:prstGeom prst="ellipse">
            <a:avLst/>
          </a:prstGeom>
          <a:solidFill>
            <a:srgbClr val="7030A0">
              <a:alpha val="79620"/>
            </a:srgbClr>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147519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1778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2" name="Rectangle 1">
            <a:extLst>
              <a:ext uri="{FF2B5EF4-FFF2-40B4-BE49-F238E27FC236}">
                <a16:creationId xmlns:a16="http://schemas.microsoft.com/office/drawing/2014/main" id="{0F0D6577-C01C-44F0-A046-18E8E7F68149}"/>
              </a:ext>
            </a:extLst>
          </p:cNvPr>
          <p:cNvSpPr/>
          <p:nvPr userDrawn="1"/>
        </p:nvSpPr>
        <p:spPr>
          <a:xfrm>
            <a:off x="786581" y="641555"/>
            <a:ext cx="10618839" cy="557489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575AA474-8252-4E5D-92FB-BB354732DC27}"/>
              </a:ext>
            </a:extLst>
          </p:cNvPr>
          <p:cNvSpPr/>
          <p:nvPr userDrawn="1"/>
        </p:nvSpPr>
        <p:spPr>
          <a:xfrm>
            <a:off x="3775587" y="1141269"/>
            <a:ext cx="4640826" cy="45754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11">
            <a:extLst>
              <a:ext uri="{FF2B5EF4-FFF2-40B4-BE49-F238E27FC236}">
                <a16:creationId xmlns:a16="http://schemas.microsoft.com/office/drawing/2014/main" id="{D6BB8F65-6AE3-48DC-BA67-DB138DB2689E}"/>
              </a:ext>
            </a:extLst>
          </p:cNvPr>
          <p:cNvSpPr/>
          <p:nvPr userDrawn="1"/>
        </p:nvSpPr>
        <p:spPr>
          <a:xfrm>
            <a:off x="6513216" y="807265"/>
            <a:ext cx="1245840" cy="1277954"/>
          </a:xfrm>
          <a:prstGeom prst="ellipse">
            <a:avLst/>
          </a:prstGeom>
          <a:solidFill>
            <a:srgbClr val="00B0F0">
              <a:alpha val="79620"/>
            </a:srgbClr>
          </a:solidFill>
          <a:ln>
            <a:noFill/>
          </a:ln>
        </p:spPr>
        <p:txBody>
          <a:bodyPr lIns="91425" tIns="91425" rIns="91425" bIns="91425" anchor="ctr" anchorCtr="0">
            <a:noAutofit/>
          </a:bodyPr>
          <a:lstStyle/>
          <a:p>
            <a:pPr lvl="0">
              <a:spcBef>
                <a:spcPts val="0"/>
              </a:spcBef>
              <a:buNone/>
            </a:pPr>
            <a:endParaRPr/>
          </a:p>
        </p:txBody>
      </p:sp>
      <p:sp>
        <p:nvSpPr>
          <p:cNvPr id="9" name="Shape 12">
            <a:extLst>
              <a:ext uri="{FF2B5EF4-FFF2-40B4-BE49-F238E27FC236}">
                <a16:creationId xmlns:a16="http://schemas.microsoft.com/office/drawing/2014/main" id="{3D0CE20B-9147-485D-B691-33A18D443643}"/>
              </a:ext>
            </a:extLst>
          </p:cNvPr>
          <p:cNvSpPr/>
          <p:nvPr userDrawn="1"/>
        </p:nvSpPr>
        <p:spPr>
          <a:xfrm>
            <a:off x="7829228" y="4014995"/>
            <a:ext cx="810869" cy="814514"/>
          </a:xfrm>
          <a:prstGeom prst="ellipse">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 name="Shape 13">
            <a:extLst>
              <a:ext uri="{FF2B5EF4-FFF2-40B4-BE49-F238E27FC236}">
                <a16:creationId xmlns:a16="http://schemas.microsoft.com/office/drawing/2014/main" id="{CCD97FFF-82A4-49F7-AED5-D093EA1C6BC4}"/>
              </a:ext>
            </a:extLst>
          </p:cNvPr>
          <p:cNvSpPr/>
          <p:nvPr userDrawn="1"/>
        </p:nvSpPr>
        <p:spPr>
          <a:xfrm>
            <a:off x="3221998" y="3712530"/>
            <a:ext cx="1438775" cy="1445243"/>
          </a:xfrm>
          <a:prstGeom prst="ellipse">
            <a:avLst/>
          </a:prstGeom>
          <a:solidFill>
            <a:schemeClr val="bg1">
              <a:alpha val="78850"/>
            </a:schemeClr>
          </a:solidFill>
          <a:ln>
            <a:noFill/>
          </a:ln>
        </p:spPr>
        <p:txBody>
          <a:bodyPr lIns="91425" tIns="91425" rIns="91425" bIns="91425" anchor="ctr" anchorCtr="0">
            <a:noAutofit/>
          </a:bodyPr>
          <a:lstStyle/>
          <a:p>
            <a:pPr lvl="0">
              <a:spcBef>
                <a:spcPts val="0"/>
              </a:spcBef>
              <a:buNone/>
            </a:pPr>
            <a:endParaRPr/>
          </a:p>
        </p:txBody>
      </p:sp>
      <p:sp>
        <p:nvSpPr>
          <p:cNvPr id="11" name="Shape 15">
            <a:extLst>
              <a:ext uri="{FF2B5EF4-FFF2-40B4-BE49-F238E27FC236}">
                <a16:creationId xmlns:a16="http://schemas.microsoft.com/office/drawing/2014/main" id="{AE094819-0391-4029-9BC8-1D5B845436D7}"/>
              </a:ext>
            </a:extLst>
          </p:cNvPr>
          <p:cNvSpPr/>
          <p:nvPr userDrawn="1"/>
        </p:nvSpPr>
        <p:spPr>
          <a:xfrm>
            <a:off x="7571303" y="1621877"/>
            <a:ext cx="553705" cy="556194"/>
          </a:xfrm>
          <a:prstGeom prst="ellipse">
            <a:avLst/>
          </a:prstGeom>
          <a:solidFill>
            <a:schemeClr val="accent5">
              <a:alpha val="78850"/>
            </a:schemeClr>
          </a:solidFill>
          <a:ln>
            <a:noFill/>
          </a:ln>
        </p:spPr>
        <p:txBody>
          <a:bodyPr lIns="91425" tIns="91425" rIns="91425" bIns="91425" anchor="ctr" anchorCtr="0">
            <a:noAutofit/>
          </a:bodyPr>
          <a:lstStyle/>
          <a:p>
            <a:pPr lvl="0">
              <a:spcBef>
                <a:spcPts val="0"/>
              </a:spcBef>
              <a:buNone/>
            </a:pPr>
            <a:endParaRPr/>
          </a:p>
        </p:txBody>
      </p:sp>
      <p:sp>
        <p:nvSpPr>
          <p:cNvPr id="12" name="Shape 34">
            <a:extLst>
              <a:ext uri="{FF2B5EF4-FFF2-40B4-BE49-F238E27FC236}">
                <a16:creationId xmlns:a16="http://schemas.microsoft.com/office/drawing/2014/main" id="{F23DC9CF-C19A-4D6D-9560-7651A3764399}"/>
              </a:ext>
            </a:extLst>
          </p:cNvPr>
          <p:cNvSpPr/>
          <p:nvPr userDrawn="1"/>
        </p:nvSpPr>
        <p:spPr>
          <a:xfrm>
            <a:off x="3991945" y="1062862"/>
            <a:ext cx="403024" cy="404835"/>
          </a:xfrm>
          <a:prstGeom prst="ellips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13" name="Shape 36">
            <a:extLst>
              <a:ext uri="{FF2B5EF4-FFF2-40B4-BE49-F238E27FC236}">
                <a16:creationId xmlns:a16="http://schemas.microsoft.com/office/drawing/2014/main" id="{BE616B64-D2A9-45E7-A867-78B545985546}"/>
              </a:ext>
            </a:extLst>
          </p:cNvPr>
          <p:cNvSpPr/>
          <p:nvPr userDrawn="1"/>
        </p:nvSpPr>
        <p:spPr>
          <a:xfrm>
            <a:off x="8174504" y="3801630"/>
            <a:ext cx="424820" cy="42673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14" name="Shape 36">
            <a:extLst>
              <a:ext uri="{FF2B5EF4-FFF2-40B4-BE49-F238E27FC236}">
                <a16:creationId xmlns:a16="http://schemas.microsoft.com/office/drawing/2014/main" id="{4205FE9A-A930-49A0-8F22-AF50B53B8194}"/>
              </a:ext>
            </a:extLst>
          </p:cNvPr>
          <p:cNvSpPr/>
          <p:nvPr userDrawn="1"/>
        </p:nvSpPr>
        <p:spPr>
          <a:xfrm>
            <a:off x="5510473" y="5295059"/>
            <a:ext cx="824286" cy="827992"/>
          </a:xfrm>
          <a:prstGeom prst="ellipse">
            <a:avLst/>
          </a:prstGeom>
          <a:solidFill>
            <a:srgbClr val="00B0F0"/>
          </a:solidFill>
          <a:ln>
            <a:noFill/>
          </a:ln>
        </p:spPr>
        <p:txBody>
          <a:bodyPr lIns="91425" tIns="91425" rIns="91425" bIns="91425" anchor="ctr" anchorCtr="0">
            <a:noAutofit/>
          </a:bodyPr>
          <a:lstStyle/>
          <a:p>
            <a:pPr lvl="0">
              <a:spcBef>
                <a:spcPts val="0"/>
              </a:spcBef>
              <a:buNone/>
            </a:pPr>
            <a:endParaRPr/>
          </a:p>
        </p:txBody>
      </p:sp>
      <p:sp>
        <p:nvSpPr>
          <p:cNvPr id="15" name="Shape 34">
            <a:extLst>
              <a:ext uri="{FF2B5EF4-FFF2-40B4-BE49-F238E27FC236}">
                <a16:creationId xmlns:a16="http://schemas.microsoft.com/office/drawing/2014/main" id="{8E0FDDF7-116B-46C6-9DC4-A052C21283A3}"/>
              </a:ext>
            </a:extLst>
          </p:cNvPr>
          <p:cNvSpPr/>
          <p:nvPr userDrawn="1"/>
        </p:nvSpPr>
        <p:spPr>
          <a:xfrm>
            <a:off x="3760392" y="1424196"/>
            <a:ext cx="244819" cy="245919"/>
          </a:xfrm>
          <a:prstGeom prst="ellipse">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6" name="Shape 34">
            <a:extLst>
              <a:ext uri="{FF2B5EF4-FFF2-40B4-BE49-F238E27FC236}">
                <a16:creationId xmlns:a16="http://schemas.microsoft.com/office/drawing/2014/main" id="{B2DF3D16-EFA9-41C1-8593-E8331EEB6D62}"/>
              </a:ext>
            </a:extLst>
          </p:cNvPr>
          <p:cNvSpPr/>
          <p:nvPr userDrawn="1"/>
        </p:nvSpPr>
        <p:spPr>
          <a:xfrm>
            <a:off x="3696567" y="1077068"/>
            <a:ext cx="244819" cy="245919"/>
          </a:xfrm>
          <a:prstGeom prst="ellipse">
            <a:avLst/>
          </a:prstGeom>
          <a:solidFill>
            <a:schemeClr val="bg1"/>
          </a:solidFill>
          <a:ln>
            <a:noFill/>
          </a:ln>
        </p:spPr>
        <p:txBody>
          <a:bodyPr lIns="91425" tIns="91425" rIns="91425" bIns="91425" anchor="ctr" anchorCtr="0">
            <a:noAutofit/>
          </a:bodyPr>
          <a:lstStyle/>
          <a:p>
            <a:pPr lvl="0">
              <a:spcBef>
                <a:spcPts val="0"/>
              </a:spcBef>
              <a:buNone/>
            </a:pPr>
            <a:endParaRPr/>
          </a:p>
        </p:txBody>
      </p:sp>
      <p:sp>
        <p:nvSpPr>
          <p:cNvPr id="21" name="Shape 21"/>
          <p:cNvSpPr txBox="1">
            <a:spLocks noGrp="1"/>
          </p:cNvSpPr>
          <p:nvPr>
            <p:ph type="ctrTitle"/>
          </p:nvPr>
        </p:nvSpPr>
        <p:spPr>
          <a:xfrm>
            <a:off x="4193457" y="2401377"/>
            <a:ext cx="3775587" cy="1546399"/>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4193457" y="4045966"/>
            <a:ext cx="3775587" cy="624481"/>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accent5"/>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25" name="Shape 664">
            <a:extLst>
              <a:ext uri="{FF2B5EF4-FFF2-40B4-BE49-F238E27FC236}">
                <a16:creationId xmlns:a16="http://schemas.microsoft.com/office/drawing/2014/main" id="{E52A48A5-D2D2-4322-B068-B80DF87521E9}"/>
              </a:ext>
            </a:extLst>
          </p:cNvPr>
          <p:cNvSpPr/>
          <p:nvPr userDrawn="1"/>
        </p:nvSpPr>
        <p:spPr>
          <a:xfrm>
            <a:off x="6837666" y="1141269"/>
            <a:ext cx="587319" cy="583909"/>
          </a:xfrm>
          <a:custGeom>
            <a:avLst/>
            <a:gdLst/>
            <a:ahLst/>
            <a:cxnLst/>
            <a:rect l="0" t="0" r="0" b="0"/>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17" name="Shape 631">
            <a:extLst>
              <a:ext uri="{FF2B5EF4-FFF2-40B4-BE49-F238E27FC236}">
                <a16:creationId xmlns:a16="http://schemas.microsoft.com/office/drawing/2014/main" id="{61083C6F-BFCD-45FA-AA4D-F96536079B35}"/>
              </a:ext>
            </a:extLst>
          </p:cNvPr>
          <p:cNvGrpSpPr/>
          <p:nvPr userDrawn="1"/>
        </p:nvGrpSpPr>
        <p:grpSpPr>
          <a:xfrm>
            <a:off x="3649961" y="4216258"/>
            <a:ext cx="582848" cy="485160"/>
            <a:chOff x="1247825" y="322750"/>
            <a:chExt cx="443300" cy="369000"/>
          </a:xfrm>
        </p:grpSpPr>
        <p:sp>
          <p:nvSpPr>
            <p:cNvPr id="18" name="Shape 632">
              <a:extLst>
                <a:ext uri="{FF2B5EF4-FFF2-40B4-BE49-F238E27FC236}">
                  <a16:creationId xmlns:a16="http://schemas.microsoft.com/office/drawing/2014/main" id="{9207BCF6-D154-40C0-9A51-F872729AD4BC}"/>
                </a:ext>
              </a:extLst>
            </p:cNvPr>
            <p:cNvSpPr/>
            <p:nvPr/>
          </p:nvSpPr>
          <p:spPr>
            <a:xfrm>
              <a:off x="1247825" y="322750"/>
              <a:ext cx="443300" cy="369000"/>
            </a:xfrm>
            <a:custGeom>
              <a:avLst/>
              <a:gdLst/>
              <a:ahLst/>
              <a:cxnLst/>
              <a:rect l="0" t="0" r="0" b="0"/>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12175" cap="rnd"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633">
              <a:extLst>
                <a:ext uri="{FF2B5EF4-FFF2-40B4-BE49-F238E27FC236}">
                  <a16:creationId xmlns:a16="http://schemas.microsoft.com/office/drawing/2014/main" id="{87F76567-C0AB-4D29-94CF-62CC9E7F32AE}"/>
                </a:ext>
              </a:extLst>
            </p:cNvPr>
            <p:cNvSpPr/>
            <p:nvPr/>
          </p:nvSpPr>
          <p:spPr>
            <a:xfrm>
              <a:off x="1398225" y="386675"/>
              <a:ext cx="142500" cy="25"/>
            </a:xfrm>
            <a:custGeom>
              <a:avLst/>
              <a:gdLst/>
              <a:ahLst/>
              <a:cxnLst/>
              <a:rect l="0" t="0" r="0" b="0"/>
              <a:pathLst>
                <a:path w="5700" h="1" fill="none" extrusionOk="0">
                  <a:moveTo>
                    <a:pt x="5700" y="1"/>
                  </a:moveTo>
                  <a:lnTo>
                    <a:pt x="1" y="1"/>
                  </a:lnTo>
                </a:path>
              </a:pathLst>
            </a:custGeom>
            <a:noFill/>
            <a:ln w="12175" cap="rnd"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634">
              <a:extLst>
                <a:ext uri="{FF2B5EF4-FFF2-40B4-BE49-F238E27FC236}">
                  <a16:creationId xmlns:a16="http://schemas.microsoft.com/office/drawing/2014/main" id="{6416D210-71EE-4E34-A7AC-C2300CF4ADDB}"/>
                </a:ext>
              </a:extLst>
            </p:cNvPr>
            <p:cNvSpPr/>
            <p:nvPr/>
          </p:nvSpPr>
          <p:spPr>
            <a:xfrm>
              <a:off x="1370225" y="450000"/>
              <a:ext cx="198500" cy="197900"/>
            </a:xfrm>
            <a:custGeom>
              <a:avLst/>
              <a:gdLst/>
              <a:ahLst/>
              <a:cxnLst/>
              <a:rect l="0" t="0" r="0" b="0"/>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12175" cap="rnd"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635">
              <a:extLst>
                <a:ext uri="{FF2B5EF4-FFF2-40B4-BE49-F238E27FC236}">
                  <a16:creationId xmlns:a16="http://schemas.microsoft.com/office/drawing/2014/main" id="{E6B0D3C9-A037-4A0F-BC85-AB449024012B}"/>
                </a:ext>
              </a:extLst>
            </p:cNvPr>
            <p:cNvSpPr/>
            <p:nvPr/>
          </p:nvSpPr>
          <p:spPr>
            <a:xfrm>
              <a:off x="1403100" y="482875"/>
              <a:ext cx="132750" cy="132150"/>
            </a:xfrm>
            <a:custGeom>
              <a:avLst/>
              <a:gdLst/>
              <a:ahLst/>
              <a:cxnLst/>
              <a:rect l="0" t="0" r="0" b="0"/>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12175" cap="rnd"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636">
              <a:extLst>
                <a:ext uri="{FF2B5EF4-FFF2-40B4-BE49-F238E27FC236}">
                  <a16:creationId xmlns:a16="http://schemas.microsoft.com/office/drawing/2014/main" id="{AB19AE8A-6339-4E34-9DA1-63367B64DF55}"/>
                </a:ext>
              </a:extLst>
            </p:cNvPr>
            <p:cNvSpPr/>
            <p:nvPr/>
          </p:nvSpPr>
          <p:spPr>
            <a:xfrm>
              <a:off x="1588800" y="435400"/>
              <a:ext cx="66400" cy="43850"/>
            </a:xfrm>
            <a:custGeom>
              <a:avLst/>
              <a:gdLst/>
              <a:ahLst/>
              <a:cxnLst/>
              <a:rect l="0" t="0" r="0" b="0"/>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12175" cap="rnd"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sp>
        <p:nvSpPr>
          <p:cNvPr id="3" name="Shape 68">
            <a:extLst>
              <a:ext uri="{FF2B5EF4-FFF2-40B4-BE49-F238E27FC236}">
                <a16:creationId xmlns:a16="http://schemas.microsoft.com/office/drawing/2014/main" id="{6D6603F6-475F-4003-B37A-874F7B73C746}"/>
              </a:ext>
            </a:extLst>
          </p:cNvPr>
          <p:cNvSpPr/>
          <p:nvPr userDrawn="1"/>
        </p:nvSpPr>
        <p:spPr>
          <a:xfrm>
            <a:off x="435687" y="458611"/>
            <a:ext cx="11320626" cy="5940778"/>
          </a:xfrm>
          <a:prstGeom prst="rect">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34" name="Shape 34"/>
          <p:cNvSpPr txBox="1">
            <a:spLocks noGrp="1"/>
          </p:cNvSpPr>
          <p:nvPr>
            <p:ph type="body" idx="1"/>
          </p:nvPr>
        </p:nvSpPr>
        <p:spPr>
          <a:xfrm>
            <a:off x="2967567" y="2882401"/>
            <a:ext cx="6256800" cy="1093199"/>
          </a:xfrm>
          <a:prstGeom prst="rect">
            <a:avLst/>
          </a:prstGeom>
        </p:spPr>
        <p:txBody>
          <a:bodyPr lIns="91425" tIns="91425" rIns="91425" bIns="91425" anchor="ctr" anchorCtr="0"/>
          <a:lstStyle>
            <a:lvl1pPr lvl="0" algn="ctr" rtl="0">
              <a:lnSpc>
                <a:spcPct val="100000"/>
              </a:lnSpc>
              <a:spcBef>
                <a:spcPts val="0"/>
              </a:spcBef>
              <a:defRPr b="1"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4" name="Shape 69">
            <a:extLst>
              <a:ext uri="{FF2B5EF4-FFF2-40B4-BE49-F238E27FC236}">
                <a16:creationId xmlns:a16="http://schemas.microsoft.com/office/drawing/2014/main" id="{87ECA8B7-B8F5-42F0-9A87-79B4F850358E}"/>
              </a:ext>
            </a:extLst>
          </p:cNvPr>
          <p:cNvSpPr/>
          <p:nvPr userDrawn="1"/>
        </p:nvSpPr>
        <p:spPr>
          <a:xfrm>
            <a:off x="5599300" y="72370"/>
            <a:ext cx="1520400" cy="1520400"/>
          </a:xfrm>
          <a:prstGeom prst="ellipse">
            <a:avLst/>
          </a:prstGeom>
          <a:solidFill>
            <a:schemeClr val="accent1"/>
          </a:solidFill>
          <a:ln>
            <a:noFill/>
          </a:ln>
        </p:spPr>
        <p:txBody>
          <a:bodyPr lIns="91425" tIns="91425" rIns="91425" bIns="91425" anchor="ctr" anchorCtr="0">
            <a:noAutofit/>
          </a:bodyPr>
          <a:lstStyle/>
          <a:p>
            <a:pPr lvl="0">
              <a:spcBef>
                <a:spcPts val="0"/>
              </a:spcBef>
              <a:buNone/>
            </a:pPr>
            <a:endParaRPr dirty="0"/>
          </a:p>
        </p:txBody>
      </p:sp>
      <p:sp>
        <p:nvSpPr>
          <p:cNvPr id="5" name="Shape 70">
            <a:extLst>
              <a:ext uri="{FF2B5EF4-FFF2-40B4-BE49-F238E27FC236}">
                <a16:creationId xmlns:a16="http://schemas.microsoft.com/office/drawing/2014/main" id="{C2F856D4-7AA5-43B0-B161-BB15B2707696}"/>
              </a:ext>
            </a:extLst>
          </p:cNvPr>
          <p:cNvSpPr/>
          <p:nvPr userDrawn="1"/>
        </p:nvSpPr>
        <p:spPr>
          <a:xfrm>
            <a:off x="6466018" y="1075685"/>
            <a:ext cx="774600" cy="774600"/>
          </a:xfrm>
          <a:prstGeom prst="ellipse">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 name="Shape 71">
            <a:extLst>
              <a:ext uri="{FF2B5EF4-FFF2-40B4-BE49-F238E27FC236}">
                <a16:creationId xmlns:a16="http://schemas.microsoft.com/office/drawing/2014/main" id="{40CC5048-2210-49B8-B44A-6A220C70F2B8}"/>
              </a:ext>
            </a:extLst>
          </p:cNvPr>
          <p:cNvSpPr/>
          <p:nvPr userDrawn="1"/>
        </p:nvSpPr>
        <p:spPr>
          <a:xfrm>
            <a:off x="6359500" y="1486270"/>
            <a:ext cx="213000" cy="2130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7" name="Shape 72">
            <a:extLst>
              <a:ext uri="{FF2B5EF4-FFF2-40B4-BE49-F238E27FC236}">
                <a16:creationId xmlns:a16="http://schemas.microsoft.com/office/drawing/2014/main" id="{B938A7E4-AFFF-4924-891A-96544DC54A28}"/>
              </a:ext>
            </a:extLst>
          </p:cNvPr>
          <p:cNvSpPr/>
          <p:nvPr userDrawn="1"/>
        </p:nvSpPr>
        <p:spPr>
          <a:xfrm>
            <a:off x="5307181" y="771025"/>
            <a:ext cx="508800" cy="508800"/>
          </a:xfrm>
          <a:prstGeom prst="ellipse">
            <a:avLst/>
          </a:prstGeom>
          <a:solidFill>
            <a:srgbClr val="7030A0">
              <a:alpha val="78850"/>
            </a:srgbClr>
          </a:solidFill>
          <a:ln>
            <a:noFill/>
          </a:ln>
        </p:spPr>
        <p:txBody>
          <a:bodyPr lIns="91425" tIns="91425" rIns="91425" bIns="91425" anchor="ctr" anchorCtr="0">
            <a:noAutofit/>
          </a:bodyPr>
          <a:lstStyle/>
          <a:p>
            <a:pPr lvl="0">
              <a:spcBef>
                <a:spcPts val="0"/>
              </a:spcBef>
              <a:buNone/>
            </a:pPr>
            <a:endParaRPr/>
          </a:p>
        </p:txBody>
      </p:sp>
      <p:sp>
        <p:nvSpPr>
          <p:cNvPr id="8" name="Shape 73">
            <a:extLst>
              <a:ext uri="{FF2B5EF4-FFF2-40B4-BE49-F238E27FC236}">
                <a16:creationId xmlns:a16="http://schemas.microsoft.com/office/drawing/2014/main" id="{5AA842D7-0C7A-40DA-8676-1EC7CFE5DB33}"/>
              </a:ext>
            </a:extLst>
          </p:cNvPr>
          <p:cNvSpPr/>
          <p:nvPr userDrawn="1"/>
        </p:nvSpPr>
        <p:spPr>
          <a:xfrm>
            <a:off x="6967159" y="1024243"/>
            <a:ext cx="213000" cy="2130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grpSp>
        <p:nvGrpSpPr>
          <p:cNvPr id="32" name="Group 31">
            <a:extLst>
              <a:ext uri="{FF2B5EF4-FFF2-40B4-BE49-F238E27FC236}">
                <a16:creationId xmlns:a16="http://schemas.microsoft.com/office/drawing/2014/main" id="{CBCD6429-0A02-407B-938F-72F727E2590E}"/>
              </a:ext>
            </a:extLst>
          </p:cNvPr>
          <p:cNvGrpSpPr/>
          <p:nvPr userDrawn="1"/>
        </p:nvGrpSpPr>
        <p:grpSpPr>
          <a:xfrm>
            <a:off x="146627" y="5845575"/>
            <a:ext cx="942448" cy="940055"/>
            <a:chOff x="10750717" y="5804295"/>
            <a:chExt cx="942448" cy="940055"/>
          </a:xfrm>
        </p:grpSpPr>
        <p:sp>
          <p:nvSpPr>
            <p:cNvPr id="10" name="Shape 75">
              <a:extLst>
                <a:ext uri="{FF2B5EF4-FFF2-40B4-BE49-F238E27FC236}">
                  <a16:creationId xmlns:a16="http://schemas.microsoft.com/office/drawing/2014/main" id="{A9DBF532-42C8-429E-AA6A-B0692C8ADBB7}"/>
                </a:ext>
              </a:extLst>
            </p:cNvPr>
            <p:cNvSpPr/>
            <p:nvPr userDrawn="1"/>
          </p:nvSpPr>
          <p:spPr>
            <a:xfrm>
              <a:off x="10813865" y="5865050"/>
              <a:ext cx="879300" cy="8793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12" name="Shape 77">
              <a:extLst>
                <a:ext uri="{FF2B5EF4-FFF2-40B4-BE49-F238E27FC236}">
                  <a16:creationId xmlns:a16="http://schemas.microsoft.com/office/drawing/2014/main" id="{18EC8180-DBDB-466A-90BF-9E725A466C9B}"/>
                </a:ext>
              </a:extLst>
            </p:cNvPr>
            <p:cNvSpPr/>
            <p:nvPr userDrawn="1"/>
          </p:nvSpPr>
          <p:spPr>
            <a:xfrm>
              <a:off x="11348687" y="5804295"/>
              <a:ext cx="292800" cy="2928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13" name="Shape 78">
              <a:extLst>
                <a:ext uri="{FF2B5EF4-FFF2-40B4-BE49-F238E27FC236}">
                  <a16:creationId xmlns:a16="http://schemas.microsoft.com/office/drawing/2014/main" id="{06B9B3A2-3002-4C20-BAF3-8292DFA108CB}"/>
                </a:ext>
              </a:extLst>
            </p:cNvPr>
            <p:cNvSpPr/>
            <p:nvPr userDrawn="1"/>
          </p:nvSpPr>
          <p:spPr>
            <a:xfrm>
              <a:off x="10750717" y="6155748"/>
              <a:ext cx="213000" cy="2130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grpSp>
      <p:sp>
        <p:nvSpPr>
          <p:cNvPr id="9" name="Shape 74">
            <a:extLst>
              <a:ext uri="{FF2B5EF4-FFF2-40B4-BE49-F238E27FC236}">
                <a16:creationId xmlns:a16="http://schemas.microsoft.com/office/drawing/2014/main" id="{8E412D2B-FEDB-4442-BFD8-237F56CBA4A8}"/>
              </a:ext>
            </a:extLst>
          </p:cNvPr>
          <p:cNvSpPr/>
          <p:nvPr userDrawn="1"/>
        </p:nvSpPr>
        <p:spPr>
          <a:xfrm>
            <a:off x="10297840" y="4941485"/>
            <a:ext cx="1097700" cy="1097700"/>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11" name="Shape 76">
            <a:extLst>
              <a:ext uri="{FF2B5EF4-FFF2-40B4-BE49-F238E27FC236}">
                <a16:creationId xmlns:a16="http://schemas.microsoft.com/office/drawing/2014/main" id="{694C72D9-D0CA-48E3-8ED6-990675C7B1D9}"/>
              </a:ext>
            </a:extLst>
          </p:cNvPr>
          <p:cNvSpPr/>
          <p:nvPr userDrawn="1"/>
        </p:nvSpPr>
        <p:spPr>
          <a:xfrm>
            <a:off x="10805675" y="5860128"/>
            <a:ext cx="336899" cy="336900"/>
          </a:xfrm>
          <a:prstGeom prst="ellipse">
            <a:avLst/>
          </a:prstGeom>
          <a:solidFill>
            <a:srgbClr val="FC4540">
              <a:alpha val="78850"/>
            </a:srgbClr>
          </a:solidFill>
          <a:ln>
            <a:noFill/>
          </a:ln>
        </p:spPr>
        <p:txBody>
          <a:bodyPr lIns="91425" tIns="91425" rIns="91425" bIns="91425" anchor="ctr" anchorCtr="0">
            <a:noAutofit/>
          </a:bodyPr>
          <a:lstStyle/>
          <a:p>
            <a:pPr lvl="0">
              <a:spcBef>
                <a:spcPts val="0"/>
              </a:spcBef>
              <a:buNone/>
            </a:pPr>
            <a:endParaRPr/>
          </a:p>
        </p:txBody>
      </p:sp>
      <p:sp>
        <p:nvSpPr>
          <p:cNvPr id="15" name="Shape 80">
            <a:extLst>
              <a:ext uri="{FF2B5EF4-FFF2-40B4-BE49-F238E27FC236}">
                <a16:creationId xmlns:a16="http://schemas.microsoft.com/office/drawing/2014/main" id="{100B7262-E18A-47E1-972D-DB2D2CD560FC}"/>
              </a:ext>
            </a:extLst>
          </p:cNvPr>
          <p:cNvSpPr/>
          <p:nvPr userDrawn="1"/>
        </p:nvSpPr>
        <p:spPr>
          <a:xfrm>
            <a:off x="10592675" y="4857013"/>
            <a:ext cx="213000" cy="213000"/>
          </a:xfrm>
          <a:prstGeom prst="ellipse">
            <a:avLst/>
          </a:pr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35" name="Shape 686">
            <a:extLst>
              <a:ext uri="{FF2B5EF4-FFF2-40B4-BE49-F238E27FC236}">
                <a16:creationId xmlns:a16="http://schemas.microsoft.com/office/drawing/2014/main" id="{C2E035C6-F549-4248-87DD-295106C75EA9}"/>
              </a:ext>
            </a:extLst>
          </p:cNvPr>
          <p:cNvGrpSpPr/>
          <p:nvPr userDrawn="1"/>
        </p:nvGrpSpPr>
        <p:grpSpPr>
          <a:xfrm>
            <a:off x="10622171" y="5224775"/>
            <a:ext cx="462984" cy="462958"/>
            <a:chOff x="1923675" y="1633650"/>
            <a:chExt cx="436000" cy="435975"/>
          </a:xfrm>
        </p:grpSpPr>
        <p:sp>
          <p:nvSpPr>
            <p:cNvPr id="36" name="Shape 687">
              <a:extLst>
                <a:ext uri="{FF2B5EF4-FFF2-40B4-BE49-F238E27FC236}">
                  <a16:creationId xmlns:a16="http://schemas.microsoft.com/office/drawing/2014/main" id="{C57CD8E9-545B-4F30-B1F0-3AC44D7E9444}"/>
                </a:ext>
              </a:extLst>
            </p:cNvPr>
            <p:cNvSpPr/>
            <p:nvPr/>
          </p:nvSpPr>
          <p:spPr>
            <a:xfrm>
              <a:off x="2209250" y="1633650"/>
              <a:ext cx="150425" cy="150425"/>
            </a:xfrm>
            <a:custGeom>
              <a:avLst/>
              <a:gdLst/>
              <a:ahLst/>
              <a:cxnLst/>
              <a:rect l="0" t="0" r="0" b="0"/>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688">
              <a:extLst>
                <a:ext uri="{FF2B5EF4-FFF2-40B4-BE49-F238E27FC236}">
                  <a16:creationId xmlns:a16="http://schemas.microsoft.com/office/drawing/2014/main" id="{8B65ED16-0C32-4024-8DF7-487877457FDC}"/>
                </a:ext>
              </a:extLst>
            </p:cNvPr>
            <p:cNvSpPr/>
            <p:nvPr/>
          </p:nvSpPr>
          <p:spPr>
            <a:xfrm>
              <a:off x="2019900" y="1757250"/>
              <a:ext cx="261825" cy="261850"/>
            </a:xfrm>
            <a:custGeom>
              <a:avLst/>
              <a:gdLst/>
              <a:ahLst/>
              <a:cxnLst/>
              <a:rect l="0" t="0" r="0" b="0"/>
              <a:pathLst>
                <a:path w="10473" h="10474" fill="none" extrusionOk="0">
                  <a:moveTo>
                    <a:pt x="10473" y="1"/>
                  </a:moveTo>
                  <a:lnTo>
                    <a:pt x="0" y="1047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689">
              <a:extLst>
                <a:ext uri="{FF2B5EF4-FFF2-40B4-BE49-F238E27FC236}">
                  <a16:creationId xmlns:a16="http://schemas.microsoft.com/office/drawing/2014/main" id="{09C7CC0C-D016-465A-A12A-27E590BC85E9}"/>
                </a:ext>
              </a:extLst>
            </p:cNvPr>
            <p:cNvSpPr/>
            <p:nvPr/>
          </p:nvSpPr>
          <p:spPr>
            <a:xfrm>
              <a:off x="1923675" y="1681150"/>
              <a:ext cx="388500" cy="388475"/>
            </a:xfrm>
            <a:custGeom>
              <a:avLst/>
              <a:gdLst/>
              <a:ahLst/>
              <a:cxnLst/>
              <a:rect l="0" t="0" r="0" b="0"/>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690">
              <a:extLst>
                <a:ext uri="{FF2B5EF4-FFF2-40B4-BE49-F238E27FC236}">
                  <a16:creationId xmlns:a16="http://schemas.microsoft.com/office/drawing/2014/main" id="{0C3AB367-505B-45B8-A9B6-A671A96257FA}"/>
                </a:ext>
              </a:extLst>
            </p:cNvPr>
            <p:cNvSpPr/>
            <p:nvPr/>
          </p:nvSpPr>
          <p:spPr>
            <a:xfrm>
              <a:off x="1974225" y="1711575"/>
              <a:ext cx="261825" cy="261850"/>
            </a:xfrm>
            <a:custGeom>
              <a:avLst/>
              <a:gdLst/>
              <a:ahLst/>
              <a:cxnLst/>
              <a:rect l="0" t="0" r="0" b="0"/>
              <a:pathLst>
                <a:path w="10473" h="10474" fill="none" extrusionOk="0">
                  <a:moveTo>
                    <a:pt x="0" y="10474"/>
                  </a:moveTo>
                  <a:lnTo>
                    <a:pt x="1047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691">
              <a:extLst>
                <a:ext uri="{FF2B5EF4-FFF2-40B4-BE49-F238E27FC236}">
                  <a16:creationId xmlns:a16="http://schemas.microsoft.com/office/drawing/2014/main" id="{A9FC2585-D5FB-42E7-B9AB-FDB84B06F1EC}"/>
                </a:ext>
              </a:extLst>
            </p:cNvPr>
            <p:cNvSpPr/>
            <p:nvPr/>
          </p:nvSpPr>
          <p:spPr>
            <a:xfrm>
              <a:off x="1934650" y="2014200"/>
              <a:ext cx="44475" cy="44475"/>
            </a:xfrm>
            <a:custGeom>
              <a:avLst/>
              <a:gdLst/>
              <a:ahLst/>
              <a:cxnLst/>
              <a:rect l="0" t="0" r="0" b="0"/>
              <a:pathLst>
                <a:path w="1779" h="1779" fill="none" extrusionOk="0">
                  <a:moveTo>
                    <a:pt x="1778" y="1778"/>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692">
              <a:extLst>
                <a:ext uri="{FF2B5EF4-FFF2-40B4-BE49-F238E27FC236}">
                  <a16:creationId xmlns:a16="http://schemas.microsoft.com/office/drawing/2014/main" id="{9F6D4A72-328D-43C4-921E-5C0937190CFE}"/>
                </a:ext>
              </a:extLst>
            </p:cNvPr>
            <p:cNvSpPr/>
            <p:nvPr/>
          </p:nvSpPr>
          <p:spPr>
            <a:xfrm>
              <a:off x="1944375" y="1947225"/>
              <a:ext cx="101725" cy="101700"/>
            </a:xfrm>
            <a:custGeom>
              <a:avLst/>
              <a:gdLst/>
              <a:ahLst/>
              <a:cxnLst/>
              <a:rect l="0" t="0" r="0" b="0"/>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2" name="Shape 698">
            <a:extLst>
              <a:ext uri="{FF2B5EF4-FFF2-40B4-BE49-F238E27FC236}">
                <a16:creationId xmlns:a16="http://schemas.microsoft.com/office/drawing/2014/main" id="{CECF6082-BA69-41AF-9980-E96B3BE7FDE7}"/>
              </a:ext>
            </a:extLst>
          </p:cNvPr>
          <p:cNvSpPr/>
          <p:nvPr userDrawn="1"/>
        </p:nvSpPr>
        <p:spPr>
          <a:xfrm>
            <a:off x="418466" y="6155128"/>
            <a:ext cx="422634" cy="422634"/>
          </a:xfrm>
          <a:custGeom>
            <a:avLst/>
            <a:gdLst/>
            <a:ahLst/>
            <a:cxnLst/>
            <a:rect l="0" t="0" r="0" b="0"/>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4" name="Shape 98">
            <a:extLst>
              <a:ext uri="{FF2B5EF4-FFF2-40B4-BE49-F238E27FC236}">
                <a16:creationId xmlns:a16="http://schemas.microsoft.com/office/drawing/2014/main" id="{37D6F61E-B2B8-4996-876A-AB580B73B197}"/>
              </a:ext>
            </a:extLst>
          </p:cNvPr>
          <p:cNvSpPr/>
          <p:nvPr userDrawn="1"/>
        </p:nvSpPr>
        <p:spPr>
          <a:xfrm>
            <a:off x="547704" y="365770"/>
            <a:ext cx="11096592" cy="6126460"/>
          </a:xfrm>
          <a:prstGeom prst="rect">
            <a:avLst/>
          </a:prstGeom>
          <a:solidFill>
            <a:srgbClr val="C39BE1">
              <a:alpha val="53000"/>
            </a:srgbClr>
          </a:solidFill>
          <a:ln>
            <a:noFill/>
          </a:ln>
        </p:spPr>
        <p:txBody>
          <a:bodyPr lIns="91425" tIns="91425" rIns="91425" bIns="91425" anchor="ctr" anchorCtr="0">
            <a:noAutofit/>
          </a:bodyPr>
          <a:lstStyle/>
          <a:p>
            <a:pPr lvl="0">
              <a:spcBef>
                <a:spcPts val="0"/>
              </a:spcBef>
              <a:buNone/>
            </a:pPr>
            <a:endParaRPr/>
          </a:p>
        </p:txBody>
      </p:sp>
      <p:sp>
        <p:nvSpPr>
          <p:cNvPr id="47" name="Shape 47"/>
          <p:cNvSpPr txBox="1">
            <a:spLocks noGrp="1"/>
          </p:cNvSpPr>
          <p:nvPr>
            <p:ph type="title"/>
          </p:nvPr>
        </p:nvSpPr>
        <p:spPr>
          <a:xfrm>
            <a:off x="1422783" y="1217134"/>
            <a:ext cx="7962800"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1422783" y="2200729"/>
            <a:ext cx="7962800"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Shape 99">
            <a:extLst>
              <a:ext uri="{FF2B5EF4-FFF2-40B4-BE49-F238E27FC236}">
                <a16:creationId xmlns:a16="http://schemas.microsoft.com/office/drawing/2014/main" id="{5A66679F-43C1-4EF1-A149-78ADE3FD8F37}"/>
              </a:ext>
            </a:extLst>
          </p:cNvPr>
          <p:cNvSpPr/>
          <p:nvPr userDrawn="1"/>
        </p:nvSpPr>
        <p:spPr>
          <a:xfrm>
            <a:off x="9533097" y="29933"/>
            <a:ext cx="2630400" cy="2630400"/>
          </a:xfrm>
          <a:prstGeom prst="ellipse">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6" name="Shape 100">
            <a:extLst>
              <a:ext uri="{FF2B5EF4-FFF2-40B4-BE49-F238E27FC236}">
                <a16:creationId xmlns:a16="http://schemas.microsoft.com/office/drawing/2014/main" id="{CF3A79AA-C9B0-461C-BD3F-AE0A420EE656}"/>
              </a:ext>
            </a:extLst>
          </p:cNvPr>
          <p:cNvSpPr/>
          <p:nvPr userDrawn="1"/>
        </p:nvSpPr>
        <p:spPr>
          <a:xfrm>
            <a:off x="9666065" y="2192865"/>
            <a:ext cx="1054200" cy="1054200"/>
          </a:xfrm>
          <a:prstGeom prst="ellipse">
            <a:avLst/>
          </a:prstGeom>
          <a:solidFill>
            <a:srgbClr val="7030A0">
              <a:alpha val="79620"/>
            </a:srgbClr>
          </a:solidFill>
          <a:ln>
            <a:noFill/>
          </a:ln>
        </p:spPr>
        <p:txBody>
          <a:bodyPr lIns="91425" tIns="91425" rIns="91425" bIns="91425" anchor="ctr" anchorCtr="0">
            <a:noAutofit/>
          </a:bodyPr>
          <a:lstStyle/>
          <a:p>
            <a:pPr lvl="0">
              <a:spcBef>
                <a:spcPts val="0"/>
              </a:spcBef>
              <a:buNone/>
            </a:pPr>
            <a:endParaRPr/>
          </a:p>
        </p:txBody>
      </p:sp>
      <p:sp>
        <p:nvSpPr>
          <p:cNvPr id="7" name="Shape 101">
            <a:extLst>
              <a:ext uri="{FF2B5EF4-FFF2-40B4-BE49-F238E27FC236}">
                <a16:creationId xmlns:a16="http://schemas.microsoft.com/office/drawing/2014/main" id="{0EA60BA6-DDBE-4B8B-9318-0A57AF6414C6}"/>
              </a:ext>
            </a:extLst>
          </p:cNvPr>
          <p:cNvSpPr/>
          <p:nvPr userDrawn="1"/>
        </p:nvSpPr>
        <p:spPr>
          <a:xfrm>
            <a:off x="9597004" y="510809"/>
            <a:ext cx="300900" cy="3009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8" name="Shape 102">
            <a:extLst>
              <a:ext uri="{FF2B5EF4-FFF2-40B4-BE49-F238E27FC236}">
                <a16:creationId xmlns:a16="http://schemas.microsoft.com/office/drawing/2014/main" id="{BC8D5BA4-1BAA-4E50-B964-6E0EC8AEA4E9}"/>
              </a:ext>
            </a:extLst>
          </p:cNvPr>
          <p:cNvSpPr/>
          <p:nvPr userDrawn="1"/>
        </p:nvSpPr>
        <p:spPr>
          <a:xfrm>
            <a:off x="10722886" y="2348299"/>
            <a:ext cx="605400" cy="605400"/>
          </a:xfrm>
          <a:prstGeom prst="ellipse">
            <a:avLst/>
          </a:prstGeom>
          <a:solidFill>
            <a:schemeClr val="accent5">
              <a:lumMod val="60000"/>
              <a:lumOff val="40000"/>
              <a:alpha val="78850"/>
            </a:schemeClr>
          </a:solidFill>
          <a:ln>
            <a:noFill/>
          </a:ln>
        </p:spPr>
        <p:txBody>
          <a:bodyPr lIns="91425" tIns="91425" rIns="91425" bIns="91425" anchor="ctr" anchorCtr="0">
            <a:noAutofit/>
          </a:bodyPr>
          <a:lstStyle/>
          <a:p>
            <a:pPr lvl="0">
              <a:spcBef>
                <a:spcPts val="0"/>
              </a:spcBef>
              <a:buNone/>
            </a:pPr>
            <a:endParaRPr/>
          </a:p>
        </p:txBody>
      </p:sp>
      <p:sp>
        <p:nvSpPr>
          <p:cNvPr id="9" name="Shape 103">
            <a:extLst>
              <a:ext uri="{FF2B5EF4-FFF2-40B4-BE49-F238E27FC236}">
                <a16:creationId xmlns:a16="http://schemas.microsoft.com/office/drawing/2014/main" id="{9EE45860-BEEC-4B8E-AA6C-FB8D927DE881}"/>
              </a:ext>
            </a:extLst>
          </p:cNvPr>
          <p:cNvSpPr/>
          <p:nvPr userDrawn="1"/>
        </p:nvSpPr>
        <p:spPr>
          <a:xfrm>
            <a:off x="9559566" y="811709"/>
            <a:ext cx="212999" cy="2130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grpSp>
        <p:nvGrpSpPr>
          <p:cNvPr id="30" name="Group 29">
            <a:extLst>
              <a:ext uri="{FF2B5EF4-FFF2-40B4-BE49-F238E27FC236}">
                <a16:creationId xmlns:a16="http://schemas.microsoft.com/office/drawing/2014/main" id="{28FD1CAB-2DBA-4E28-B86F-2FAE8ABB298A}"/>
              </a:ext>
            </a:extLst>
          </p:cNvPr>
          <p:cNvGrpSpPr/>
          <p:nvPr userDrawn="1"/>
        </p:nvGrpSpPr>
        <p:grpSpPr>
          <a:xfrm>
            <a:off x="136858" y="5331779"/>
            <a:ext cx="1357650" cy="1526221"/>
            <a:chOff x="136858" y="5331779"/>
            <a:chExt cx="1357650" cy="1526221"/>
          </a:xfrm>
        </p:grpSpPr>
        <p:sp>
          <p:nvSpPr>
            <p:cNvPr id="10" name="Shape 104">
              <a:extLst>
                <a:ext uri="{FF2B5EF4-FFF2-40B4-BE49-F238E27FC236}">
                  <a16:creationId xmlns:a16="http://schemas.microsoft.com/office/drawing/2014/main" id="{F29C7BDC-6386-4DE1-B679-1CFCA6C244A4}"/>
                </a:ext>
              </a:extLst>
            </p:cNvPr>
            <p:cNvSpPr/>
            <p:nvPr userDrawn="1"/>
          </p:nvSpPr>
          <p:spPr>
            <a:xfrm>
              <a:off x="396808" y="5760300"/>
              <a:ext cx="1097700" cy="10977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11" name="Shape 105">
              <a:extLst>
                <a:ext uri="{FF2B5EF4-FFF2-40B4-BE49-F238E27FC236}">
                  <a16:creationId xmlns:a16="http://schemas.microsoft.com/office/drawing/2014/main" id="{93DCD046-F5EE-4BBA-88A2-3FF89D984E55}"/>
                </a:ext>
              </a:extLst>
            </p:cNvPr>
            <p:cNvSpPr/>
            <p:nvPr userDrawn="1"/>
          </p:nvSpPr>
          <p:spPr>
            <a:xfrm>
              <a:off x="187126" y="5331779"/>
              <a:ext cx="774600" cy="7746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2" name="Shape 106">
              <a:extLst>
                <a:ext uri="{FF2B5EF4-FFF2-40B4-BE49-F238E27FC236}">
                  <a16:creationId xmlns:a16="http://schemas.microsoft.com/office/drawing/2014/main" id="{0A03C088-82C8-4F60-AB29-496E565903D5}"/>
                </a:ext>
              </a:extLst>
            </p:cNvPr>
            <p:cNvSpPr/>
            <p:nvPr userDrawn="1"/>
          </p:nvSpPr>
          <p:spPr>
            <a:xfrm>
              <a:off x="796791" y="5600261"/>
              <a:ext cx="413400" cy="413400"/>
            </a:xfrm>
            <a:prstGeom prst="ellipse">
              <a:avLst/>
            </a:prstGeom>
            <a:solidFill>
              <a:srgbClr val="FC4540">
                <a:alpha val="78850"/>
              </a:srgbClr>
            </a:solidFill>
            <a:ln>
              <a:noFill/>
            </a:ln>
          </p:spPr>
          <p:txBody>
            <a:bodyPr lIns="91425" tIns="91425" rIns="91425" bIns="91425" anchor="ctr" anchorCtr="0">
              <a:noAutofit/>
            </a:bodyPr>
            <a:lstStyle/>
            <a:p>
              <a:pPr lvl="0">
                <a:spcBef>
                  <a:spcPts val="0"/>
                </a:spcBef>
                <a:buNone/>
              </a:pPr>
              <a:endParaRPr/>
            </a:p>
          </p:txBody>
        </p:sp>
        <p:sp>
          <p:nvSpPr>
            <p:cNvPr id="13" name="Shape 107">
              <a:extLst>
                <a:ext uri="{FF2B5EF4-FFF2-40B4-BE49-F238E27FC236}">
                  <a16:creationId xmlns:a16="http://schemas.microsoft.com/office/drawing/2014/main" id="{558EA87F-9F81-49CF-8C6F-6FC501EF654B}"/>
                </a:ext>
              </a:extLst>
            </p:cNvPr>
            <p:cNvSpPr/>
            <p:nvPr userDrawn="1"/>
          </p:nvSpPr>
          <p:spPr>
            <a:xfrm>
              <a:off x="1170906" y="5464857"/>
              <a:ext cx="213000" cy="2130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14" name="Shape 108">
              <a:extLst>
                <a:ext uri="{FF2B5EF4-FFF2-40B4-BE49-F238E27FC236}">
                  <a16:creationId xmlns:a16="http://schemas.microsoft.com/office/drawing/2014/main" id="{4D09A86D-56C5-4FA0-B029-76FDBA162EB6}"/>
                </a:ext>
              </a:extLst>
            </p:cNvPr>
            <p:cNvSpPr/>
            <p:nvPr userDrawn="1"/>
          </p:nvSpPr>
          <p:spPr>
            <a:xfrm>
              <a:off x="183808" y="6534890"/>
              <a:ext cx="213000" cy="2130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5" name="Shape 109">
              <a:extLst>
                <a:ext uri="{FF2B5EF4-FFF2-40B4-BE49-F238E27FC236}">
                  <a16:creationId xmlns:a16="http://schemas.microsoft.com/office/drawing/2014/main" id="{CB338715-6FA3-43FB-A4A3-C060957A7D41}"/>
                </a:ext>
              </a:extLst>
            </p:cNvPr>
            <p:cNvSpPr/>
            <p:nvPr userDrawn="1"/>
          </p:nvSpPr>
          <p:spPr>
            <a:xfrm>
              <a:off x="136858" y="6309150"/>
              <a:ext cx="93900" cy="939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grpSp>
          <p:nvGrpSpPr>
            <p:cNvPr id="32" name="Shape 659">
              <a:extLst>
                <a:ext uri="{FF2B5EF4-FFF2-40B4-BE49-F238E27FC236}">
                  <a16:creationId xmlns:a16="http://schemas.microsoft.com/office/drawing/2014/main" id="{DD71C4A9-4F05-43F1-B8DD-B293AC0343C5}"/>
                </a:ext>
              </a:extLst>
            </p:cNvPr>
            <p:cNvGrpSpPr/>
            <p:nvPr userDrawn="1"/>
          </p:nvGrpSpPr>
          <p:grpSpPr>
            <a:xfrm>
              <a:off x="690143" y="6092235"/>
              <a:ext cx="531183" cy="454825"/>
              <a:chOff x="1934025" y="1001650"/>
              <a:chExt cx="415300" cy="355600"/>
            </a:xfrm>
          </p:grpSpPr>
          <p:sp>
            <p:nvSpPr>
              <p:cNvPr id="33" name="Shape 660">
                <a:extLst>
                  <a:ext uri="{FF2B5EF4-FFF2-40B4-BE49-F238E27FC236}">
                    <a16:creationId xmlns:a16="http://schemas.microsoft.com/office/drawing/2014/main" id="{656AA2D3-8C07-411E-B80F-38A906C3156F}"/>
                  </a:ext>
                </a:extLst>
              </p:cNvPr>
              <p:cNvSpPr/>
              <p:nvPr/>
            </p:nvSpPr>
            <p:spPr>
              <a:xfrm>
                <a:off x="1934025" y="1303650"/>
                <a:ext cx="207650" cy="53600"/>
              </a:xfrm>
              <a:custGeom>
                <a:avLst/>
                <a:gdLst/>
                <a:ahLst/>
                <a:cxnLst/>
                <a:rect l="0" t="0" r="0" b="0"/>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661">
                <a:extLst>
                  <a:ext uri="{FF2B5EF4-FFF2-40B4-BE49-F238E27FC236}">
                    <a16:creationId xmlns:a16="http://schemas.microsoft.com/office/drawing/2014/main" id="{D4C2FB12-AEF1-4FB0-BA8F-0DE841CBA163}"/>
                  </a:ext>
                </a:extLst>
              </p:cNvPr>
              <p:cNvSpPr/>
              <p:nvPr/>
            </p:nvSpPr>
            <p:spPr>
              <a:xfrm>
                <a:off x="2141650" y="1303650"/>
                <a:ext cx="207675" cy="53600"/>
              </a:xfrm>
              <a:custGeom>
                <a:avLst/>
                <a:gdLst/>
                <a:ahLst/>
                <a:cxnLst/>
                <a:rect l="0" t="0" r="0" b="0"/>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662">
                <a:extLst>
                  <a:ext uri="{FF2B5EF4-FFF2-40B4-BE49-F238E27FC236}">
                    <a16:creationId xmlns:a16="http://schemas.microsoft.com/office/drawing/2014/main" id="{EB2AFADD-0335-4524-A81E-4A09B87DE0DE}"/>
                  </a:ext>
                </a:extLst>
              </p:cNvPr>
              <p:cNvSpPr/>
              <p:nvPr/>
            </p:nvSpPr>
            <p:spPr>
              <a:xfrm>
                <a:off x="1934025" y="1001650"/>
                <a:ext cx="207650" cy="331250"/>
              </a:xfrm>
              <a:custGeom>
                <a:avLst/>
                <a:gdLst/>
                <a:ahLst/>
                <a:cxnLst/>
                <a:rect l="0" t="0" r="0" b="0"/>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663">
                <a:extLst>
                  <a:ext uri="{FF2B5EF4-FFF2-40B4-BE49-F238E27FC236}">
                    <a16:creationId xmlns:a16="http://schemas.microsoft.com/office/drawing/2014/main" id="{DEACAE08-84DE-43FB-B840-D3814E2C6CD4}"/>
                  </a:ext>
                </a:extLst>
              </p:cNvPr>
              <p:cNvSpPr/>
              <p:nvPr/>
            </p:nvSpPr>
            <p:spPr>
              <a:xfrm>
                <a:off x="2141650" y="1001650"/>
                <a:ext cx="207675" cy="331250"/>
              </a:xfrm>
              <a:custGeom>
                <a:avLst/>
                <a:gdLst/>
                <a:ahLst/>
                <a:cxnLst/>
                <a:rect l="0" t="0" r="0" b="0"/>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sp>
        <p:nvSpPr>
          <p:cNvPr id="37" name="Shape 847">
            <a:extLst>
              <a:ext uri="{FF2B5EF4-FFF2-40B4-BE49-F238E27FC236}">
                <a16:creationId xmlns:a16="http://schemas.microsoft.com/office/drawing/2014/main" id="{C77F6495-D5C7-4283-AD56-AD84E5CA16EC}"/>
              </a:ext>
            </a:extLst>
          </p:cNvPr>
          <p:cNvSpPr/>
          <p:nvPr userDrawn="1"/>
        </p:nvSpPr>
        <p:spPr>
          <a:xfrm>
            <a:off x="9882992" y="2504699"/>
            <a:ext cx="592969" cy="334954"/>
          </a:xfrm>
          <a:custGeom>
            <a:avLst/>
            <a:gdLst/>
            <a:ahLst/>
            <a:cxnLst/>
            <a:rect l="0" t="0" r="0" b="0"/>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5" name="Shape 98">
            <a:extLst>
              <a:ext uri="{FF2B5EF4-FFF2-40B4-BE49-F238E27FC236}">
                <a16:creationId xmlns:a16="http://schemas.microsoft.com/office/drawing/2014/main" id="{5117E3C1-4D42-4B0C-A85E-A4EF81FF97C2}"/>
              </a:ext>
            </a:extLst>
          </p:cNvPr>
          <p:cNvSpPr/>
          <p:nvPr userDrawn="1"/>
        </p:nvSpPr>
        <p:spPr>
          <a:xfrm>
            <a:off x="547704" y="365770"/>
            <a:ext cx="11096592" cy="6126460"/>
          </a:xfrm>
          <a:prstGeom prst="rect">
            <a:avLst/>
          </a:prstGeom>
          <a:solidFill>
            <a:srgbClr val="C39BE1">
              <a:alpha val="53000"/>
            </a:srgbClr>
          </a:solidFill>
          <a:ln>
            <a:noFill/>
          </a:ln>
        </p:spPr>
        <p:txBody>
          <a:bodyPr lIns="91425" tIns="91425" rIns="91425" bIns="91425" anchor="ctr" anchorCtr="0">
            <a:noAutofit/>
          </a:bodyPr>
          <a:lstStyle/>
          <a:p>
            <a:pPr lvl="0">
              <a:spcBef>
                <a:spcPts val="0"/>
              </a:spcBef>
              <a:buNone/>
            </a:pPr>
            <a:endParaRPr/>
          </a:p>
        </p:txBody>
      </p:sp>
      <p:sp>
        <p:nvSpPr>
          <p:cNvPr id="62" name="Shape 62"/>
          <p:cNvSpPr txBox="1">
            <a:spLocks noGrp="1"/>
          </p:cNvSpPr>
          <p:nvPr>
            <p:ph type="title"/>
          </p:nvPr>
        </p:nvSpPr>
        <p:spPr>
          <a:xfrm>
            <a:off x="4684142" y="1445735"/>
            <a:ext cx="6486777" cy="673520"/>
          </a:xfrm>
          <a:prstGeom prst="rect">
            <a:avLst/>
          </a:prstGeom>
        </p:spPr>
        <p:txBody>
          <a:bodyPr lIns="91425" tIns="91425" rIns="91425" bIns="91425" anchor="b" anchorCtr="0">
            <a:noAutofit/>
          </a:bodyPr>
          <a:lstStyle>
            <a:lvl1pPr lvl="0">
              <a:spcBef>
                <a:spcPts val="0"/>
              </a:spcBef>
              <a:defRPr sz="40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4684143" y="2281106"/>
            <a:ext cx="3153475" cy="3408587"/>
          </a:xfrm>
          <a:prstGeom prst="rect">
            <a:avLst/>
          </a:prstGeom>
        </p:spPr>
        <p:txBody>
          <a:bodyPr lIns="91425" tIns="91425" rIns="91425" bIns="91425" anchor="t" anchorCtr="0">
            <a:normAutofit/>
          </a:bodyPr>
          <a:lstStyle>
            <a:lvl1pPr lvl="0">
              <a:spcBef>
                <a:spcPts val="0"/>
              </a:spcBef>
              <a:buSzPct val="100000"/>
              <a:defRPr sz="16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017444" y="2281106"/>
            <a:ext cx="3153475" cy="3408587"/>
          </a:xfrm>
          <a:prstGeom prst="rect">
            <a:avLst/>
          </a:prstGeom>
        </p:spPr>
        <p:txBody>
          <a:bodyPr lIns="91425" tIns="91425" rIns="91425" bIns="91425" anchor="t" anchorCtr="0">
            <a:normAutofit/>
          </a:bodyPr>
          <a:lstStyle>
            <a:lvl1pPr lvl="0">
              <a:spcBef>
                <a:spcPts val="0"/>
              </a:spcBef>
              <a:buSzPct val="100000"/>
              <a:defRPr sz="16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grpSp>
        <p:nvGrpSpPr>
          <p:cNvPr id="6" name="Group 5">
            <a:extLst>
              <a:ext uri="{FF2B5EF4-FFF2-40B4-BE49-F238E27FC236}">
                <a16:creationId xmlns:a16="http://schemas.microsoft.com/office/drawing/2014/main" id="{4E470A2F-6F9B-4F54-ABA9-6A4EB5E6352F}"/>
              </a:ext>
            </a:extLst>
          </p:cNvPr>
          <p:cNvGrpSpPr/>
          <p:nvPr userDrawn="1"/>
        </p:nvGrpSpPr>
        <p:grpSpPr>
          <a:xfrm>
            <a:off x="136858" y="5331779"/>
            <a:ext cx="1357650" cy="1526221"/>
            <a:chOff x="136858" y="5331779"/>
            <a:chExt cx="1357650" cy="1526221"/>
          </a:xfrm>
        </p:grpSpPr>
        <p:sp>
          <p:nvSpPr>
            <p:cNvPr id="7" name="Shape 104">
              <a:extLst>
                <a:ext uri="{FF2B5EF4-FFF2-40B4-BE49-F238E27FC236}">
                  <a16:creationId xmlns:a16="http://schemas.microsoft.com/office/drawing/2014/main" id="{07F397E3-4153-404F-9125-1E69FC685F4F}"/>
                </a:ext>
              </a:extLst>
            </p:cNvPr>
            <p:cNvSpPr/>
            <p:nvPr userDrawn="1"/>
          </p:nvSpPr>
          <p:spPr>
            <a:xfrm>
              <a:off x="396808" y="5760300"/>
              <a:ext cx="1097700" cy="10977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8" name="Shape 105">
              <a:extLst>
                <a:ext uri="{FF2B5EF4-FFF2-40B4-BE49-F238E27FC236}">
                  <a16:creationId xmlns:a16="http://schemas.microsoft.com/office/drawing/2014/main" id="{C6BEC8A2-E958-41E2-8455-7CC4BF564986}"/>
                </a:ext>
              </a:extLst>
            </p:cNvPr>
            <p:cNvSpPr/>
            <p:nvPr userDrawn="1"/>
          </p:nvSpPr>
          <p:spPr>
            <a:xfrm>
              <a:off x="187126" y="5331779"/>
              <a:ext cx="774600" cy="7746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9" name="Shape 106">
              <a:extLst>
                <a:ext uri="{FF2B5EF4-FFF2-40B4-BE49-F238E27FC236}">
                  <a16:creationId xmlns:a16="http://schemas.microsoft.com/office/drawing/2014/main" id="{7C260EB9-AB1E-440C-AB62-B48947D583E5}"/>
                </a:ext>
              </a:extLst>
            </p:cNvPr>
            <p:cNvSpPr/>
            <p:nvPr userDrawn="1"/>
          </p:nvSpPr>
          <p:spPr>
            <a:xfrm>
              <a:off x="796791" y="5600261"/>
              <a:ext cx="413400" cy="413400"/>
            </a:xfrm>
            <a:prstGeom prst="ellipse">
              <a:avLst/>
            </a:prstGeom>
            <a:solidFill>
              <a:srgbClr val="FC4540">
                <a:alpha val="78850"/>
              </a:srgbClr>
            </a:solidFill>
            <a:ln>
              <a:noFill/>
            </a:ln>
          </p:spPr>
          <p:txBody>
            <a:bodyPr lIns="91425" tIns="91425" rIns="91425" bIns="91425" anchor="ctr" anchorCtr="0">
              <a:noAutofit/>
            </a:bodyPr>
            <a:lstStyle/>
            <a:p>
              <a:pPr lvl="0">
                <a:spcBef>
                  <a:spcPts val="0"/>
                </a:spcBef>
                <a:buNone/>
              </a:pPr>
              <a:endParaRPr/>
            </a:p>
          </p:txBody>
        </p:sp>
        <p:sp>
          <p:nvSpPr>
            <p:cNvPr id="10" name="Shape 107">
              <a:extLst>
                <a:ext uri="{FF2B5EF4-FFF2-40B4-BE49-F238E27FC236}">
                  <a16:creationId xmlns:a16="http://schemas.microsoft.com/office/drawing/2014/main" id="{B09ACA64-4AEC-490A-86A5-5DB979C96992}"/>
                </a:ext>
              </a:extLst>
            </p:cNvPr>
            <p:cNvSpPr/>
            <p:nvPr userDrawn="1"/>
          </p:nvSpPr>
          <p:spPr>
            <a:xfrm>
              <a:off x="1170906" y="5464857"/>
              <a:ext cx="213000" cy="2130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11" name="Shape 108">
              <a:extLst>
                <a:ext uri="{FF2B5EF4-FFF2-40B4-BE49-F238E27FC236}">
                  <a16:creationId xmlns:a16="http://schemas.microsoft.com/office/drawing/2014/main" id="{5E718FC2-3948-451E-B14F-FDBE6ACE40A6}"/>
                </a:ext>
              </a:extLst>
            </p:cNvPr>
            <p:cNvSpPr/>
            <p:nvPr userDrawn="1"/>
          </p:nvSpPr>
          <p:spPr>
            <a:xfrm>
              <a:off x="183808" y="6534890"/>
              <a:ext cx="213000" cy="2130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2" name="Shape 109">
              <a:extLst>
                <a:ext uri="{FF2B5EF4-FFF2-40B4-BE49-F238E27FC236}">
                  <a16:creationId xmlns:a16="http://schemas.microsoft.com/office/drawing/2014/main" id="{1AC538B9-7E8B-47E3-A74E-A1AE2CFED2C4}"/>
                </a:ext>
              </a:extLst>
            </p:cNvPr>
            <p:cNvSpPr/>
            <p:nvPr userDrawn="1"/>
          </p:nvSpPr>
          <p:spPr>
            <a:xfrm>
              <a:off x="136858" y="6309150"/>
              <a:ext cx="93900" cy="939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grpSp>
          <p:nvGrpSpPr>
            <p:cNvPr id="13" name="Shape 659">
              <a:extLst>
                <a:ext uri="{FF2B5EF4-FFF2-40B4-BE49-F238E27FC236}">
                  <a16:creationId xmlns:a16="http://schemas.microsoft.com/office/drawing/2014/main" id="{5D943695-2BD3-46C5-9027-EAE62666ECA5}"/>
                </a:ext>
              </a:extLst>
            </p:cNvPr>
            <p:cNvGrpSpPr/>
            <p:nvPr userDrawn="1"/>
          </p:nvGrpSpPr>
          <p:grpSpPr>
            <a:xfrm>
              <a:off x="690143" y="6092235"/>
              <a:ext cx="531183" cy="454825"/>
              <a:chOff x="1934025" y="1001650"/>
              <a:chExt cx="415300" cy="355600"/>
            </a:xfrm>
          </p:grpSpPr>
          <p:sp>
            <p:nvSpPr>
              <p:cNvPr id="14" name="Shape 660">
                <a:extLst>
                  <a:ext uri="{FF2B5EF4-FFF2-40B4-BE49-F238E27FC236}">
                    <a16:creationId xmlns:a16="http://schemas.microsoft.com/office/drawing/2014/main" id="{774EA405-E761-4A0A-88CC-7A2D216C463D}"/>
                  </a:ext>
                </a:extLst>
              </p:cNvPr>
              <p:cNvSpPr/>
              <p:nvPr/>
            </p:nvSpPr>
            <p:spPr>
              <a:xfrm>
                <a:off x="1934025" y="1303650"/>
                <a:ext cx="207650" cy="53600"/>
              </a:xfrm>
              <a:custGeom>
                <a:avLst/>
                <a:gdLst/>
                <a:ahLst/>
                <a:cxnLst/>
                <a:rect l="0" t="0" r="0" b="0"/>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661">
                <a:extLst>
                  <a:ext uri="{FF2B5EF4-FFF2-40B4-BE49-F238E27FC236}">
                    <a16:creationId xmlns:a16="http://schemas.microsoft.com/office/drawing/2014/main" id="{FABCD58E-D3B1-4818-91C1-A8E113E923B2}"/>
                  </a:ext>
                </a:extLst>
              </p:cNvPr>
              <p:cNvSpPr/>
              <p:nvPr/>
            </p:nvSpPr>
            <p:spPr>
              <a:xfrm>
                <a:off x="2141650" y="1303650"/>
                <a:ext cx="207675" cy="53600"/>
              </a:xfrm>
              <a:custGeom>
                <a:avLst/>
                <a:gdLst/>
                <a:ahLst/>
                <a:cxnLst/>
                <a:rect l="0" t="0" r="0" b="0"/>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662">
                <a:extLst>
                  <a:ext uri="{FF2B5EF4-FFF2-40B4-BE49-F238E27FC236}">
                    <a16:creationId xmlns:a16="http://schemas.microsoft.com/office/drawing/2014/main" id="{7459BFB7-A3AD-41AC-80F8-777A0B6B532B}"/>
                  </a:ext>
                </a:extLst>
              </p:cNvPr>
              <p:cNvSpPr/>
              <p:nvPr/>
            </p:nvSpPr>
            <p:spPr>
              <a:xfrm>
                <a:off x="1934025" y="1001650"/>
                <a:ext cx="207650" cy="331250"/>
              </a:xfrm>
              <a:custGeom>
                <a:avLst/>
                <a:gdLst/>
                <a:ahLst/>
                <a:cxnLst/>
                <a:rect l="0" t="0" r="0" b="0"/>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663">
                <a:extLst>
                  <a:ext uri="{FF2B5EF4-FFF2-40B4-BE49-F238E27FC236}">
                    <a16:creationId xmlns:a16="http://schemas.microsoft.com/office/drawing/2014/main" id="{646D2B2C-87AD-423E-9318-78174A91A9F3}"/>
                  </a:ext>
                </a:extLst>
              </p:cNvPr>
              <p:cNvSpPr/>
              <p:nvPr/>
            </p:nvSpPr>
            <p:spPr>
              <a:xfrm>
                <a:off x="2141650" y="1001650"/>
                <a:ext cx="207675" cy="331250"/>
              </a:xfrm>
              <a:custGeom>
                <a:avLst/>
                <a:gdLst/>
                <a:ahLst/>
                <a:cxnLst/>
                <a:rect l="0" t="0" r="0" b="0"/>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sp>
        <p:nvSpPr>
          <p:cNvPr id="18" name="Shape 99">
            <a:extLst>
              <a:ext uri="{FF2B5EF4-FFF2-40B4-BE49-F238E27FC236}">
                <a16:creationId xmlns:a16="http://schemas.microsoft.com/office/drawing/2014/main" id="{566CE65C-DA21-4DB6-A8BC-DC61C42D596F}"/>
              </a:ext>
            </a:extLst>
          </p:cNvPr>
          <p:cNvSpPr/>
          <p:nvPr userDrawn="1"/>
        </p:nvSpPr>
        <p:spPr>
          <a:xfrm>
            <a:off x="136858" y="46594"/>
            <a:ext cx="4304986" cy="4304986"/>
          </a:xfrm>
          <a:prstGeom prst="ellipse">
            <a:avLst/>
          </a:prstGeom>
          <a:solidFill>
            <a:schemeClr val="accent5">
              <a:lumMod val="60000"/>
              <a:lumOff val="40000"/>
            </a:schemeClr>
          </a:solidFill>
          <a:ln>
            <a:noFill/>
          </a:ln>
        </p:spPr>
        <p:txBody>
          <a:bodyPr lIns="91425" tIns="91425" rIns="91425" bIns="91425" anchor="ctr" anchorCtr="0">
            <a:noAutofit/>
          </a:bodyPr>
          <a:lstStyle/>
          <a:p>
            <a:pPr lvl="0">
              <a:spcBef>
                <a:spcPts val="0"/>
              </a:spcBef>
              <a:buNone/>
            </a:pPr>
            <a:endParaRPr/>
          </a:p>
        </p:txBody>
      </p:sp>
      <p:sp>
        <p:nvSpPr>
          <p:cNvPr id="19" name="Shape 99">
            <a:extLst>
              <a:ext uri="{FF2B5EF4-FFF2-40B4-BE49-F238E27FC236}">
                <a16:creationId xmlns:a16="http://schemas.microsoft.com/office/drawing/2014/main" id="{C5040086-9CFE-4223-8C0F-1671CB5C3EE9}"/>
              </a:ext>
            </a:extLst>
          </p:cNvPr>
          <p:cNvSpPr/>
          <p:nvPr userDrawn="1"/>
        </p:nvSpPr>
        <p:spPr>
          <a:xfrm>
            <a:off x="10990918" y="85189"/>
            <a:ext cx="1013956" cy="994776"/>
          </a:xfrm>
          <a:prstGeom prst="ellipse">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20" name="Shape 100">
            <a:extLst>
              <a:ext uri="{FF2B5EF4-FFF2-40B4-BE49-F238E27FC236}">
                <a16:creationId xmlns:a16="http://schemas.microsoft.com/office/drawing/2014/main" id="{AAFCA81B-489A-4695-A8C4-CC0A5E5328BC}"/>
              </a:ext>
            </a:extLst>
          </p:cNvPr>
          <p:cNvSpPr/>
          <p:nvPr userDrawn="1"/>
        </p:nvSpPr>
        <p:spPr>
          <a:xfrm>
            <a:off x="10882825" y="617659"/>
            <a:ext cx="576188" cy="576188"/>
          </a:xfrm>
          <a:prstGeom prst="ellipse">
            <a:avLst/>
          </a:prstGeom>
          <a:solidFill>
            <a:srgbClr val="7030A0">
              <a:alpha val="79620"/>
            </a:srgbClr>
          </a:solidFill>
          <a:ln>
            <a:noFill/>
          </a:ln>
        </p:spPr>
        <p:txBody>
          <a:bodyPr lIns="91425" tIns="91425" rIns="91425" bIns="91425" anchor="ctr" anchorCtr="0">
            <a:noAutofit/>
          </a:bodyPr>
          <a:lstStyle/>
          <a:p>
            <a:pPr lvl="0">
              <a:spcBef>
                <a:spcPts val="0"/>
              </a:spcBef>
              <a:buNone/>
            </a:pPr>
            <a:endParaRPr/>
          </a:p>
        </p:txBody>
      </p:sp>
      <p:sp>
        <p:nvSpPr>
          <p:cNvPr id="22" name="Shape 103">
            <a:extLst>
              <a:ext uri="{FF2B5EF4-FFF2-40B4-BE49-F238E27FC236}">
                <a16:creationId xmlns:a16="http://schemas.microsoft.com/office/drawing/2014/main" id="{CAE6E6CB-9CC7-4B14-928E-BCBC92CBC3C3}"/>
              </a:ext>
            </a:extLst>
          </p:cNvPr>
          <p:cNvSpPr/>
          <p:nvPr userDrawn="1"/>
        </p:nvSpPr>
        <p:spPr>
          <a:xfrm>
            <a:off x="11718085" y="1087347"/>
            <a:ext cx="212999" cy="2130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23" name="Shape 103">
            <a:extLst>
              <a:ext uri="{FF2B5EF4-FFF2-40B4-BE49-F238E27FC236}">
                <a16:creationId xmlns:a16="http://schemas.microsoft.com/office/drawing/2014/main" id="{DEB59D1C-F8E8-4DA5-B726-2FE488C6BC12}"/>
              </a:ext>
            </a:extLst>
          </p:cNvPr>
          <p:cNvSpPr/>
          <p:nvPr userDrawn="1"/>
        </p:nvSpPr>
        <p:spPr>
          <a:xfrm>
            <a:off x="11876657" y="943765"/>
            <a:ext cx="136199" cy="1362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27" name="Picture Placeholder 26">
            <a:extLst>
              <a:ext uri="{FF2B5EF4-FFF2-40B4-BE49-F238E27FC236}">
                <a16:creationId xmlns:a16="http://schemas.microsoft.com/office/drawing/2014/main" id="{571263EA-89FD-4BCC-9CC8-60D831B4CEFA}"/>
              </a:ext>
            </a:extLst>
          </p:cNvPr>
          <p:cNvSpPr>
            <a:spLocks noGrp="1"/>
          </p:cNvSpPr>
          <p:nvPr>
            <p:ph type="pic" sz="quarter" idx="10"/>
          </p:nvPr>
        </p:nvSpPr>
        <p:spPr>
          <a:xfrm>
            <a:off x="330583" y="284065"/>
            <a:ext cx="3822976" cy="3822976"/>
          </a:xfrm>
          <a:custGeom>
            <a:avLst/>
            <a:gdLst>
              <a:gd name="connsiteX0" fmla="*/ 1911488 w 3822976"/>
              <a:gd name="connsiteY0" fmla="*/ 0 h 3822976"/>
              <a:gd name="connsiteX1" fmla="*/ 3822976 w 3822976"/>
              <a:gd name="connsiteY1" fmla="*/ 1911488 h 3822976"/>
              <a:gd name="connsiteX2" fmla="*/ 1911488 w 3822976"/>
              <a:gd name="connsiteY2" fmla="*/ 3822976 h 3822976"/>
              <a:gd name="connsiteX3" fmla="*/ 0 w 3822976"/>
              <a:gd name="connsiteY3" fmla="*/ 1911488 h 3822976"/>
              <a:gd name="connsiteX4" fmla="*/ 1911488 w 3822976"/>
              <a:gd name="connsiteY4" fmla="*/ 0 h 382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2976" h="3822976">
                <a:moveTo>
                  <a:pt x="1911488" y="0"/>
                </a:moveTo>
                <a:cubicBezTo>
                  <a:pt x="2967174" y="0"/>
                  <a:pt x="3822976" y="855802"/>
                  <a:pt x="3822976" y="1911488"/>
                </a:cubicBezTo>
                <a:cubicBezTo>
                  <a:pt x="3822976" y="2967174"/>
                  <a:pt x="2967174" y="3822976"/>
                  <a:pt x="1911488" y="3822976"/>
                </a:cubicBezTo>
                <a:cubicBezTo>
                  <a:pt x="855802" y="3822976"/>
                  <a:pt x="0" y="2967174"/>
                  <a:pt x="0" y="1911488"/>
                </a:cubicBezTo>
                <a:cubicBezTo>
                  <a:pt x="0" y="855802"/>
                  <a:pt x="855802" y="0"/>
                  <a:pt x="1911488" y="0"/>
                </a:cubicBezTo>
                <a:close/>
              </a:path>
            </a:pathLst>
          </a:custGeom>
          <a:effectLst>
            <a:outerShdw blurRad="50800" dist="38100" dir="5400000" algn="t"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6" name="Shape 98">
            <a:extLst>
              <a:ext uri="{FF2B5EF4-FFF2-40B4-BE49-F238E27FC236}">
                <a16:creationId xmlns:a16="http://schemas.microsoft.com/office/drawing/2014/main" id="{F35A33D7-BE4D-48C7-82BF-277FB4E2FF97}"/>
              </a:ext>
            </a:extLst>
          </p:cNvPr>
          <p:cNvSpPr/>
          <p:nvPr userDrawn="1"/>
        </p:nvSpPr>
        <p:spPr>
          <a:xfrm>
            <a:off x="547704" y="365770"/>
            <a:ext cx="11096592" cy="6126460"/>
          </a:xfrm>
          <a:prstGeom prst="rect">
            <a:avLst/>
          </a:prstGeom>
          <a:solidFill>
            <a:srgbClr val="C39BE1">
              <a:alpha val="53000"/>
            </a:srgbClr>
          </a:solidFill>
          <a:ln>
            <a:noFill/>
          </a:ln>
        </p:spPr>
        <p:txBody>
          <a:bodyPr lIns="91425" tIns="91425" rIns="91425" bIns="91425" anchor="ctr" anchorCtr="0">
            <a:noAutofit/>
          </a:bodyPr>
          <a:lstStyle/>
          <a:p>
            <a:pPr lvl="0">
              <a:spcBef>
                <a:spcPts val="0"/>
              </a:spcBef>
              <a:buNone/>
            </a:pPr>
            <a:endParaRPr/>
          </a:p>
        </p:txBody>
      </p:sp>
      <p:sp>
        <p:nvSpPr>
          <p:cNvPr id="78" name="Shape 78"/>
          <p:cNvSpPr txBox="1">
            <a:spLocks noGrp="1"/>
          </p:cNvSpPr>
          <p:nvPr>
            <p:ph type="title"/>
          </p:nvPr>
        </p:nvSpPr>
        <p:spPr>
          <a:xfrm>
            <a:off x="4577480" y="1552414"/>
            <a:ext cx="6881533" cy="704941"/>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4577481" y="2464335"/>
            <a:ext cx="2063050" cy="360118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0" name="Shape 80"/>
          <p:cNvSpPr txBox="1">
            <a:spLocks noGrp="1"/>
          </p:cNvSpPr>
          <p:nvPr>
            <p:ph type="body" idx="2"/>
          </p:nvPr>
        </p:nvSpPr>
        <p:spPr>
          <a:xfrm>
            <a:off x="6987694" y="2464335"/>
            <a:ext cx="2063050" cy="360118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9395964" y="2464335"/>
            <a:ext cx="2063050" cy="360118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grpSp>
        <p:nvGrpSpPr>
          <p:cNvPr id="7" name="Group 6">
            <a:extLst>
              <a:ext uri="{FF2B5EF4-FFF2-40B4-BE49-F238E27FC236}">
                <a16:creationId xmlns:a16="http://schemas.microsoft.com/office/drawing/2014/main" id="{9C994391-033F-4043-B6C9-75CF81322FFF}"/>
              </a:ext>
            </a:extLst>
          </p:cNvPr>
          <p:cNvGrpSpPr/>
          <p:nvPr userDrawn="1"/>
        </p:nvGrpSpPr>
        <p:grpSpPr>
          <a:xfrm>
            <a:off x="136858" y="5331779"/>
            <a:ext cx="1357650" cy="1526221"/>
            <a:chOff x="136858" y="5331779"/>
            <a:chExt cx="1357650" cy="1526221"/>
          </a:xfrm>
        </p:grpSpPr>
        <p:sp>
          <p:nvSpPr>
            <p:cNvPr id="8" name="Shape 104">
              <a:extLst>
                <a:ext uri="{FF2B5EF4-FFF2-40B4-BE49-F238E27FC236}">
                  <a16:creationId xmlns:a16="http://schemas.microsoft.com/office/drawing/2014/main" id="{F7C60531-9181-4220-BE81-303432C9DDB8}"/>
                </a:ext>
              </a:extLst>
            </p:cNvPr>
            <p:cNvSpPr/>
            <p:nvPr userDrawn="1"/>
          </p:nvSpPr>
          <p:spPr>
            <a:xfrm>
              <a:off x="396808" y="5760300"/>
              <a:ext cx="1097700" cy="10977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9" name="Shape 105">
              <a:extLst>
                <a:ext uri="{FF2B5EF4-FFF2-40B4-BE49-F238E27FC236}">
                  <a16:creationId xmlns:a16="http://schemas.microsoft.com/office/drawing/2014/main" id="{A3B32087-2FC8-4600-B632-9DDF75544012}"/>
                </a:ext>
              </a:extLst>
            </p:cNvPr>
            <p:cNvSpPr/>
            <p:nvPr userDrawn="1"/>
          </p:nvSpPr>
          <p:spPr>
            <a:xfrm>
              <a:off x="187126" y="5331779"/>
              <a:ext cx="774600" cy="7746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0" name="Shape 106">
              <a:extLst>
                <a:ext uri="{FF2B5EF4-FFF2-40B4-BE49-F238E27FC236}">
                  <a16:creationId xmlns:a16="http://schemas.microsoft.com/office/drawing/2014/main" id="{CBEBDDB5-9487-4BFF-AA3D-517384232578}"/>
                </a:ext>
              </a:extLst>
            </p:cNvPr>
            <p:cNvSpPr/>
            <p:nvPr userDrawn="1"/>
          </p:nvSpPr>
          <p:spPr>
            <a:xfrm>
              <a:off x="796791" y="5600261"/>
              <a:ext cx="413400" cy="413400"/>
            </a:xfrm>
            <a:prstGeom prst="ellipse">
              <a:avLst/>
            </a:prstGeom>
            <a:solidFill>
              <a:srgbClr val="FC4540">
                <a:alpha val="78850"/>
              </a:srgbClr>
            </a:solidFill>
            <a:ln>
              <a:noFill/>
            </a:ln>
          </p:spPr>
          <p:txBody>
            <a:bodyPr lIns="91425" tIns="91425" rIns="91425" bIns="91425" anchor="ctr" anchorCtr="0">
              <a:noAutofit/>
            </a:bodyPr>
            <a:lstStyle/>
            <a:p>
              <a:pPr lvl="0">
                <a:spcBef>
                  <a:spcPts val="0"/>
                </a:spcBef>
                <a:buNone/>
              </a:pPr>
              <a:endParaRPr/>
            </a:p>
          </p:txBody>
        </p:sp>
        <p:sp>
          <p:nvSpPr>
            <p:cNvPr id="11" name="Shape 107">
              <a:extLst>
                <a:ext uri="{FF2B5EF4-FFF2-40B4-BE49-F238E27FC236}">
                  <a16:creationId xmlns:a16="http://schemas.microsoft.com/office/drawing/2014/main" id="{F6C78A7C-547F-4B06-BD82-D20FCA4E241C}"/>
                </a:ext>
              </a:extLst>
            </p:cNvPr>
            <p:cNvSpPr/>
            <p:nvPr userDrawn="1"/>
          </p:nvSpPr>
          <p:spPr>
            <a:xfrm>
              <a:off x="1170906" y="5464857"/>
              <a:ext cx="213000" cy="2130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12" name="Shape 108">
              <a:extLst>
                <a:ext uri="{FF2B5EF4-FFF2-40B4-BE49-F238E27FC236}">
                  <a16:creationId xmlns:a16="http://schemas.microsoft.com/office/drawing/2014/main" id="{42FCAB4C-D42C-4B7B-A26B-8760DC0C786C}"/>
                </a:ext>
              </a:extLst>
            </p:cNvPr>
            <p:cNvSpPr/>
            <p:nvPr userDrawn="1"/>
          </p:nvSpPr>
          <p:spPr>
            <a:xfrm>
              <a:off x="183808" y="6534890"/>
              <a:ext cx="213000" cy="2130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3" name="Shape 109">
              <a:extLst>
                <a:ext uri="{FF2B5EF4-FFF2-40B4-BE49-F238E27FC236}">
                  <a16:creationId xmlns:a16="http://schemas.microsoft.com/office/drawing/2014/main" id="{11BA94CF-FE7F-4D6A-8C54-DE7F3680A6FA}"/>
                </a:ext>
              </a:extLst>
            </p:cNvPr>
            <p:cNvSpPr/>
            <p:nvPr userDrawn="1"/>
          </p:nvSpPr>
          <p:spPr>
            <a:xfrm>
              <a:off x="136858" y="6309150"/>
              <a:ext cx="93900" cy="939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grpSp>
          <p:nvGrpSpPr>
            <p:cNvPr id="14" name="Shape 659">
              <a:extLst>
                <a:ext uri="{FF2B5EF4-FFF2-40B4-BE49-F238E27FC236}">
                  <a16:creationId xmlns:a16="http://schemas.microsoft.com/office/drawing/2014/main" id="{8BBB679A-002E-45BB-9B7F-75C6A8BECD3F}"/>
                </a:ext>
              </a:extLst>
            </p:cNvPr>
            <p:cNvGrpSpPr/>
            <p:nvPr userDrawn="1"/>
          </p:nvGrpSpPr>
          <p:grpSpPr>
            <a:xfrm>
              <a:off x="690143" y="6092235"/>
              <a:ext cx="531183" cy="454825"/>
              <a:chOff x="1934025" y="1001650"/>
              <a:chExt cx="415300" cy="355600"/>
            </a:xfrm>
          </p:grpSpPr>
          <p:sp>
            <p:nvSpPr>
              <p:cNvPr id="15" name="Shape 660">
                <a:extLst>
                  <a:ext uri="{FF2B5EF4-FFF2-40B4-BE49-F238E27FC236}">
                    <a16:creationId xmlns:a16="http://schemas.microsoft.com/office/drawing/2014/main" id="{22FF6EED-73D6-407F-8EA0-0C05207E6068}"/>
                  </a:ext>
                </a:extLst>
              </p:cNvPr>
              <p:cNvSpPr/>
              <p:nvPr/>
            </p:nvSpPr>
            <p:spPr>
              <a:xfrm>
                <a:off x="1934025" y="1303650"/>
                <a:ext cx="207650" cy="53600"/>
              </a:xfrm>
              <a:custGeom>
                <a:avLst/>
                <a:gdLst/>
                <a:ahLst/>
                <a:cxnLst/>
                <a:rect l="0" t="0" r="0" b="0"/>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661">
                <a:extLst>
                  <a:ext uri="{FF2B5EF4-FFF2-40B4-BE49-F238E27FC236}">
                    <a16:creationId xmlns:a16="http://schemas.microsoft.com/office/drawing/2014/main" id="{9871E3D2-ADE9-4AEE-B6C8-4A658A5D2D6E}"/>
                  </a:ext>
                </a:extLst>
              </p:cNvPr>
              <p:cNvSpPr/>
              <p:nvPr/>
            </p:nvSpPr>
            <p:spPr>
              <a:xfrm>
                <a:off x="2141650" y="1303650"/>
                <a:ext cx="207675" cy="53600"/>
              </a:xfrm>
              <a:custGeom>
                <a:avLst/>
                <a:gdLst/>
                <a:ahLst/>
                <a:cxnLst/>
                <a:rect l="0" t="0" r="0" b="0"/>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662">
                <a:extLst>
                  <a:ext uri="{FF2B5EF4-FFF2-40B4-BE49-F238E27FC236}">
                    <a16:creationId xmlns:a16="http://schemas.microsoft.com/office/drawing/2014/main" id="{E8AF6DF3-8E94-4F9B-BB93-D177D9001D7C}"/>
                  </a:ext>
                </a:extLst>
              </p:cNvPr>
              <p:cNvSpPr/>
              <p:nvPr/>
            </p:nvSpPr>
            <p:spPr>
              <a:xfrm>
                <a:off x="1934025" y="1001650"/>
                <a:ext cx="207650" cy="331250"/>
              </a:xfrm>
              <a:custGeom>
                <a:avLst/>
                <a:gdLst/>
                <a:ahLst/>
                <a:cxnLst/>
                <a:rect l="0" t="0" r="0" b="0"/>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663">
                <a:extLst>
                  <a:ext uri="{FF2B5EF4-FFF2-40B4-BE49-F238E27FC236}">
                    <a16:creationId xmlns:a16="http://schemas.microsoft.com/office/drawing/2014/main" id="{5394E5CF-FA5E-4474-A1BC-8097448AD05B}"/>
                  </a:ext>
                </a:extLst>
              </p:cNvPr>
              <p:cNvSpPr/>
              <p:nvPr/>
            </p:nvSpPr>
            <p:spPr>
              <a:xfrm>
                <a:off x="2141650" y="1001650"/>
                <a:ext cx="207675" cy="331250"/>
              </a:xfrm>
              <a:custGeom>
                <a:avLst/>
                <a:gdLst/>
                <a:ahLst/>
                <a:cxnLst/>
                <a:rect l="0" t="0" r="0" b="0"/>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sp>
        <p:nvSpPr>
          <p:cNvPr id="19" name="Shape 99">
            <a:extLst>
              <a:ext uri="{FF2B5EF4-FFF2-40B4-BE49-F238E27FC236}">
                <a16:creationId xmlns:a16="http://schemas.microsoft.com/office/drawing/2014/main" id="{056EB1BC-16BB-4C42-A9E2-89757F17C142}"/>
              </a:ext>
            </a:extLst>
          </p:cNvPr>
          <p:cNvSpPr/>
          <p:nvPr userDrawn="1"/>
        </p:nvSpPr>
        <p:spPr>
          <a:xfrm>
            <a:off x="136858" y="46594"/>
            <a:ext cx="4304986" cy="4304986"/>
          </a:xfrm>
          <a:prstGeom prst="ellipse">
            <a:avLst/>
          </a:prstGeom>
          <a:solidFill>
            <a:schemeClr val="accent5">
              <a:lumMod val="60000"/>
              <a:lumOff val="40000"/>
            </a:schemeClr>
          </a:solidFill>
          <a:ln>
            <a:noFill/>
          </a:ln>
        </p:spPr>
        <p:txBody>
          <a:bodyPr lIns="91425" tIns="91425" rIns="91425" bIns="91425" anchor="ctr" anchorCtr="0">
            <a:noAutofit/>
          </a:bodyPr>
          <a:lstStyle/>
          <a:p>
            <a:pPr lvl="0">
              <a:spcBef>
                <a:spcPts val="0"/>
              </a:spcBef>
              <a:buNone/>
            </a:pPr>
            <a:endParaRPr/>
          </a:p>
        </p:txBody>
      </p:sp>
      <p:sp>
        <p:nvSpPr>
          <p:cNvPr id="20" name="Shape 99">
            <a:extLst>
              <a:ext uri="{FF2B5EF4-FFF2-40B4-BE49-F238E27FC236}">
                <a16:creationId xmlns:a16="http://schemas.microsoft.com/office/drawing/2014/main" id="{B2D02DF8-BA3C-4649-A5E7-BDF15D552CB3}"/>
              </a:ext>
            </a:extLst>
          </p:cNvPr>
          <p:cNvSpPr/>
          <p:nvPr userDrawn="1"/>
        </p:nvSpPr>
        <p:spPr>
          <a:xfrm>
            <a:off x="10990918" y="85189"/>
            <a:ext cx="1013956" cy="994776"/>
          </a:xfrm>
          <a:prstGeom prst="ellipse">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21" name="Shape 100">
            <a:extLst>
              <a:ext uri="{FF2B5EF4-FFF2-40B4-BE49-F238E27FC236}">
                <a16:creationId xmlns:a16="http://schemas.microsoft.com/office/drawing/2014/main" id="{8AEF3CDE-0931-4A35-BCB3-E75AEF9B24C3}"/>
              </a:ext>
            </a:extLst>
          </p:cNvPr>
          <p:cNvSpPr/>
          <p:nvPr userDrawn="1"/>
        </p:nvSpPr>
        <p:spPr>
          <a:xfrm>
            <a:off x="10882825" y="617659"/>
            <a:ext cx="576188" cy="576188"/>
          </a:xfrm>
          <a:prstGeom prst="ellipse">
            <a:avLst/>
          </a:prstGeom>
          <a:solidFill>
            <a:srgbClr val="7030A0">
              <a:alpha val="79620"/>
            </a:srgbClr>
          </a:solidFill>
          <a:ln>
            <a:noFill/>
          </a:ln>
        </p:spPr>
        <p:txBody>
          <a:bodyPr lIns="91425" tIns="91425" rIns="91425" bIns="91425" anchor="ctr" anchorCtr="0">
            <a:noAutofit/>
          </a:bodyPr>
          <a:lstStyle/>
          <a:p>
            <a:pPr lvl="0">
              <a:spcBef>
                <a:spcPts val="0"/>
              </a:spcBef>
              <a:buNone/>
            </a:pPr>
            <a:endParaRPr/>
          </a:p>
        </p:txBody>
      </p:sp>
      <p:sp>
        <p:nvSpPr>
          <p:cNvPr id="23" name="Shape 103">
            <a:extLst>
              <a:ext uri="{FF2B5EF4-FFF2-40B4-BE49-F238E27FC236}">
                <a16:creationId xmlns:a16="http://schemas.microsoft.com/office/drawing/2014/main" id="{AAEDC13A-4977-47E0-9342-8F3A8DDEB31C}"/>
              </a:ext>
            </a:extLst>
          </p:cNvPr>
          <p:cNvSpPr/>
          <p:nvPr userDrawn="1"/>
        </p:nvSpPr>
        <p:spPr>
          <a:xfrm>
            <a:off x="11718085" y="1087347"/>
            <a:ext cx="212999" cy="2130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24" name="Shape 103">
            <a:extLst>
              <a:ext uri="{FF2B5EF4-FFF2-40B4-BE49-F238E27FC236}">
                <a16:creationId xmlns:a16="http://schemas.microsoft.com/office/drawing/2014/main" id="{1514A3FE-0490-4289-A744-3EA91B101F90}"/>
              </a:ext>
            </a:extLst>
          </p:cNvPr>
          <p:cNvSpPr/>
          <p:nvPr userDrawn="1"/>
        </p:nvSpPr>
        <p:spPr>
          <a:xfrm>
            <a:off x="11876657" y="943765"/>
            <a:ext cx="136199" cy="136200"/>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25" name="Picture Placeholder 24">
            <a:extLst>
              <a:ext uri="{FF2B5EF4-FFF2-40B4-BE49-F238E27FC236}">
                <a16:creationId xmlns:a16="http://schemas.microsoft.com/office/drawing/2014/main" id="{E75E4B20-DA5D-4A2C-9DC9-1EF2F8695EBA}"/>
              </a:ext>
            </a:extLst>
          </p:cNvPr>
          <p:cNvSpPr>
            <a:spLocks noGrp="1"/>
          </p:cNvSpPr>
          <p:nvPr>
            <p:ph type="pic" sz="quarter" idx="10"/>
          </p:nvPr>
        </p:nvSpPr>
        <p:spPr>
          <a:xfrm>
            <a:off x="315343" y="255660"/>
            <a:ext cx="3822976" cy="3822976"/>
          </a:xfrm>
          <a:custGeom>
            <a:avLst/>
            <a:gdLst>
              <a:gd name="connsiteX0" fmla="*/ 1911488 w 3822976"/>
              <a:gd name="connsiteY0" fmla="*/ 0 h 3822976"/>
              <a:gd name="connsiteX1" fmla="*/ 3822976 w 3822976"/>
              <a:gd name="connsiteY1" fmla="*/ 1911488 h 3822976"/>
              <a:gd name="connsiteX2" fmla="*/ 1911488 w 3822976"/>
              <a:gd name="connsiteY2" fmla="*/ 3822976 h 3822976"/>
              <a:gd name="connsiteX3" fmla="*/ 0 w 3822976"/>
              <a:gd name="connsiteY3" fmla="*/ 1911488 h 3822976"/>
              <a:gd name="connsiteX4" fmla="*/ 1911488 w 3822976"/>
              <a:gd name="connsiteY4" fmla="*/ 0 h 382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2976" h="3822976">
                <a:moveTo>
                  <a:pt x="1911488" y="0"/>
                </a:moveTo>
                <a:cubicBezTo>
                  <a:pt x="2967174" y="0"/>
                  <a:pt x="3822976" y="855802"/>
                  <a:pt x="3822976" y="1911488"/>
                </a:cubicBezTo>
                <a:cubicBezTo>
                  <a:pt x="3822976" y="2967174"/>
                  <a:pt x="2967174" y="3822976"/>
                  <a:pt x="1911488" y="3822976"/>
                </a:cubicBezTo>
                <a:cubicBezTo>
                  <a:pt x="855802" y="3822976"/>
                  <a:pt x="0" y="2967174"/>
                  <a:pt x="0" y="1911488"/>
                </a:cubicBezTo>
                <a:cubicBezTo>
                  <a:pt x="0" y="855802"/>
                  <a:pt x="855802" y="0"/>
                  <a:pt x="1911488" y="0"/>
                </a:cubicBezTo>
                <a:close/>
              </a:path>
            </a:pathLst>
          </a:custGeom>
          <a:effectLst>
            <a:outerShdw blurRad="50800" dist="38100" dir="5400000" algn="t"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3" name="Shape 220">
            <a:extLst>
              <a:ext uri="{FF2B5EF4-FFF2-40B4-BE49-F238E27FC236}">
                <a16:creationId xmlns:a16="http://schemas.microsoft.com/office/drawing/2014/main" id="{699A97A8-CD8D-4AEE-AE22-12E3B5D875EC}"/>
              </a:ext>
            </a:extLst>
          </p:cNvPr>
          <p:cNvSpPr/>
          <p:nvPr userDrawn="1"/>
        </p:nvSpPr>
        <p:spPr>
          <a:xfrm>
            <a:off x="491154" y="515958"/>
            <a:ext cx="11209693" cy="5826085"/>
          </a:xfrm>
          <a:prstGeom prst="rect">
            <a:avLst/>
          </a:prstGeom>
          <a:solidFill>
            <a:srgbClr val="DEE9F2"/>
          </a:solidFill>
          <a:ln>
            <a:noFill/>
          </a:ln>
        </p:spPr>
        <p:txBody>
          <a:bodyPr lIns="91425" tIns="91425" rIns="91425" bIns="91425" anchor="ctr" anchorCtr="0">
            <a:noAutofit/>
          </a:bodyPr>
          <a:lstStyle/>
          <a:p>
            <a:pPr lvl="0">
              <a:spcBef>
                <a:spcPts val="0"/>
              </a:spcBef>
              <a:buNone/>
            </a:pPr>
            <a:endParaRPr/>
          </a:p>
        </p:txBody>
      </p:sp>
      <p:sp>
        <p:nvSpPr>
          <p:cNvPr id="95" name="Shape 95"/>
          <p:cNvSpPr txBox="1">
            <a:spLocks noGrp="1"/>
          </p:cNvSpPr>
          <p:nvPr>
            <p:ph type="title"/>
          </p:nvPr>
        </p:nvSpPr>
        <p:spPr>
          <a:xfrm>
            <a:off x="2114600" y="655320"/>
            <a:ext cx="7962800" cy="693533"/>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Shape 221">
            <a:extLst>
              <a:ext uri="{FF2B5EF4-FFF2-40B4-BE49-F238E27FC236}">
                <a16:creationId xmlns:a16="http://schemas.microsoft.com/office/drawing/2014/main" id="{E8B4C28B-4CE2-4358-B5CA-C1C840650549}"/>
              </a:ext>
            </a:extLst>
          </p:cNvPr>
          <p:cNvSpPr/>
          <p:nvPr userDrawn="1"/>
        </p:nvSpPr>
        <p:spPr>
          <a:xfrm>
            <a:off x="11762544" y="202947"/>
            <a:ext cx="141600" cy="1416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5" name="Shape 222">
            <a:extLst>
              <a:ext uri="{FF2B5EF4-FFF2-40B4-BE49-F238E27FC236}">
                <a16:creationId xmlns:a16="http://schemas.microsoft.com/office/drawing/2014/main" id="{9A2C80F9-AC26-4E55-A01F-01B48FDD1D2E}"/>
              </a:ext>
            </a:extLst>
          </p:cNvPr>
          <p:cNvSpPr/>
          <p:nvPr userDrawn="1"/>
        </p:nvSpPr>
        <p:spPr>
          <a:xfrm>
            <a:off x="10827946" y="274928"/>
            <a:ext cx="1097700" cy="1097700"/>
          </a:xfrm>
          <a:prstGeom prst="ellipse">
            <a:avLst/>
          </a:prstGeom>
          <a:solidFill>
            <a:srgbClr val="FD6C68"/>
          </a:solidFill>
          <a:ln>
            <a:noFill/>
          </a:ln>
        </p:spPr>
        <p:txBody>
          <a:bodyPr lIns="91425" tIns="91425" rIns="91425" bIns="91425" anchor="ctr" anchorCtr="0">
            <a:noAutofit/>
          </a:bodyPr>
          <a:lstStyle/>
          <a:p>
            <a:pPr lvl="0">
              <a:spcBef>
                <a:spcPts val="0"/>
              </a:spcBef>
              <a:buNone/>
            </a:pPr>
            <a:endParaRPr/>
          </a:p>
        </p:txBody>
      </p:sp>
      <p:sp>
        <p:nvSpPr>
          <p:cNvPr id="6" name="Shape 224">
            <a:extLst>
              <a:ext uri="{FF2B5EF4-FFF2-40B4-BE49-F238E27FC236}">
                <a16:creationId xmlns:a16="http://schemas.microsoft.com/office/drawing/2014/main" id="{44D4EDAF-B390-4A4E-9F67-400712567806}"/>
              </a:ext>
            </a:extLst>
          </p:cNvPr>
          <p:cNvSpPr/>
          <p:nvPr userDrawn="1"/>
        </p:nvSpPr>
        <p:spPr>
          <a:xfrm>
            <a:off x="11664895" y="1042348"/>
            <a:ext cx="336899" cy="336900"/>
          </a:xfrm>
          <a:prstGeom prst="ellipse">
            <a:avLst/>
          </a:prstGeom>
          <a:solidFill>
            <a:srgbClr val="0085B4">
              <a:alpha val="78850"/>
            </a:srgbClr>
          </a:solidFill>
          <a:ln>
            <a:noFill/>
          </a:ln>
        </p:spPr>
        <p:txBody>
          <a:bodyPr lIns="91425" tIns="91425" rIns="91425" bIns="91425" anchor="ctr" anchorCtr="0">
            <a:noAutofit/>
          </a:bodyPr>
          <a:lstStyle/>
          <a:p>
            <a:pPr lvl="0">
              <a:spcBef>
                <a:spcPts val="0"/>
              </a:spcBef>
              <a:buNone/>
            </a:pPr>
            <a:endParaRPr/>
          </a:p>
        </p:txBody>
      </p:sp>
      <p:sp>
        <p:nvSpPr>
          <p:cNvPr id="7" name="Shape 228">
            <a:extLst>
              <a:ext uri="{FF2B5EF4-FFF2-40B4-BE49-F238E27FC236}">
                <a16:creationId xmlns:a16="http://schemas.microsoft.com/office/drawing/2014/main" id="{CA159E3C-5522-4394-9152-2EC2249852AB}"/>
              </a:ext>
            </a:extLst>
          </p:cNvPr>
          <p:cNvSpPr/>
          <p:nvPr userDrawn="1"/>
        </p:nvSpPr>
        <p:spPr>
          <a:xfrm>
            <a:off x="10827946" y="344547"/>
            <a:ext cx="213000" cy="2130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8" name="Shape 223">
            <a:extLst>
              <a:ext uri="{FF2B5EF4-FFF2-40B4-BE49-F238E27FC236}">
                <a16:creationId xmlns:a16="http://schemas.microsoft.com/office/drawing/2014/main" id="{47250E24-5620-4EF0-A3B6-00DE4643F394}"/>
              </a:ext>
            </a:extLst>
          </p:cNvPr>
          <p:cNvSpPr/>
          <p:nvPr userDrawn="1"/>
        </p:nvSpPr>
        <p:spPr>
          <a:xfrm>
            <a:off x="469652" y="469553"/>
            <a:ext cx="879300" cy="8793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9" name="Shape 225">
            <a:extLst>
              <a:ext uri="{FF2B5EF4-FFF2-40B4-BE49-F238E27FC236}">
                <a16:creationId xmlns:a16="http://schemas.microsoft.com/office/drawing/2014/main" id="{46BA7252-922F-4A8F-9C7A-61D1514E8BA1}"/>
              </a:ext>
            </a:extLst>
          </p:cNvPr>
          <p:cNvSpPr/>
          <p:nvPr userDrawn="1"/>
        </p:nvSpPr>
        <p:spPr>
          <a:xfrm>
            <a:off x="1314655" y="211308"/>
            <a:ext cx="292800" cy="292799"/>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10" name="Shape 226">
            <a:extLst>
              <a:ext uri="{FF2B5EF4-FFF2-40B4-BE49-F238E27FC236}">
                <a16:creationId xmlns:a16="http://schemas.microsoft.com/office/drawing/2014/main" id="{8CE69D42-0270-4CD1-B02B-36C349F1DA20}"/>
              </a:ext>
            </a:extLst>
          </p:cNvPr>
          <p:cNvSpPr/>
          <p:nvPr userDrawn="1"/>
        </p:nvSpPr>
        <p:spPr>
          <a:xfrm>
            <a:off x="114698" y="859035"/>
            <a:ext cx="213000" cy="212999"/>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11" name="Shape 227">
            <a:extLst>
              <a:ext uri="{FF2B5EF4-FFF2-40B4-BE49-F238E27FC236}">
                <a16:creationId xmlns:a16="http://schemas.microsoft.com/office/drawing/2014/main" id="{6DEF3118-4E60-4B97-B9D3-B47C7B99F5ED}"/>
              </a:ext>
            </a:extLst>
          </p:cNvPr>
          <p:cNvSpPr/>
          <p:nvPr userDrawn="1"/>
        </p:nvSpPr>
        <p:spPr>
          <a:xfrm>
            <a:off x="1314289" y="543869"/>
            <a:ext cx="93900" cy="939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2" name="Shape 234">
            <a:extLst>
              <a:ext uri="{FF2B5EF4-FFF2-40B4-BE49-F238E27FC236}">
                <a16:creationId xmlns:a16="http://schemas.microsoft.com/office/drawing/2014/main" id="{616DADB9-6625-4BD4-9FF6-3E4D6AB0C134}"/>
              </a:ext>
            </a:extLst>
          </p:cNvPr>
          <p:cNvSpPr/>
          <p:nvPr userDrawn="1"/>
        </p:nvSpPr>
        <p:spPr>
          <a:xfrm>
            <a:off x="110727" y="195803"/>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19398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Shape 108"/>
        <p:cNvGrpSpPr/>
        <p:nvPr/>
      </p:nvGrpSpPr>
      <p:grpSpPr>
        <a:xfrm>
          <a:off x="0" y="0"/>
          <a:ext cx="0" cy="0"/>
          <a:chOff x="0" y="0"/>
          <a:chExt cx="0" cy="0"/>
        </a:xfrm>
      </p:grpSpPr>
      <p:sp>
        <p:nvSpPr>
          <p:cNvPr id="3" name="Shape 220">
            <a:extLst>
              <a:ext uri="{FF2B5EF4-FFF2-40B4-BE49-F238E27FC236}">
                <a16:creationId xmlns:a16="http://schemas.microsoft.com/office/drawing/2014/main" id="{F09AAFF2-546B-4AC8-A545-58D15771273A}"/>
              </a:ext>
            </a:extLst>
          </p:cNvPr>
          <p:cNvSpPr/>
          <p:nvPr userDrawn="1"/>
        </p:nvSpPr>
        <p:spPr>
          <a:xfrm>
            <a:off x="491154" y="515958"/>
            <a:ext cx="11209693" cy="5826085"/>
          </a:xfrm>
          <a:prstGeom prst="rect">
            <a:avLst/>
          </a:prstGeom>
          <a:solidFill>
            <a:srgbClr val="FFFF00">
              <a:alpha val="39000"/>
            </a:srgbClr>
          </a:solidFill>
          <a:ln>
            <a:noFill/>
          </a:ln>
        </p:spPr>
        <p:txBody>
          <a:bodyPr lIns="91425" tIns="91425" rIns="91425" bIns="91425" anchor="ctr" anchorCtr="0">
            <a:noAutofit/>
          </a:bodyPr>
          <a:lstStyle/>
          <a:p>
            <a:pPr lvl="0">
              <a:spcBef>
                <a:spcPts val="0"/>
              </a:spcBef>
              <a:buNone/>
            </a:pPr>
            <a:endParaRPr/>
          </a:p>
        </p:txBody>
      </p:sp>
      <p:sp>
        <p:nvSpPr>
          <p:cNvPr id="5" name="Shape 221">
            <a:extLst>
              <a:ext uri="{FF2B5EF4-FFF2-40B4-BE49-F238E27FC236}">
                <a16:creationId xmlns:a16="http://schemas.microsoft.com/office/drawing/2014/main" id="{AEA66DD6-915F-424D-816C-9CBE5DE3803C}"/>
              </a:ext>
            </a:extLst>
          </p:cNvPr>
          <p:cNvSpPr/>
          <p:nvPr userDrawn="1"/>
        </p:nvSpPr>
        <p:spPr>
          <a:xfrm>
            <a:off x="11952186" y="5633927"/>
            <a:ext cx="141600" cy="1416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6" name="Shape 222">
            <a:extLst>
              <a:ext uri="{FF2B5EF4-FFF2-40B4-BE49-F238E27FC236}">
                <a16:creationId xmlns:a16="http://schemas.microsoft.com/office/drawing/2014/main" id="{CC699F55-CC97-409A-9FCC-4DFBBA545FA9}"/>
              </a:ext>
            </a:extLst>
          </p:cNvPr>
          <p:cNvSpPr/>
          <p:nvPr userDrawn="1"/>
        </p:nvSpPr>
        <p:spPr>
          <a:xfrm>
            <a:off x="11017588" y="5705908"/>
            <a:ext cx="1097700" cy="1097700"/>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7" name="Shape 224">
            <a:extLst>
              <a:ext uri="{FF2B5EF4-FFF2-40B4-BE49-F238E27FC236}">
                <a16:creationId xmlns:a16="http://schemas.microsoft.com/office/drawing/2014/main" id="{508D0060-1F9C-4BEB-9809-B57FF2E0C002}"/>
              </a:ext>
            </a:extLst>
          </p:cNvPr>
          <p:cNvSpPr/>
          <p:nvPr userDrawn="1"/>
        </p:nvSpPr>
        <p:spPr>
          <a:xfrm>
            <a:off x="11854537" y="6473328"/>
            <a:ext cx="336899" cy="336900"/>
          </a:xfrm>
          <a:prstGeom prst="ellipse">
            <a:avLst/>
          </a:prstGeom>
          <a:solidFill>
            <a:srgbClr val="0085B4">
              <a:alpha val="78850"/>
            </a:srgbClr>
          </a:solidFill>
          <a:ln>
            <a:noFill/>
          </a:ln>
        </p:spPr>
        <p:txBody>
          <a:bodyPr lIns="91425" tIns="91425" rIns="91425" bIns="91425" anchor="ctr" anchorCtr="0">
            <a:noAutofit/>
          </a:bodyPr>
          <a:lstStyle/>
          <a:p>
            <a:pPr lvl="0">
              <a:spcBef>
                <a:spcPts val="0"/>
              </a:spcBef>
              <a:buNone/>
            </a:pPr>
            <a:endParaRPr/>
          </a:p>
        </p:txBody>
      </p:sp>
      <p:sp>
        <p:nvSpPr>
          <p:cNvPr id="8" name="Shape 228">
            <a:extLst>
              <a:ext uri="{FF2B5EF4-FFF2-40B4-BE49-F238E27FC236}">
                <a16:creationId xmlns:a16="http://schemas.microsoft.com/office/drawing/2014/main" id="{565ED4D6-753C-4A40-8134-7BBC45428A41}"/>
              </a:ext>
            </a:extLst>
          </p:cNvPr>
          <p:cNvSpPr/>
          <p:nvPr userDrawn="1"/>
        </p:nvSpPr>
        <p:spPr>
          <a:xfrm>
            <a:off x="11017588" y="5775527"/>
            <a:ext cx="213000" cy="2130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9" name="Shape 223">
            <a:extLst>
              <a:ext uri="{FF2B5EF4-FFF2-40B4-BE49-F238E27FC236}">
                <a16:creationId xmlns:a16="http://schemas.microsoft.com/office/drawing/2014/main" id="{AA3C6E18-5779-4108-B581-3900EAEF04A2}"/>
              </a:ext>
            </a:extLst>
          </p:cNvPr>
          <p:cNvSpPr/>
          <p:nvPr userDrawn="1"/>
        </p:nvSpPr>
        <p:spPr>
          <a:xfrm>
            <a:off x="413689" y="5885805"/>
            <a:ext cx="879300" cy="8793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10" name="Shape 225">
            <a:extLst>
              <a:ext uri="{FF2B5EF4-FFF2-40B4-BE49-F238E27FC236}">
                <a16:creationId xmlns:a16="http://schemas.microsoft.com/office/drawing/2014/main" id="{6FC9DCD0-3693-413F-AEB0-F3A8BC0F099F}"/>
              </a:ext>
            </a:extLst>
          </p:cNvPr>
          <p:cNvSpPr/>
          <p:nvPr userDrawn="1"/>
        </p:nvSpPr>
        <p:spPr>
          <a:xfrm>
            <a:off x="1258692" y="5627560"/>
            <a:ext cx="292800" cy="292799"/>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11" name="Shape 226">
            <a:extLst>
              <a:ext uri="{FF2B5EF4-FFF2-40B4-BE49-F238E27FC236}">
                <a16:creationId xmlns:a16="http://schemas.microsoft.com/office/drawing/2014/main" id="{AD570739-FD76-42AD-A96A-F0B523AAB8BF}"/>
              </a:ext>
            </a:extLst>
          </p:cNvPr>
          <p:cNvSpPr/>
          <p:nvPr userDrawn="1"/>
        </p:nvSpPr>
        <p:spPr>
          <a:xfrm>
            <a:off x="58735" y="6275287"/>
            <a:ext cx="213000" cy="212999"/>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12" name="Shape 227">
            <a:extLst>
              <a:ext uri="{FF2B5EF4-FFF2-40B4-BE49-F238E27FC236}">
                <a16:creationId xmlns:a16="http://schemas.microsoft.com/office/drawing/2014/main" id="{152FFEF4-CC95-48E5-AFB2-A42EFE5D16A1}"/>
              </a:ext>
            </a:extLst>
          </p:cNvPr>
          <p:cNvSpPr/>
          <p:nvPr userDrawn="1"/>
        </p:nvSpPr>
        <p:spPr>
          <a:xfrm>
            <a:off x="1314289" y="543869"/>
            <a:ext cx="93900" cy="939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
        <p:nvSpPr>
          <p:cNvPr id="13" name="Shape 234">
            <a:extLst>
              <a:ext uri="{FF2B5EF4-FFF2-40B4-BE49-F238E27FC236}">
                <a16:creationId xmlns:a16="http://schemas.microsoft.com/office/drawing/2014/main" id="{388B5745-28EA-43CF-AD2C-F466AFDE5A35}"/>
              </a:ext>
            </a:extLst>
          </p:cNvPr>
          <p:cNvSpPr/>
          <p:nvPr userDrawn="1"/>
        </p:nvSpPr>
        <p:spPr>
          <a:xfrm>
            <a:off x="54764" y="5612055"/>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
        <p:nvSpPr>
          <p:cNvPr id="109" name="Shape 109"/>
          <p:cNvSpPr txBox="1">
            <a:spLocks noGrp="1"/>
          </p:cNvSpPr>
          <p:nvPr>
            <p:ph type="body" idx="1"/>
          </p:nvPr>
        </p:nvSpPr>
        <p:spPr>
          <a:xfrm>
            <a:off x="2267156" y="5645700"/>
            <a:ext cx="8335991" cy="692799"/>
          </a:xfrm>
          <a:prstGeom prst="rect">
            <a:avLst/>
          </a:prstGeom>
        </p:spPr>
        <p:txBody>
          <a:bodyPr lIns="91425" tIns="91425" rIns="91425" bIns="91425" anchor="t" anchorCtr="0"/>
          <a:lstStyle>
            <a:lvl1pPr lvl="0" algn="ctr">
              <a:spcBef>
                <a:spcPts val="480"/>
              </a:spcBef>
              <a:buSzPct val="100000"/>
              <a:buNone/>
              <a:defRPr sz="2400" b="1"/>
            </a:lvl1pPr>
          </a:lstStyle>
          <a:p>
            <a:endParaRPr/>
          </a:p>
        </p:txBody>
      </p:sp>
    </p:spTree>
    <p:extLst>
      <p:ext uri="{BB962C8B-B14F-4D97-AF65-F5344CB8AC3E}">
        <p14:creationId xmlns:p14="http://schemas.microsoft.com/office/powerpoint/2010/main" val="347133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sp>
        <p:nvSpPr>
          <p:cNvPr id="2" name="Shape 220">
            <a:extLst>
              <a:ext uri="{FF2B5EF4-FFF2-40B4-BE49-F238E27FC236}">
                <a16:creationId xmlns:a16="http://schemas.microsoft.com/office/drawing/2014/main" id="{BCEE5184-33BD-4C10-B550-B5D72718CE74}"/>
              </a:ext>
            </a:extLst>
          </p:cNvPr>
          <p:cNvSpPr/>
          <p:nvPr userDrawn="1"/>
        </p:nvSpPr>
        <p:spPr>
          <a:xfrm>
            <a:off x="491154" y="515958"/>
            <a:ext cx="11209693" cy="5826085"/>
          </a:xfrm>
          <a:prstGeom prst="rect">
            <a:avLst/>
          </a:prstGeom>
          <a:solidFill>
            <a:srgbClr val="7030A0">
              <a:alpha val="17000"/>
            </a:srgbClr>
          </a:solidFill>
          <a:ln>
            <a:noFill/>
          </a:ln>
        </p:spPr>
        <p:txBody>
          <a:bodyPr lIns="91425" tIns="91425" rIns="91425" bIns="91425" anchor="ctr" anchorCtr="0">
            <a:noAutofit/>
          </a:bodyPr>
          <a:lstStyle/>
          <a:p>
            <a:pPr lvl="0">
              <a:spcBef>
                <a:spcPts val="0"/>
              </a:spcBef>
              <a:buNone/>
            </a:pPr>
            <a:endParaRPr/>
          </a:p>
        </p:txBody>
      </p:sp>
      <p:sp>
        <p:nvSpPr>
          <p:cNvPr id="5" name="Shape 226">
            <a:extLst>
              <a:ext uri="{FF2B5EF4-FFF2-40B4-BE49-F238E27FC236}">
                <a16:creationId xmlns:a16="http://schemas.microsoft.com/office/drawing/2014/main" id="{9A16D7D0-BC8D-430E-A95F-589CDB0548E2}"/>
              </a:ext>
            </a:extLst>
          </p:cNvPr>
          <p:cNvSpPr/>
          <p:nvPr userDrawn="1"/>
        </p:nvSpPr>
        <p:spPr>
          <a:xfrm>
            <a:off x="112106" y="86031"/>
            <a:ext cx="2524414" cy="2559727"/>
          </a:xfrm>
          <a:prstGeom prst="ellipse">
            <a:avLst/>
          </a:prstGeom>
          <a:solidFill>
            <a:srgbClr val="02BDC7"/>
          </a:solidFill>
          <a:ln>
            <a:noFill/>
          </a:ln>
        </p:spPr>
        <p:txBody>
          <a:bodyPr lIns="91425" tIns="91425" rIns="91425" bIns="91425" anchor="ctr" anchorCtr="0">
            <a:noAutofit/>
          </a:bodyPr>
          <a:lstStyle/>
          <a:p>
            <a:pPr lvl="0">
              <a:spcBef>
                <a:spcPts val="0"/>
              </a:spcBef>
              <a:buNone/>
            </a:pPr>
            <a:endParaRPr/>
          </a:p>
        </p:txBody>
      </p:sp>
      <p:sp>
        <p:nvSpPr>
          <p:cNvPr id="6" name="Shape 234">
            <a:extLst>
              <a:ext uri="{FF2B5EF4-FFF2-40B4-BE49-F238E27FC236}">
                <a16:creationId xmlns:a16="http://schemas.microsoft.com/office/drawing/2014/main" id="{F4A0CD05-0442-4EFB-923F-CE6742BEC0CF}"/>
              </a:ext>
            </a:extLst>
          </p:cNvPr>
          <p:cNvSpPr/>
          <p:nvPr userDrawn="1"/>
        </p:nvSpPr>
        <p:spPr>
          <a:xfrm>
            <a:off x="132086" y="1919519"/>
            <a:ext cx="626400" cy="626400"/>
          </a:xfrm>
          <a:prstGeom prst="ellipse">
            <a:avLst/>
          </a:prstGeom>
          <a:solidFill>
            <a:srgbClr val="FFB600">
              <a:alpha val="79620"/>
            </a:srgbClr>
          </a:solidFill>
          <a:ln>
            <a:noFill/>
          </a:ln>
        </p:spPr>
        <p:txBody>
          <a:bodyPr lIns="91425" tIns="91425" rIns="91425" bIns="91425" anchor="ctr" anchorCtr="0">
            <a:noAutofit/>
          </a:bodyPr>
          <a:lstStyle/>
          <a:p>
            <a:pPr lvl="0">
              <a:spcBef>
                <a:spcPts val="0"/>
              </a:spcBef>
              <a:buNone/>
            </a:pPr>
            <a:endParaRPr/>
          </a:p>
        </p:txBody>
      </p:sp>
      <p:sp>
        <p:nvSpPr>
          <p:cNvPr id="3" name="Shape 223">
            <a:extLst>
              <a:ext uri="{FF2B5EF4-FFF2-40B4-BE49-F238E27FC236}">
                <a16:creationId xmlns:a16="http://schemas.microsoft.com/office/drawing/2014/main" id="{0C924FAA-7F37-4D9A-886E-C1E6DAB71D9C}"/>
              </a:ext>
            </a:extLst>
          </p:cNvPr>
          <p:cNvSpPr/>
          <p:nvPr userDrawn="1"/>
        </p:nvSpPr>
        <p:spPr>
          <a:xfrm>
            <a:off x="1902890" y="267323"/>
            <a:ext cx="879300" cy="879300"/>
          </a:xfrm>
          <a:prstGeom prst="ellipse">
            <a:avLst/>
          </a:prstGeom>
          <a:solidFill>
            <a:srgbClr val="FC4067"/>
          </a:solidFill>
          <a:ln>
            <a:noFill/>
          </a:ln>
        </p:spPr>
        <p:txBody>
          <a:bodyPr lIns="91425" tIns="91425" rIns="91425" bIns="91425" anchor="ctr" anchorCtr="0">
            <a:noAutofit/>
          </a:bodyPr>
          <a:lstStyle/>
          <a:p>
            <a:pPr lvl="0">
              <a:spcBef>
                <a:spcPts val="0"/>
              </a:spcBef>
              <a:buNone/>
            </a:pPr>
            <a:endParaRPr/>
          </a:p>
        </p:txBody>
      </p:sp>
      <p:sp>
        <p:nvSpPr>
          <p:cNvPr id="4" name="Shape 225">
            <a:extLst>
              <a:ext uri="{FF2B5EF4-FFF2-40B4-BE49-F238E27FC236}">
                <a16:creationId xmlns:a16="http://schemas.microsoft.com/office/drawing/2014/main" id="{C3425971-C805-45D2-8CE8-C98215BA02E6}"/>
              </a:ext>
            </a:extLst>
          </p:cNvPr>
          <p:cNvSpPr/>
          <p:nvPr userDrawn="1"/>
        </p:nvSpPr>
        <p:spPr>
          <a:xfrm>
            <a:off x="870202" y="2453640"/>
            <a:ext cx="292800" cy="292799"/>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7" name="Shape 221">
            <a:extLst>
              <a:ext uri="{FF2B5EF4-FFF2-40B4-BE49-F238E27FC236}">
                <a16:creationId xmlns:a16="http://schemas.microsoft.com/office/drawing/2014/main" id="{D0EB9F4E-3E66-40C2-9DC4-CB136DE5A960}"/>
              </a:ext>
            </a:extLst>
          </p:cNvPr>
          <p:cNvSpPr/>
          <p:nvPr userDrawn="1"/>
        </p:nvSpPr>
        <p:spPr>
          <a:xfrm>
            <a:off x="11896813" y="5622942"/>
            <a:ext cx="141600" cy="141600"/>
          </a:xfrm>
          <a:prstGeom prst="ellipse">
            <a:avLst/>
          </a:prstGeom>
          <a:solidFill>
            <a:srgbClr val="FF9755"/>
          </a:solidFill>
          <a:ln>
            <a:noFill/>
          </a:ln>
        </p:spPr>
        <p:txBody>
          <a:bodyPr lIns="91425" tIns="91425" rIns="91425" bIns="91425" anchor="ctr" anchorCtr="0">
            <a:noAutofit/>
          </a:bodyPr>
          <a:lstStyle/>
          <a:p>
            <a:pPr lvl="0">
              <a:spcBef>
                <a:spcPts val="0"/>
              </a:spcBef>
              <a:buNone/>
            </a:pPr>
            <a:endParaRPr/>
          </a:p>
        </p:txBody>
      </p:sp>
      <p:sp>
        <p:nvSpPr>
          <p:cNvPr id="8" name="Shape 222">
            <a:extLst>
              <a:ext uri="{FF2B5EF4-FFF2-40B4-BE49-F238E27FC236}">
                <a16:creationId xmlns:a16="http://schemas.microsoft.com/office/drawing/2014/main" id="{3FEB63B7-CACA-4000-9808-45B488B7C63B}"/>
              </a:ext>
            </a:extLst>
          </p:cNvPr>
          <p:cNvSpPr/>
          <p:nvPr userDrawn="1"/>
        </p:nvSpPr>
        <p:spPr>
          <a:xfrm>
            <a:off x="10962215" y="5694923"/>
            <a:ext cx="1097700" cy="1097700"/>
          </a:xfrm>
          <a:prstGeom prst="ellipse">
            <a:avLst/>
          </a:prstGeom>
          <a:solidFill>
            <a:srgbClr val="7030A0"/>
          </a:solidFill>
          <a:ln>
            <a:noFill/>
          </a:ln>
        </p:spPr>
        <p:txBody>
          <a:bodyPr lIns="91425" tIns="91425" rIns="91425" bIns="91425" anchor="ctr" anchorCtr="0">
            <a:noAutofit/>
          </a:bodyPr>
          <a:lstStyle/>
          <a:p>
            <a:pPr lvl="0">
              <a:spcBef>
                <a:spcPts val="0"/>
              </a:spcBef>
              <a:buNone/>
            </a:pPr>
            <a:endParaRPr/>
          </a:p>
        </p:txBody>
      </p:sp>
      <p:sp>
        <p:nvSpPr>
          <p:cNvPr id="9" name="Shape 224">
            <a:extLst>
              <a:ext uri="{FF2B5EF4-FFF2-40B4-BE49-F238E27FC236}">
                <a16:creationId xmlns:a16="http://schemas.microsoft.com/office/drawing/2014/main" id="{40229DCC-F0E3-4E98-B221-C90C53FB8F88}"/>
              </a:ext>
            </a:extLst>
          </p:cNvPr>
          <p:cNvSpPr/>
          <p:nvPr userDrawn="1"/>
        </p:nvSpPr>
        <p:spPr>
          <a:xfrm>
            <a:off x="11799164" y="6462343"/>
            <a:ext cx="336899" cy="336900"/>
          </a:xfrm>
          <a:prstGeom prst="ellipse">
            <a:avLst/>
          </a:prstGeom>
          <a:solidFill>
            <a:srgbClr val="0085B4">
              <a:alpha val="78850"/>
            </a:srgbClr>
          </a:solidFill>
          <a:ln>
            <a:noFill/>
          </a:ln>
        </p:spPr>
        <p:txBody>
          <a:bodyPr lIns="91425" tIns="91425" rIns="91425" bIns="91425" anchor="ctr" anchorCtr="0">
            <a:noAutofit/>
          </a:bodyPr>
          <a:lstStyle/>
          <a:p>
            <a:pPr lvl="0">
              <a:spcBef>
                <a:spcPts val="0"/>
              </a:spcBef>
              <a:buNone/>
            </a:pPr>
            <a:endParaRPr/>
          </a:p>
        </p:txBody>
      </p:sp>
      <p:sp>
        <p:nvSpPr>
          <p:cNvPr id="10" name="Shape 228">
            <a:extLst>
              <a:ext uri="{FF2B5EF4-FFF2-40B4-BE49-F238E27FC236}">
                <a16:creationId xmlns:a16="http://schemas.microsoft.com/office/drawing/2014/main" id="{06DAAAD8-E8B7-4AE0-A549-9765AB60D507}"/>
              </a:ext>
            </a:extLst>
          </p:cNvPr>
          <p:cNvSpPr/>
          <p:nvPr userDrawn="1"/>
        </p:nvSpPr>
        <p:spPr>
          <a:xfrm>
            <a:off x="10962215" y="5764542"/>
            <a:ext cx="213000" cy="213000"/>
          </a:xfrm>
          <a:prstGeom prst="ellipse">
            <a:avLst/>
          </a:prstGeom>
          <a:solidFill>
            <a:srgbClr val="FFB600"/>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4039366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9/27/2017</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 id="2147483661" r:id="rId11"/>
    <p:sldLayoutId id="2147483663" r:id="rId12"/>
    <p:sldLayoutId id="2147483664" r:id="rId13"/>
    <p:sldLayoutId id="2147483659" r:id="rId14"/>
    <p:sldLayoutId id="214748366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2"/>
          <p:cNvSpPr txBox="1">
            <a:spLocks noGrp="1"/>
          </p:cNvSpPr>
          <p:nvPr>
            <p:ph type="ctrTitle"/>
          </p:nvPr>
        </p:nvSpPr>
        <p:spPr>
          <a:xfrm>
            <a:off x="4092315" y="2398426"/>
            <a:ext cx="3897443" cy="1963712"/>
          </a:xfrm>
          <a:prstGeom prst="rect">
            <a:avLst/>
          </a:prstGeom>
        </p:spPr>
        <p:txBody>
          <a:bodyPr lIns="91425" tIns="91425" rIns="91425" bIns="91425" anchor="b" anchorCtr="0">
            <a:noAutofit/>
          </a:bodyPr>
          <a:lstStyle/>
          <a:p>
            <a:pPr lvl="0">
              <a:spcBef>
                <a:spcPts val="0"/>
              </a:spcBef>
              <a:buNone/>
            </a:pPr>
            <a:r>
              <a:rPr lang="en" sz="3800" dirty="0"/>
              <a:t>THIS IS YOUR PRESENTATION TITLE</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06343EDA-290C-4840-BC76-28FF60A0C6C6}"/>
              </a:ext>
            </a:extLst>
          </p:cNvPr>
          <p:cNvSpPr txBox="1">
            <a:spLocks/>
          </p:cNvSpPr>
          <p:nvPr/>
        </p:nvSpPr>
        <p:spPr>
          <a:xfrm>
            <a:off x="2181416" y="584617"/>
            <a:ext cx="7829169"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200" dirty="0"/>
              <a:t>USE </a:t>
            </a:r>
            <a:r>
              <a:rPr lang="en-US" sz="3200" dirty="0"/>
              <a:t>TABLES</a:t>
            </a:r>
            <a:r>
              <a:rPr lang="en" sz="3200" dirty="0"/>
              <a:t> TO EXPLAIN YOUR </a:t>
            </a:r>
            <a:r>
              <a:rPr lang="en-US" sz="3200" dirty="0"/>
              <a:t>DATA</a:t>
            </a:r>
            <a:endParaRPr lang="en" sz="3200" dirty="0"/>
          </a:p>
        </p:txBody>
      </p:sp>
      <p:graphicFrame>
        <p:nvGraphicFramePr>
          <p:cNvPr id="4" name="Table 3">
            <a:extLst>
              <a:ext uri="{FF2B5EF4-FFF2-40B4-BE49-F238E27FC236}">
                <a16:creationId xmlns:a16="http://schemas.microsoft.com/office/drawing/2014/main" id="{F0893418-DF3C-488C-BAEF-390670633961}"/>
              </a:ext>
            </a:extLst>
          </p:cNvPr>
          <p:cNvGraphicFramePr>
            <a:graphicFrameLocks noGrp="1"/>
          </p:cNvGraphicFramePr>
          <p:nvPr>
            <p:extLst>
              <p:ext uri="{D42A27DB-BD31-4B8C-83A1-F6EECF244321}">
                <p14:modId xmlns:p14="http://schemas.microsoft.com/office/powerpoint/2010/main" val="3411803815"/>
              </p:ext>
            </p:extLst>
          </p:nvPr>
        </p:nvGraphicFramePr>
        <p:xfrm>
          <a:off x="1775258" y="1980448"/>
          <a:ext cx="8641484" cy="3736554"/>
        </p:xfrm>
        <a:graphic>
          <a:graphicData uri="http://schemas.openxmlformats.org/drawingml/2006/table">
            <a:tbl>
              <a:tblPr firstRow="1" bandRow="1">
                <a:tableStyleId>{7DF18680-E054-41AD-8BC1-D1AEF772440D}</a:tableStyleId>
              </a:tblPr>
              <a:tblGrid>
                <a:gridCol w="2160371">
                  <a:extLst>
                    <a:ext uri="{9D8B030D-6E8A-4147-A177-3AD203B41FA5}">
                      <a16:colId xmlns:a16="http://schemas.microsoft.com/office/drawing/2014/main" val="963734257"/>
                    </a:ext>
                  </a:extLst>
                </a:gridCol>
                <a:gridCol w="2160371">
                  <a:extLst>
                    <a:ext uri="{9D8B030D-6E8A-4147-A177-3AD203B41FA5}">
                      <a16:colId xmlns:a16="http://schemas.microsoft.com/office/drawing/2014/main" val="3531037970"/>
                    </a:ext>
                  </a:extLst>
                </a:gridCol>
                <a:gridCol w="2160371">
                  <a:extLst>
                    <a:ext uri="{9D8B030D-6E8A-4147-A177-3AD203B41FA5}">
                      <a16:colId xmlns:a16="http://schemas.microsoft.com/office/drawing/2014/main" val="97347892"/>
                    </a:ext>
                  </a:extLst>
                </a:gridCol>
                <a:gridCol w="2160371">
                  <a:extLst>
                    <a:ext uri="{9D8B030D-6E8A-4147-A177-3AD203B41FA5}">
                      <a16:colId xmlns:a16="http://schemas.microsoft.com/office/drawing/2014/main" val="2928010233"/>
                    </a:ext>
                  </a:extLst>
                </a:gridCol>
              </a:tblGrid>
              <a:tr h="344636">
                <a:tc>
                  <a:txBody>
                    <a:bodyPr/>
                    <a:lstStyle/>
                    <a:p>
                      <a:pPr algn="ctr"/>
                      <a:r>
                        <a:rPr lang="en-US" dirty="0"/>
                        <a:t>DATA</a:t>
                      </a:r>
                    </a:p>
                  </a:txBody>
                  <a:tcPr/>
                </a:tc>
                <a:tc>
                  <a:txBody>
                    <a:bodyPr/>
                    <a:lstStyle/>
                    <a:p>
                      <a:pPr algn="ctr"/>
                      <a:r>
                        <a:rPr lang="en-US" dirty="0"/>
                        <a:t>DATA </a:t>
                      </a:r>
                    </a:p>
                  </a:txBody>
                  <a:tcPr/>
                </a:tc>
                <a:tc>
                  <a:txBody>
                    <a:bodyPr/>
                    <a:lstStyle/>
                    <a:p>
                      <a:pPr algn="ctr"/>
                      <a:r>
                        <a:rPr lang="en-US" dirty="0"/>
                        <a:t>LOTS OF DATA</a:t>
                      </a:r>
                    </a:p>
                  </a:txBody>
                  <a:tcPr/>
                </a:tc>
                <a:tc>
                  <a:txBody>
                    <a:bodyPr/>
                    <a:lstStyle/>
                    <a:p>
                      <a:pPr algn="ctr"/>
                      <a:r>
                        <a:rPr lang="en-US" dirty="0"/>
                        <a:t>TOO MUCH DATA</a:t>
                      </a:r>
                    </a:p>
                  </a:txBody>
                  <a:tcPr/>
                </a:tc>
                <a:extLst>
                  <a:ext uri="{0D108BD9-81ED-4DB2-BD59-A6C34878D82A}">
                    <a16:rowId xmlns:a16="http://schemas.microsoft.com/office/drawing/2014/main" val="1965698930"/>
                  </a:ext>
                </a:extLst>
              </a:tr>
              <a:tr h="48154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97959599"/>
                  </a:ext>
                </a:extLst>
              </a:tr>
              <a:tr h="48154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04721058"/>
                  </a:ext>
                </a:extLst>
              </a:tr>
              <a:tr h="48154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214273436"/>
                  </a:ext>
                </a:extLst>
              </a:tr>
              <a:tr h="48154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10012988"/>
                  </a:ext>
                </a:extLst>
              </a:tr>
              <a:tr h="48154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49907911"/>
                  </a:ext>
                </a:extLst>
              </a:tr>
              <a:tr h="48154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62030345"/>
                  </a:ext>
                </a:extLst>
              </a:tr>
              <a:tr h="48154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174794874"/>
                  </a:ext>
                </a:extLst>
              </a:tr>
            </a:tbl>
          </a:graphicData>
        </a:graphic>
      </p:graphicFrame>
    </p:spTree>
    <p:extLst>
      <p:ext uri="{BB962C8B-B14F-4D97-AF65-F5344CB8AC3E}">
        <p14:creationId xmlns:p14="http://schemas.microsoft.com/office/powerpoint/2010/main" val="1978433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a:extLst>
              <a:ext uri="{FF2B5EF4-FFF2-40B4-BE49-F238E27FC236}">
                <a16:creationId xmlns:a16="http://schemas.microsoft.com/office/drawing/2014/main" id="{CC6CDBAB-DDDA-48C3-9186-3ED7B93E922F}"/>
              </a:ext>
            </a:extLst>
          </p:cNvPr>
          <p:cNvSpPr txBox="1">
            <a:spLocks/>
          </p:cNvSpPr>
          <p:nvPr/>
        </p:nvSpPr>
        <p:spPr>
          <a:xfrm>
            <a:off x="217024" y="974360"/>
            <a:ext cx="2227462" cy="67055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200" dirty="0">
                <a:solidFill>
                  <a:schemeClr val="bg1"/>
                </a:solidFill>
              </a:rPr>
              <a:t>USE MAPS</a:t>
            </a:r>
          </a:p>
        </p:txBody>
      </p:sp>
      <p:sp>
        <p:nvSpPr>
          <p:cNvPr id="4" name="Shape 249">
            <a:extLst>
              <a:ext uri="{FF2B5EF4-FFF2-40B4-BE49-F238E27FC236}">
                <a16:creationId xmlns:a16="http://schemas.microsoft.com/office/drawing/2014/main" id="{EEF6BBBD-304F-482E-B2DE-5FC445612B63}"/>
              </a:ext>
            </a:extLst>
          </p:cNvPr>
          <p:cNvSpPr/>
          <p:nvPr/>
        </p:nvSpPr>
        <p:spPr>
          <a:xfrm>
            <a:off x="1168020" y="1380249"/>
            <a:ext cx="10689197" cy="509256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FC000"/>
          </a:solidFill>
          <a:ln>
            <a:noFill/>
          </a:ln>
        </p:spPr>
        <p:txBody>
          <a:bodyPr lIns="91425" tIns="91425" rIns="91425" bIns="91425" anchor="ctr" anchorCtr="0">
            <a:noAutofit/>
          </a:bodyPr>
          <a:lstStyle/>
          <a:p>
            <a:pPr lvl="0">
              <a:spcBef>
                <a:spcPts val="0"/>
              </a:spcBef>
              <a:buNone/>
            </a:pPr>
            <a:endParaRPr/>
          </a:p>
        </p:txBody>
      </p:sp>
      <p:sp>
        <p:nvSpPr>
          <p:cNvPr id="5" name="Shape 251">
            <a:extLst>
              <a:ext uri="{FF2B5EF4-FFF2-40B4-BE49-F238E27FC236}">
                <a16:creationId xmlns:a16="http://schemas.microsoft.com/office/drawing/2014/main" id="{F32FE3ED-8549-4B79-BFAA-45AB3E7AA1CE}"/>
              </a:ext>
            </a:extLst>
          </p:cNvPr>
          <p:cNvSpPr/>
          <p:nvPr/>
        </p:nvSpPr>
        <p:spPr>
          <a:xfrm>
            <a:off x="2444486" y="2325255"/>
            <a:ext cx="887166" cy="268297"/>
          </a:xfrm>
          <a:prstGeom prst="wedgeRectCallout">
            <a:avLst>
              <a:gd name="adj1" fmla="val -21428"/>
              <a:gd name="adj2" fmla="val 84287"/>
            </a:avLst>
          </a:prstGeom>
          <a:solidFill>
            <a:srgbClr val="00B0F0"/>
          </a:solidFill>
          <a:ln>
            <a:noFill/>
          </a:ln>
        </p:spPr>
        <p:txBody>
          <a:bodyPr lIns="91425" tIns="91425" rIns="91425" bIns="91425" anchor="ctr" anchorCtr="0">
            <a:noAutofit/>
          </a:bodyPr>
          <a:lstStyle/>
          <a:p>
            <a:pPr lvl="0">
              <a:spcBef>
                <a:spcPts val="0"/>
              </a:spcBef>
              <a:buNone/>
            </a:pPr>
            <a:r>
              <a:rPr lang="en" sz="1100" dirty="0">
                <a:solidFill>
                  <a:schemeClr val="bg1"/>
                </a:solidFill>
                <a:latin typeface="Dosis"/>
                <a:ea typeface="Dosis"/>
                <a:cs typeface="Dosis"/>
                <a:sym typeface="Dosis"/>
              </a:rPr>
              <a:t>OUR OFFICE</a:t>
            </a:r>
          </a:p>
        </p:txBody>
      </p:sp>
      <p:sp>
        <p:nvSpPr>
          <p:cNvPr id="6" name="Shape 253">
            <a:extLst>
              <a:ext uri="{FF2B5EF4-FFF2-40B4-BE49-F238E27FC236}">
                <a16:creationId xmlns:a16="http://schemas.microsoft.com/office/drawing/2014/main" id="{084B28DA-3948-4485-A99D-3E31466B74EB}"/>
              </a:ext>
            </a:extLst>
          </p:cNvPr>
          <p:cNvSpPr/>
          <p:nvPr/>
        </p:nvSpPr>
        <p:spPr>
          <a:xfrm rot="8100000">
            <a:off x="2259245" y="2772715"/>
            <a:ext cx="153458" cy="153458"/>
          </a:xfrm>
          <a:prstGeom prst="teardrop">
            <a:avLst>
              <a:gd name="adj" fmla="val 100000"/>
            </a:avLst>
          </a:prstGeom>
          <a:solidFill>
            <a:srgbClr val="00B0F0"/>
          </a:solidFill>
          <a:ln>
            <a:noFill/>
          </a:ln>
        </p:spPr>
        <p:txBody>
          <a:bodyPr lIns="91425" tIns="91425" rIns="91425" bIns="91425" anchor="ctr" anchorCtr="0">
            <a:noAutofit/>
          </a:bodyPr>
          <a:lstStyle/>
          <a:p>
            <a:pPr lvl="0">
              <a:spcBef>
                <a:spcPts val="0"/>
              </a:spcBef>
              <a:buNone/>
            </a:pPr>
            <a:endParaRPr/>
          </a:p>
        </p:txBody>
      </p:sp>
      <p:sp>
        <p:nvSpPr>
          <p:cNvPr id="7" name="Shape 254">
            <a:extLst>
              <a:ext uri="{FF2B5EF4-FFF2-40B4-BE49-F238E27FC236}">
                <a16:creationId xmlns:a16="http://schemas.microsoft.com/office/drawing/2014/main" id="{D30D3834-E72E-423B-84F7-A50FC9B8FF39}"/>
              </a:ext>
            </a:extLst>
          </p:cNvPr>
          <p:cNvSpPr/>
          <p:nvPr/>
        </p:nvSpPr>
        <p:spPr>
          <a:xfrm rot="8100000">
            <a:off x="3264850" y="4207701"/>
            <a:ext cx="153458" cy="153458"/>
          </a:xfrm>
          <a:prstGeom prst="teardrop">
            <a:avLst>
              <a:gd name="adj" fmla="val 100000"/>
            </a:avLst>
          </a:prstGeom>
          <a:solidFill>
            <a:srgbClr val="00B0F0"/>
          </a:solidFill>
          <a:ln>
            <a:noFill/>
          </a:ln>
        </p:spPr>
        <p:txBody>
          <a:bodyPr lIns="91425" tIns="91425" rIns="91425" bIns="91425" anchor="ctr" anchorCtr="0">
            <a:noAutofit/>
          </a:bodyPr>
          <a:lstStyle/>
          <a:p>
            <a:pPr lvl="0">
              <a:spcBef>
                <a:spcPts val="0"/>
              </a:spcBef>
              <a:buNone/>
            </a:pPr>
            <a:endParaRPr/>
          </a:p>
        </p:txBody>
      </p:sp>
      <p:sp>
        <p:nvSpPr>
          <p:cNvPr id="9" name="Shape 257">
            <a:extLst>
              <a:ext uri="{FF2B5EF4-FFF2-40B4-BE49-F238E27FC236}">
                <a16:creationId xmlns:a16="http://schemas.microsoft.com/office/drawing/2014/main" id="{126B7D61-8A36-4472-8881-C161A8D0C79A}"/>
              </a:ext>
            </a:extLst>
          </p:cNvPr>
          <p:cNvSpPr/>
          <p:nvPr/>
        </p:nvSpPr>
        <p:spPr>
          <a:xfrm rot="8100000">
            <a:off x="6287673" y="3657751"/>
            <a:ext cx="153458" cy="153458"/>
          </a:xfrm>
          <a:prstGeom prst="teardrop">
            <a:avLst>
              <a:gd name="adj" fmla="val 100000"/>
            </a:avLst>
          </a:prstGeom>
          <a:solidFill>
            <a:srgbClr val="00B0F0"/>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954880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82">
            <a:extLst>
              <a:ext uri="{FF2B5EF4-FFF2-40B4-BE49-F238E27FC236}">
                <a16:creationId xmlns:a16="http://schemas.microsoft.com/office/drawing/2014/main" id="{A5C3CD65-9643-48BD-AAA1-22F5A88D0211}"/>
              </a:ext>
            </a:extLst>
          </p:cNvPr>
          <p:cNvSpPr txBox="1">
            <a:spLocks/>
          </p:cNvSpPr>
          <p:nvPr/>
        </p:nvSpPr>
        <p:spPr>
          <a:xfrm>
            <a:off x="268848" y="314793"/>
            <a:ext cx="2152896" cy="2109487"/>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400" dirty="0">
                <a:solidFill>
                  <a:schemeClr val="bg1"/>
                </a:solidFill>
              </a:rPr>
              <a:t>OUR PROCESS IS </a:t>
            </a:r>
            <a:r>
              <a:rPr lang="en-US" sz="3400" dirty="0">
                <a:solidFill>
                  <a:schemeClr val="bg1"/>
                </a:solidFill>
              </a:rPr>
              <a:t>SIMPLE</a:t>
            </a:r>
            <a:endParaRPr lang="en" sz="3400" dirty="0">
              <a:solidFill>
                <a:schemeClr val="bg1"/>
              </a:solidFill>
            </a:endParaRPr>
          </a:p>
        </p:txBody>
      </p:sp>
      <p:graphicFrame>
        <p:nvGraphicFramePr>
          <p:cNvPr id="3" name="Diagram 2">
            <a:extLst>
              <a:ext uri="{FF2B5EF4-FFF2-40B4-BE49-F238E27FC236}">
                <a16:creationId xmlns:a16="http://schemas.microsoft.com/office/drawing/2014/main" id="{C003677C-B570-4D28-AEC2-DED7881A8926}"/>
              </a:ext>
            </a:extLst>
          </p:cNvPr>
          <p:cNvGraphicFramePr/>
          <p:nvPr>
            <p:extLst>
              <p:ext uri="{D42A27DB-BD31-4B8C-83A1-F6EECF244321}">
                <p14:modId xmlns:p14="http://schemas.microsoft.com/office/powerpoint/2010/main" val="4224306961"/>
              </p:ext>
            </p:extLst>
          </p:nvPr>
        </p:nvGraphicFramePr>
        <p:xfrm>
          <a:off x="2376774" y="599608"/>
          <a:ext cx="8566046" cy="5909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9368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BD4BC4F2-0CCA-436A-BA31-E5D00234480F}"/>
              </a:ext>
            </a:extLst>
          </p:cNvPr>
          <p:cNvSpPr txBox="1">
            <a:spLocks/>
          </p:cNvSpPr>
          <p:nvPr/>
        </p:nvSpPr>
        <p:spPr>
          <a:xfrm>
            <a:off x="1386624" y="2493306"/>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solidFill>
                  <a:schemeClr val="bg1"/>
                </a:solidFill>
                <a:latin typeface="+mj-lt"/>
                <a:ea typeface="Muli"/>
                <a:cs typeface="Muli"/>
                <a:sym typeface="Muli"/>
              </a:rPr>
              <a:t>	WEBSITE PROJECT</a:t>
            </a:r>
          </a:p>
          <a:p>
            <a:pPr>
              <a:spcBef>
                <a:spcPts val="0"/>
              </a:spcBef>
              <a:buFont typeface="Arial" panose="020B0604020202020204" pitchFamily="34" charset="0"/>
              <a:buNone/>
            </a:pPr>
            <a:endParaRPr lang="en-US" sz="2000" b="1" dirty="0">
              <a:solidFill>
                <a:schemeClr val="bg1"/>
              </a:solidFill>
              <a:latin typeface="Muli"/>
              <a:ea typeface="Muli"/>
              <a:cs typeface="Muli"/>
              <a:sym typeface="Muli"/>
            </a:endParaRPr>
          </a:p>
          <a:p>
            <a:pPr algn="just">
              <a:spcBef>
                <a:spcPts val="0"/>
              </a:spcBef>
              <a:buNone/>
            </a:pPr>
            <a:r>
              <a:rPr lang="en-US" sz="2000" dirty="0">
                <a:solidFill>
                  <a:schemeClr val="bg1"/>
                </a:solidFill>
                <a:latin typeface="Muli"/>
                <a:ea typeface="Muli"/>
                <a:cs typeface="Muli"/>
                <a:sym typeface="Muli"/>
              </a:rPr>
              <a:t>	</a:t>
            </a:r>
            <a:r>
              <a:rPr lang="en-US" sz="16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r>
              <a:rPr lang="en-US" sz="2000" dirty="0">
                <a:solidFill>
                  <a:schemeClr val="bg1"/>
                </a:solidFill>
                <a:ea typeface="Muli"/>
                <a:cs typeface="Muli"/>
                <a:sym typeface="Muli"/>
              </a:rPr>
              <a:t>.</a:t>
            </a:r>
          </a:p>
          <a:p>
            <a:pPr>
              <a:spcBef>
                <a:spcPts val="0"/>
              </a:spcBef>
              <a:buNone/>
            </a:pPr>
            <a:endParaRPr lang="en-US" sz="2000" dirty="0">
              <a:solidFill>
                <a:schemeClr val="bg1"/>
              </a:solidFill>
              <a:ea typeface="Muli"/>
              <a:cs typeface="Muli"/>
              <a:sym typeface="Muli"/>
            </a:endParaRPr>
          </a:p>
          <a:p>
            <a:pPr>
              <a:spcBef>
                <a:spcPts val="0"/>
              </a:spcBef>
              <a:buFont typeface="Arial" panose="020B0604020202020204" pitchFamily="34" charset="0"/>
              <a:buNone/>
            </a:pPr>
            <a:endParaRPr lang="en-US" sz="2000" dirty="0">
              <a:solidFill>
                <a:schemeClr val="bg1"/>
              </a:solidFill>
              <a:ea typeface="Muli"/>
              <a:cs typeface="Muli"/>
              <a:sym typeface="Muli"/>
            </a:endParaRPr>
          </a:p>
        </p:txBody>
      </p:sp>
      <p:sp>
        <p:nvSpPr>
          <p:cNvPr id="3" name="Shape 415">
            <a:extLst>
              <a:ext uri="{FF2B5EF4-FFF2-40B4-BE49-F238E27FC236}">
                <a16:creationId xmlns:a16="http://schemas.microsoft.com/office/drawing/2014/main" id="{7BB4D481-51FE-484F-899B-41ED22833215}"/>
              </a:ext>
            </a:extLst>
          </p:cNvPr>
          <p:cNvSpPr/>
          <p:nvPr/>
        </p:nvSpPr>
        <p:spPr>
          <a:xfrm>
            <a:off x="6126264" y="1810933"/>
            <a:ext cx="5348539" cy="416389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chemeClr val="accen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Shape 417">
            <a:extLst>
              <a:ext uri="{FF2B5EF4-FFF2-40B4-BE49-F238E27FC236}">
                <a16:creationId xmlns:a16="http://schemas.microsoft.com/office/drawing/2014/main" id="{371AF527-4330-4164-A44B-4165A70A89C2}"/>
              </a:ext>
            </a:extLst>
          </p:cNvPr>
          <p:cNvSpPr/>
          <p:nvPr/>
        </p:nvSpPr>
        <p:spPr>
          <a:xfrm>
            <a:off x="6339502" y="2043294"/>
            <a:ext cx="4908425" cy="3114229"/>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2585419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4">
            <a:extLst>
              <a:ext uri="{FF2B5EF4-FFF2-40B4-BE49-F238E27FC236}">
                <a16:creationId xmlns:a16="http://schemas.microsoft.com/office/drawing/2014/main" id="{61099EB1-3A84-4513-A581-6F4A093D9F73}"/>
              </a:ext>
            </a:extLst>
          </p:cNvPr>
          <p:cNvSpPr/>
          <p:nvPr/>
        </p:nvSpPr>
        <p:spPr>
          <a:xfrm>
            <a:off x="7294871" y="462414"/>
            <a:ext cx="2956846" cy="593316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FFFFF"/>
          </a:solidFill>
          <a:ln w="9525" cap="flat"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 name="Shape 396">
            <a:extLst>
              <a:ext uri="{FF2B5EF4-FFF2-40B4-BE49-F238E27FC236}">
                <a16:creationId xmlns:a16="http://schemas.microsoft.com/office/drawing/2014/main" id="{D2C0D744-53A9-43DA-B86A-04C74020764F}"/>
              </a:ext>
            </a:extLst>
          </p:cNvPr>
          <p:cNvSpPr/>
          <p:nvPr/>
        </p:nvSpPr>
        <p:spPr>
          <a:xfrm>
            <a:off x="7422699" y="978946"/>
            <a:ext cx="2701190" cy="4782119"/>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000">
                <a:solidFill>
                  <a:srgbClr val="FFFFFF"/>
                </a:solidFill>
                <a:latin typeface="Muli"/>
                <a:ea typeface="Muli"/>
                <a:cs typeface="Muli"/>
                <a:sym typeface="Muli"/>
              </a:rPr>
              <a:t>Place your screenshot here</a:t>
            </a:r>
          </a:p>
        </p:txBody>
      </p:sp>
      <p:sp>
        <p:nvSpPr>
          <p:cNvPr id="4" name="Shape 395">
            <a:extLst>
              <a:ext uri="{FF2B5EF4-FFF2-40B4-BE49-F238E27FC236}">
                <a16:creationId xmlns:a16="http://schemas.microsoft.com/office/drawing/2014/main" id="{E96B349C-FDF3-4949-BFAD-2FA74B806E60}"/>
              </a:ext>
            </a:extLst>
          </p:cNvPr>
          <p:cNvSpPr txBox="1">
            <a:spLocks/>
          </p:cNvSpPr>
          <p:nvPr/>
        </p:nvSpPr>
        <p:spPr>
          <a:xfrm>
            <a:off x="1596486" y="2523287"/>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solidFill>
                  <a:schemeClr val="bg1"/>
                </a:solidFill>
                <a:latin typeface="+mj-lt"/>
                <a:ea typeface="Muli"/>
                <a:cs typeface="Muli"/>
                <a:sym typeface="Muli"/>
              </a:rPr>
              <a:t>	ANDROID PROJECT</a:t>
            </a:r>
          </a:p>
          <a:p>
            <a:pPr>
              <a:spcBef>
                <a:spcPts val="0"/>
              </a:spcBef>
              <a:buFont typeface="Arial" panose="020B0604020202020204" pitchFamily="34" charset="0"/>
              <a:buNone/>
            </a:pPr>
            <a:endParaRPr lang="en-US" sz="2000" b="1" dirty="0">
              <a:solidFill>
                <a:schemeClr val="bg1"/>
              </a:solidFill>
              <a:latin typeface="Muli"/>
              <a:ea typeface="Muli"/>
              <a:cs typeface="Muli"/>
              <a:sym typeface="Muli"/>
            </a:endParaRPr>
          </a:p>
          <a:p>
            <a:pPr algn="just">
              <a:spcBef>
                <a:spcPts val="0"/>
              </a:spcBef>
              <a:buNone/>
            </a:pPr>
            <a:r>
              <a:rPr lang="en-US" sz="2000" dirty="0">
                <a:solidFill>
                  <a:schemeClr val="bg1"/>
                </a:solidFill>
                <a:latin typeface="Muli"/>
                <a:ea typeface="Muli"/>
                <a:cs typeface="Muli"/>
                <a:sym typeface="Muli"/>
              </a:rPr>
              <a:t>	</a:t>
            </a:r>
            <a:r>
              <a:rPr lang="en-US" sz="16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solidFill>
                <a:schemeClr val="bg1"/>
              </a:solidFill>
              <a:ea typeface="Muli"/>
              <a:cs typeface="Muli"/>
              <a:sym typeface="Muli"/>
            </a:endParaRPr>
          </a:p>
          <a:p>
            <a:pPr>
              <a:spcBef>
                <a:spcPts val="0"/>
              </a:spcBef>
              <a:buFont typeface="Arial" panose="020B0604020202020204" pitchFamily="34" charset="0"/>
              <a:buNone/>
            </a:pPr>
            <a:endParaRPr lang="en-US" sz="2000" dirty="0">
              <a:solidFill>
                <a:schemeClr val="bg1"/>
              </a:solidFill>
              <a:ea typeface="Muli"/>
              <a:cs typeface="Muli"/>
              <a:sym typeface="Muli"/>
            </a:endParaRPr>
          </a:p>
        </p:txBody>
      </p:sp>
    </p:spTree>
    <p:extLst>
      <p:ext uri="{BB962C8B-B14F-4D97-AF65-F5344CB8AC3E}">
        <p14:creationId xmlns:p14="http://schemas.microsoft.com/office/powerpoint/2010/main" val="2032729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14D2A603-EFEC-426E-93D8-5373F180036F}"/>
              </a:ext>
            </a:extLst>
          </p:cNvPr>
          <p:cNvSpPr txBox="1">
            <a:spLocks/>
          </p:cNvSpPr>
          <p:nvPr/>
        </p:nvSpPr>
        <p:spPr>
          <a:xfrm>
            <a:off x="1596486" y="2523287"/>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solidFill>
                  <a:schemeClr val="bg1"/>
                </a:solidFill>
                <a:latin typeface="+mj-lt"/>
                <a:ea typeface="Muli"/>
                <a:cs typeface="Muli"/>
                <a:sym typeface="Muli"/>
              </a:rPr>
              <a:t>	iPhone PROJECT</a:t>
            </a:r>
          </a:p>
          <a:p>
            <a:pPr>
              <a:spcBef>
                <a:spcPts val="0"/>
              </a:spcBef>
              <a:buFont typeface="Arial" panose="020B0604020202020204" pitchFamily="34" charset="0"/>
              <a:buNone/>
            </a:pPr>
            <a:endParaRPr lang="en-US" sz="2000" b="1" dirty="0">
              <a:solidFill>
                <a:schemeClr val="bg1"/>
              </a:solidFill>
              <a:latin typeface="Muli"/>
              <a:ea typeface="Muli"/>
              <a:cs typeface="Muli"/>
              <a:sym typeface="Muli"/>
            </a:endParaRPr>
          </a:p>
          <a:p>
            <a:pPr algn="just">
              <a:spcBef>
                <a:spcPts val="0"/>
              </a:spcBef>
              <a:buNone/>
            </a:pPr>
            <a:r>
              <a:rPr lang="en-US" sz="2000" dirty="0">
                <a:solidFill>
                  <a:schemeClr val="bg1"/>
                </a:solidFill>
                <a:latin typeface="Muli"/>
                <a:ea typeface="Muli"/>
                <a:cs typeface="Muli"/>
                <a:sym typeface="Muli"/>
              </a:rPr>
              <a:t>	</a:t>
            </a:r>
            <a:r>
              <a:rPr lang="en-US" sz="16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solidFill>
                <a:schemeClr val="bg1"/>
              </a:solidFill>
              <a:ea typeface="Muli"/>
              <a:cs typeface="Muli"/>
              <a:sym typeface="Muli"/>
            </a:endParaRPr>
          </a:p>
          <a:p>
            <a:pPr>
              <a:spcBef>
                <a:spcPts val="0"/>
              </a:spcBef>
              <a:buFont typeface="Arial" panose="020B0604020202020204" pitchFamily="34" charset="0"/>
              <a:buNone/>
            </a:pPr>
            <a:endParaRPr lang="en-US" sz="2000" dirty="0">
              <a:solidFill>
                <a:schemeClr val="bg1"/>
              </a:solidFill>
              <a:ea typeface="Muli"/>
              <a:cs typeface="Muli"/>
              <a:sym typeface="Muli"/>
            </a:endParaRPr>
          </a:p>
        </p:txBody>
      </p:sp>
      <p:sp>
        <p:nvSpPr>
          <p:cNvPr id="3" name="Shape 401">
            <a:extLst>
              <a:ext uri="{FF2B5EF4-FFF2-40B4-BE49-F238E27FC236}">
                <a16:creationId xmlns:a16="http://schemas.microsoft.com/office/drawing/2014/main" id="{999B5A33-EF3E-4F80-B5D5-F6E94C009FF7}"/>
              </a:ext>
            </a:extLst>
          </p:cNvPr>
          <p:cNvSpPr/>
          <p:nvPr/>
        </p:nvSpPr>
        <p:spPr>
          <a:xfrm>
            <a:off x="7415903" y="540151"/>
            <a:ext cx="2755643" cy="5799051"/>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Shape 403">
            <a:extLst>
              <a:ext uri="{FF2B5EF4-FFF2-40B4-BE49-F238E27FC236}">
                <a16:creationId xmlns:a16="http://schemas.microsoft.com/office/drawing/2014/main" id="{0415E6F6-E608-4722-A630-60F56807A3E6}"/>
              </a:ext>
            </a:extLst>
          </p:cNvPr>
          <p:cNvSpPr/>
          <p:nvPr/>
        </p:nvSpPr>
        <p:spPr>
          <a:xfrm>
            <a:off x="7616719" y="1366235"/>
            <a:ext cx="2354010" cy="4146881"/>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3653476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F3E634A1-32C0-4237-BDC7-D8799CE1599C}"/>
              </a:ext>
            </a:extLst>
          </p:cNvPr>
          <p:cNvSpPr txBox="1">
            <a:spLocks/>
          </p:cNvSpPr>
          <p:nvPr/>
        </p:nvSpPr>
        <p:spPr>
          <a:xfrm>
            <a:off x="1596486" y="2523287"/>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solidFill>
                  <a:schemeClr val="bg1"/>
                </a:solidFill>
                <a:latin typeface="+mj-lt"/>
                <a:ea typeface="Muli"/>
                <a:cs typeface="Muli"/>
                <a:sym typeface="Muli"/>
              </a:rPr>
              <a:t>	TABLET PROJECT</a:t>
            </a:r>
          </a:p>
          <a:p>
            <a:pPr>
              <a:spcBef>
                <a:spcPts val="0"/>
              </a:spcBef>
              <a:buFont typeface="Arial" panose="020B0604020202020204" pitchFamily="34" charset="0"/>
              <a:buNone/>
            </a:pPr>
            <a:endParaRPr lang="en-US" sz="2000" b="1" dirty="0">
              <a:solidFill>
                <a:schemeClr val="bg1"/>
              </a:solidFill>
              <a:latin typeface="Muli"/>
              <a:ea typeface="Muli"/>
              <a:cs typeface="Muli"/>
              <a:sym typeface="Muli"/>
            </a:endParaRPr>
          </a:p>
          <a:p>
            <a:pPr algn="just">
              <a:spcBef>
                <a:spcPts val="0"/>
              </a:spcBef>
              <a:buNone/>
            </a:pPr>
            <a:r>
              <a:rPr lang="en-US" sz="2000" dirty="0">
                <a:solidFill>
                  <a:schemeClr val="bg1"/>
                </a:solidFill>
                <a:latin typeface="Muli"/>
                <a:ea typeface="Muli"/>
                <a:cs typeface="Muli"/>
                <a:sym typeface="Muli"/>
              </a:rPr>
              <a:t>	</a:t>
            </a:r>
            <a:r>
              <a:rPr lang="en-US" sz="16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solidFill>
                <a:schemeClr val="bg1"/>
              </a:solidFill>
              <a:ea typeface="Muli"/>
              <a:cs typeface="Muli"/>
              <a:sym typeface="Muli"/>
            </a:endParaRPr>
          </a:p>
          <a:p>
            <a:pPr>
              <a:spcBef>
                <a:spcPts val="0"/>
              </a:spcBef>
              <a:buFont typeface="Arial" panose="020B0604020202020204" pitchFamily="34" charset="0"/>
              <a:buNone/>
            </a:pPr>
            <a:endParaRPr lang="en-US" sz="2000" dirty="0">
              <a:solidFill>
                <a:schemeClr val="bg1"/>
              </a:solidFill>
              <a:ea typeface="Muli"/>
              <a:cs typeface="Muli"/>
              <a:sym typeface="Muli"/>
            </a:endParaRPr>
          </a:p>
        </p:txBody>
      </p:sp>
      <p:sp>
        <p:nvSpPr>
          <p:cNvPr id="3" name="Shape 408">
            <a:extLst>
              <a:ext uri="{FF2B5EF4-FFF2-40B4-BE49-F238E27FC236}">
                <a16:creationId xmlns:a16="http://schemas.microsoft.com/office/drawing/2014/main" id="{D2C6EFBD-1447-4E4D-B04E-F8CD2CC6DD73}"/>
              </a:ext>
            </a:extLst>
          </p:cNvPr>
          <p:cNvSpPr/>
          <p:nvPr/>
        </p:nvSpPr>
        <p:spPr>
          <a:xfrm>
            <a:off x="6607408" y="787314"/>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FFFFF"/>
          </a:solidFill>
          <a:ln w="9525" cap="flat" cmpd="sng">
            <a:solidFill>
              <a:srgbClr val="FFC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Shape 410">
            <a:extLst>
              <a:ext uri="{FF2B5EF4-FFF2-40B4-BE49-F238E27FC236}">
                <a16:creationId xmlns:a16="http://schemas.microsoft.com/office/drawing/2014/main" id="{5B8CB9C5-D129-4E05-8296-0CCF489C6DF5}"/>
              </a:ext>
            </a:extLst>
          </p:cNvPr>
          <p:cNvSpPr/>
          <p:nvPr/>
        </p:nvSpPr>
        <p:spPr>
          <a:xfrm>
            <a:off x="6885197" y="1296649"/>
            <a:ext cx="3357035" cy="4494662"/>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3208994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Shape 633">
            <a:extLst>
              <a:ext uri="{FF2B5EF4-FFF2-40B4-BE49-F238E27FC236}">
                <a16:creationId xmlns:a16="http://schemas.microsoft.com/office/drawing/2014/main" id="{56E60153-1F27-4BA6-AB35-0C76FB9336E8}"/>
              </a:ext>
            </a:extLst>
          </p:cNvPr>
          <p:cNvSpPr txBox="1"/>
          <p:nvPr/>
        </p:nvSpPr>
        <p:spPr>
          <a:xfrm>
            <a:off x="379628" y="87046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Raleway" panose="020B0503030101060003" pitchFamily="34" charset="0"/>
                <a:ea typeface="Bitter"/>
                <a:cs typeface="Bitter"/>
                <a:sym typeface="Bitter"/>
              </a:rPr>
              <a:t>Editable Icons</a:t>
            </a:r>
            <a:r>
              <a:rPr lang="en" sz="1200" dirty="0">
                <a:solidFill>
                  <a:schemeClr val="bg1"/>
                </a:solidFill>
                <a:latin typeface="Raleway" panose="020B0503030101060003" pitchFamily="34" charset="0"/>
                <a:ea typeface="Bitter"/>
                <a:cs typeface="Bitter"/>
                <a:sym typeface="Bitter"/>
              </a:rPr>
              <a:t>. </a:t>
            </a:r>
          </a:p>
          <a:p>
            <a:pPr lvl="0" rtl="0">
              <a:spcBef>
                <a:spcPts val="0"/>
              </a:spcBef>
              <a:buClr>
                <a:schemeClr val="dk1"/>
              </a:buClr>
              <a:buFont typeface="Arial"/>
              <a:buNone/>
            </a:pPr>
            <a:endParaRPr sz="1200" dirty="0">
              <a:solidFill>
                <a:schemeClr val="bg1"/>
              </a:solidFill>
              <a:latin typeface="Raleway" panose="020B0503030101060003" pitchFamily="34" charset="0"/>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Raleway" panose="020B0503030101060003" pitchFamily="34" charset="0"/>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Raleway" panose="020B0503030101060003" pitchFamily="34" charset="0"/>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Raleway" panose="020B0503030101060003" pitchFamily="34" charset="0"/>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Raleway" panose="020B0503030101060003" pitchFamily="34" charset="0"/>
                <a:ea typeface="Bitter"/>
                <a:cs typeface="Bitter"/>
                <a:sym typeface="Bitter"/>
              </a:rPr>
              <a:t>Change line color, width and style.</a:t>
            </a:r>
          </a:p>
          <a:p>
            <a:pPr lvl="0" rtl="0">
              <a:spcBef>
                <a:spcPts val="0"/>
              </a:spcBef>
              <a:buNone/>
            </a:pPr>
            <a:endParaRPr sz="1200" dirty="0">
              <a:solidFill>
                <a:schemeClr val="bg1"/>
              </a:solidFill>
              <a:latin typeface="Raleway" panose="020B0503030101060003" pitchFamily="34" charset="0"/>
              <a:ea typeface="Bitter"/>
              <a:cs typeface="Bitter"/>
              <a:sym typeface="Bitter"/>
            </a:endParaRPr>
          </a:p>
          <a:p>
            <a:pPr lvl="0" rtl="0">
              <a:spcBef>
                <a:spcPts val="0"/>
              </a:spcBef>
              <a:buNone/>
            </a:pPr>
            <a:r>
              <a:rPr lang="en" sz="1200" dirty="0">
                <a:solidFill>
                  <a:schemeClr val="bg1"/>
                </a:solidFill>
                <a:latin typeface="Raleway" panose="020B0503030101060003" pitchFamily="34" charset="0"/>
                <a:ea typeface="Bitter"/>
                <a:cs typeface="Bitter"/>
                <a:sym typeface="Bitter"/>
              </a:rPr>
              <a:t>Isn’t that AW</a:t>
            </a:r>
            <a:r>
              <a:rPr lang="en-US" sz="1200" dirty="0">
                <a:solidFill>
                  <a:schemeClr val="bg1"/>
                </a:solidFill>
                <a:latin typeface="Raleway" panose="020B0503030101060003" pitchFamily="34" charset="0"/>
                <a:ea typeface="Bitter"/>
                <a:cs typeface="Bitter"/>
                <a:sym typeface="Bitter"/>
              </a:rPr>
              <a:t>E</a:t>
            </a:r>
            <a:r>
              <a:rPr lang="en" sz="1200" dirty="0">
                <a:solidFill>
                  <a:schemeClr val="bg1"/>
                </a:solidFill>
                <a:latin typeface="Raleway" panose="020B0503030101060003" pitchFamily="34" charset="0"/>
                <a:ea typeface="Bitter"/>
                <a:cs typeface="Bitter"/>
                <a:sym typeface="Bitter"/>
              </a:rPr>
              <a:t>SOME !!!</a:t>
            </a:r>
          </a:p>
          <a:p>
            <a:pPr lvl="0" rtl="0">
              <a:spcBef>
                <a:spcPts val="0"/>
              </a:spcBef>
              <a:buNone/>
            </a:pPr>
            <a:endParaRPr lang="en" sz="1200" dirty="0">
              <a:solidFill>
                <a:schemeClr val="bg1"/>
              </a:solidFill>
              <a:latin typeface="Raleway" panose="020B0503030101060003" pitchFamily="34" charset="0"/>
              <a:ea typeface="Bitter"/>
              <a:cs typeface="Bitter"/>
              <a:sym typeface="Bitter"/>
            </a:endParaRPr>
          </a:p>
          <a:p>
            <a:pPr lvl="0" rtl="0">
              <a:spcBef>
                <a:spcPts val="0"/>
              </a:spcBef>
              <a:buNone/>
            </a:pPr>
            <a:endParaRPr sz="1200" dirty="0">
              <a:solidFill>
                <a:schemeClr val="bg1"/>
              </a:solidFill>
              <a:latin typeface="Raleway" panose="020B0503030101060003" pitchFamily="34" charset="0"/>
              <a:ea typeface="Bitter"/>
              <a:cs typeface="Bitter"/>
              <a:sym typeface="Bitter"/>
            </a:endParaRPr>
          </a:p>
          <a:p>
            <a:pPr lvl="0" rtl="0">
              <a:spcBef>
                <a:spcPts val="0"/>
              </a:spcBef>
              <a:buClr>
                <a:schemeClr val="dk1"/>
              </a:buClr>
              <a:buFont typeface="Arial"/>
              <a:buNone/>
            </a:pPr>
            <a:endParaRPr sz="1200" dirty="0">
              <a:solidFill>
                <a:schemeClr val="bg1"/>
              </a:solidFill>
              <a:latin typeface="Raleway" panose="020B0503030101060003" pitchFamily="34" charset="0"/>
              <a:ea typeface="Bitter"/>
              <a:cs typeface="Bitter"/>
              <a:sym typeface="Bitter"/>
            </a:endParaRPr>
          </a:p>
          <a:p>
            <a:pPr lvl="0" rtl="0">
              <a:spcBef>
                <a:spcPts val="0"/>
              </a:spcBef>
              <a:buNone/>
            </a:pPr>
            <a:endParaRPr sz="1200" dirty="0">
              <a:solidFill>
                <a:schemeClr val="bg1"/>
              </a:solidFill>
              <a:latin typeface="Raleway" panose="020B0503030101060003" pitchFamily="34" charset="0"/>
              <a:ea typeface="Bitter"/>
              <a:cs typeface="Bitter"/>
              <a:sym typeface="Bitter"/>
            </a:endParaRPr>
          </a:p>
        </p:txBody>
      </p:sp>
      <p:sp>
        <p:nvSpPr>
          <p:cNvPr id="3" name="Shape 633">
            <a:extLst>
              <a:ext uri="{FF2B5EF4-FFF2-40B4-BE49-F238E27FC236}">
                <a16:creationId xmlns:a16="http://schemas.microsoft.com/office/drawing/2014/main" id="{CE833E86-CDF6-40D3-8502-0AC5603CF4F5}"/>
              </a:ext>
            </a:extLst>
          </p:cNvPr>
          <p:cNvSpPr txBox="1"/>
          <p:nvPr/>
        </p:nvSpPr>
        <p:spPr>
          <a:xfrm>
            <a:off x="223333" y="38369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Raleway" panose="020B0503030101060003" pitchFamily="34" charset="0"/>
                <a:ea typeface="Bitter"/>
                <a:cs typeface="Bitter"/>
                <a:sym typeface="Bitter"/>
              </a:rPr>
              <a:t>ENJOY THESE EDITABLE ICONS</a:t>
            </a:r>
            <a:endParaRPr lang="en" dirty="0">
              <a:solidFill>
                <a:schemeClr val="bg1"/>
              </a:solidFill>
              <a:latin typeface="Raleway" panose="020B0503030101060003" pitchFamily="34" charset="0"/>
              <a:ea typeface="Bitter"/>
              <a:cs typeface="Bitter"/>
              <a:sym typeface="Bitter"/>
            </a:endParaRPr>
          </a:p>
          <a:p>
            <a:pPr lvl="0" rtl="0">
              <a:spcBef>
                <a:spcPts val="0"/>
              </a:spcBef>
              <a:buNone/>
            </a:pPr>
            <a:endParaRPr dirty="0">
              <a:solidFill>
                <a:schemeClr val="bg1"/>
              </a:solidFill>
              <a:latin typeface="Raleway" panose="020B0503030101060003" pitchFamily="34" charset="0"/>
              <a:ea typeface="Bitter"/>
              <a:cs typeface="Bitter"/>
              <a:sym typeface="Bitter"/>
            </a:endParaRPr>
          </a:p>
          <a:p>
            <a:pPr lvl="0" rtl="0">
              <a:spcBef>
                <a:spcPts val="0"/>
              </a:spcBef>
              <a:buClr>
                <a:schemeClr val="dk1"/>
              </a:buClr>
              <a:buFont typeface="Arial"/>
              <a:buNone/>
            </a:pPr>
            <a:endParaRPr dirty="0">
              <a:solidFill>
                <a:schemeClr val="bg1"/>
              </a:solidFill>
              <a:latin typeface="Raleway" panose="020B0503030101060003" pitchFamily="34" charset="0"/>
              <a:ea typeface="Bitter"/>
              <a:cs typeface="Bitter"/>
              <a:sym typeface="Bitter"/>
            </a:endParaRPr>
          </a:p>
          <a:p>
            <a:pPr lvl="0" rtl="0">
              <a:spcBef>
                <a:spcPts val="0"/>
              </a:spcBef>
              <a:buNone/>
            </a:pPr>
            <a:endParaRPr dirty="0">
              <a:solidFill>
                <a:schemeClr val="bg1"/>
              </a:solidFill>
              <a:latin typeface="Raleway" panose="020B0503030101060003" pitchFamily="34" charset="0"/>
              <a:ea typeface="Bitter"/>
              <a:cs typeface="Bitter"/>
              <a:sym typeface="Bitter"/>
            </a:endParaRPr>
          </a:p>
        </p:txBody>
      </p:sp>
      <p:sp>
        <p:nvSpPr>
          <p:cNvPr id="4" name="Rectangle 3">
            <a:extLst>
              <a:ext uri="{FF2B5EF4-FFF2-40B4-BE49-F238E27FC236}">
                <a16:creationId xmlns:a16="http://schemas.microsoft.com/office/drawing/2014/main" id="{25AAAE20-56E0-48D9-9787-CC3C72CC1CF1}"/>
              </a:ext>
            </a:extLst>
          </p:cNvPr>
          <p:cNvSpPr/>
          <p:nvPr/>
        </p:nvSpPr>
        <p:spPr>
          <a:xfrm>
            <a:off x="671924" y="6223760"/>
            <a:ext cx="10848153" cy="584775"/>
          </a:xfrm>
          <a:prstGeom prst="rect">
            <a:avLst/>
          </a:prstGeom>
        </p:spPr>
        <p:txBody>
          <a:bodyPr wrap="square">
            <a:spAutoFit/>
          </a:bodyPr>
          <a:lstStyle/>
          <a:p>
            <a:pPr algn="ctr"/>
            <a:r>
              <a:rPr lang="en-US" sz="1600" dirty="0">
                <a:solidFill>
                  <a:schemeClr val="bg1"/>
                </a:solidFill>
              </a:rPr>
              <a:t>Special thanks and credits  to: Freepik.com  |   Unsplash.com  |   Pixaby.com   |   Slidescarnival.com  </a:t>
            </a:r>
          </a:p>
          <a:p>
            <a:pPr algn="ctr"/>
            <a:r>
              <a:rPr lang="en-US" sz="1600" dirty="0">
                <a:solidFill>
                  <a:schemeClr val="bg1"/>
                </a:solidFill>
              </a:rPr>
              <a:t>Without these wonderful websites it would have been impossible to make these presentation templates for you guys.</a:t>
            </a:r>
          </a:p>
        </p:txBody>
      </p:sp>
      <p:grpSp>
        <p:nvGrpSpPr>
          <p:cNvPr id="6" name="Shape 616">
            <a:extLst>
              <a:ext uri="{FF2B5EF4-FFF2-40B4-BE49-F238E27FC236}">
                <a16:creationId xmlns:a16="http://schemas.microsoft.com/office/drawing/2014/main" id="{A8AE2869-C3D9-4DBC-BB8E-C51DF98E2E70}"/>
              </a:ext>
            </a:extLst>
          </p:cNvPr>
          <p:cNvGrpSpPr/>
          <p:nvPr/>
        </p:nvGrpSpPr>
        <p:grpSpPr>
          <a:xfrm>
            <a:off x="4391387" y="248782"/>
            <a:ext cx="455860" cy="594638"/>
            <a:chOff x="590250" y="244200"/>
            <a:chExt cx="407975" cy="532175"/>
          </a:xfrm>
        </p:grpSpPr>
        <p:sp>
          <p:nvSpPr>
            <p:cNvPr id="427" name="Shape 617">
              <a:extLst>
                <a:ext uri="{FF2B5EF4-FFF2-40B4-BE49-F238E27FC236}">
                  <a16:creationId xmlns:a16="http://schemas.microsoft.com/office/drawing/2014/main" id="{620C4FEB-96E5-4A37-9244-62638ABD3F94}"/>
                </a:ext>
              </a:extLst>
            </p:cNvPr>
            <p:cNvSpPr/>
            <p:nvPr/>
          </p:nvSpPr>
          <p:spPr>
            <a:xfrm>
              <a:off x="623125" y="313625"/>
              <a:ext cx="375100" cy="462750"/>
            </a:xfrm>
            <a:custGeom>
              <a:avLst/>
              <a:gdLst/>
              <a:ahLst/>
              <a:cxnLst/>
              <a:rect l="0" t="0" r="0" b="0"/>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8" name="Shape 618">
              <a:extLst>
                <a:ext uri="{FF2B5EF4-FFF2-40B4-BE49-F238E27FC236}">
                  <a16:creationId xmlns:a16="http://schemas.microsoft.com/office/drawing/2014/main" id="{0C886F6A-2019-4C03-870A-0F9C49799042}"/>
                </a:ext>
              </a:extLst>
            </p:cNvPr>
            <p:cNvSpPr/>
            <p:nvPr/>
          </p:nvSpPr>
          <p:spPr>
            <a:xfrm>
              <a:off x="590250" y="269775"/>
              <a:ext cx="377525" cy="462775"/>
            </a:xfrm>
            <a:custGeom>
              <a:avLst/>
              <a:gdLst/>
              <a:ahLst/>
              <a:cxnLst/>
              <a:rect l="0" t="0" r="0" b="0"/>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9" name="Shape 619">
              <a:extLst>
                <a:ext uri="{FF2B5EF4-FFF2-40B4-BE49-F238E27FC236}">
                  <a16:creationId xmlns:a16="http://schemas.microsoft.com/office/drawing/2014/main" id="{1C2DEE2E-E9A6-4BA1-896B-82CBBCCF1FE7}"/>
                </a:ext>
              </a:extLst>
            </p:cNvPr>
            <p:cNvSpPr/>
            <p:nvPr/>
          </p:nvSpPr>
          <p:spPr>
            <a:xfrm>
              <a:off x="796650" y="274025"/>
              <a:ext cx="45100" cy="45100"/>
            </a:xfrm>
            <a:custGeom>
              <a:avLst/>
              <a:gdLst/>
              <a:ahLst/>
              <a:cxnLst/>
              <a:rect l="0" t="0" r="0" b="0"/>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0" name="Shape 620">
              <a:extLst>
                <a:ext uri="{FF2B5EF4-FFF2-40B4-BE49-F238E27FC236}">
                  <a16:creationId xmlns:a16="http://schemas.microsoft.com/office/drawing/2014/main" id="{74D9BFBD-8AB3-4C16-ACE0-F1CBD2C3B4F1}"/>
                </a:ext>
              </a:extLst>
            </p:cNvPr>
            <p:cNvSpPr/>
            <p:nvPr/>
          </p:nvSpPr>
          <p:spPr>
            <a:xfrm>
              <a:off x="713850" y="274025"/>
              <a:ext cx="45075" cy="45100"/>
            </a:xfrm>
            <a:custGeom>
              <a:avLst/>
              <a:gdLst/>
              <a:ahLst/>
              <a:cxnLst/>
              <a:rect l="0" t="0" r="0" b="0"/>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1" name="Shape 621">
              <a:extLst>
                <a:ext uri="{FF2B5EF4-FFF2-40B4-BE49-F238E27FC236}">
                  <a16:creationId xmlns:a16="http://schemas.microsoft.com/office/drawing/2014/main" id="{06F1E16D-E564-45F1-916B-A9ECF1CAF61E}"/>
                </a:ext>
              </a:extLst>
            </p:cNvPr>
            <p:cNvSpPr/>
            <p:nvPr/>
          </p:nvSpPr>
          <p:spPr>
            <a:xfrm>
              <a:off x="631050" y="274025"/>
              <a:ext cx="45075" cy="45100"/>
            </a:xfrm>
            <a:custGeom>
              <a:avLst/>
              <a:gdLst/>
              <a:ahLst/>
              <a:cxnLst/>
              <a:rect l="0" t="0" r="0" b="0"/>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2" name="Shape 622">
              <a:extLst>
                <a:ext uri="{FF2B5EF4-FFF2-40B4-BE49-F238E27FC236}">
                  <a16:creationId xmlns:a16="http://schemas.microsoft.com/office/drawing/2014/main" id="{2250BF73-3029-47D9-9E62-0893DB10A2D5}"/>
                </a:ext>
              </a:extLst>
            </p:cNvPr>
            <p:cNvSpPr/>
            <p:nvPr/>
          </p:nvSpPr>
          <p:spPr>
            <a:xfrm>
              <a:off x="649925" y="590050"/>
              <a:ext cx="133975" cy="25"/>
            </a:xfrm>
            <a:custGeom>
              <a:avLst/>
              <a:gdLst/>
              <a:ahLst/>
              <a:cxnLst/>
              <a:rect l="0" t="0" r="0" b="0"/>
              <a:pathLst>
                <a:path w="5359" h="1" fill="none" extrusionOk="0">
                  <a:moveTo>
                    <a:pt x="5358"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3" name="Shape 623">
              <a:extLst>
                <a:ext uri="{FF2B5EF4-FFF2-40B4-BE49-F238E27FC236}">
                  <a16:creationId xmlns:a16="http://schemas.microsoft.com/office/drawing/2014/main" id="{69FAE537-7A9D-4383-9620-154871201ED8}"/>
                </a:ext>
              </a:extLst>
            </p:cNvPr>
            <p:cNvSpPr/>
            <p:nvPr/>
          </p:nvSpPr>
          <p:spPr>
            <a:xfrm>
              <a:off x="649925" y="534625"/>
              <a:ext cx="255750" cy="25"/>
            </a:xfrm>
            <a:custGeom>
              <a:avLst/>
              <a:gdLst/>
              <a:ahLst/>
              <a:cxnLst/>
              <a:rect l="0" t="0" r="0" b="0"/>
              <a:pathLst>
                <a:path w="10230" h="1" fill="none" extrusionOk="0">
                  <a:moveTo>
                    <a:pt x="10229"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4" name="Shape 624">
              <a:extLst>
                <a:ext uri="{FF2B5EF4-FFF2-40B4-BE49-F238E27FC236}">
                  <a16:creationId xmlns:a16="http://schemas.microsoft.com/office/drawing/2014/main" id="{E7D6A0F3-7AA6-47F9-9218-AAD120931F76}"/>
                </a:ext>
              </a:extLst>
            </p:cNvPr>
            <p:cNvSpPr/>
            <p:nvPr/>
          </p:nvSpPr>
          <p:spPr>
            <a:xfrm>
              <a:off x="649925" y="479825"/>
              <a:ext cx="255750" cy="25"/>
            </a:xfrm>
            <a:custGeom>
              <a:avLst/>
              <a:gdLst/>
              <a:ahLst/>
              <a:cxnLst/>
              <a:rect l="0" t="0" r="0" b="0"/>
              <a:pathLst>
                <a:path w="10230" h="1" fill="none" extrusionOk="0">
                  <a:moveTo>
                    <a:pt x="10229"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5" name="Shape 625">
              <a:extLst>
                <a:ext uri="{FF2B5EF4-FFF2-40B4-BE49-F238E27FC236}">
                  <a16:creationId xmlns:a16="http://schemas.microsoft.com/office/drawing/2014/main" id="{5CFF5328-74F4-4049-A974-D32CF9DE7741}"/>
                </a:ext>
              </a:extLst>
            </p:cNvPr>
            <p:cNvSpPr/>
            <p:nvPr/>
          </p:nvSpPr>
          <p:spPr>
            <a:xfrm>
              <a:off x="649925" y="424425"/>
              <a:ext cx="255750" cy="25"/>
            </a:xfrm>
            <a:custGeom>
              <a:avLst/>
              <a:gdLst/>
              <a:ahLst/>
              <a:cxnLst/>
              <a:rect l="0" t="0" r="0" b="0"/>
              <a:pathLst>
                <a:path w="10230" h="1" fill="none" extrusionOk="0">
                  <a:moveTo>
                    <a:pt x="10229"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6" name="Shape 626">
              <a:extLst>
                <a:ext uri="{FF2B5EF4-FFF2-40B4-BE49-F238E27FC236}">
                  <a16:creationId xmlns:a16="http://schemas.microsoft.com/office/drawing/2014/main" id="{45B615D2-C1C9-4137-9AEA-5517FED9C0F1}"/>
                </a:ext>
              </a:extLst>
            </p:cNvPr>
            <p:cNvSpPr/>
            <p:nvPr/>
          </p:nvSpPr>
          <p:spPr>
            <a:xfrm>
              <a:off x="879475" y="274025"/>
              <a:ext cx="45075" cy="45100"/>
            </a:xfrm>
            <a:custGeom>
              <a:avLst/>
              <a:gdLst/>
              <a:ahLst/>
              <a:cxnLst/>
              <a:rect l="0" t="0" r="0" b="0"/>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7" name="Shape 627">
              <a:extLst>
                <a:ext uri="{FF2B5EF4-FFF2-40B4-BE49-F238E27FC236}">
                  <a16:creationId xmlns:a16="http://schemas.microsoft.com/office/drawing/2014/main" id="{A129CD28-48F2-4503-AD56-8DBC4347BF37}"/>
                </a:ext>
              </a:extLst>
            </p:cNvPr>
            <p:cNvSpPr/>
            <p:nvPr/>
          </p:nvSpPr>
          <p:spPr>
            <a:xfrm>
              <a:off x="654800" y="244200"/>
              <a:ext cx="25" cy="51175"/>
            </a:xfrm>
            <a:custGeom>
              <a:avLst/>
              <a:gdLst/>
              <a:ahLst/>
              <a:cxnLst/>
              <a:rect l="0" t="0" r="0" b="0"/>
              <a:pathLst>
                <a:path w="1" h="2047" fill="none" extrusionOk="0">
                  <a:moveTo>
                    <a:pt x="0" y="1"/>
                  </a:moveTo>
                  <a:lnTo>
                    <a:pt x="0" y="204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8" name="Shape 628">
              <a:extLst>
                <a:ext uri="{FF2B5EF4-FFF2-40B4-BE49-F238E27FC236}">
                  <a16:creationId xmlns:a16="http://schemas.microsoft.com/office/drawing/2014/main" id="{1E5DDF20-DED5-48EB-A231-9DB63BE8428C}"/>
                </a:ext>
              </a:extLst>
            </p:cNvPr>
            <p:cNvSpPr/>
            <p:nvPr/>
          </p:nvSpPr>
          <p:spPr>
            <a:xfrm>
              <a:off x="737600" y="244200"/>
              <a:ext cx="25" cy="51175"/>
            </a:xfrm>
            <a:custGeom>
              <a:avLst/>
              <a:gdLst/>
              <a:ahLst/>
              <a:cxnLst/>
              <a:rect l="0" t="0" r="0" b="0"/>
              <a:pathLst>
                <a:path w="1" h="2047" fill="none" extrusionOk="0">
                  <a:moveTo>
                    <a:pt x="1" y="1"/>
                  </a:moveTo>
                  <a:lnTo>
                    <a:pt x="1" y="204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9" name="Shape 629">
              <a:extLst>
                <a:ext uri="{FF2B5EF4-FFF2-40B4-BE49-F238E27FC236}">
                  <a16:creationId xmlns:a16="http://schemas.microsoft.com/office/drawing/2014/main" id="{EAF11821-9FA9-4443-8010-B6D59FE15C87}"/>
                </a:ext>
              </a:extLst>
            </p:cNvPr>
            <p:cNvSpPr/>
            <p:nvPr/>
          </p:nvSpPr>
          <p:spPr>
            <a:xfrm>
              <a:off x="820400" y="244200"/>
              <a:ext cx="25" cy="51175"/>
            </a:xfrm>
            <a:custGeom>
              <a:avLst/>
              <a:gdLst/>
              <a:ahLst/>
              <a:cxnLst/>
              <a:rect l="0" t="0" r="0" b="0"/>
              <a:pathLst>
                <a:path w="1" h="2047" fill="none" extrusionOk="0">
                  <a:moveTo>
                    <a:pt x="1" y="1"/>
                  </a:moveTo>
                  <a:lnTo>
                    <a:pt x="1" y="204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0" name="Shape 630">
              <a:extLst>
                <a:ext uri="{FF2B5EF4-FFF2-40B4-BE49-F238E27FC236}">
                  <a16:creationId xmlns:a16="http://schemas.microsoft.com/office/drawing/2014/main" id="{0C32F33E-682A-48F7-A513-9F57CEA29EE2}"/>
                </a:ext>
              </a:extLst>
            </p:cNvPr>
            <p:cNvSpPr/>
            <p:nvPr/>
          </p:nvSpPr>
          <p:spPr>
            <a:xfrm>
              <a:off x="903225" y="244200"/>
              <a:ext cx="25" cy="51175"/>
            </a:xfrm>
            <a:custGeom>
              <a:avLst/>
              <a:gdLst/>
              <a:ahLst/>
              <a:cxnLst/>
              <a:rect l="0" t="0" r="0" b="0"/>
              <a:pathLst>
                <a:path w="1" h="2047" fill="none" extrusionOk="0">
                  <a:moveTo>
                    <a:pt x="0" y="1"/>
                  </a:moveTo>
                  <a:lnTo>
                    <a:pt x="0" y="204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 name="Shape 631">
            <a:extLst>
              <a:ext uri="{FF2B5EF4-FFF2-40B4-BE49-F238E27FC236}">
                <a16:creationId xmlns:a16="http://schemas.microsoft.com/office/drawing/2014/main" id="{D72B673A-6ED1-4608-A592-C37EBAD00818}"/>
              </a:ext>
            </a:extLst>
          </p:cNvPr>
          <p:cNvGrpSpPr/>
          <p:nvPr/>
        </p:nvGrpSpPr>
        <p:grpSpPr>
          <a:xfrm>
            <a:off x="5126144" y="336553"/>
            <a:ext cx="495331" cy="412311"/>
            <a:chOff x="1247825" y="322750"/>
            <a:chExt cx="443300" cy="369000"/>
          </a:xfrm>
        </p:grpSpPr>
        <p:sp>
          <p:nvSpPr>
            <p:cNvPr id="422" name="Shape 632">
              <a:extLst>
                <a:ext uri="{FF2B5EF4-FFF2-40B4-BE49-F238E27FC236}">
                  <a16:creationId xmlns:a16="http://schemas.microsoft.com/office/drawing/2014/main" id="{91450DFB-725C-4CB8-8AC2-B33E17C368E9}"/>
                </a:ext>
              </a:extLst>
            </p:cNvPr>
            <p:cNvSpPr/>
            <p:nvPr/>
          </p:nvSpPr>
          <p:spPr>
            <a:xfrm>
              <a:off x="1247825" y="322750"/>
              <a:ext cx="443300" cy="369000"/>
            </a:xfrm>
            <a:custGeom>
              <a:avLst/>
              <a:gdLst/>
              <a:ahLst/>
              <a:cxnLst/>
              <a:rect l="0" t="0" r="0" b="0"/>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3" name="Shape 633">
              <a:extLst>
                <a:ext uri="{FF2B5EF4-FFF2-40B4-BE49-F238E27FC236}">
                  <a16:creationId xmlns:a16="http://schemas.microsoft.com/office/drawing/2014/main" id="{81621F44-A375-4698-B801-05BBAD3B2C9F}"/>
                </a:ext>
              </a:extLst>
            </p:cNvPr>
            <p:cNvSpPr/>
            <p:nvPr/>
          </p:nvSpPr>
          <p:spPr>
            <a:xfrm>
              <a:off x="1398225" y="386675"/>
              <a:ext cx="142500" cy="25"/>
            </a:xfrm>
            <a:custGeom>
              <a:avLst/>
              <a:gdLst/>
              <a:ahLst/>
              <a:cxnLst/>
              <a:rect l="0" t="0" r="0" b="0"/>
              <a:pathLst>
                <a:path w="5700" h="1" fill="none" extrusionOk="0">
                  <a:moveTo>
                    <a:pt x="5700" y="1"/>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4" name="Shape 634">
              <a:extLst>
                <a:ext uri="{FF2B5EF4-FFF2-40B4-BE49-F238E27FC236}">
                  <a16:creationId xmlns:a16="http://schemas.microsoft.com/office/drawing/2014/main" id="{2F83EACD-A237-46C9-BB81-E347CEA0B12E}"/>
                </a:ext>
              </a:extLst>
            </p:cNvPr>
            <p:cNvSpPr/>
            <p:nvPr/>
          </p:nvSpPr>
          <p:spPr>
            <a:xfrm>
              <a:off x="1370225" y="450000"/>
              <a:ext cx="198500" cy="197900"/>
            </a:xfrm>
            <a:custGeom>
              <a:avLst/>
              <a:gdLst/>
              <a:ahLst/>
              <a:cxnLst/>
              <a:rect l="0" t="0" r="0" b="0"/>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5" name="Shape 635">
              <a:extLst>
                <a:ext uri="{FF2B5EF4-FFF2-40B4-BE49-F238E27FC236}">
                  <a16:creationId xmlns:a16="http://schemas.microsoft.com/office/drawing/2014/main" id="{CB8BAA08-8995-455C-A62C-781AD8030ED9}"/>
                </a:ext>
              </a:extLst>
            </p:cNvPr>
            <p:cNvSpPr/>
            <p:nvPr/>
          </p:nvSpPr>
          <p:spPr>
            <a:xfrm>
              <a:off x="1403100" y="482875"/>
              <a:ext cx="132750" cy="132150"/>
            </a:xfrm>
            <a:custGeom>
              <a:avLst/>
              <a:gdLst/>
              <a:ahLst/>
              <a:cxnLst/>
              <a:rect l="0" t="0" r="0" b="0"/>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6" name="Shape 636">
              <a:extLst>
                <a:ext uri="{FF2B5EF4-FFF2-40B4-BE49-F238E27FC236}">
                  <a16:creationId xmlns:a16="http://schemas.microsoft.com/office/drawing/2014/main" id="{1B5B58A3-6347-4C8F-BD68-D93A9A2A48F3}"/>
                </a:ext>
              </a:extLst>
            </p:cNvPr>
            <p:cNvSpPr/>
            <p:nvPr/>
          </p:nvSpPr>
          <p:spPr>
            <a:xfrm>
              <a:off x="1588800" y="435400"/>
              <a:ext cx="66400" cy="43850"/>
            </a:xfrm>
            <a:custGeom>
              <a:avLst/>
              <a:gdLst/>
              <a:ahLst/>
              <a:cxnLst/>
              <a:rect l="0" t="0" r="0" b="0"/>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 name="Shape 637">
            <a:extLst>
              <a:ext uri="{FF2B5EF4-FFF2-40B4-BE49-F238E27FC236}">
                <a16:creationId xmlns:a16="http://schemas.microsoft.com/office/drawing/2014/main" id="{8D9DF09C-98C1-41EF-AA3F-C8F2C87866F4}"/>
              </a:ext>
            </a:extLst>
          </p:cNvPr>
          <p:cNvGrpSpPr/>
          <p:nvPr/>
        </p:nvGrpSpPr>
        <p:grpSpPr>
          <a:xfrm>
            <a:off x="5888137" y="334513"/>
            <a:ext cx="473543" cy="416389"/>
            <a:chOff x="1929775" y="320925"/>
            <a:chExt cx="423800" cy="372650"/>
          </a:xfrm>
        </p:grpSpPr>
        <p:sp>
          <p:nvSpPr>
            <p:cNvPr id="417" name="Shape 638">
              <a:extLst>
                <a:ext uri="{FF2B5EF4-FFF2-40B4-BE49-F238E27FC236}">
                  <a16:creationId xmlns:a16="http://schemas.microsoft.com/office/drawing/2014/main" id="{6175AADF-DB26-44A9-A25B-942010AECB54}"/>
                </a:ext>
              </a:extLst>
            </p:cNvPr>
            <p:cNvSpPr/>
            <p:nvPr/>
          </p:nvSpPr>
          <p:spPr>
            <a:xfrm>
              <a:off x="1929775" y="320925"/>
              <a:ext cx="423800" cy="372650"/>
            </a:xfrm>
            <a:custGeom>
              <a:avLst/>
              <a:gdLst/>
              <a:ahLst/>
              <a:cxnLst/>
              <a:rect l="0" t="0" r="0" b="0"/>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8" name="Shape 639">
              <a:extLst>
                <a:ext uri="{FF2B5EF4-FFF2-40B4-BE49-F238E27FC236}">
                  <a16:creationId xmlns:a16="http://schemas.microsoft.com/office/drawing/2014/main" id="{87577606-11FD-48FB-BEF8-F33EBF65DEEE}"/>
                </a:ext>
              </a:extLst>
            </p:cNvPr>
            <p:cNvSpPr/>
            <p:nvPr/>
          </p:nvSpPr>
          <p:spPr>
            <a:xfrm>
              <a:off x="1954125" y="345275"/>
              <a:ext cx="375100" cy="323950"/>
            </a:xfrm>
            <a:custGeom>
              <a:avLst/>
              <a:gdLst/>
              <a:ahLst/>
              <a:cxnLst/>
              <a:rect l="0" t="0" r="0" b="0"/>
              <a:pathLst>
                <a:path w="15004" h="12958" fill="none" extrusionOk="0">
                  <a:moveTo>
                    <a:pt x="15003" y="12957"/>
                  </a:moveTo>
                  <a:lnTo>
                    <a:pt x="1" y="12957"/>
                  </a:lnTo>
                  <a:lnTo>
                    <a:pt x="1" y="0"/>
                  </a:lnTo>
                  <a:lnTo>
                    <a:pt x="15003" y="0"/>
                  </a:lnTo>
                  <a:lnTo>
                    <a:pt x="15003" y="1295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9" name="Shape 640">
              <a:extLst>
                <a:ext uri="{FF2B5EF4-FFF2-40B4-BE49-F238E27FC236}">
                  <a16:creationId xmlns:a16="http://schemas.microsoft.com/office/drawing/2014/main" id="{85FCC892-F6C0-4D9E-87DA-28F587004847}"/>
                </a:ext>
              </a:extLst>
            </p:cNvPr>
            <p:cNvSpPr/>
            <p:nvPr/>
          </p:nvSpPr>
          <p:spPr>
            <a:xfrm>
              <a:off x="2162375" y="534625"/>
              <a:ext cx="146750" cy="113275"/>
            </a:xfrm>
            <a:custGeom>
              <a:avLst/>
              <a:gdLst/>
              <a:ahLst/>
              <a:cxnLst/>
              <a:rect l="0" t="0" r="0" b="0"/>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0" name="Shape 641">
              <a:extLst>
                <a:ext uri="{FF2B5EF4-FFF2-40B4-BE49-F238E27FC236}">
                  <a16:creationId xmlns:a16="http://schemas.microsoft.com/office/drawing/2014/main" id="{40D79D0D-5CD7-4ADB-846F-2CE1F7E20961}"/>
                </a:ext>
              </a:extLst>
            </p:cNvPr>
            <p:cNvSpPr/>
            <p:nvPr/>
          </p:nvSpPr>
          <p:spPr>
            <a:xfrm>
              <a:off x="1974225" y="468875"/>
              <a:ext cx="232600" cy="179025"/>
            </a:xfrm>
            <a:custGeom>
              <a:avLst/>
              <a:gdLst/>
              <a:ahLst/>
              <a:cxnLst/>
              <a:rect l="0" t="0" r="0" b="0"/>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1" name="Shape 642">
              <a:extLst>
                <a:ext uri="{FF2B5EF4-FFF2-40B4-BE49-F238E27FC236}">
                  <a16:creationId xmlns:a16="http://schemas.microsoft.com/office/drawing/2014/main" id="{77E2E0A6-CFEB-45D6-8BC8-ECB50708176B}"/>
                </a:ext>
              </a:extLst>
            </p:cNvPr>
            <p:cNvSpPr/>
            <p:nvPr/>
          </p:nvSpPr>
          <p:spPr>
            <a:xfrm>
              <a:off x="2169675" y="396425"/>
              <a:ext cx="97450" cy="97450"/>
            </a:xfrm>
            <a:custGeom>
              <a:avLst/>
              <a:gdLst/>
              <a:ahLst/>
              <a:cxnLst/>
              <a:rect l="0" t="0" r="0" b="0"/>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9" name="Shape 643">
            <a:extLst>
              <a:ext uri="{FF2B5EF4-FFF2-40B4-BE49-F238E27FC236}">
                <a16:creationId xmlns:a16="http://schemas.microsoft.com/office/drawing/2014/main" id="{0E32C3B0-A51C-4119-B231-9E9C0EE7A3FB}"/>
              </a:ext>
            </a:extLst>
          </p:cNvPr>
          <p:cNvSpPr/>
          <p:nvPr/>
        </p:nvSpPr>
        <p:spPr>
          <a:xfrm>
            <a:off x="6682276" y="319563"/>
            <a:ext cx="387812" cy="446334"/>
          </a:xfrm>
          <a:custGeom>
            <a:avLst/>
            <a:gdLst/>
            <a:ahLst/>
            <a:cxnLst/>
            <a:rect l="0" t="0" r="0" b="0"/>
            <a:pathLst>
              <a:path w="13883" h="15978" fill="none" extrusionOk="0">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644">
            <a:extLst>
              <a:ext uri="{FF2B5EF4-FFF2-40B4-BE49-F238E27FC236}">
                <a16:creationId xmlns:a16="http://schemas.microsoft.com/office/drawing/2014/main" id="{29A82411-4897-4431-8107-6717925D86FB}"/>
              </a:ext>
            </a:extLst>
          </p:cNvPr>
          <p:cNvSpPr/>
          <p:nvPr/>
        </p:nvSpPr>
        <p:spPr>
          <a:xfrm>
            <a:off x="7459962" y="320932"/>
            <a:ext cx="334736" cy="443597"/>
          </a:xfrm>
          <a:custGeom>
            <a:avLst/>
            <a:gdLst/>
            <a:ahLst/>
            <a:cxnLst/>
            <a:rect l="0" t="0" r="0" b="0"/>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11" name="Shape 645">
            <a:extLst>
              <a:ext uri="{FF2B5EF4-FFF2-40B4-BE49-F238E27FC236}">
                <a16:creationId xmlns:a16="http://schemas.microsoft.com/office/drawing/2014/main" id="{CF04C987-D083-4607-9F18-39627F28CAD8}"/>
              </a:ext>
            </a:extLst>
          </p:cNvPr>
          <p:cNvGrpSpPr/>
          <p:nvPr/>
        </p:nvGrpSpPr>
        <p:grpSpPr>
          <a:xfrm>
            <a:off x="8905438" y="287554"/>
            <a:ext cx="447702" cy="510275"/>
            <a:chOff x="4630125" y="278900"/>
            <a:chExt cx="400675" cy="456675"/>
          </a:xfrm>
        </p:grpSpPr>
        <p:sp>
          <p:nvSpPr>
            <p:cNvPr id="413" name="Shape 646">
              <a:extLst>
                <a:ext uri="{FF2B5EF4-FFF2-40B4-BE49-F238E27FC236}">
                  <a16:creationId xmlns:a16="http://schemas.microsoft.com/office/drawing/2014/main" id="{B60031A5-CB96-4904-AE87-EC7F54EA7D21}"/>
                </a:ext>
              </a:extLst>
            </p:cNvPr>
            <p:cNvSpPr/>
            <p:nvPr/>
          </p:nvSpPr>
          <p:spPr>
            <a:xfrm>
              <a:off x="4659350" y="328825"/>
              <a:ext cx="371450" cy="96850"/>
            </a:xfrm>
            <a:custGeom>
              <a:avLst/>
              <a:gdLst/>
              <a:ahLst/>
              <a:cxnLst/>
              <a:rect l="0" t="0" r="0" b="0"/>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4" name="Shape 647">
              <a:extLst>
                <a:ext uri="{FF2B5EF4-FFF2-40B4-BE49-F238E27FC236}">
                  <a16:creationId xmlns:a16="http://schemas.microsoft.com/office/drawing/2014/main" id="{9878B234-10BD-463C-A116-4786E7F6D73B}"/>
                </a:ext>
              </a:extLst>
            </p:cNvPr>
            <p:cNvSpPr/>
            <p:nvPr/>
          </p:nvSpPr>
          <p:spPr>
            <a:xfrm>
              <a:off x="4630125" y="452425"/>
              <a:ext cx="371450" cy="96850"/>
            </a:xfrm>
            <a:custGeom>
              <a:avLst/>
              <a:gdLst/>
              <a:ahLst/>
              <a:cxnLst/>
              <a:rect l="0" t="0" r="0" b="0"/>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5" name="Shape 648">
              <a:extLst>
                <a:ext uri="{FF2B5EF4-FFF2-40B4-BE49-F238E27FC236}">
                  <a16:creationId xmlns:a16="http://schemas.microsoft.com/office/drawing/2014/main" id="{543568E8-1EF0-4FF2-A64C-F578F591BD19}"/>
                </a:ext>
              </a:extLst>
            </p:cNvPr>
            <p:cNvSpPr/>
            <p:nvPr/>
          </p:nvSpPr>
          <p:spPr>
            <a:xfrm>
              <a:off x="4808525" y="278900"/>
              <a:ext cx="43875" cy="49950"/>
            </a:xfrm>
            <a:custGeom>
              <a:avLst/>
              <a:gdLst/>
              <a:ahLst/>
              <a:cxnLst/>
              <a:rect l="0" t="0" r="0" b="0"/>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6" name="Shape 649">
              <a:extLst>
                <a:ext uri="{FF2B5EF4-FFF2-40B4-BE49-F238E27FC236}">
                  <a16:creationId xmlns:a16="http://schemas.microsoft.com/office/drawing/2014/main" id="{A625A4F1-E686-4488-90FD-D15DF4A2D87E}"/>
                </a:ext>
              </a:extLst>
            </p:cNvPr>
            <p:cNvSpPr/>
            <p:nvPr/>
          </p:nvSpPr>
          <p:spPr>
            <a:xfrm>
              <a:off x="4808525" y="549250"/>
              <a:ext cx="43875" cy="186325"/>
            </a:xfrm>
            <a:custGeom>
              <a:avLst/>
              <a:gdLst/>
              <a:ahLst/>
              <a:cxnLst/>
              <a:rect l="0" t="0" r="0" b="0"/>
              <a:pathLst>
                <a:path w="1755" h="7453" fill="none" extrusionOk="0">
                  <a:moveTo>
                    <a:pt x="1" y="0"/>
                  </a:moveTo>
                  <a:lnTo>
                    <a:pt x="1" y="7453"/>
                  </a:lnTo>
                  <a:lnTo>
                    <a:pt x="1754" y="7453"/>
                  </a:lnTo>
                  <a:lnTo>
                    <a:pt x="1754" y="0"/>
                  </a:lnTo>
                  <a:lnTo>
                    <a:pt x="1"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2" name="Shape 650">
            <a:extLst>
              <a:ext uri="{FF2B5EF4-FFF2-40B4-BE49-F238E27FC236}">
                <a16:creationId xmlns:a16="http://schemas.microsoft.com/office/drawing/2014/main" id="{A49D21AD-A217-49D1-A3D5-163D84B2D00A}"/>
              </a:ext>
            </a:extLst>
          </p:cNvPr>
          <p:cNvSpPr/>
          <p:nvPr/>
        </p:nvSpPr>
        <p:spPr>
          <a:xfrm>
            <a:off x="9624258" y="318892"/>
            <a:ext cx="513014" cy="447675"/>
          </a:xfrm>
          <a:custGeom>
            <a:avLst/>
            <a:gdLst/>
            <a:ahLst/>
            <a:cxnLst/>
            <a:rect l="0" t="0" r="0" b="0"/>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13" name="Shape 651">
            <a:extLst>
              <a:ext uri="{FF2B5EF4-FFF2-40B4-BE49-F238E27FC236}">
                <a16:creationId xmlns:a16="http://schemas.microsoft.com/office/drawing/2014/main" id="{769EDA1D-F63E-4E84-98ED-6901BB5FD30E}"/>
              </a:ext>
            </a:extLst>
          </p:cNvPr>
          <p:cNvGrpSpPr/>
          <p:nvPr/>
        </p:nvGrpSpPr>
        <p:grpSpPr>
          <a:xfrm>
            <a:off x="4398203" y="1014156"/>
            <a:ext cx="455833" cy="555865"/>
            <a:chOff x="596350" y="929175"/>
            <a:chExt cx="407950" cy="497475"/>
          </a:xfrm>
        </p:grpSpPr>
        <p:sp>
          <p:nvSpPr>
            <p:cNvPr id="406" name="Shape 652">
              <a:extLst>
                <a:ext uri="{FF2B5EF4-FFF2-40B4-BE49-F238E27FC236}">
                  <a16:creationId xmlns:a16="http://schemas.microsoft.com/office/drawing/2014/main" id="{0C1A6269-53FD-4C41-926F-4899C64173BE}"/>
                </a:ext>
              </a:extLst>
            </p:cNvPr>
            <p:cNvSpPr/>
            <p:nvPr/>
          </p:nvSpPr>
          <p:spPr>
            <a:xfrm>
              <a:off x="596350" y="953550"/>
              <a:ext cx="387250" cy="473100"/>
            </a:xfrm>
            <a:custGeom>
              <a:avLst/>
              <a:gdLst/>
              <a:ahLst/>
              <a:cxnLst/>
              <a:rect l="0" t="0" r="0" b="0"/>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7" name="Shape 653">
              <a:extLst>
                <a:ext uri="{FF2B5EF4-FFF2-40B4-BE49-F238E27FC236}">
                  <a16:creationId xmlns:a16="http://schemas.microsoft.com/office/drawing/2014/main" id="{EC168199-3F5F-4315-A432-2B68E70CCBF5}"/>
                </a:ext>
              </a:extLst>
            </p:cNvPr>
            <p:cNvSpPr/>
            <p:nvPr/>
          </p:nvSpPr>
          <p:spPr>
            <a:xfrm>
              <a:off x="626775" y="929175"/>
              <a:ext cx="377525" cy="462775"/>
            </a:xfrm>
            <a:custGeom>
              <a:avLst/>
              <a:gdLst/>
              <a:ahLst/>
              <a:cxnLst/>
              <a:rect l="0" t="0" r="0" b="0"/>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8" name="Shape 654">
              <a:extLst>
                <a:ext uri="{FF2B5EF4-FFF2-40B4-BE49-F238E27FC236}">
                  <a16:creationId xmlns:a16="http://schemas.microsoft.com/office/drawing/2014/main" id="{842E461E-F4B9-4A66-9B36-397DA6914C0D}"/>
                </a:ext>
              </a:extLst>
            </p:cNvPr>
            <p:cNvSpPr/>
            <p:nvPr/>
          </p:nvSpPr>
          <p:spPr>
            <a:xfrm>
              <a:off x="688900" y="1256150"/>
              <a:ext cx="133975" cy="25"/>
            </a:xfrm>
            <a:custGeom>
              <a:avLst/>
              <a:gdLst/>
              <a:ahLst/>
              <a:cxnLst/>
              <a:rect l="0" t="0" r="0" b="0"/>
              <a:pathLst>
                <a:path w="5359" h="1" fill="none" extrusionOk="0">
                  <a:moveTo>
                    <a:pt x="5358"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9" name="Shape 655">
              <a:extLst>
                <a:ext uri="{FF2B5EF4-FFF2-40B4-BE49-F238E27FC236}">
                  <a16:creationId xmlns:a16="http://schemas.microsoft.com/office/drawing/2014/main" id="{394F2E0F-4333-4E22-99C2-97058CD81C97}"/>
                </a:ext>
              </a:extLst>
            </p:cNvPr>
            <p:cNvSpPr/>
            <p:nvPr/>
          </p:nvSpPr>
          <p:spPr>
            <a:xfrm>
              <a:off x="688900" y="1201350"/>
              <a:ext cx="255750" cy="25"/>
            </a:xfrm>
            <a:custGeom>
              <a:avLst/>
              <a:gdLst/>
              <a:ahLst/>
              <a:cxnLst/>
              <a:rect l="0" t="0" r="0" b="0"/>
              <a:pathLst>
                <a:path w="10230" h="1" fill="none" extrusionOk="0">
                  <a:moveTo>
                    <a:pt x="10229"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0" name="Shape 656">
              <a:extLst>
                <a:ext uri="{FF2B5EF4-FFF2-40B4-BE49-F238E27FC236}">
                  <a16:creationId xmlns:a16="http://schemas.microsoft.com/office/drawing/2014/main" id="{1CE71DC9-2EDD-41CA-B179-AA86445B5449}"/>
                </a:ext>
              </a:extLst>
            </p:cNvPr>
            <p:cNvSpPr/>
            <p:nvPr/>
          </p:nvSpPr>
          <p:spPr>
            <a:xfrm>
              <a:off x="688900" y="1145950"/>
              <a:ext cx="255750" cy="25"/>
            </a:xfrm>
            <a:custGeom>
              <a:avLst/>
              <a:gdLst/>
              <a:ahLst/>
              <a:cxnLst/>
              <a:rect l="0" t="0" r="0" b="0"/>
              <a:pathLst>
                <a:path w="10230" h="1" fill="none" extrusionOk="0">
                  <a:moveTo>
                    <a:pt x="10229"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1" name="Shape 657">
              <a:extLst>
                <a:ext uri="{FF2B5EF4-FFF2-40B4-BE49-F238E27FC236}">
                  <a16:creationId xmlns:a16="http://schemas.microsoft.com/office/drawing/2014/main" id="{B1F59CE6-0AA5-4803-9F80-CDF22AA91F4F}"/>
                </a:ext>
              </a:extLst>
            </p:cNvPr>
            <p:cNvSpPr/>
            <p:nvPr/>
          </p:nvSpPr>
          <p:spPr>
            <a:xfrm>
              <a:off x="688900" y="1090525"/>
              <a:ext cx="255750" cy="25"/>
            </a:xfrm>
            <a:custGeom>
              <a:avLst/>
              <a:gdLst/>
              <a:ahLst/>
              <a:cxnLst/>
              <a:rect l="0" t="0" r="0" b="0"/>
              <a:pathLst>
                <a:path w="10230" h="1" fill="none" extrusionOk="0">
                  <a:moveTo>
                    <a:pt x="10229"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2" name="Shape 658">
              <a:extLst>
                <a:ext uri="{FF2B5EF4-FFF2-40B4-BE49-F238E27FC236}">
                  <a16:creationId xmlns:a16="http://schemas.microsoft.com/office/drawing/2014/main" id="{6A7D5459-1086-40E5-A1D3-D9F04D9B0474}"/>
                </a:ext>
              </a:extLst>
            </p:cNvPr>
            <p:cNvSpPr/>
            <p:nvPr/>
          </p:nvSpPr>
          <p:spPr>
            <a:xfrm>
              <a:off x="920250" y="929175"/>
              <a:ext cx="84050" cy="84050"/>
            </a:xfrm>
            <a:custGeom>
              <a:avLst/>
              <a:gdLst/>
              <a:ahLst/>
              <a:cxnLst/>
              <a:rect l="0" t="0" r="0" b="0"/>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14" name="Shape 659">
            <a:extLst>
              <a:ext uri="{FF2B5EF4-FFF2-40B4-BE49-F238E27FC236}">
                <a16:creationId xmlns:a16="http://schemas.microsoft.com/office/drawing/2014/main" id="{2B385AFE-D2EE-4643-885C-A76FC5076D15}"/>
              </a:ext>
            </a:extLst>
          </p:cNvPr>
          <p:cNvGrpSpPr/>
          <p:nvPr/>
        </p:nvGrpSpPr>
        <p:grpSpPr>
          <a:xfrm>
            <a:off x="5892886" y="1095137"/>
            <a:ext cx="464044" cy="397337"/>
            <a:chOff x="1934025" y="1001650"/>
            <a:chExt cx="415300" cy="355600"/>
          </a:xfrm>
        </p:grpSpPr>
        <p:sp>
          <p:nvSpPr>
            <p:cNvPr id="402" name="Shape 660">
              <a:extLst>
                <a:ext uri="{FF2B5EF4-FFF2-40B4-BE49-F238E27FC236}">
                  <a16:creationId xmlns:a16="http://schemas.microsoft.com/office/drawing/2014/main" id="{FB745F9D-06C2-4916-999F-45C42D991F71}"/>
                </a:ext>
              </a:extLst>
            </p:cNvPr>
            <p:cNvSpPr/>
            <p:nvPr/>
          </p:nvSpPr>
          <p:spPr>
            <a:xfrm>
              <a:off x="1934025" y="1303650"/>
              <a:ext cx="207650" cy="53600"/>
            </a:xfrm>
            <a:custGeom>
              <a:avLst/>
              <a:gdLst/>
              <a:ahLst/>
              <a:cxnLst/>
              <a:rect l="0" t="0" r="0" b="0"/>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3" name="Shape 661">
              <a:extLst>
                <a:ext uri="{FF2B5EF4-FFF2-40B4-BE49-F238E27FC236}">
                  <a16:creationId xmlns:a16="http://schemas.microsoft.com/office/drawing/2014/main" id="{F2217FC7-0828-4346-91C4-AC7860865E01}"/>
                </a:ext>
              </a:extLst>
            </p:cNvPr>
            <p:cNvSpPr/>
            <p:nvPr/>
          </p:nvSpPr>
          <p:spPr>
            <a:xfrm>
              <a:off x="2141650" y="1303650"/>
              <a:ext cx="207675" cy="53600"/>
            </a:xfrm>
            <a:custGeom>
              <a:avLst/>
              <a:gdLst/>
              <a:ahLst/>
              <a:cxnLst/>
              <a:rect l="0" t="0" r="0" b="0"/>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4" name="Shape 662">
              <a:extLst>
                <a:ext uri="{FF2B5EF4-FFF2-40B4-BE49-F238E27FC236}">
                  <a16:creationId xmlns:a16="http://schemas.microsoft.com/office/drawing/2014/main" id="{C2A414AD-4835-4FFB-BF20-FEF164A04671}"/>
                </a:ext>
              </a:extLst>
            </p:cNvPr>
            <p:cNvSpPr/>
            <p:nvPr/>
          </p:nvSpPr>
          <p:spPr>
            <a:xfrm>
              <a:off x="1934025" y="1001650"/>
              <a:ext cx="207650" cy="331250"/>
            </a:xfrm>
            <a:custGeom>
              <a:avLst/>
              <a:gdLst/>
              <a:ahLst/>
              <a:cxnLst/>
              <a:rect l="0" t="0" r="0" b="0"/>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5" name="Shape 663">
              <a:extLst>
                <a:ext uri="{FF2B5EF4-FFF2-40B4-BE49-F238E27FC236}">
                  <a16:creationId xmlns:a16="http://schemas.microsoft.com/office/drawing/2014/main" id="{A6D3D6D5-E6F2-4DCE-BDC3-D65F10639DDB}"/>
                </a:ext>
              </a:extLst>
            </p:cNvPr>
            <p:cNvSpPr/>
            <p:nvPr/>
          </p:nvSpPr>
          <p:spPr>
            <a:xfrm>
              <a:off x="2141650" y="1001650"/>
              <a:ext cx="207675" cy="331250"/>
            </a:xfrm>
            <a:custGeom>
              <a:avLst/>
              <a:gdLst/>
              <a:ahLst/>
              <a:cxnLst/>
              <a:rect l="0" t="0" r="0" b="0"/>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5" name="Shape 664">
            <a:extLst>
              <a:ext uri="{FF2B5EF4-FFF2-40B4-BE49-F238E27FC236}">
                <a16:creationId xmlns:a16="http://schemas.microsoft.com/office/drawing/2014/main" id="{0C14F2C7-8CA8-4296-9A2C-66EAED1A53ED}"/>
              </a:ext>
            </a:extLst>
          </p:cNvPr>
          <p:cNvSpPr/>
          <p:nvPr/>
        </p:nvSpPr>
        <p:spPr>
          <a:xfrm>
            <a:off x="6642831" y="1061856"/>
            <a:ext cx="466727" cy="464017"/>
          </a:xfrm>
          <a:custGeom>
            <a:avLst/>
            <a:gdLst/>
            <a:ahLst/>
            <a:cxnLst/>
            <a:rect l="0" t="0" r="0" b="0"/>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665">
            <a:extLst>
              <a:ext uri="{FF2B5EF4-FFF2-40B4-BE49-F238E27FC236}">
                <a16:creationId xmlns:a16="http://schemas.microsoft.com/office/drawing/2014/main" id="{A62B0E23-1C53-4096-B039-72EA531DB215}"/>
              </a:ext>
            </a:extLst>
          </p:cNvPr>
          <p:cNvSpPr/>
          <p:nvPr/>
        </p:nvSpPr>
        <p:spPr>
          <a:xfrm>
            <a:off x="7394648" y="1084988"/>
            <a:ext cx="465385" cy="417757"/>
          </a:xfrm>
          <a:custGeom>
            <a:avLst/>
            <a:gdLst/>
            <a:ahLst/>
            <a:cxnLst/>
            <a:rect l="0" t="0" r="0" b="0"/>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666">
            <a:extLst>
              <a:ext uri="{FF2B5EF4-FFF2-40B4-BE49-F238E27FC236}">
                <a16:creationId xmlns:a16="http://schemas.microsoft.com/office/drawing/2014/main" id="{5718E61F-21C0-4EE1-BC3C-E974627D379D}"/>
              </a:ext>
            </a:extLst>
          </p:cNvPr>
          <p:cNvSpPr/>
          <p:nvPr/>
        </p:nvSpPr>
        <p:spPr>
          <a:xfrm>
            <a:off x="8152584" y="1088396"/>
            <a:ext cx="451782" cy="410941"/>
          </a:xfrm>
          <a:custGeom>
            <a:avLst/>
            <a:gdLst/>
            <a:ahLst/>
            <a:cxnLst/>
            <a:rect l="0" t="0" r="0" b="0"/>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667">
            <a:extLst>
              <a:ext uri="{FF2B5EF4-FFF2-40B4-BE49-F238E27FC236}">
                <a16:creationId xmlns:a16="http://schemas.microsoft.com/office/drawing/2014/main" id="{58D66E0B-71F0-42F6-852B-3C8E419315D0}"/>
              </a:ext>
            </a:extLst>
          </p:cNvPr>
          <p:cNvSpPr/>
          <p:nvPr/>
        </p:nvSpPr>
        <p:spPr>
          <a:xfrm>
            <a:off x="8918704" y="1092474"/>
            <a:ext cx="421835" cy="402785"/>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19" name="Shape 668">
            <a:extLst>
              <a:ext uri="{FF2B5EF4-FFF2-40B4-BE49-F238E27FC236}">
                <a16:creationId xmlns:a16="http://schemas.microsoft.com/office/drawing/2014/main" id="{31CA45FA-002C-4962-9F2D-0C43ABCA53BB}"/>
              </a:ext>
            </a:extLst>
          </p:cNvPr>
          <p:cNvGrpSpPr/>
          <p:nvPr/>
        </p:nvGrpSpPr>
        <p:grpSpPr>
          <a:xfrm>
            <a:off x="9647681" y="1065192"/>
            <a:ext cx="465385" cy="466055"/>
            <a:chOff x="5294400" y="974850"/>
            <a:chExt cx="416500" cy="417100"/>
          </a:xfrm>
        </p:grpSpPr>
        <p:sp>
          <p:nvSpPr>
            <p:cNvPr id="400" name="Shape 669">
              <a:extLst>
                <a:ext uri="{FF2B5EF4-FFF2-40B4-BE49-F238E27FC236}">
                  <a16:creationId xmlns:a16="http://schemas.microsoft.com/office/drawing/2014/main" id="{6EED6A76-5E39-4563-B34E-8B70945D3550}"/>
                </a:ext>
              </a:extLst>
            </p:cNvPr>
            <p:cNvSpPr/>
            <p:nvPr/>
          </p:nvSpPr>
          <p:spPr>
            <a:xfrm>
              <a:off x="5325450" y="997975"/>
              <a:ext cx="151650" cy="154700"/>
            </a:xfrm>
            <a:custGeom>
              <a:avLst/>
              <a:gdLst/>
              <a:ahLst/>
              <a:cxnLst/>
              <a:rect l="0" t="0" r="0" b="0"/>
              <a:pathLst>
                <a:path w="6066" h="6188" fill="none" extrusionOk="0">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1" name="Shape 670">
              <a:extLst>
                <a:ext uri="{FF2B5EF4-FFF2-40B4-BE49-F238E27FC236}">
                  <a16:creationId xmlns:a16="http://schemas.microsoft.com/office/drawing/2014/main" id="{5158E0D9-A59C-4A19-88AA-433EC576F309}"/>
                </a:ext>
              </a:extLst>
            </p:cNvPr>
            <p:cNvSpPr/>
            <p:nvPr/>
          </p:nvSpPr>
          <p:spPr>
            <a:xfrm>
              <a:off x="5294400" y="974850"/>
              <a:ext cx="416500" cy="417100"/>
            </a:xfrm>
            <a:custGeom>
              <a:avLst/>
              <a:gdLst/>
              <a:ahLst/>
              <a:cxnLst/>
              <a:rect l="0" t="0" r="0" b="0"/>
              <a:pathLst>
                <a:path w="16660" h="16684" fill="none" extrusionOk="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0" name="Shape 671">
            <a:extLst>
              <a:ext uri="{FF2B5EF4-FFF2-40B4-BE49-F238E27FC236}">
                <a16:creationId xmlns:a16="http://schemas.microsoft.com/office/drawing/2014/main" id="{57F66AF2-B406-43E0-80AB-D5DE75DFD2B9}"/>
              </a:ext>
            </a:extLst>
          </p:cNvPr>
          <p:cNvGrpSpPr/>
          <p:nvPr/>
        </p:nvGrpSpPr>
        <p:grpSpPr>
          <a:xfrm>
            <a:off x="10342994" y="1012815"/>
            <a:ext cx="576955" cy="561983"/>
            <a:chOff x="5916675" y="927975"/>
            <a:chExt cx="516350" cy="502950"/>
          </a:xfrm>
        </p:grpSpPr>
        <p:sp>
          <p:nvSpPr>
            <p:cNvPr id="398" name="Shape 672">
              <a:extLst>
                <a:ext uri="{FF2B5EF4-FFF2-40B4-BE49-F238E27FC236}">
                  <a16:creationId xmlns:a16="http://schemas.microsoft.com/office/drawing/2014/main" id="{5226139C-8581-4B3D-84EB-AC1F70705563}"/>
                </a:ext>
              </a:extLst>
            </p:cNvPr>
            <p:cNvSpPr/>
            <p:nvPr/>
          </p:nvSpPr>
          <p:spPr>
            <a:xfrm>
              <a:off x="5916675" y="927975"/>
              <a:ext cx="516350" cy="502950"/>
            </a:xfrm>
            <a:custGeom>
              <a:avLst/>
              <a:gdLst/>
              <a:ahLst/>
              <a:cxnLst/>
              <a:rect l="0" t="0" r="0" b="0"/>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9" name="Shape 673">
              <a:extLst>
                <a:ext uri="{FF2B5EF4-FFF2-40B4-BE49-F238E27FC236}">
                  <a16:creationId xmlns:a16="http://schemas.microsoft.com/office/drawing/2014/main" id="{86D9BA3E-C309-4097-8026-DF23B8F3AC67}"/>
                </a:ext>
              </a:extLst>
            </p:cNvPr>
            <p:cNvSpPr/>
            <p:nvPr/>
          </p:nvSpPr>
          <p:spPr>
            <a:xfrm>
              <a:off x="6006800" y="1011375"/>
              <a:ext cx="336125" cy="336125"/>
            </a:xfrm>
            <a:custGeom>
              <a:avLst/>
              <a:gdLst/>
              <a:ahLst/>
              <a:cxnLst/>
              <a:rect l="0" t="0" r="0" b="0"/>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1" name="Shape 674">
            <a:extLst>
              <a:ext uri="{FF2B5EF4-FFF2-40B4-BE49-F238E27FC236}">
                <a16:creationId xmlns:a16="http://schemas.microsoft.com/office/drawing/2014/main" id="{9CFD87D4-DE28-417F-94CF-B2CDC96F9934}"/>
              </a:ext>
            </a:extLst>
          </p:cNvPr>
          <p:cNvGrpSpPr/>
          <p:nvPr/>
        </p:nvGrpSpPr>
        <p:grpSpPr>
          <a:xfrm>
            <a:off x="4362810" y="1876153"/>
            <a:ext cx="519801" cy="351078"/>
            <a:chOff x="564675" y="1700625"/>
            <a:chExt cx="465200" cy="314200"/>
          </a:xfrm>
        </p:grpSpPr>
        <p:sp>
          <p:nvSpPr>
            <p:cNvPr id="395" name="Shape 675">
              <a:extLst>
                <a:ext uri="{FF2B5EF4-FFF2-40B4-BE49-F238E27FC236}">
                  <a16:creationId xmlns:a16="http://schemas.microsoft.com/office/drawing/2014/main" id="{863A8E5E-3BC1-43D2-8728-B7BF2E9280CF}"/>
                </a:ext>
              </a:extLst>
            </p:cNvPr>
            <p:cNvSpPr/>
            <p:nvPr/>
          </p:nvSpPr>
          <p:spPr>
            <a:xfrm>
              <a:off x="564675" y="1700625"/>
              <a:ext cx="465200" cy="29250"/>
            </a:xfrm>
            <a:custGeom>
              <a:avLst/>
              <a:gdLst/>
              <a:ahLst/>
              <a:cxnLst/>
              <a:rect l="0" t="0" r="0" b="0"/>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6" name="Shape 676">
              <a:extLst>
                <a:ext uri="{FF2B5EF4-FFF2-40B4-BE49-F238E27FC236}">
                  <a16:creationId xmlns:a16="http://schemas.microsoft.com/office/drawing/2014/main" id="{9E2AA020-FAD6-42D4-A257-C7D118D96824}"/>
                </a:ext>
              </a:extLst>
            </p:cNvPr>
            <p:cNvSpPr/>
            <p:nvPr/>
          </p:nvSpPr>
          <p:spPr>
            <a:xfrm>
              <a:off x="564675" y="1732300"/>
              <a:ext cx="465200" cy="272175"/>
            </a:xfrm>
            <a:custGeom>
              <a:avLst/>
              <a:gdLst/>
              <a:ahLst/>
              <a:cxnLst/>
              <a:rect l="0" t="0" r="0" b="0"/>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7" name="Shape 677">
              <a:extLst>
                <a:ext uri="{FF2B5EF4-FFF2-40B4-BE49-F238E27FC236}">
                  <a16:creationId xmlns:a16="http://schemas.microsoft.com/office/drawing/2014/main" id="{F9465DCD-A39B-4C8E-B76D-B3587E3B52FE}"/>
                </a:ext>
              </a:extLst>
            </p:cNvPr>
            <p:cNvSpPr/>
            <p:nvPr/>
          </p:nvSpPr>
          <p:spPr>
            <a:xfrm>
              <a:off x="572600" y="2014200"/>
              <a:ext cx="449375" cy="625"/>
            </a:xfrm>
            <a:custGeom>
              <a:avLst/>
              <a:gdLst/>
              <a:ahLst/>
              <a:cxnLst/>
              <a:rect l="0" t="0" r="0" b="0"/>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2" name="Shape 678">
            <a:extLst>
              <a:ext uri="{FF2B5EF4-FFF2-40B4-BE49-F238E27FC236}">
                <a16:creationId xmlns:a16="http://schemas.microsoft.com/office/drawing/2014/main" id="{D4D308CB-1D0E-40D2-A0FB-C9BE54F62C2A}"/>
              </a:ext>
            </a:extLst>
          </p:cNvPr>
          <p:cNvGrpSpPr/>
          <p:nvPr/>
        </p:nvGrpSpPr>
        <p:grpSpPr>
          <a:xfrm>
            <a:off x="5113909" y="1790422"/>
            <a:ext cx="519801" cy="508936"/>
            <a:chOff x="1236875" y="1623900"/>
            <a:chExt cx="465200" cy="455475"/>
          </a:xfrm>
        </p:grpSpPr>
        <p:sp>
          <p:nvSpPr>
            <p:cNvPr id="388" name="Shape 679">
              <a:extLst>
                <a:ext uri="{FF2B5EF4-FFF2-40B4-BE49-F238E27FC236}">
                  <a16:creationId xmlns:a16="http://schemas.microsoft.com/office/drawing/2014/main" id="{8009E336-5D1E-4892-93E6-CFADF693C3E8}"/>
                </a:ext>
              </a:extLst>
            </p:cNvPr>
            <p:cNvSpPr/>
            <p:nvPr/>
          </p:nvSpPr>
          <p:spPr>
            <a:xfrm>
              <a:off x="1236875" y="1623900"/>
              <a:ext cx="465200" cy="445125"/>
            </a:xfrm>
            <a:custGeom>
              <a:avLst/>
              <a:gdLst/>
              <a:ahLst/>
              <a:cxnLst/>
              <a:rect l="0" t="0" r="0" b="0"/>
              <a:pathLst>
                <a:path w="18608" h="17805" fill="none" extrusionOk="0">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9" name="Shape 680">
              <a:extLst>
                <a:ext uri="{FF2B5EF4-FFF2-40B4-BE49-F238E27FC236}">
                  <a16:creationId xmlns:a16="http://schemas.microsoft.com/office/drawing/2014/main" id="{1F56C369-294B-443B-97BF-143666485C55}"/>
                </a:ext>
              </a:extLst>
            </p:cNvPr>
            <p:cNvSpPr/>
            <p:nvPr/>
          </p:nvSpPr>
          <p:spPr>
            <a:xfrm>
              <a:off x="1244800" y="2078750"/>
              <a:ext cx="449375" cy="625"/>
            </a:xfrm>
            <a:custGeom>
              <a:avLst/>
              <a:gdLst/>
              <a:ahLst/>
              <a:cxnLst/>
              <a:rect l="0" t="0" r="0" b="0"/>
              <a:pathLst>
                <a:path w="17975" h="25" fill="none" extrusionOk="0">
                  <a:moveTo>
                    <a:pt x="0" y="0"/>
                  </a:moveTo>
                  <a:lnTo>
                    <a:pt x="0" y="0"/>
                  </a:lnTo>
                  <a:lnTo>
                    <a:pt x="98" y="0"/>
                  </a:lnTo>
                  <a:lnTo>
                    <a:pt x="171" y="24"/>
                  </a:lnTo>
                  <a:lnTo>
                    <a:pt x="17804" y="24"/>
                  </a:lnTo>
                  <a:lnTo>
                    <a:pt x="17804" y="24"/>
                  </a:lnTo>
                  <a:lnTo>
                    <a:pt x="17877" y="0"/>
                  </a:lnTo>
                  <a:lnTo>
                    <a:pt x="1797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0" name="Shape 681">
              <a:extLst>
                <a:ext uri="{FF2B5EF4-FFF2-40B4-BE49-F238E27FC236}">
                  <a16:creationId xmlns:a16="http://schemas.microsoft.com/office/drawing/2014/main" id="{F65B09AE-C617-43A3-8D4D-89A115336D58}"/>
                </a:ext>
              </a:extLst>
            </p:cNvPr>
            <p:cNvSpPr/>
            <p:nvPr/>
          </p:nvSpPr>
          <p:spPr>
            <a:xfrm>
              <a:off x="1236875" y="1791950"/>
              <a:ext cx="465200" cy="171725"/>
            </a:xfrm>
            <a:custGeom>
              <a:avLst/>
              <a:gdLst/>
              <a:ahLst/>
              <a:cxnLst/>
              <a:rect l="0" t="0" r="0" b="0"/>
              <a:pathLst>
                <a:path w="18608" h="6869" fill="none" extrusionOk="0">
                  <a:moveTo>
                    <a:pt x="18608" y="1"/>
                  </a:moveTo>
                  <a:lnTo>
                    <a:pt x="9450" y="6820"/>
                  </a:lnTo>
                  <a:lnTo>
                    <a:pt x="9450" y="6820"/>
                  </a:lnTo>
                  <a:lnTo>
                    <a:pt x="9377" y="6845"/>
                  </a:lnTo>
                  <a:lnTo>
                    <a:pt x="9304" y="6869"/>
                  </a:lnTo>
                  <a:lnTo>
                    <a:pt x="9304" y="6869"/>
                  </a:lnTo>
                  <a:lnTo>
                    <a:pt x="9231" y="6845"/>
                  </a:lnTo>
                  <a:lnTo>
                    <a:pt x="9158" y="6820"/>
                  </a:ln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1" name="Shape 682">
              <a:extLst>
                <a:ext uri="{FF2B5EF4-FFF2-40B4-BE49-F238E27FC236}">
                  <a16:creationId xmlns:a16="http://schemas.microsoft.com/office/drawing/2014/main" id="{F5B410B4-453E-4680-A9D1-06EE73BB0521}"/>
                </a:ext>
              </a:extLst>
            </p:cNvPr>
            <p:cNvSpPr/>
            <p:nvPr/>
          </p:nvSpPr>
          <p:spPr>
            <a:xfrm>
              <a:off x="1330025" y="1750550"/>
              <a:ext cx="278900" cy="110850"/>
            </a:xfrm>
            <a:custGeom>
              <a:avLst/>
              <a:gdLst/>
              <a:ahLst/>
              <a:cxnLst/>
              <a:rect l="0" t="0" r="0" b="0"/>
              <a:pathLst>
                <a:path w="11156" h="4434" fill="none" extrusionOk="0">
                  <a:moveTo>
                    <a:pt x="1" y="4433"/>
                  </a:moveTo>
                  <a:lnTo>
                    <a:pt x="1" y="1"/>
                  </a:lnTo>
                  <a:lnTo>
                    <a:pt x="11155" y="1"/>
                  </a:lnTo>
                  <a:lnTo>
                    <a:pt x="11155" y="443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2" name="Shape 683">
              <a:extLst>
                <a:ext uri="{FF2B5EF4-FFF2-40B4-BE49-F238E27FC236}">
                  <a16:creationId xmlns:a16="http://schemas.microsoft.com/office/drawing/2014/main" id="{31B8C238-7D9B-4100-96A8-1018243AA5D6}"/>
                </a:ext>
              </a:extLst>
            </p:cNvPr>
            <p:cNvSpPr/>
            <p:nvPr/>
          </p:nvSpPr>
          <p:spPr>
            <a:xfrm>
              <a:off x="1402500" y="1810225"/>
              <a:ext cx="133975" cy="25"/>
            </a:xfrm>
            <a:custGeom>
              <a:avLst/>
              <a:gdLst/>
              <a:ahLst/>
              <a:cxnLst/>
              <a:rect l="0" t="0" r="0" b="0"/>
              <a:pathLst>
                <a:path w="5359" h="1" fill="none" extrusionOk="0">
                  <a:moveTo>
                    <a:pt x="0" y="0"/>
                  </a:moveTo>
                  <a:lnTo>
                    <a:pt x="535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3" name="Shape 684">
              <a:extLst>
                <a:ext uri="{FF2B5EF4-FFF2-40B4-BE49-F238E27FC236}">
                  <a16:creationId xmlns:a16="http://schemas.microsoft.com/office/drawing/2014/main" id="{C8566E9C-9AF0-4BAE-8CC3-423F58C774D1}"/>
                </a:ext>
              </a:extLst>
            </p:cNvPr>
            <p:cNvSpPr/>
            <p:nvPr/>
          </p:nvSpPr>
          <p:spPr>
            <a:xfrm>
              <a:off x="1402500" y="1844325"/>
              <a:ext cx="133975" cy="25"/>
            </a:xfrm>
            <a:custGeom>
              <a:avLst/>
              <a:gdLst/>
              <a:ahLst/>
              <a:cxnLst/>
              <a:rect l="0" t="0" r="0" b="0"/>
              <a:pathLst>
                <a:path w="5359" h="1" fill="none" extrusionOk="0">
                  <a:moveTo>
                    <a:pt x="0" y="0"/>
                  </a:moveTo>
                  <a:lnTo>
                    <a:pt x="535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4" name="Shape 685">
              <a:extLst>
                <a:ext uri="{FF2B5EF4-FFF2-40B4-BE49-F238E27FC236}">
                  <a16:creationId xmlns:a16="http://schemas.microsoft.com/office/drawing/2014/main" id="{54651BDA-7A85-4A60-AF70-906F0642E9C1}"/>
                </a:ext>
              </a:extLst>
            </p:cNvPr>
            <p:cNvSpPr/>
            <p:nvPr/>
          </p:nvSpPr>
          <p:spPr>
            <a:xfrm>
              <a:off x="1402500" y="1878425"/>
              <a:ext cx="85250" cy="25"/>
            </a:xfrm>
            <a:custGeom>
              <a:avLst/>
              <a:gdLst/>
              <a:ahLst/>
              <a:cxnLst/>
              <a:rect l="0" t="0" r="0" b="0"/>
              <a:pathLst>
                <a:path w="3410" h="1" fill="none" extrusionOk="0">
                  <a:moveTo>
                    <a:pt x="0" y="0"/>
                  </a:moveTo>
                  <a:lnTo>
                    <a:pt x="341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3" name="Shape 686">
            <a:extLst>
              <a:ext uri="{FF2B5EF4-FFF2-40B4-BE49-F238E27FC236}">
                <a16:creationId xmlns:a16="http://schemas.microsoft.com/office/drawing/2014/main" id="{ECF8E275-30CF-433A-A0A1-B1830ACE7E58}"/>
              </a:ext>
            </a:extLst>
          </p:cNvPr>
          <p:cNvGrpSpPr/>
          <p:nvPr/>
        </p:nvGrpSpPr>
        <p:grpSpPr>
          <a:xfrm>
            <a:off x="5881321" y="1801318"/>
            <a:ext cx="487173" cy="487146"/>
            <a:chOff x="1923675" y="1633650"/>
            <a:chExt cx="436000" cy="435975"/>
          </a:xfrm>
        </p:grpSpPr>
        <p:sp>
          <p:nvSpPr>
            <p:cNvPr id="382" name="Shape 687">
              <a:extLst>
                <a:ext uri="{FF2B5EF4-FFF2-40B4-BE49-F238E27FC236}">
                  <a16:creationId xmlns:a16="http://schemas.microsoft.com/office/drawing/2014/main" id="{ED3C0A2D-A890-4698-A380-9D9328560B44}"/>
                </a:ext>
              </a:extLst>
            </p:cNvPr>
            <p:cNvSpPr/>
            <p:nvPr/>
          </p:nvSpPr>
          <p:spPr>
            <a:xfrm>
              <a:off x="2209250" y="1633650"/>
              <a:ext cx="150425" cy="150425"/>
            </a:xfrm>
            <a:custGeom>
              <a:avLst/>
              <a:gdLst/>
              <a:ahLst/>
              <a:cxnLst/>
              <a:rect l="0" t="0" r="0" b="0"/>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3" name="Shape 688">
              <a:extLst>
                <a:ext uri="{FF2B5EF4-FFF2-40B4-BE49-F238E27FC236}">
                  <a16:creationId xmlns:a16="http://schemas.microsoft.com/office/drawing/2014/main" id="{F3294D70-E19B-4490-B1CA-ED8FC5353CDC}"/>
                </a:ext>
              </a:extLst>
            </p:cNvPr>
            <p:cNvSpPr/>
            <p:nvPr/>
          </p:nvSpPr>
          <p:spPr>
            <a:xfrm>
              <a:off x="2019900" y="1757250"/>
              <a:ext cx="261825" cy="261850"/>
            </a:xfrm>
            <a:custGeom>
              <a:avLst/>
              <a:gdLst/>
              <a:ahLst/>
              <a:cxnLst/>
              <a:rect l="0" t="0" r="0" b="0"/>
              <a:pathLst>
                <a:path w="10473" h="10474" fill="none" extrusionOk="0">
                  <a:moveTo>
                    <a:pt x="10473" y="1"/>
                  </a:moveTo>
                  <a:lnTo>
                    <a:pt x="0" y="1047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4" name="Shape 689">
              <a:extLst>
                <a:ext uri="{FF2B5EF4-FFF2-40B4-BE49-F238E27FC236}">
                  <a16:creationId xmlns:a16="http://schemas.microsoft.com/office/drawing/2014/main" id="{84582FE8-9B40-4E67-BC6C-E8FD26699E19}"/>
                </a:ext>
              </a:extLst>
            </p:cNvPr>
            <p:cNvSpPr/>
            <p:nvPr/>
          </p:nvSpPr>
          <p:spPr>
            <a:xfrm>
              <a:off x="1923675" y="1681150"/>
              <a:ext cx="388500" cy="388475"/>
            </a:xfrm>
            <a:custGeom>
              <a:avLst/>
              <a:gdLst/>
              <a:ahLst/>
              <a:cxnLst/>
              <a:rect l="0" t="0" r="0" b="0"/>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5" name="Shape 690">
              <a:extLst>
                <a:ext uri="{FF2B5EF4-FFF2-40B4-BE49-F238E27FC236}">
                  <a16:creationId xmlns:a16="http://schemas.microsoft.com/office/drawing/2014/main" id="{0CEB6B65-A2DB-4C75-AA55-65C6514E51AD}"/>
                </a:ext>
              </a:extLst>
            </p:cNvPr>
            <p:cNvSpPr/>
            <p:nvPr/>
          </p:nvSpPr>
          <p:spPr>
            <a:xfrm>
              <a:off x="1974225" y="1711575"/>
              <a:ext cx="261825" cy="261850"/>
            </a:xfrm>
            <a:custGeom>
              <a:avLst/>
              <a:gdLst/>
              <a:ahLst/>
              <a:cxnLst/>
              <a:rect l="0" t="0" r="0" b="0"/>
              <a:pathLst>
                <a:path w="10473" h="10474" fill="none" extrusionOk="0">
                  <a:moveTo>
                    <a:pt x="0" y="10474"/>
                  </a:moveTo>
                  <a:lnTo>
                    <a:pt x="1047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6" name="Shape 691">
              <a:extLst>
                <a:ext uri="{FF2B5EF4-FFF2-40B4-BE49-F238E27FC236}">
                  <a16:creationId xmlns:a16="http://schemas.microsoft.com/office/drawing/2014/main" id="{B0D92E8F-0C5D-4E09-9674-B03BCF92FD33}"/>
                </a:ext>
              </a:extLst>
            </p:cNvPr>
            <p:cNvSpPr/>
            <p:nvPr/>
          </p:nvSpPr>
          <p:spPr>
            <a:xfrm>
              <a:off x="1934650" y="2014200"/>
              <a:ext cx="44475" cy="44475"/>
            </a:xfrm>
            <a:custGeom>
              <a:avLst/>
              <a:gdLst/>
              <a:ahLst/>
              <a:cxnLst/>
              <a:rect l="0" t="0" r="0" b="0"/>
              <a:pathLst>
                <a:path w="1779" h="1779" fill="none" extrusionOk="0">
                  <a:moveTo>
                    <a:pt x="1778" y="1778"/>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7" name="Shape 692">
              <a:extLst>
                <a:ext uri="{FF2B5EF4-FFF2-40B4-BE49-F238E27FC236}">
                  <a16:creationId xmlns:a16="http://schemas.microsoft.com/office/drawing/2014/main" id="{D2C44A11-BD55-4480-A68E-DED69B354755}"/>
                </a:ext>
              </a:extLst>
            </p:cNvPr>
            <p:cNvSpPr/>
            <p:nvPr/>
          </p:nvSpPr>
          <p:spPr>
            <a:xfrm>
              <a:off x="1944375" y="1947225"/>
              <a:ext cx="101725" cy="101700"/>
            </a:xfrm>
            <a:custGeom>
              <a:avLst/>
              <a:gdLst/>
              <a:ahLst/>
              <a:cxnLst/>
              <a:rect l="0" t="0" r="0" b="0"/>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4" name="Shape 693">
            <a:extLst>
              <a:ext uri="{FF2B5EF4-FFF2-40B4-BE49-F238E27FC236}">
                <a16:creationId xmlns:a16="http://schemas.microsoft.com/office/drawing/2014/main" id="{F2561DB9-CA5A-4B48-AE3E-A66946371672}"/>
              </a:ext>
            </a:extLst>
          </p:cNvPr>
          <p:cNvGrpSpPr/>
          <p:nvPr/>
        </p:nvGrpSpPr>
        <p:grpSpPr>
          <a:xfrm>
            <a:off x="6630380" y="1799278"/>
            <a:ext cx="491224" cy="491224"/>
            <a:chOff x="2594050" y="1631825"/>
            <a:chExt cx="439625" cy="439625"/>
          </a:xfrm>
        </p:grpSpPr>
        <p:sp>
          <p:nvSpPr>
            <p:cNvPr id="378" name="Shape 694">
              <a:extLst>
                <a:ext uri="{FF2B5EF4-FFF2-40B4-BE49-F238E27FC236}">
                  <a16:creationId xmlns:a16="http://schemas.microsoft.com/office/drawing/2014/main" id="{41B7575E-5E70-412C-BE3C-CB620CF358EC}"/>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9" name="Shape 695">
              <a:extLst>
                <a:ext uri="{FF2B5EF4-FFF2-40B4-BE49-F238E27FC236}">
                  <a16:creationId xmlns:a16="http://schemas.microsoft.com/office/drawing/2014/main" id="{300CACE8-689E-488F-8A74-2A2CC32EBCF9}"/>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0" name="Shape 696">
              <a:extLst>
                <a:ext uri="{FF2B5EF4-FFF2-40B4-BE49-F238E27FC236}">
                  <a16:creationId xmlns:a16="http://schemas.microsoft.com/office/drawing/2014/main" id="{B001FA94-3DDC-4FA9-B29A-3BB6AC80A733}"/>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1" name="Shape 697">
              <a:extLst>
                <a:ext uri="{FF2B5EF4-FFF2-40B4-BE49-F238E27FC236}">
                  <a16:creationId xmlns:a16="http://schemas.microsoft.com/office/drawing/2014/main" id="{CD0BD477-C8B8-4598-99E7-73910BB718F7}"/>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5" name="Shape 698">
            <a:extLst>
              <a:ext uri="{FF2B5EF4-FFF2-40B4-BE49-F238E27FC236}">
                <a16:creationId xmlns:a16="http://schemas.microsoft.com/office/drawing/2014/main" id="{3026ADD0-9F86-4132-9858-A7E0531D7326}"/>
              </a:ext>
            </a:extLst>
          </p:cNvPr>
          <p:cNvSpPr/>
          <p:nvPr/>
        </p:nvSpPr>
        <p:spPr>
          <a:xfrm>
            <a:off x="7403475" y="1821163"/>
            <a:ext cx="447702" cy="447702"/>
          </a:xfrm>
          <a:custGeom>
            <a:avLst/>
            <a:gdLst/>
            <a:ahLst/>
            <a:cxnLst/>
            <a:rect l="0" t="0" r="0" b="0"/>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26" name="Shape 699">
            <a:extLst>
              <a:ext uri="{FF2B5EF4-FFF2-40B4-BE49-F238E27FC236}">
                <a16:creationId xmlns:a16="http://schemas.microsoft.com/office/drawing/2014/main" id="{A6A4B682-3FB0-4AF7-BD5B-1E656F41ACC6}"/>
              </a:ext>
            </a:extLst>
          </p:cNvPr>
          <p:cNvGrpSpPr/>
          <p:nvPr/>
        </p:nvGrpSpPr>
        <p:grpSpPr>
          <a:xfrm>
            <a:off x="8178838" y="1762544"/>
            <a:ext cx="398706" cy="564693"/>
            <a:chOff x="3979850" y="1598950"/>
            <a:chExt cx="356825" cy="505375"/>
          </a:xfrm>
        </p:grpSpPr>
        <p:sp>
          <p:nvSpPr>
            <p:cNvPr id="376" name="Shape 700">
              <a:extLst>
                <a:ext uri="{FF2B5EF4-FFF2-40B4-BE49-F238E27FC236}">
                  <a16:creationId xmlns:a16="http://schemas.microsoft.com/office/drawing/2014/main" id="{2ABB4A65-FAF1-49B2-B46E-24C372980692}"/>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7" name="Shape 701">
              <a:extLst>
                <a:ext uri="{FF2B5EF4-FFF2-40B4-BE49-F238E27FC236}">
                  <a16:creationId xmlns:a16="http://schemas.microsoft.com/office/drawing/2014/main" id="{F4E7397E-B718-4684-B7E8-04D0CB877C53}"/>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7" name="Shape 702">
            <a:extLst>
              <a:ext uri="{FF2B5EF4-FFF2-40B4-BE49-F238E27FC236}">
                <a16:creationId xmlns:a16="http://schemas.microsoft.com/office/drawing/2014/main" id="{FDBFCB13-0E7F-4F03-B047-C32CFE54B463}"/>
              </a:ext>
            </a:extLst>
          </p:cNvPr>
          <p:cNvGrpSpPr/>
          <p:nvPr/>
        </p:nvGrpSpPr>
        <p:grpSpPr>
          <a:xfrm>
            <a:off x="8866665" y="1883640"/>
            <a:ext cx="525249" cy="322501"/>
            <a:chOff x="4595425" y="1707325"/>
            <a:chExt cx="470075" cy="288625"/>
          </a:xfrm>
        </p:grpSpPr>
        <p:sp>
          <p:nvSpPr>
            <p:cNvPr id="371" name="Shape 703">
              <a:extLst>
                <a:ext uri="{FF2B5EF4-FFF2-40B4-BE49-F238E27FC236}">
                  <a16:creationId xmlns:a16="http://schemas.microsoft.com/office/drawing/2014/main" id="{DE462C14-F6E6-45B4-B66E-568A998D6CA1}"/>
                </a:ext>
              </a:extLst>
            </p:cNvPr>
            <p:cNvSpPr/>
            <p:nvPr/>
          </p:nvSpPr>
          <p:spPr>
            <a:xfrm>
              <a:off x="4809750" y="1707325"/>
              <a:ext cx="41425" cy="41425"/>
            </a:xfrm>
            <a:custGeom>
              <a:avLst/>
              <a:gdLst/>
              <a:ahLst/>
              <a:cxnLst/>
              <a:rect l="0" t="0" r="0" b="0"/>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2" name="Shape 704">
              <a:extLst>
                <a:ext uri="{FF2B5EF4-FFF2-40B4-BE49-F238E27FC236}">
                  <a16:creationId xmlns:a16="http://schemas.microsoft.com/office/drawing/2014/main" id="{2FE22F5C-94D0-4E5C-AD3A-87C5C65CEABB}"/>
                </a:ext>
              </a:extLst>
            </p:cNvPr>
            <p:cNvSpPr/>
            <p:nvPr/>
          </p:nvSpPr>
          <p:spPr>
            <a:xfrm>
              <a:off x="5024075" y="1761525"/>
              <a:ext cx="41425" cy="41425"/>
            </a:xfrm>
            <a:custGeom>
              <a:avLst/>
              <a:gdLst/>
              <a:ahLst/>
              <a:cxnLst/>
              <a:rect l="0" t="0" r="0" b="0"/>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3" name="Shape 705">
              <a:extLst>
                <a:ext uri="{FF2B5EF4-FFF2-40B4-BE49-F238E27FC236}">
                  <a16:creationId xmlns:a16="http://schemas.microsoft.com/office/drawing/2014/main" id="{62066480-F01C-438A-B794-7BBF109452E8}"/>
                </a:ext>
              </a:extLst>
            </p:cNvPr>
            <p:cNvSpPr/>
            <p:nvPr/>
          </p:nvSpPr>
          <p:spPr>
            <a:xfrm>
              <a:off x="4628900" y="1760300"/>
              <a:ext cx="403100" cy="177825"/>
            </a:xfrm>
            <a:custGeom>
              <a:avLst/>
              <a:gdLst/>
              <a:ahLst/>
              <a:cxnLst/>
              <a:rect l="0" t="0" r="0" b="0"/>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4" name="Shape 706">
              <a:extLst>
                <a:ext uri="{FF2B5EF4-FFF2-40B4-BE49-F238E27FC236}">
                  <a16:creationId xmlns:a16="http://schemas.microsoft.com/office/drawing/2014/main" id="{DCD75296-8259-4DFF-BD0E-F71852F7D8C6}"/>
                </a:ext>
              </a:extLst>
            </p:cNvPr>
            <p:cNvSpPr/>
            <p:nvPr/>
          </p:nvSpPr>
          <p:spPr>
            <a:xfrm>
              <a:off x="4595425" y="1761525"/>
              <a:ext cx="41425" cy="41425"/>
            </a:xfrm>
            <a:custGeom>
              <a:avLst/>
              <a:gdLst/>
              <a:ahLst/>
              <a:cxnLst/>
              <a:rect l="0" t="0" r="0" b="0"/>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5" name="Shape 707">
              <a:extLst>
                <a:ext uri="{FF2B5EF4-FFF2-40B4-BE49-F238E27FC236}">
                  <a16:creationId xmlns:a16="http://schemas.microsoft.com/office/drawing/2014/main" id="{46E125CB-FA8D-4469-89AA-33E226B85397}"/>
                </a:ext>
              </a:extLst>
            </p:cNvPr>
            <p:cNvSpPr/>
            <p:nvPr/>
          </p:nvSpPr>
          <p:spPr>
            <a:xfrm>
              <a:off x="4667275" y="1951475"/>
              <a:ext cx="326375" cy="44475"/>
            </a:xfrm>
            <a:custGeom>
              <a:avLst/>
              <a:gdLst/>
              <a:ahLst/>
              <a:cxnLst/>
              <a:rect l="0" t="0" r="0" b="0"/>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8" name="Shape 708">
            <a:extLst>
              <a:ext uri="{FF2B5EF4-FFF2-40B4-BE49-F238E27FC236}">
                <a16:creationId xmlns:a16="http://schemas.microsoft.com/office/drawing/2014/main" id="{5980D2DD-BF06-4462-ABD6-C99D66EAC8AC}"/>
              </a:ext>
            </a:extLst>
          </p:cNvPr>
          <p:cNvGrpSpPr/>
          <p:nvPr/>
        </p:nvGrpSpPr>
        <p:grpSpPr>
          <a:xfrm>
            <a:off x="9642932" y="1804726"/>
            <a:ext cx="474911" cy="480330"/>
            <a:chOff x="5290150" y="1636700"/>
            <a:chExt cx="425025" cy="429875"/>
          </a:xfrm>
        </p:grpSpPr>
        <p:sp>
          <p:nvSpPr>
            <p:cNvPr id="369" name="Shape 709">
              <a:extLst>
                <a:ext uri="{FF2B5EF4-FFF2-40B4-BE49-F238E27FC236}">
                  <a16:creationId xmlns:a16="http://schemas.microsoft.com/office/drawing/2014/main" id="{04B60275-62B8-462A-9625-0FBE1980C85B}"/>
                </a:ext>
              </a:extLst>
            </p:cNvPr>
            <p:cNvSpPr/>
            <p:nvPr/>
          </p:nvSpPr>
          <p:spPr>
            <a:xfrm>
              <a:off x="5396700" y="1939925"/>
              <a:ext cx="211900" cy="126650"/>
            </a:xfrm>
            <a:custGeom>
              <a:avLst/>
              <a:gdLst/>
              <a:ahLst/>
              <a:cxnLst/>
              <a:rect l="0" t="0" r="0" b="0"/>
              <a:pathLst>
                <a:path w="8476" h="5066" fill="none" extrusionOk="0">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0" name="Shape 710">
              <a:extLst>
                <a:ext uri="{FF2B5EF4-FFF2-40B4-BE49-F238E27FC236}">
                  <a16:creationId xmlns:a16="http://schemas.microsoft.com/office/drawing/2014/main" id="{4D515366-F59B-4D47-A0E8-D66DA9865A57}"/>
                </a:ext>
              </a:extLst>
            </p:cNvPr>
            <p:cNvSpPr/>
            <p:nvPr/>
          </p:nvSpPr>
          <p:spPr>
            <a:xfrm>
              <a:off x="5290150" y="1636700"/>
              <a:ext cx="425025" cy="294100"/>
            </a:xfrm>
            <a:custGeom>
              <a:avLst/>
              <a:gdLst/>
              <a:ahLst/>
              <a:cxnLst/>
              <a:rect l="0" t="0" r="0" b="0"/>
              <a:pathLst>
                <a:path w="17001" h="11764" fill="none" extrusionOk="0">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9" name="Shape 711">
            <a:extLst>
              <a:ext uri="{FF2B5EF4-FFF2-40B4-BE49-F238E27FC236}">
                <a16:creationId xmlns:a16="http://schemas.microsoft.com/office/drawing/2014/main" id="{D8AE9BEE-D183-4251-8817-63E13B5B3F15}"/>
              </a:ext>
            </a:extLst>
          </p:cNvPr>
          <p:cNvGrpSpPr/>
          <p:nvPr/>
        </p:nvGrpSpPr>
        <p:grpSpPr>
          <a:xfrm>
            <a:off x="10392662" y="1790422"/>
            <a:ext cx="477621" cy="500778"/>
            <a:chOff x="5961125" y="1623900"/>
            <a:chExt cx="427450" cy="448175"/>
          </a:xfrm>
        </p:grpSpPr>
        <p:sp>
          <p:nvSpPr>
            <p:cNvPr id="362" name="Shape 712">
              <a:extLst>
                <a:ext uri="{FF2B5EF4-FFF2-40B4-BE49-F238E27FC236}">
                  <a16:creationId xmlns:a16="http://schemas.microsoft.com/office/drawing/2014/main" id="{66B5827F-5BA7-4CEC-B040-0F43A786AC68}"/>
                </a:ext>
              </a:extLst>
            </p:cNvPr>
            <p:cNvSpPr/>
            <p:nvPr/>
          </p:nvSpPr>
          <p:spPr>
            <a:xfrm>
              <a:off x="5961125" y="1678700"/>
              <a:ext cx="376925" cy="376925"/>
            </a:xfrm>
            <a:custGeom>
              <a:avLst/>
              <a:gdLst/>
              <a:ahLst/>
              <a:cxnLst/>
              <a:rect l="0" t="0" r="0" b="0"/>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3" name="Shape 713">
              <a:extLst>
                <a:ext uri="{FF2B5EF4-FFF2-40B4-BE49-F238E27FC236}">
                  <a16:creationId xmlns:a16="http://schemas.microsoft.com/office/drawing/2014/main" id="{F584829D-0338-4175-B6A7-D9CB1B0C0E35}"/>
                </a:ext>
              </a:extLst>
            </p:cNvPr>
            <p:cNvSpPr/>
            <p:nvPr/>
          </p:nvSpPr>
          <p:spPr>
            <a:xfrm>
              <a:off x="6009825" y="1727425"/>
              <a:ext cx="279500" cy="279500"/>
            </a:xfrm>
            <a:custGeom>
              <a:avLst/>
              <a:gdLst/>
              <a:ahLst/>
              <a:cxnLst/>
              <a:rect l="0" t="0" r="0" b="0"/>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4" name="Shape 714">
              <a:extLst>
                <a:ext uri="{FF2B5EF4-FFF2-40B4-BE49-F238E27FC236}">
                  <a16:creationId xmlns:a16="http://schemas.microsoft.com/office/drawing/2014/main" id="{AE65F170-3137-437D-8294-67E7B96BEDEB}"/>
                </a:ext>
              </a:extLst>
            </p:cNvPr>
            <p:cNvSpPr/>
            <p:nvPr/>
          </p:nvSpPr>
          <p:spPr>
            <a:xfrm>
              <a:off x="6107250" y="1824850"/>
              <a:ext cx="84650" cy="84650"/>
            </a:xfrm>
            <a:custGeom>
              <a:avLst/>
              <a:gdLst/>
              <a:ahLst/>
              <a:cxnLst/>
              <a:rect l="0" t="0" r="0" b="0"/>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5" name="Shape 715">
              <a:extLst>
                <a:ext uri="{FF2B5EF4-FFF2-40B4-BE49-F238E27FC236}">
                  <a16:creationId xmlns:a16="http://schemas.microsoft.com/office/drawing/2014/main" id="{955AA6E1-644E-4F36-9FC5-A488259D079F}"/>
                </a:ext>
              </a:extLst>
            </p:cNvPr>
            <p:cNvSpPr/>
            <p:nvPr/>
          </p:nvSpPr>
          <p:spPr>
            <a:xfrm>
              <a:off x="6058550" y="1776125"/>
              <a:ext cx="182075" cy="182075"/>
            </a:xfrm>
            <a:custGeom>
              <a:avLst/>
              <a:gdLst/>
              <a:ahLst/>
              <a:cxnLst/>
              <a:rect l="0" t="0" r="0" b="0"/>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6" name="Shape 716">
              <a:extLst>
                <a:ext uri="{FF2B5EF4-FFF2-40B4-BE49-F238E27FC236}">
                  <a16:creationId xmlns:a16="http://schemas.microsoft.com/office/drawing/2014/main" id="{D8EDE031-AED5-4AE3-8D7C-4ACC305D42BD}"/>
                </a:ext>
              </a:extLst>
            </p:cNvPr>
            <p:cNvSpPr/>
            <p:nvPr/>
          </p:nvSpPr>
          <p:spPr>
            <a:xfrm>
              <a:off x="5971475" y="2001400"/>
              <a:ext cx="74925" cy="70675"/>
            </a:xfrm>
            <a:custGeom>
              <a:avLst/>
              <a:gdLst/>
              <a:ahLst/>
              <a:cxnLst/>
              <a:rect l="0" t="0" r="0" b="0"/>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7" name="Shape 717">
              <a:extLst>
                <a:ext uri="{FF2B5EF4-FFF2-40B4-BE49-F238E27FC236}">
                  <a16:creationId xmlns:a16="http://schemas.microsoft.com/office/drawing/2014/main" id="{ED40DE6C-AB7D-490E-A7C9-13C117DD10D1}"/>
                </a:ext>
              </a:extLst>
            </p:cNvPr>
            <p:cNvSpPr/>
            <p:nvPr/>
          </p:nvSpPr>
          <p:spPr>
            <a:xfrm>
              <a:off x="6253375" y="2001400"/>
              <a:ext cx="74325" cy="70675"/>
            </a:xfrm>
            <a:custGeom>
              <a:avLst/>
              <a:gdLst/>
              <a:ahLst/>
              <a:cxnLst/>
              <a:rect l="0" t="0" r="0" b="0"/>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8" name="Shape 718">
              <a:extLst>
                <a:ext uri="{FF2B5EF4-FFF2-40B4-BE49-F238E27FC236}">
                  <a16:creationId xmlns:a16="http://schemas.microsoft.com/office/drawing/2014/main" id="{7CF12EFF-7331-43BA-92D1-81AF8DD2DE1D}"/>
                </a:ext>
              </a:extLst>
            </p:cNvPr>
            <p:cNvSpPr/>
            <p:nvPr/>
          </p:nvSpPr>
          <p:spPr>
            <a:xfrm>
              <a:off x="6137700" y="1623900"/>
              <a:ext cx="250875" cy="255150"/>
            </a:xfrm>
            <a:custGeom>
              <a:avLst/>
              <a:gdLst/>
              <a:ahLst/>
              <a:cxnLst/>
              <a:rect l="0" t="0" r="0" b="0"/>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0" name="Shape 719">
            <a:extLst>
              <a:ext uri="{FF2B5EF4-FFF2-40B4-BE49-F238E27FC236}">
                <a16:creationId xmlns:a16="http://schemas.microsoft.com/office/drawing/2014/main" id="{140692CA-8310-43F1-BAED-E54F4D4EA4C4}"/>
              </a:ext>
            </a:extLst>
          </p:cNvPr>
          <p:cNvGrpSpPr/>
          <p:nvPr/>
        </p:nvGrpSpPr>
        <p:grpSpPr>
          <a:xfrm>
            <a:off x="11127420" y="1803356"/>
            <a:ext cx="510275" cy="483068"/>
            <a:chOff x="6618700" y="1635475"/>
            <a:chExt cx="456675" cy="432325"/>
          </a:xfrm>
        </p:grpSpPr>
        <p:sp>
          <p:nvSpPr>
            <p:cNvPr id="357" name="Shape 720">
              <a:extLst>
                <a:ext uri="{FF2B5EF4-FFF2-40B4-BE49-F238E27FC236}">
                  <a16:creationId xmlns:a16="http://schemas.microsoft.com/office/drawing/2014/main" id="{CE579774-CCFF-4222-9FBA-DAC601FDE754}"/>
                </a:ext>
              </a:extLst>
            </p:cNvPr>
            <p:cNvSpPr/>
            <p:nvPr/>
          </p:nvSpPr>
          <p:spPr>
            <a:xfrm>
              <a:off x="6663775" y="1904000"/>
              <a:ext cx="117525" cy="163800"/>
            </a:xfrm>
            <a:custGeom>
              <a:avLst/>
              <a:gdLst/>
              <a:ahLst/>
              <a:cxnLst/>
              <a:rect l="0" t="0" r="0" b="0"/>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8" name="Shape 721">
              <a:extLst>
                <a:ext uri="{FF2B5EF4-FFF2-40B4-BE49-F238E27FC236}">
                  <a16:creationId xmlns:a16="http://schemas.microsoft.com/office/drawing/2014/main" id="{97DFCDB7-A187-4819-917B-2A84B8BFDE80}"/>
                </a:ext>
              </a:extLst>
            </p:cNvPr>
            <p:cNvSpPr/>
            <p:nvPr/>
          </p:nvSpPr>
          <p:spPr>
            <a:xfrm>
              <a:off x="7046125" y="1775525"/>
              <a:ext cx="29250" cy="99275"/>
            </a:xfrm>
            <a:custGeom>
              <a:avLst/>
              <a:gdLst/>
              <a:ahLst/>
              <a:cxnLst/>
              <a:rect l="0" t="0" r="0" b="0"/>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9" name="Shape 722">
              <a:extLst>
                <a:ext uri="{FF2B5EF4-FFF2-40B4-BE49-F238E27FC236}">
                  <a16:creationId xmlns:a16="http://schemas.microsoft.com/office/drawing/2014/main" id="{04D96184-1295-4FE4-AD32-838238CB0443}"/>
                </a:ext>
              </a:extLst>
            </p:cNvPr>
            <p:cNvSpPr/>
            <p:nvPr/>
          </p:nvSpPr>
          <p:spPr>
            <a:xfrm>
              <a:off x="6618700" y="1751775"/>
              <a:ext cx="96850" cy="146750"/>
            </a:xfrm>
            <a:custGeom>
              <a:avLst/>
              <a:gdLst/>
              <a:ahLst/>
              <a:cxnLst/>
              <a:rect l="0" t="0" r="0" b="0"/>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0" name="Shape 723">
              <a:extLst>
                <a:ext uri="{FF2B5EF4-FFF2-40B4-BE49-F238E27FC236}">
                  <a16:creationId xmlns:a16="http://schemas.microsoft.com/office/drawing/2014/main" id="{B9DFABEB-9537-4238-9660-31C190D38A96}"/>
                </a:ext>
              </a:extLst>
            </p:cNvPr>
            <p:cNvSpPr/>
            <p:nvPr/>
          </p:nvSpPr>
          <p:spPr>
            <a:xfrm>
              <a:off x="6721600" y="1660450"/>
              <a:ext cx="278900" cy="329425"/>
            </a:xfrm>
            <a:custGeom>
              <a:avLst/>
              <a:gdLst/>
              <a:ahLst/>
              <a:cxnLst/>
              <a:rect l="0" t="0" r="0" b="0"/>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1" name="Shape 724">
              <a:extLst>
                <a:ext uri="{FF2B5EF4-FFF2-40B4-BE49-F238E27FC236}">
                  <a16:creationId xmlns:a16="http://schemas.microsoft.com/office/drawing/2014/main" id="{3939A7A8-8912-471C-BFB6-5FCE2B483499}"/>
                </a:ext>
              </a:extLst>
            </p:cNvPr>
            <p:cNvSpPr/>
            <p:nvPr/>
          </p:nvSpPr>
          <p:spPr>
            <a:xfrm>
              <a:off x="7006550" y="1635475"/>
              <a:ext cx="34750" cy="378750"/>
            </a:xfrm>
            <a:custGeom>
              <a:avLst/>
              <a:gdLst/>
              <a:ahLst/>
              <a:cxnLst/>
              <a:rect l="0" t="0" r="0" b="0"/>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1" name="Shape 725">
            <a:extLst>
              <a:ext uri="{FF2B5EF4-FFF2-40B4-BE49-F238E27FC236}">
                <a16:creationId xmlns:a16="http://schemas.microsoft.com/office/drawing/2014/main" id="{115DAA9A-5D5A-41D7-BB43-74412507F4C2}"/>
              </a:ext>
            </a:extLst>
          </p:cNvPr>
          <p:cNvGrpSpPr/>
          <p:nvPr/>
        </p:nvGrpSpPr>
        <p:grpSpPr>
          <a:xfrm>
            <a:off x="4420633" y="2578954"/>
            <a:ext cx="404154" cy="434072"/>
            <a:chOff x="616425" y="2329600"/>
            <a:chExt cx="361700" cy="388475"/>
          </a:xfrm>
        </p:grpSpPr>
        <p:sp>
          <p:nvSpPr>
            <p:cNvPr id="349" name="Shape 726">
              <a:extLst>
                <a:ext uri="{FF2B5EF4-FFF2-40B4-BE49-F238E27FC236}">
                  <a16:creationId xmlns:a16="http://schemas.microsoft.com/office/drawing/2014/main" id="{BD34F6EC-131D-4D71-86BF-376A10795496}"/>
                </a:ext>
              </a:extLst>
            </p:cNvPr>
            <p:cNvSpPr/>
            <p:nvPr/>
          </p:nvSpPr>
          <p:spPr>
            <a:xfrm>
              <a:off x="616425" y="2329600"/>
              <a:ext cx="361700" cy="388475"/>
            </a:xfrm>
            <a:custGeom>
              <a:avLst/>
              <a:gdLst/>
              <a:ahLst/>
              <a:cxnLst/>
              <a:rect l="0" t="0" r="0" b="0"/>
              <a:pathLst>
                <a:path w="14468" h="15539" fill="none" extrusionOk="0">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0" name="Shape 727">
              <a:extLst>
                <a:ext uri="{FF2B5EF4-FFF2-40B4-BE49-F238E27FC236}">
                  <a16:creationId xmlns:a16="http://schemas.microsoft.com/office/drawing/2014/main" id="{EB1A6014-5170-46F2-83CA-9EAA55DBF24D}"/>
                </a:ext>
              </a:extLst>
            </p:cNvPr>
            <p:cNvSpPr/>
            <p:nvPr/>
          </p:nvSpPr>
          <p:spPr>
            <a:xfrm>
              <a:off x="704725" y="2545750"/>
              <a:ext cx="185125" cy="25"/>
            </a:xfrm>
            <a:custGeom>
              <a:avLst/>
              <a:gdLst/>
              <a:ahLst/>
              <a:cxnLst/>
              <a:rect l="0" t="0" r="0" b="0"/>
              <a:pathLst>
                <a:path w="7405" h="1" fill="none" extrusionOk="0">
                  <a:moveTo>
                    <a:pt x="7404"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1" name="Shape 728">
              <a:extLst>
                <a:ext uri="{FF2B5EF4-FFF2-40B4-BE49-F238E27FC236}">
                  <a16:creationId xmlns:a16="http://schemas.microsoft.com/office/drawing/2014/main" id="{50D1EE57-6A4F-4079-A76F-85C802A52D56}"/>
                </a:ext>
              </a:extLst>
            </p:cNvPr>
            <p:cNvSpPr/>
            <p:nvPr/>
          </p:nvSpPr>
          <p:spPr>
            <a:xfrm>
              <a:off x="811875" y="2626125"/>
              <a:ext cx="31075" cy="31075"/>
            </a:xfrm>
            <a:custGeom>
              <a:avLst/>
              <a:gdLst/>
              <a:ahLst/>
              <a:cxnLst/>
              <a:rect l="0" t="0" r="0" b="0"/>
              <a:pathLst>
                <a:path w="1243" h="1243" fill="none" extrusionOk="0">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2" name="Shape 729">
              <a:extLst>
                <a:ext uri="{FF2B5EF4-FFF2-40B4-BE49-F238E27FC236}">
                  <a16:creationId xmlns:a16="http://schemas.microsoft.com/office/drawing/2014/main" id="{F64A754A-B098-4960-9242-C7F1467AC213}"/>
                </a:ext>
              </a:extLst>
            </p:cNvPr>
            <p:cNvSpPr/>
            <p:nvPr/>
          </p:nvSpPr>
          <p:spPr>
            <a:xfrm>
              <a:off x="751000" y="2568275"/>
              <a:ext cx="54200" cy="53600"/>
            </a:xfrm>
            <a:custGeom>
              <a:avLst/>
              <a:gdLst/>
              <a:ahLst/>
              <a:cxnLst/>
              <a:rect l="0" t="0" r="0" b="0"/>
              <a:pathLst>
                <a:path w="2168" h="2144" fill="none" extrusionOk="0">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3" name="Shape 730">
              <a:extLst>
                <a:ext uri="{FF2B5EF4-FFF2-40B4-BE49-F238E27FC236}">
                  <a16:creationId xmlns:a16="http://schemas.microsoft.com/office/drawing/2014/main" id="{3774AAB7-298E-4626-B753-C9AE9FE54CD2}"/>
                </a:ext>
              </a:extLst>
            </p:cNvPr>
            <p:cNvSpPr/>
            <p:nvPr/>
          </p:nvSpPr>
          <p:spPr>
            <a:xfrm>
              <a:off x="769875" y="2662650"/>
              <a:ext cx="23775" cy="23775"/>
            </a:xfrm>
            <a:custGeom>
              <a:avLst/>
              <a:gdLst/>
              <a:ahLst/>
              <a:cxnLst/>
              <a:rect l="0" t="0" r="0" b="0"/>
              <a:pathLst>
                <a:path w="951" h="951" fill="none" extrusionOk="0">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4" name="Shape 731">
              <a:extLst>
                <a:ext uri="{FF2B5EF4-FFF2-40B4-BE49-F238E27FC236}">
                  <a16:creationId xmlns:a16="http://schemas.microsoft.com/office/drawing/2014/main" id="{60A1FF52-FEA4-4200-846A-954B58215591}"/>
                </a:ext>
              </a:extLst>
            </p:cNvPr>
            <p:cNvSpPr/>
            <p:nvPr/>
          </p:nvSpPr>
          <p:spPr>
            <a:xfrm>
              <a:off x="799700" y="2503125"/>
              <a:ext cx="24375" cy="23775"/>
            </a:xfrm>
            <a:custGeom>
              <a:avLst/>
              <a:gdLst/>
              <a:ahLst/>
              <a:cxnLst/>
              <a:rect l="0" t="0" r="0" b="0"/>
              <a:pathLst>
                <a:path w="975" h="951" fill="none" extrusionOk="0">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5" name="Shape 732">
              <a:extLst>
                <a:ext uri="{FF2B5EF4-FFF2-40B4-BE49-F238E27FC236}">
                  <a16:creationId xmlns:a16="http://schemas.microsoft.com/office/drawing/2014/main" id="{F985013C-E321-41FC-8593-BC3DEFD64EEB}"/>
                </a:ext>
              </a:extLst>
            </p:cNvPr>
            <p:cNvSpPr/>
            <p:nvPr/>
          </p:nvSpPr>
          <p:spPr>
            <a:xfrm>
              <a:off x="766825" y="2388050"/>
              <a:ext cx="60925" cy="25"/>
            </a:xfrm>
            <a:custGeom>
              <a:avLst/>
              <a:gdLst/>
              <a:ahLst/>
              <a:cxnLst/>
              <a:rect l="0" t="0" r="0" b="0"/>
              <a:pathLst>
                <a:path w="2437" h="1" fill="none" extrusionOk="0">
                  <a:moveTo>
                    <a:pt x="2436" y="0"/>
                  </a:move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6" name="Shape 733">
              <a:extLst>
                <a:ext uri="{FF2B5EF4-FFF2-40B4-BE49-F238E27FC236}">
                  <a16:creationId xmlns:a16="http://schemas.microsoft.com/office/drawing/2014/main" id="{D24B1656-A4F0-48F7-B8E0-1F363C6AA247}"/>
                </a:ext>
              </a:extLst>
            </p:cNvPr>
            <p:cNvSpPr/>
            <p:nvPr/>
          </p:nvSpPr>
          <p:spPr>
            <a:xfrm>
              <a:off x="769875" y="2456250"/>
              <a:ext cx="31075" cy="31075"/>
            </a:xfrm>
            <a:custGeom>
              <a:avLst/>
              <a:gdLst/>
              <a:ahLst/>
              <a:cxnLst/>
              <a:rect l="0" t="0" r="0" b="0"/>
              <a:pathLst>
                <a:path w="1243" h="1243" fill="none" extrusionOk="0">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2" name="Shape 734">
            <a:extLst>
              <a:ext uri="{FF2B5EF4-FFF2-40B4-BE49-F238E27FC236}">
                <a16:creationId xmlns:a16="http://schemas.microsoft.com/office/drawing/2014/main" id="{95509505-E6BC-4F02-9905-C9E5872D0D8D}"/>
              </a:ext>
            </a:extLst>
          </p:cNvPr>
          <p:cNvGrpSpPr/>
          <p:nvPr/>
        </p:nvGrpSpPr>
        <p:grpSpPr>
          <a:xfrm>
            <a:off x="5160867" y="2583032"/>
            <a:ext cx="425914" cy="425914"/>
            <a:chOff x="1278900" y="2333250"/>
            <a:chExt cx="381175" cy="381175"/>
          </a:xfrm>
        </p:grpSpPr>
        <p:sp>
          <p:nvSpPr>
            <p:cNvPr id="345" name="Shape 735">
              <a:extLst>
                <a:ext uri="{FF2B5EF4-FFF2-40B4-BE49-F238E27FC236}">
                  <a16:creationId xmlns:a16="http://schemas.microsoft.com/office/drawing/2014/main" id="{6E306B38-221B-4A6B-BC84-C0FB38C2137C}"/>
                </a:ext>
              </a:extLst>
            </p:cNvPr>
            <p:cNvSpPr/>
            <p:nvPr/>
          </p:nvSpPr>
          <p:spPr>
            <a:xfrm>
              <a:off x="1278900" y="2333250"/>
              <a:ext cx="381175" cy="381175"/>
            </a:xfrm>
            <a:custGeom>
              <a:avLst/>
              <a:gdLst/>
              <a:ahLst/>
              <a:cxnLst/>
              <a:rect l="0" t="0" r="0" b="0"/>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6" name="Shape 736">
              <a:extLst>
                <a:ext uri="{FF2B5EF4-FFF2-40B4-BE49-F238E27FC236}">
                  <a16:creationId xmlns:a16="http://schemas.microsoft.com/office/drawing/2014/main" id="{1646076D-B54B-44BF-8292-D440B653B43E}"/>
                </a:ext>
              </a:extLst>
            </p:cNvPr>
            <p:cNvSpPr/>
            <p:nvPr/>
          </p:nvSpPr>
          <p:spPr>
            <a:xfrm>
              <a:off x="1525475"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7" name="Shape 737">
              <a:extLst>
                <a:ext uri="{FF2B5EF4-FFF2-40B4-BE49-F238E27FC236}">
                  <a16:creationId xmlns:a16="http://schemas.microsoft.com/office/drawing/2014/main" id="{79498725-AC1E-4AFF-B6BC-5815B0198DB6}"/>
                </a:ext>
              </a:extLst>
            </p:cNvPr>
            <p:cNvSpPr/>
            <p:nvPr/>
          </p:nvSpPr>
          <p:spPr>
            <a:xfrm>
              <a:off x="1369600"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8" name="Shape 738">
              <a:extLst>
                <a:ext uri="{FF2B5EF4-FFF2-40B4-BE49-F238E27FC236}">
                  <a16:creationId xmlns:a16="http://schemas.microsoft.com/office/drawing/2014/main" id="{8744FDAD-9EBC-43DE-BA24-F3FE06040A5D}"/>
                </a:ext>
              </a:extLst>
            </p:cNvPr>
            <p:cNvSpPr/>
            <p:nvPr/>
          </p:nvSpPr>
          <p:spPr>
            <a:xfrm>
              <a:off x="1369600" y="2604200"/>
              <a:ext cx="199750" cy="40825"/>
            </a:xfrm>
            <a:custGeom>
              <a:avLst/>
              <a:gdLst/>
              <a:ahLst/>
              <a:cxnLst/>
              <a:rect l="0" t="0" r="0" b="0"/>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3" name="Shape 739">
            <a:extLst>
              <a:ext uri="{FF2B5EF4-FFF2-40B4-BE49-F238E27FC236}">
                <a16:creationId xmlns:a16="http://schemas.microsoft.com/office/drawing/2014/main" id="{FAE10482-B900-4A46-82F2-E2AC18E934F3}"/>
              </a:ext>
            </a:extLst>
          </p:cNvPr>
          <p:cNvGrpSpPr/>
          <p:nvPr/>
        </p:nvGrpSpPr>
        <p:grpSpPr>
          <a:xfrm>
            <a:off x="5911937" y="2583032"/>
            <a:ext cx="425942" cy="425914"/>
            <a:chOff x="1951075" y="2333250"/>
            <a:chExt cx="381200" cy="381175"/>
          </a:xfrm>
        </p:grpSpPr>
        <p:sp>
          <p:nvSpPr>
            <p:cNvPr id="341" name="Shape 740">
              <a:extLst>
                <a:ext uri="{FF2B5EF4-FFF2-40B4-BE49-F238E27FC236}">
                  <a16:creationId xmlns:a16="http://schemas.microsoft.com/office/drawing/2014/main" id="{AC93BA2E-0F2B-476B-A768-FBEBD972FEBB}"/>
                </a:ext>
              </a:extLst>
            </p:cNvPr>
            <p:cNvSpPr/>
            <p:nvPr/>
          </p:nvSpPr>
          <p:spPr>
            <a:xfrm>
              <a:off x="1951075" y="2333250"/>
              <a:ext cx="381200" cy="381175"/>
            </a:xfrm>
            <a:custGeom>
              <a:avLst/>
              <a:gdLst/>
              <a:ahLst/>
              <a:cxnLst/>
              <a:rect l="0" t="0" r="0" b="0"/>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2" name="Shape 741">
              <a:extLst>
                <a:ext uri="{FF2B5EF4-FFF2-40B4-BE49-F238E27FC236}">
                  <a16:creationId xmlns:a16="http://schemas.microsoft.com/office/drawing/2014/main" id="{63C2D40D-16E8-4E4E-9918-C5896C9BDB5C}"/>
                </a:ext>
              </a:extLst>
            </p:cNvPr>
            <p:cNvSpPr/>
            <p:nvPr/>
          </p:nvSpPr>
          <p:spPr>
            <a:xfrm>
              <a:off x="2197675" y="2503125"/>
              <a:ext cx="43875" cy="47525"/>
            </a:xfrm>
            <a:custGeom>
              <a:avLst/>
              <a:gdLst/>
              <a:ahLst/>
              <a:cxnLst/>
              <a:rect l="0" t="0" r="0" b="0"/>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3" name="Shape 742">
              <a:extLst>
                <a:ext uri="{FF2B5EF4-FFF2-40B4-BE49-F238E27FC236}">
                  <a16:creationId xmlns:a16="http://schemas.microsoft.com/office/drawing/2014/main" id="{F3D648DC-1C36-48A6-B44A-76234361CE56}"/>
                </a:ext>
              </a:extLst>
            </p:cNvPr>
            <p:cNvSpPr/>
            <p:nvPr/>
          </p:nvSpPr>
          <p:spPr>
            <a:xfrm>
              <a:off x="2041800"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4" name="Shape 743">
              <a:extLst>
                <a:ext uri="{FF2B5EF4-FFF2-40B4-BE49-F238E27FC236}">
                  <a16:creationId xmlns:a16="http://schemas.microsoft.com/office/drawing/2014/main" id="{14EB84C0-79CE-49C0-BA2C-6354277EB06F}"/>
                </a:ext>
              </a:extLst>
            </p:cNvPr>
            <p:cNvSpPr/>
            <p:nvPr/>
          </p:nvSpPr>
          <p:spPr>
            <a:xfrm>
              <a:off x="2041800" y="2584100"/>
              <a:ext cx="199750" cy="41425"/>
            </a:xfrm>
            <a:custGeom>
              <a:avLst/>
              <a:gdLst/>
              <a:ahLst/>
              <a:cxnLst/>
              <a:rect l="0" t="0" r="0" b="0"/>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4" name="Shape 744">
            <a:extLst>
              <a:ext uri="{FF2B5EF4-FFF2-40B4-BE49-F238E27FC236}">
                <a16:creationId xmlns:a16="http://schemas.microsoft.com/office/drawing/2014/main" id="{B6D08682-DE27-4ADF-9C37-E4FDF9F12C8D}"/>
              </a:ext>
            </a:extLst>
          </p:cNvPr>
          <p:cNvGrpSpPr/>
          <p:nvPr/>
        </p:nvGrpSpPr>
        <p:grpSpPr>
          <a:xfrm>
            <a:off x="6663036" y="2583032"/>
            <a:ext cx="425914" cy="425914"/>
            <a:chOff x="2623275" y="2333250"/>
            <a:chExt cx="381175" cy="381175"/>
          </a:xfrm>
        </p:grpSpPr>
        <p:sp>
          <p:nvSpPr>
            <p:cNvPr id="337" name="Shape 745">
              <a:extLst>
                <a:ext uri="{FF2B5EF4-FFF2-40B4-BE49-F238E27FC236}">
                  <a16:creationId xmlns:a16="http://schemas.microsoft.com/office/drawing/2014/main" id="{03FFBEB3-2412-4857-923C-CD96EA976139}"/>
                </a:ext>
              </a:extLst>
            </p:cNvPr>
            <p:cNvSpPr/>
            <p:nvPr/>
          </p:nvSpPr>
          <p:spPr>
            <a:xfrm>
              <a:off x="2623275" y="2333250"/>
              <a:ext cx="381175" cy="381175"/>
            </a:xfrm>
            <a:custGeom>
              <a:avLst/>
              <a:gdLst/>
              <a:ahLst/>
              <a:cxnLst/>
              <a:rect l="0" t="0" r="0" b="0"/>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8" name="Shape 746">
              <a:extLst>
                <a:ext uri="{FF2B5EF4-FFF2-40B4-BE49-F238E27FC236}">
                  <a16:creationId xmlns:a16="http://schemas.microsoft.com/office/drawing/2014/main" id="{5F5C9A13-AA64-4EDF-8D45-47FEC736DFC7}"/>
                </a:ext>
              </a:extLst>
            </p:cNvPr>
            <p:cNvSpPr/>
            <p:nvPr/>
          </p:nvSpPr>
          <p:spPr>
            <a:xfrm>
              <a:off x="2869875" y="2503125"/>
              <a:ext cx="43875" cy="47525"/>
            </a:xfrm>
            <a:custGeom>
              <a:avLst/>
              <a:gdLst/>
              <a:ahLst/>
              <a:cxnLst/>
              <a:rect l="0" t="0" r="0" b="0"/>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9" name="Shape 747">
              <a:extLst>
                <a:ext uri="{FF2B5EF4-FFF2-40B4-BE49-F238E27FC236}">
                  <a16:creationId xmlns:a16="http://schemas.microsoft.com/office/drawing/2014/main" id="{17AD7BD4-A774-4D38-A944-7912ED27939E}"/>
                </a:ext>
              </a:extLst>
            </p:cNvPr>
            <p:cNvSpPr/>
            <p:nvPr/>
          </p:nvSpPr>
          <p:spPr>
            <a:xfrm>
              <a:off x="2714000" y="2503125"/>
              <a:ext cx="43875" cy="47525"/>
            </a:xfrm>
            <a:custGeom>
              <a:avLst/>
              <a:gdLst/>
              <a:ahLst/>
              <a:cxnLst/>
              <a:rect l="0" t="0" r="0" b="0"/>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0" name="Shape 748">
              <a:extLst>
                <a:ext uri="{FF2B5EF4-FFF2-40B4-BE49-F238E27FC236}">
                  <a16:creationId xmlns:a16="http://schemas.microsoft.com/office/drawing/2014/main" id="{56AE2663-83F3-4DF7-AF8E-26B873FC3469}"/>
                </a:ext>
              </a:extLst>
            </p:cNvPr>
            <p:cNvSpPr/>
            <p:nvPr/>
          </p:nvSpPr>
          <p:spPr>
            <a:xfrm>
              <a:off x="2810200" y="2595675"/>
              <a:ext cx="99875" cy="31075"/>
            </a:xfrm>
            <a:custGeom>
              <a:avLst/>
              <a:gdLst/>
              <a:ahLst/>
              <a:cxnLst/>
              <a:rect l="0" t="0" r="0" b="0"/>
              <a:pathLst>
                <a:path w="3995" h="1243" fill="none" extrusionOk="0">
                  <a:moveTo>
                    <a:pt x="1" y="1242"/>
                  </a:moveTo>
                  <a:lnTo>
                    <a:pt x="3995"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5" name="Shape 749">
            <a:extLst>
              <a:ext uri="{FF2B5EF4-FFF2-40B4-BE49-F238E27FC236}">
                <a16:creationId xmlns:a16="http://schemas.microsoft.com/office/drawing/2014/main" id="{1FC128D5-B9F7-4D25-A519-295AEACB08B0}"/>
              </a:ext>
            </a:extLst>
          </p:cNvPr>
          <p:cNvGrpSpPr/>
          <p:nvPr/>
        </p:nvGrpSpPr>
        <p:grpSpPr>
          <a:xfrm>
            <a:off x="7513470" y="2509565"/>
            <a:ext cx="227246" cy="567429"/>
            <a:chOff x="3384375" y="2267500"/>
            <a:chExt cx="203375" cy="507825"/>
          </a:xfrm>
        </p:grpSpPr>
        <p:sp>
          <p:nvSpPr>
            <p:cNvPr id="335" name="Shape 750">
              <a:extLst>
                <a:ext uri="{FF2B5EF4-FFF2-40B4-BE49-F238E27FC236}">
                  <a16:creationId xmlns:a16="http://schemas.microsoft.com/office/drawing/2014/main" id="{10A88CAA-1B0E-4A50-A049-B325CD429706}"/>
                </a:ext>
              </a:extLst>
            </p:cNvPr>
            <p:cNvSpPr/>
            <p:nvPr/>
          </p:nvSpPr>
          <p:spPr>
            <a:xfrm>
              <a:off x="3384375" y="2373425"/>
              <a:ext cx="203375" cy="401900"/>
            </a:xfrm>
            <a:custGeom>
              <a:avLst/>
              <a:gdLst/>
              <a:ahLst/>
              <a:cxnLst/>
              <a:rect l="0" t="0" r="0" b="0"/>
              <a:pathLst>
                <a:path w="8135" h="16076" fill="none" extrusionOk="0">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6" name="Shape 751">
              <a:extLst>
                <a:ext uri="{FF2B5EF4-FFF2-40B4-BE49-F238E27FC236}">
                  <a16:creationId xmlns:a16="http://schemas.microsoft.com/office/drawing/2014/main" id="{BD456580-99E6-46A5-8F49-83A492B15327}"/>
                </a:ext>
              </a:extLst>
            </p:cNvPr>
            <p:cNvSpPr/>
            <p:nvPr/>
          </p:nvSpPr>
          <p:spPr>
            <a:xfrm>
              <a:off x="3443425" y="2267500"/>
              <a:ext cx="85275" cy="93775"/>
            </a:xfrm>
            <a:custGeom>
              <a:avLst/>
              <a:gdLst/>
              <a:ahLst/>
              <a:cxnLst/>
              <a:rect l="0" t="0" r="0" b="0"/>
              <a:pathLst>
                <a:path w="3411" h="3751" fill="none" extrusionOk="0">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6" name="Shape 752">
            <a:extLst>
              <a:ext uri="{FF2B5EF4-FFF2-40B4-BE49-F238E27FC236}">
                <a16:creationId xmlns:a16="http://schemas.microsoft.com/office/drawing/2014/main" id="{88A3EF4F-2B69-470E-B35A-229864849E1F}"/>
              </a:ext>
            </a:extLst>
          </p:cNvPr>
          <p:cNvGrpSpPr/>
          <p:nvPr/>
        </p:nvGrpSpPr>
        <p:grpSpPr>
          <a:xfrm>
            <a:off x="9036059" y="2581663"/>
            <a:ext cx="186434" cy="423205"/>
            <a:chOff x="4747025" y="2332025"/>
            <a:chExt cx="166850" cy="378750"/>
          </a:xfrm>
        </p:grpSpPr>
        <p:sp>
          <p:nvSpPr>
            <p:cNvPr id="333" name="Shape 753">
              <a:extLst>
                <a:ext uri="{FF2B5EF4-FFF2-40B4-BE49-F238E27FC236}">
                  <a16:creationId xmlns:a16="http://schemas.microsoft.com/office/drawing/2014/main" id="{F5599039-A47B-4CEA-899B-113C2ED88D49}"/>
                </a:ext>
              </a:extLst>
            </p:cNvPr>
            <p:cNvSpPr/>
            <p:nvPr/>
          </p:nvSpPr>
          <p:spPr>
            <a:xfrm>
              <a:off x="4747025" y="2427025"/>
              <a:ext cx="166850" cy="283750"/>
            </a:xfrm>
            <a:custGeom>
              <a:avLst/>
              <a:gdLst/>
              <a:ahLst/>
              <a:cxnLst/>
              <a:rect l="0" t="0" r="0" b="0"/>
              <a:pathLst>
                <a:path w="6674" h="11350" fill="none" extrusionOk="0">
                  <a:moveTo>
                    <a:pt x="4019" y="0"/>
                  </a:moveTo>
                  <a:lnTo>
                    <a:pt x="4019" y="0"/>
                  </a:lnTo>
                  <a:lnTo>
                    <a:pt x="3873" y="73"/>
                  </a:lnTo>
                  <a:lnTo>
                    <a:pt x="3703" y="122"/>
                  </a:lnTo>
                  <a:lnTo>
                    <a:pt x="3508" y="171"/>
                  </a:lnTo>
                  <a:lnTo>
                    <a:pt x="3337" y="171"/>
                  </a:lnTo>
                  <a:lnTo>
                    <a:pt x="3337" y="171"/>
                  </a:lnTo>
                  <a:lnTo>
                    <a:pt x="3167" y="171"/>
                  </a:lnTo>
                  <a:lnTo>
                    <a:pt x="2996" y="146"/>
                  </a:lnTo>
                  <a:lnTo>
                    <a:pt x="2826" y="73"/>
                  </a:lnTo>
                  <a:lnTo>
                    <a:pt x="2655" y="24"/>
                  </a:lnTo>
                  <a:lnTo>
                    <a:pt x="2655" y="24"/>
                  </a:lnTo>
                  <a:lnTo>
                    <a:pt x="2412" y="24"/>
                  </a:lnTo>
                  <a:lnTo>
                    <a:pt x="2168" y="97"/>
                  </a:lnTo>
                  <a:lnTo>
                    <a:pt x="1949" y="171"/>
                  </a:lnTo>
                  <a:lnTo>
                    <a:pt x="1706" y="317"/>
                  </a:lnTo>
                  <a:lnTo>
                    <a:pt x="1486" y="487"/>
                  </a:lnTo>
                  <a:lnTo>
                    <a:pt x="1243" y="682"/>
                  </a:lnTo>
                  <a:lnTo>
                    <a:pt x="1048" y="926"/>
                  </a:lnTo>
                  <a:lnTo>
                    <a:pt x="853" y="1193"/>
                  </a:lnTo>
                  <a:lnTo>
                    <a:pt x="658" y="1510"/>
                  </a:lnTo>
                  <a:lnTo>
                    <a:pt x="512" y="1851"/>
                  </a:lnTo>
                  <a:lnTo>
                    <a:pt x="366" y="2216"/>
                  </a:lnTo>
                  <a:lnTo>
                    <a:pt x="244" y="2630"/>
                  </a:lnTo>
                  <a:lnTo>
                    <a:pt x="123" y="3093"/>
                  </a:lnTo>
                  <a:lnTo>
                    <a:pt x="49" y="3580"/>
                  </a:lnTo>
                  <a:lnTo>
                    <a:pt x="1" y="4092"/>
                  </a:lnTo>
                  <a:lnTo>
                    <a:pt x="1" y="4652"/>
                  </a:lnTo>
                  <a:lnTo>
                    <a:pt x="1" y="4652"/>
                  </a:lnTo>
                  <a:lnTo>
                    <a:pt x="1" y="4774"/>
                  </a:lnTo>
                  <a:lnTo>
                    <a:pt x="25" y="4895"/>
                  </a:lnTo>
                  <a:lnTo>
                    <a:pt x="74" y="4993"/>
                  </a:lnTo>
                  <a:lnTo>
                    <a:pt x="147" y="5090"/>
                  </a:lnTo>
                  <a:lnTo>
                    <a:pt x="220" y="5163"/>
                  </a:lnTo>
                  <a:lnTo>
                    <a:pt x="317" y="5236"/>
                  </a:lnTo>
                  <a:lnTo>
                    <a:pt x="415" y="5261"/>
                  </a:lnTo>
                  <a:lnTo>
                    <a:pt x="537" y="5285"/>
                  </a:lnTo>
                  <a:lnTo>
                    <a:pt x="537" y="5285"/>
                  </a:lnTo>
                  <a:lnTo>
                    <a:pt x="658" y="5261"/>
                  </a:lnTo>
                  <a:lnTo>
                    <a:pt x="756" y="5236"/>
                  </a:lnTo>
                  <a:lnTo>
                    <a:pt x="853" y="5163"/>
                  </a:lnTo>
                  <a:lnTo>
                    <a:pt x="926" y="5090"/>
                  </a:lnTo>
                  <a:lnTo>
                    <a:pt x="999" y="4993"/>
                  </a:lnTo>
                  <a:lnTo>
                    <a:pt x="1024" y="4895"/>
                  </a:lnTo>
                  <a:lnTo>
                    <a:pt x="1048" y="4774"/>
                  </a:lnTo>
                  <a:lnTo>
                    <a:pt x="1072" y="4652"/>
                  </a:lnTo>
                  <a:lnTo>
                    <a:pt x="1072" y="4652"/>
                  </a:lnTo>
                  <a:lnTo>
                    <a:pt x="1097" y="4189"/>
                  </a:lnTo>
                  <a:lnTo>
                    <a:pt x="1145" y="3726"/>
                  </a:lnTo>
                  <a:lnTo>
                    <a:pt x="1218" y="3312"/>
                  </a:lnTo>
                  <a:lnTo>
                    <a:pt x="1316" y="2923"/>
                  </a:lnTo>
                  <a:lnTo>
                    <a:pt x="1438" y="2582"/>
                  </a:lnTo>
                  <a:lnTo>
                    <a:pt x="1535" y="2338"/>
                  </a:lnTo>
                  <a:lnTo>
                    <a:pt x="1633" y="2168"/>
                  </a:lnTo>
                  <a:lnTo>
                    <a:pt x="1681" y="2143"/>
                  </a:lnTo>
                  <a:lnTo>
                    <a:pt x="1706" y="2143"/>
                  </a:lnTo>
                  <a:lnTo>
                    <a:pt x="1706" y="2143"/>
                  </a:lnTo>
                  <a:lnTo>
                    <a:pt x="1730" y="2241"/>
                  </a:lnTo>
                  <a:lnTo>
                    <a:pt x="1730" y="2509"/>
                  </a:lnTo>
                  <a:lnTo>
                    <a:pt x="1681" y="3483"/>
                  </a:lnTo>
                  <a:lnTo>
                    <a:pt x="1608" y="4822"/>
                  </a:lnTo>
                  <a:lnTo>
                    <a:pt x="1486" y="6357"/>
                  </a:lnTo>
                  <a:lnTo>
                    <a:pt x="1243" y="9231"/>
                  </a:lnTo>
                  <a:lnTo>
                    <a:pt x="1145" y="10521"/>
                  </a:lnTo>
                  <a:lnTo>
                    <a:pt x="1145" y="10521"/>
                  </a:lnTo>
                  <a:lnTo>
                    <a:pt x="1145" y="10668"/>
                  </a:lnTo>
                  <a:lnTo>
                    <a:pt x="1145" y="10814"/>
                  </a:lnTo>
                  <a:lnTo>
                    <a:pt x="1194" y="10935"/>
                  </a:lnTo>
                  <a:lnTo>
                    <a:pt x="1267" y="11057"/>
                  </a:lnTo>
                  <a:lnTo>
                    <a:pt x="1340" y="11155"/>
                  </a:lnTo>
                  <a:lnTo>
                    <a:pt x="1462" y="11252"/>
                  </a:lnTo>
                  <a:lnTo>
                    <a:pt x="1584" y="11325"/>
                  </a:lnTo>
                  <a:lnTo>
                    <a:pt x="1706" y="11349"/>
                  </a:lnTo>
                  <a:lnTo>
                    <a:pt x="1706" y="11349"/>
                  </a:lnTo>
                  <a:lnTo>
                    <a:pt x="1827" y="11349"/>
                  </a:lnTo>
                  <a:lnTo>
                    <a:pt x="1827" y="11349"/>
                  </a:lnTo>
                  <a:lnTo>
                    <a:pt x="1949" y="11349"/>
                  </a:lnTo>
                  <a:lnTo>
                    <a:pt x="2071" y="11325"/>
                  </a:lnTo>
                  <a:lnTo>
                    <a:pt x="2168" y="11252"/>
                  </a:lnTo>
                  <a:lnTo>
                    <a:pt x="2266" y="11179"/>
                  </a:lnTo>
                  <a:lnTo>
                    <a:pt x="2339" y="11106"/>
                  </a:lnTo>
                  <a:lnTo>
                    <a:pt x="2412" y="11008"/>
                  </a:lnTo>
                  <a:lnTo>
                    <a:pt x="2461" y="10887"/>
                  </a:lnTo>
                  <a:lnTo>
                    <a:pt x="2509" y="10765"/>
                  </a:lnTo>
                  <a:lnTo>
                    <a:pt x="3045" y="7014"/>
                  </a:lnTo>
                  <a:lnTo>
                    <a:pt x="3045" y="7014"/>
                  </a:lnTo>
                  <a:lnTo>
                    <a:pt x="3045" y="6966"/>
                  </a:lnTo>
                  <a:lnTo>
                    <a:pt x="3094" y="6868"/>
                  </a:lnTo>
                  <a:lnTo>
                    <a:pt x="3143" y="6819"/>
                  </a:lnTo>
                  <a:lnTo>
                    <a:pt x="3191" y="6771"/>
                  </a:lnTo>
                  <a:lnTo>
                    <a:pt x="3264" y="6746"/>
                  </a:lnTo>
                  <a:lnTo>
                    <a:pt x="3337" y="6722"/>
                  </a:lnTo>
                  <a:lnTo>
                    <a:pt x="3337" y="6722"/>
                  </a:lnTo>
                  <a:lnTo>
                    <a:pt x="3410" y="6746"/>
                  </a:lnTo>
                  <a:lnTo>
                    <a:pt x="3484" y="6771"/>
                  </a:lnTo>
                  <a:lnTo>
                    <a:pt x="3532" y="6819"/>
                  </a:lnTo>
                  <a:lnTo>
                    <a:pt x="3581" y="6868"/>
                  </a:lnTo>
                  <a:lnTo>
                    <a:pt x="3630" y="6966"/>
                  </a:lnTo>
                  <a:lnTo>
                    <a:pt x="3630" y="7014"/>
                  </a:lnTo>
                  <a:lnTo>
                    <a:pt x="4165" y="10765"/>
                  </a:lnTo>
                  <a:lnTo>
                    <a:pt x="4165" y="10765"/>
                  </a:lnTo>
                  <a:lnTo>
                    <a:pt x="4214" y="10887"/>
                  </a:lnTo>
                  <a:lnTo>
                    <a:pt x="4263" y="11008"/>
                  </a:lnTo>
                  <a:lnTo>
                    <a:pt x="4336" y="11106"/>
                  </a:lnTo>
                  <a:lnTo>
                    <a:pt x="4409" y="11179"/>
                  </a:lnTo>
                  <a:lnTo>
                    <a:pt x="4506" y="11252"/>
                  </a:lnTo>
                  <a:lnTo>
                    <a:pt x="4604" y="11325"/>
                  </a:lnTo>
                  <a:lnTo>
                    <a:pt x="4726" y="11349"/>
                  </a:lnTo>
                  <a:lnTo>
                    <a:pt x="4847" y="11349"/>
                  </a:lnTo>
                  <a:lnTo>
                    <a:pt x="4847" y="11349"/>
                  </a:lnTo>
                  <a:lnTo>
                    <a:pt x="4969" y="11349"/>
                  </a:lnTo>
                  <a:lnTo>
                    <a:pt x="4969" y="11349"/>
                  </a:lnTo>
                  <a:lnTo>
                    <a:pt x="5091" y="11325"/>
                  </a:lnTo>
                  <a:lnTo>
                    <a:pt x="5213" y="11252"/>
                  </a:lnTo>
                  <a:lnTo>
                    <a:pt x="5334" y="11155"/>
                  </a:lnTo>
                  <a:lnTo>
                    <a:pt x="5408" y="11057"/>
                  </a:lnTo>
                  <a:lnTo>
                    <a:pt x="5481" y="10935"/>
                  </a:lnTo>
                  <a:lnTo>
                    <a:pt x="5529" y="10814"/>
                  </a:lnTo>
                  <a:lnTo>
                    <a:pt x="5529" y="10668"/>
                  </a:lnTo>
                  <a:lnTo>
                    <a:pt x="5529" y="10521"/>
                  </a:lnTo>
                  <a:lnTo>
                    <a:pt x="5529" y="10521"/>
                  </a:lnTo>
                  <a:lnTo>
                    <a:pt x="5188" y="6381"/>
                  </a:lnTo>
                  <a:lnTo>
                    <a:pt x="4994" y="3507"/>
                  </a:lnTo>
                  <a:lnTo>
                    <a:pt x="4945" y="2533"/>
                  </a:lnTo>
                  <a:lnTo>
                    <a:pt x="4945" y="2241"/>
                  </a:lnTo>
                  <a:lnTo>
                    <a:pt x="4969" y="2143"/>
                  </a:lnTo>
                  <a:lnTo>
                    <a:pt x="4969" y="2143"/>
                  </a:lnTo>
                  <a:lnTo>
                    <a:pt x="4994" y="2143"/>
                  </a:lnTo>
                  <a:lnTo>
                    <a:pt x="5042" y="2168"/>
                  </a:lnTo>
                  <a:lnTo>
                    <a:pt x="5140" y="2314"/>
                  </a:lnTo>
                  <a:lnTo>
                    <a:pt x="5237" y="2557"/>
                  </a:lnTo>
                  <a:lnTo>
                    <a:pt x="5334" y="2898"/>
                  </a:lnTo>
                  <a:lnTo>
                    <a:pt x="5432" y="3288"/>
                  </a:lnTo>
                  <a:lnTo>
                    <a:pt x="5529" y="3726"/>
                  </a:lnTo>
                  <a:lnTo>
                    <a:pt x="5578" y="4189"/>
                  </a:lnTo>
                  <a:lnTo>
                    <a:pt x="5602" y="4652"/>
                  </a:lnTo>
                  <a:lnTo>
                    <a:pt x="5602" y="4652"/>
                  </a:lnTo>
                  <a:lnTo>
                    <a:pt x="5627" y="4774"/>
                  </a:lnTo>
                  <a:lnTo>
                    <a:pt x="5651" y="4895"/>
                  </a:lnTo>
                  <a:lnTo>
                    <a:pt x="5675" y="4993"/>
                  </a:lnTo>
                  <a:lnTo>
                    <a:pt x="5749" y="5090"/>
                  </a:lnTo>
                  <a:lnTo>
                    <a:pt x="5822" y="5163"/>
                  </a:lnTo>
                  <a:lnTo>
                    <a:pt x="5919" y="5236"/>
                  </a:lnTo>
                  <a:lnTo>
                    <a:pt x="6016" y="5261"/>
                  </a:lnTo>
                  <a:lnTo>
                    <a:pt x="6138" y="5285"/>
                  </a:lnTo>
                  <a:lnTo>
                    <a:pt x="6138" y="5285"/>
                  </a:lnTo>
                  <a:lnTo>
                    <a:pt x="6260" y="5261"/>
                  </a:lnTo>
                  <a:lnTo>
                    <a:pt x="6357" y="5236"/>
                  </a:lnTo>
                  <a:lnTo>
                    <a:pt x="6455" y="5163"/>
                  </a:lnTo>
                  <a:lnTo>
                    <a:pt x="6528" y="5090"/>
                  </a:lnTo>
                  <a:lnTo>
                    <a:pt x="6601" y="4993"/>
                  </a:lnTo>
                  <a:lnTo>
                    <a:pt x="6650" y="4895"/>
                  </a:lnTo>
                  <a:lnTo>
                    <a:pt x="6674" y="4774"/>
                  </a:lnTo>
                  <a:lnTo>
                    <a:pt x="6674" y="4652"/>
                  </a:lnTo>
                  <a:lnTo>
                    <a:pt x="6674" y="4652"/>
                  </a:lnTo>
                  <a:lnTo>
                    <a:pt x="6674" y="4092"/>
                  </a:lnTo>
                  <a:lnTo>
                    <a:pt x="6625" y="3556"/>
                  </a:lnTo>
                  <a:lnTo>
                    <a:pt x="6552" y="3069"/>
                  </a:lnTo>
                  <a:lnTo>
                    <a:pt x="6455" y="2630"/>
                  </a:lnTo>
                  <a:lnTo>
                    <a:pt x="6357" y="2216"/>
                  </a:lnTo>
                  <a:lnTo>
                    <a:pt x="6211" y="1827"/>
                  </a:lnTo>
                  <a:lnTo>
                    <a:pt x="6065" y="1486"/>
                  </a:lnTo>
                  <a:lnTo>
                    <a:pt x="5895" y="1169"/>
                  </a:lnTo>
                  <a:lnTo>
                    <a:pt x="5700" y="901"/>
                  </a:lnTo>
                  <a:lnTo>
                    <a:pt x="5505" y="658"/>
                  </a:lnTo>
                  <a:lnTo>
                    <a:pt x="5286" y="463"/>
                  </a:lnTo>
                  <a:lnTo>
                    <a:pt x="5042" y="292"/>
                  </a:lnTo>
                  <a:lnTo>
                    <a:pt x="4799" y="171"/>
                  </a:lnTo>
                  <a:lnTo>
                    <a:pt x="4555" y="73"/>
                  </a:lnTo>
                  <a:lnTo>
                    <a:pt x="4287" y="24"/>
                  </a:lnTo>
                  <a:lnTo>
                    <a:pt x="4019" y="0"/>
                  </a:lnTo>
                  <a:lnTo>
                    <a:pt x="4019"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4" name="Shape 754">
              <a:extLst>
                <a:ext uri="{FF2B5EF4-FFF2-40B4-BE49-F238E27FC236}">
                  <a16:creationId xmlns:a16="http://schemas.microsoft.com/office/drawing/2014/main" id="{BABB4A98-7222-41A5-B09D-2C89C68CFBDE}"/>
                </a:ext>
              </a:extLst>
            </p:cNvPr>
            <p:cNvSpPr/>
            <p:nvPr/>
          </p:nvSpPr>
          <p:spPr>
            <a:xfrm>
              <a:off x="4792100" y="2332025"/>
              <a:ext cx="76725" cy="84050"/>
            </a:xfrm>
            <a:custGeom>
              <a:avLst/>
              <a:gdLst/>
              <a:ahLst/>
              <a:cxnLst/>
              <a:rect l="0" t="0" r="0" b="0"/>
              <a:pathLst>
                <a:path w="3069" h="3362" fill="none" extrusionOk="0">
                  <a:moveTo>
                    <a:pt x="0" y="1511"/>
                  </a:moveTo>
                  <a:lnTo>
                    <a:pt x="0" y="1511"/>
                  </a:lnTo>
                  <a:lnTo>
                    <a:pt x="24" y="1340"/>
                  </a:lnTo>
                  <a:lnTo>
                    <a:pt x="49" y="1170"/>
                  </a:lnTo>
                  <a:lnTo>
                    <a:pt x="73" y="1024"/>
                  </a:lnTo>
                  <a:lnTo>
                    <a:pt x="122" y="877"/>
                  </a:lnTo>
                  <a:lnTo>
                    <a:pt x="195" y="756"/>
                  </a:lnTo>
                  <a:lnTo>
                    <a:pt x="268" y="634"/>
                  </a:lnTo>
                  <a:lnTo>
                    <a:pt x="365" y="512"/>
                  </a:lnTo>
                  <a:lnTo>
                    <a:pt x="463" y="415"/>
                  </a:lnTo>
                  <a:lnTo>
                    <a:pt x="682" y="220"/>
                  </a:lnTo>
                  <a:lnTo>
                    <a:pt x="950" y="98"/>
                  </a:lnTo>
                  <a:lnTo>
                    <a:pt x="1218" y="25"/>
                  </a:lnTo>
                  <a:lnTo>
                    <a:pt x="1534" y="1"/>
                  </a:lnTo>
                  <a:lnTo>
                    <a:pt x="1534" y="1"/>
                  </a:lnTo>
                  <a:lnTo>
                    <a:pt x="1851" y="25"/>
                  </a:lnTo>
                  <a:lnTo>
                    <a:pt x="2119" y="98"/>
                  </a:lnTo>
                  <a:lnTo>
                    <a:pt x="2387" y="220"/>
                  </a:lnTo>
                  <a:lnTo>
                    <a:pt x="2606" y="415"/>
                  </a:lnTo>
                  <a:lnTo>
                    <a:pt x="2703" y="512"/>
                  </a:lnTo>
                  <a:lnTo>
                    <a:pt x="2801" y="634"/>
                  </a:lnTo>
                  <a:lnTo>
                    <a:pt x="2874" y="756"/>
                  </a:lnTo>
                  <a:lnTo>
                    <a:pt x="2947" y="877"/>
                  </a:lnTo>
                  <a:lnTo>
                    <a:pt x="2996" y="1024"/>
                  </a:lnTo>
                  <a:lnTo>
                    <a:pt x="3020" y="1170"/>
                  </a:lnTo>
                  <a:lnTo>
                    <a:pt x="3044" y="1340"/>
                  </a:lnTo>
                  <a:lnTo>
                    <a:pt x="3069" y="1511"/>
                  </a:lnTo>
                  <a:lnTo>
                    <a:pt x="3069" y="1511"/>
                  </a:lnTo>
                  <a:lnTo>
                    <a:pt x="3044" y="1681"/>
                  </a:lnTo>
                  <a:lnTo>
                    <a:pt x="3020" y="1852"/>
                  </a:lnTo>
                  <a:lnTo>
                    <a:pt x="2947" y="2193"/>
                  </a:lnTo>
                  <a:lnTo>
                    <a:pt x="2801" y="2509"/>
                  </a:lnTo>
                  <a:lnTo>
                    <a:pt x="2606" y="2777"/>
                  </a:lnTo>
                  <a:lnTo>
                    <a:pt x="2509" y="2899"/>
                  </a:lnTo>
                  <a:lnTo>
                    <a:pt x="2387" y="3021"/>
                  </a:lnTo>
                  <a:lnTo>
                    <a:pt x="2265" y="3118"/>
                  </a:lnTo>
                  <a:lnTo>
                    <a:pt x="2119" y="3191"/>
                  </a:lnTo>
                  <a:lnTo>
                    <a:pt x="1997" y="3264"/>
                  </a:lnTo>
                  <a:lnTo>
                    <a:pt x="1851" y="3313"/>
                  </a:lnTo>
                  <a:lnTo>
                    <a:pt x="1681" y="3337"/>
                  </a:lnTo>
                  <a:lnTo>
                    <a:pt x="1534" y="3362"/>
                  </a:lnTo>
                  <a:lnTo>
                    <a:pt x="1534" y="3362"/>
                  </a:lnTo>
                  <a:lnTo>
                    <a:pt x="1388" y="3337"/>
                  </a:lnTo>
                  <a:lnTo>
                    <a:pt x="1218" y="3313"/>
                  </a:lnTo>
                  <a:lnTo>
                    <a:pt x="1072" y="3264"/>
                  </a:lnTo>
                  <a:lnTo>
                    <a:pt x="950" y="3191"/>
                  </a:lnTo>
                  <a:lnTo>
                    <a:pt x="804" y="3118"/>
                  </a:lnTo>
                  <a:lnTo>
                    <a:pt x="682" y="3021"/>
                  </a:lnTo>
                  <a:lnTo>
                    <a:pt x="560" y="2899"/>
                  </a:lnTo>
                  <a:lnTo>
                    <a:pt x="463" y="2777"/>
                  </a:lnTo>
                  <a:lnTo>
                    <a:pt x="268" y="2509"/>
                  </a:lnTo>
                  <a:lnTo>
                    <a:pt x="122" y="2193"/>
                  </a:lnTo>
                  <a:lnTo>
                    <a:pt x="49" y="1852"/>
                  </a:lnTo>
                  <a:lnTo>
                    <a:pt x="24" y="1681"/>
                  </a:lnTo>
                  <a:lnTo>
                    <a:pt x="0" y="1511"/>
                  </a:lnTo>
                  <a:lnTo>
                    <a:pt x="0" y="151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7" name="Shape 755">
            <a:extLst>
              <a:ext uri="{FF2B5EF4-FFF2-40B4-BE49-F238E27FC236}">
                <a16:creationId xmlns:a16="http://schemas.microsoft.com/office/drawing/2014/main" id="{769C3EE9-79B2-411F-BB01-5341C70B62CE}"/>
              </a:ext>
            </a:extLst>
          </p:cNvPr>
          <p:cNvGrpSpPr/>
          <p:nvPr/>
        </p:nvGrpSpPr>
        <p:grpSpPr>
          <a:xfrm>
            <a:off x="8281580" y="2512274"/>
            <a:ext cx="193221" cy="561983"/>
            <a:chOff x="4071800" y="2269925"/>
            <a:chExt cx="172925" cy="502950"/>
          </a:xfrm>
        </p:grpSpPr>
        <p:sp>
          <p:nvSpPr>
            <p:cNvPr id="331" name="Shape 756">
              <a:extLst>
                <a:ext uri="{FF2B5EF4-FFF2-40B4-BE49-F238E27FC236}">
                  <a16:creationId xmlns:a16="http://schemas.microsoft.com/office/drawing/2014/main" id="{B620E3E0-B932-4C5D-A9C2-3E143D0F35DF}"/>
                </a:ext>
              </a:extLst>
            </p:cNvPr>
            <p:cNvSpPr/>
            <p:nvPr/>
          </p:nvSpPr>
          <p:spPr>
            <a:xfrm>
              <a:off x="4118075" y="2269925"/>
              <a:ext cx="80375" cy="91350"/>
            </a:xfrm>
            <a:custGeom>
              <a:avLst/>
              <a:gdLst/>
              <a:ahLst/>
              <a:cxnLst/>
              <a:rect l="0" t="0" r="0" b="0"/>
              <a:pathLst>
                <a:path w="3215" h="3654" fill="none" extrusionOk="0">
                  <a:moveTo>
                    <a:pt x="0" y="1657"/>
                  </a:moveTo>
                  <a:lnTo>
                    <a:pt x="0" y="1657"/>
                  </a:lnTo>
                  <a:lnTo>
                    <a:pt x="0" y="1462"/>
                  </a:lnTo>
                  <a:lnTo>
                    <a:pt x="24" y="1291"/>
                  </a:lnTo>
                  <a:lnTo>
                    <a:pt x="73" y="1121"/>
                  </a:lnTo>
                  <a:lnTo>
                    <a:pt x="122" y="975"/>
                  </a:lnTo>
                  <a:lnTo>
                    <a:pt x="195" y="829"/>
                  </a:lnTo>
                  <a:lnTo>
                    <a:pt x="268" y="682"/>
                  </a:lnTo>
                  <a:lnTo>
                    <a:pt x="365" y="561"/>
                  </a:lnTo>
                  <a:lnTo>
                    <a:pt x="463" y="439"/>
                  </a:lnTo>
                  <a:lnTo>
                    <a:pt x="585" y="341"/>
                  </a:lnTo>
                  <a:lnTo>
                    <a:pt x="706" y="244"/>
                  </a:lnTo>
                  <a:lnTo>
                    <a:pt x="853" y="171"/>
                  </a:lnTo>
                  <a:lnTo>
                    <a:pt x="974" y="122"/>
                  </a:lnTo>
                  <a:lnTo>
                    <a:pt x="1120" y="74"/>
                  </a:lnTo>
                  <a:lnTo>
                    <a:pt x="1291" y="25"/>
                  </a:lnTo>
                  <a:lnTo>
                    <a:pt x="1437" y="0"/>
                  </a:lnTo>
                  <a:lnTo>
                    <a:pt x="1608" y="0"/>
                  </a:lnTo>
                  <a:lnTo>
                    <a:pt x="1608" y="0"/>
                  </a:lnTo>
                  <a:lnTo>
                    <a:pt x="1778" y="0"/>
                  </a:lnTo>
                  <a:lnTo>
                    <a:pt x="1924" y="25"/>
                  </a:lnTo>
                  <a:lnTo>
                    <a:pt x="2095" y="74"/>
                  </a:lnTo>
                  <a:lnTo>
                    <a:pt x="2241" y="122"/>
                  </a:lnTo>
                  <a:lnTo>
                    <a:pt x="2363" y="171"/>
                  </a:lnTo>
                  <a:lnTo>
                    <a:pt x="2509" y="244"/>
                  </a:lnTo>
                  <a:lnTo>
                    <a:pt x="2630" y="341"/>
                  </a:lnTo>
                  <a:lnTo>
                    <a:pt x="2752" y="439"/>
                  </a:lnTo>
                  <a:lnTo>
                    <a:pt x="2850" y="561"/>
                  </a:lnTo>
                  <a:lnTo>
                    <a:pt x="2947" y="682"/>
                  </a:lnTo>
                  <a:lnTo>
                    <a:pt x="3020" y="829"/>
                  </a:lnTo>
                  <a:lnTo>
                    <a:pt x="3093" y="975"/>
                  </a:lnTo>
                  <a:lnTo>
                    <a:pt x="3142" y="1121"/>
                  </a:lnTo>
                  <a:lnTo>
                    <a:pt x="3191" y="1291"/>
                  </a:lnTo>
                  <a:lnTo>
                    <a:pt x="3215" y="1462"/>
                  </a:lnTo>
                  <a:lnTo>
                    <a:pt x="3215" y="1657"/>
                  </a:lnTo>
                  <a:lnTo>
                    <a:pt x="3215" y="1657"/>
                  </a:lnTo>
                  <a:lnTo>
                    <a:pt x="3215" y="1827"/>
                  </a:lnTo>
                  <a:lnTo>
                    <a:pt x="3191" y="2022"/>
                  </a:lnTo>
                  <a:lnTo>
                    <a:pt x="3142" y="2217"/>
                  </a:lnTo>
                  <a:lnTo>
                    <a:pt x="3093" y="2387"/>
                  </a:lnTo>
                  <a:lnTo>
                    <a:pt x="3020" y="2558"/>
                  </a:lnTo>
                  <a:lnTo>
                    <a:pt x="2947" y="2728"/>
                  </a:lnTo>
                  <a:lnTo>
                    <a:pt x="2850" y="2874"/>
                  </a:lnTo>
                  <a:lnTo>
                    <a:pt x="2752" y="3020"/>
                  </a:lnTo>
                  <a:lnTo>
                    <a:pt x="2630" y="3167"/>
                  </a:lnTo>
                  <a:lnTo>
                    <a:pt x="2509" y="3288"/>
                  </a:lnTo>
                  <a:lnTo>
                    <a:pt x="2363" y="3386"/>
                  </a:lnTo>
                  <a:lnTo>
                    <a:pt x="2241" y="3483"/>
                  </a:lnTo>
                  <a:lnTo>
                    <a:pt x="2095" y="3556"/>
                  </a:lnTo>
                  <a:lnTo>
                    <a:pt x="1924" y="3605"/>
                  </a:lnTo>
                  <a:lnTo>
                    <a:pt x="1778" y="3629"/>
                  </a:lnTo>
                  <a:lnTo>
                    <a:pt x="1608" y="3654"/>
                  </a:lnTo>
                  <a:lnTo>
                    <a:pt x="1608" y="3654"/>
                  </a:lnTo>
                  <a:lnTo>
                    <a:pt x="1437" y="3629"/>
                  </a:lnTo>
                  <a:lnTo>
                    <a:pt x="1291" y="3605"/>
                  </a:lnTo>
                  <a:lnTo>
                    <a:pt x="1120" y="3556"/>
                  </a:lnTo>
                  <a:lnTo>
                    <a:pt x="974" y="3483"/>
                  </a:lnTo>
                  <a:lnTo>
                    <a:pt x="853" y="3386"/>
                  </a:lnTo>
                  <a:lnTo>
                    <a:pt x="706" y="3288"/>
                  </a:lnTo>
                  <a:lnTo>
                    <a:pt x="585" y="3167"/>
                  </a:lnTo>
                  <a:lnTo>
                    <a:pt x="463" y="3020"/>
                  </a:lnTo>
                  <a:lnTo>
                    <a:pt x="365" y="2874"/>
                  </a:lnTo>
                  <a:lnTo>
                    <a:pt x="268" y="2728"/>
                  </a:lnTo>
                  <a:lnTo>
                    <a:pt x="195" y="2558"/>
                  </a:lnTo>
                  <a:lnTo>
                    <a:pt x="122" y="2387"/>
                  </a:lnTo>
                  <a:lnTo>
                    <a:pt x="73" y="2217"/>
                  </a:lnTo>
                  <a:lnTo>
                    <a:pt x="24" y="2022"/>
                  </a:lnTo>
                  <a:lnTo>
                    <a:pt x="0" y="1827"/>
                  </a:lnTo>
                  <a:lnTo>
                    <a:pt x="0" y="1657"/>
                  </a:lnTo>
                  <a:lnTo>
                    <a:pt x="0" y="165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2" name="Shape 757">
              <a:extLst>
                <a:ext uri="{FF2B5EF4-FFF2-40B4-BE49-F238E27FC236}">
                  <a16:creationId xmlns:a16="http://schemas.microsoft.com/office/drawing/2014/main" id="{068AC0C3-4DF9-4A37-AE36-0F545F8D1C08}"/>
                </a:ext>
              </a:extLst>
            </p:cNvPr>
            <p:cNvSpPr/>
            <p:nvPr/>
          </p:nvSpPr>
          <p:spPr>
            <a:xfrm>
              <a:off x="4071800" y="2372825"/>
              <a:ext cx="172925" cy="400050"/>
            </a:xfrm>
            <a:custGeom>
              <a:avLst/>
              <a:gdLst/>
              <a:ahLst/>
              <a:cxnLst/>
              <a:rect l="0" t="0" r="0" b="0"/>
              <a:pathLst>
                <a:path w="6917" h="16002" fill="none" extrusionOk="0">
                  <a:moveTo>
                    <a:pt x="4189" y="0"/>
                  </a:moveTo>
                  <a:lnTo>
                    <a:pt x="4189" y="0"/>
                  </a:lnTo>
                  <a:lnTo>
                    <a:pt x="4019" y="98"/>
                  </a:lnTo>
                  <a:lnTo>
                    <a:pt x="3848" y="147"/>
                  </a:lnTo>
                  <a:lnTo>
                    <a:pt x="3653" y="195"/>
                  </a:lnTo>
                  <a:lnTo>
                    <a:pt x="3459" y="220"/>
                  </a:lnTo>
                  <a:lnTo>
                    <a:pt x="3459" y="220"/>
                  </a:lnTo>
                  <a:lnTo>
                    <a:pt x="3264" y="195"/>
                  </a:lnTo>
                  <a:lnTo>
                    <a:pt x="3069" y="147"/>
                  </a:lnTo>
                  <a:lnTo>
                    <a:pt x="2898" y="98"/>
                  </a:lnTo>
                  <a:lnTo>
                    <a:pt x="2728" y="0"/>
                  </a:lnTo>
                  <a:lnTo>
                    <a:pt x="2728" y="0"/>
                  </a:lnTo>
                  <a:lnTo>
                    <a:pt x="2533" y="49"/>
                  </a:lnTo>
                  <a:lnTo>
                    <a:pt x="2338" y="122"/>
                  </a:lnTo>
                  <a:lnTo>
                    <a:pt x="2168" y="195"/>
                  </a:lnTo>
                  <a:lnTo>
                    <a:pt x="2022" y="293"/>
                  </a:lnTo>
                  <a:lnTo>
                    <a:pt x="1705" y="488"/>
                  </a:lnTo>
                  <a:lnTo>
                    <a:pt x="1437" y="755"/>
                  </a:lnTo>
                  <a:lnTo>
                    <a:pt x="1169" y="1072"/>
                  </a:lnTo>
                  <a:lnTo>
                    <a:pt x="950" y="1413"/>
                  </a:lnTo>
                  <a:lnTo>
                    <a:pt x="755" y="1803"/>
                  </a:lnTo>
                  <a:lnTo>
                    <a:pt x="585" y="2217"/>
                  </a:lnTo>
                  <a:lnTo>
                    <a:pt x="439" y="2704"/>
                  </a:lnTo>
                  <a:lnTo>
                    <a:pt x="317" y="3191"/>
                  </a:lnTo>
                  <a:lnTo>
                    <a:pt x="219" y="3727"/>
                  </a:lnTo>
                  <a:lnTo>
                    <a:pt x="146" y="4311"/>
                  </a:lnTo>
                  <a:lnTo>
                    <a:pt x="73" y="4896"/>
                  </a:lnTo>
                  <a:lnTo>
                    <a:pt x="24" y="5529"/>
                  </a:lnTo>
                  <a:lnTo>
                    <a:pt x="0" y="6187"/>
                  </a:lnTo>
                  <a:lnTo>
                    <a:pt x="0" y="6869"/>
                  </a:lnTo>
                  <a:lnTo>
                    <a:pt x="0" y="6869"/>
                  </a:lnTo>
                  <a:lnTo>
                    <a:pt x="24" y="7015"/>
                  </a:lnTo>
                  <a:lnTo>
                    <a:pt x="49" y="7161"/>
                  </a:lnTo>
                  <a:lnTo>
                    <a:pt x="98" y="7307"/>
                  </a:lnTo>
                  <a:lnTo>
                    <a:pt x="171" y="7404"/>
                  </a:lnTo>
                  <a:lnTo>
                    <a:pt x="244" y="7502"/>
                  </a:lnTo>
                  <a:lnTo>
                    <a:pt x="317" y="7575"/>
                  </a:lnTo>
                  <a:lnTo>
                    <a:pt x="414" y="7624"/>
                  </a:lnTo>
                  <a:lnTo>
                    <a:pt x="487" y="7624"/>
                  </a:lnTo>
                  <a:lnTo>
                    <a:pt x="487" y="7624"/>
                  </a:lnTo>
                  <a:lnTo>
                    <a:pt x="633" y="7624"/>
                  </a:lnTo>
                  <a:lnTo>
                    <a:pt x="731" y="7575"/>
                  </a:lnTo>
                  <a:lnTo>
                    <a:pt x="804" y="7502"/>
                  </a:lnTo>
                  <a:lnTo>
                    <a:pt x="877" y="7404"/>
                  </a:lnTo>
                  <a:lnTo>
                    <a:pt x="926" y="7307"/>
                  </a:lnTo>
                  <a:lnTo>
                    <a:pt x="950" y="7161"/>
                  </a:lnTo>
                  <a:lnTo>
                    <a:pt x="974" y="6869"/>
                  </a:lnTo>
                  <a:lnTo>
                    <a:pt x="974" y="6869"/>
                  </a:lnTo>
                  <a:lnTo>
                    <a:pt x="999" y="6503"/>
                  </a:lnTo>
                  <a:lnTo>
                    <a:pt x="1023" y="6089"/>
                  </a:lnTo>
                  <a:lnTo>
                    <a:pt x="1145" y="5091"/>
                  </a:lnTo>
                  <a:lnTo>
                    <a:pt x="1291" y="4092"/>
                  </a:lnTo>
                  <a:lnTo>
                    <a:pt x="1364" y="3654"/>
                  </a:lnTo>
                  <a:lnTo>
                    <a:pt x="1461" y="3288"/>
                  </a:lnTo>
                  <a:lnTo>
                    <a:pt x="1461" y="3288"/>
                  </a:lnTo>
                  <a:lnTo>
                    <a:pt x="1413" y="3094"/>
                  </a:lnTo>
                  <a:lnTo>
                    <a:pt x="1388" y="2899"/>
                  </a:lnTo>
                  <a:lnTo>
                    <a:pt x="1388" y="2704"/>
                  </a:lnTo>
                  <a:lnTo>
                    <a:pt x="1413" y="2533"/>
                  </a:lnTo>
                  <a:lnTo>
                    <a:pt x="1437" y="2387"/>
                  </a:lnTo>
                  <a:lnTo>
                    <a:pt x="1510" y="2241"/>
                  </a:lnTo>
                  <a:lnTo>
                    <a:pt x="1583" y="2119"/>
                  </a:lnTo>
                  <a:lnTo>
                    <a:pt x="1656" y="2046"/>
                  </a:lnTo>
                  <a:lnTo>
                    <a:pt x="1656" y="2046"/>
                  </a:lnTo>
                  <a:lnTo>
                    <a:pt x="1583" y="2144"/>
                  </a:lnTo>
                  <a:lnTo>
                    <a:pt x="1534" y="2290"/>
                  </a:lnTo>
                  <a:lnTo>
                    <a:pt x="1486" y="2485"/>
                  </a:lnTo>
                  <a:lnTo>
                    <a:pt x="1486" y="2680"/>
                  </a:lnTo>
                  <a:lnTo>
                    <a:pt x="1510" y="2874"/>
                  </a:lnTo>
                  <a:lnTo>
                    <a:pt x="1559" y="3069"/>
                  </a:lnTo>
                  <a:lnTo>
                    <a:pt x="1608" y="3167"/>
                  </a:lnTo>
                  <a:lnTo>
                    <a:pt x="1681" y="3264"/>
                  </a:lnTo>
                  <a:lnTo>
                    <a:pt x="1754" y="3337"/>
                  </a:lnTo>
                  <a:lnTo>
                    <a:pt x="1851" y="3410"/>
                  </a:lnTo>
                  <a:lnTo>
                    <a:pt x="1851" y="3410"/>
                  </a:lnTo>
                  <a:lnTo>
                    <a:pt x="1900" y="3775"/>
                  </a:lnTo>
                  <a:lnTo>
                    <a:pt x="1924" y="3970"/>
                  </a:lnTo>
                  <a:lnTo>
                    <a:pt x="1949" y="4190"/>
                  </a:lnTo>
                  <a:lnTo>
                    <a:pt x="1924" y="4433"/>
                  </a:lnTo>
                  <a:lnTo>
                    <a:pt x="1900" y="4725"/>
                  </a:lnTo>
                  <a:lnTo>
                    <a:pt x="1827" y="5018"/>
                  </a:lnTo>
                  <a:lnTo>
                    <a:pt x="1705" y="5383"/>
                  </a:lnTo>
                  <a:lnTo>
                    <a:pt x="1705" y="5383"/>
                  </a:lnTo>
                  <a:lnTo>
                    <a:pt x="1510" y="5894"/>
                  </a:lnTo>
                  <a:lnTo>
                    <a:pt x="1364" y="6381"/>
                  </a:lnTo>
                  <a:lnTo>
                    <a:pt x="1267" y="6820"/>
                  </a:lnTo>
                  <a:lnTo>
                    <a:pt x="1218" y="7210"/>
                  </a:lnTo>
                  <a:lnTo>
                    <a:pt x="1169" y="7599"/>
                  </a:lnTo>
                  <a:lnTo>
                    <a:pt x="1169" y="7989"/>
                  </a:lnTo>
                  <a:lnTo>
                    <a:pt x="1194" y="8793"/>
                  </a:lnTo>
                  <a:lnTo>
                    <a:pt x="1194" y="8793"/>
                  </a:lnTo>
                  <a:lnTo>
                    <a:pt x="1242" y="9962"/>
                  </a:lnTo>
                  <a:lnTo>
                    <a:pt x="1291" y="11131"/>
                  </a:lnTo>
                  <a:lnTo>
                    <a:pt x="1315" y="13201"/>
                  </a:lnTo>
                  <a:lnTo>
                    <a:pt x="1340" y="14686"/>
                  </a:lnTo>
                  <a:lnTo>
                    <a:pt x="1340" y="15271"/>
                  </a:lnTo>
                  <a:lnTo>
                    <a:pt x="1340" y="15271"/>
                  </a:lnTo>
                  <a:lnTo>
                    <a:pt x="1364" y="15490"/>
                  </a:lnTo>
                  <a:lnTo>
                    <a:pt x="1413" y="15661"/>
                  </a:lnTo>
                  <a:lnTo>
                    <a:pt x="1486" y="15782"/>
                  </a:lnTo>
                  <a:lnTo>
                    <a:pt x="1583" y="15880"/>
                  </a:lnTo>
                  <a:lnTo>
                    <a:pt x="1656" y="15953"/>
                  </a:lnTo>
                  <a:lnTo>
                    <a:pt x="1729" y="15977"/>
                  </a:lnTo>
                  <a:lnTo>
                    <a:pt x="1827" y="16002"/>
                  </a:lnTo>
                  <a:lnTo>
                    <a:pt x="1827" y="16002"/>
                  </a:lnTo>
                  <a:lnTo>
                    <a:pt x="1949" y="16002"/>
                  </a:lnTo>
                  <a:lnTo>
                    <a:pt x="2070" y="15953"/>
                  </a:lnTo>
                  <a:lnTo>
                    <a:pt x="2168" y="15904"/>
                  </a:lnTo>
                  <a:lnTo>
                    <a:pt x="2241" y="15831"/>
                  </a:lnTo>
                  <a:lnTo>
                    <a:pt x="2314" y="15758"/>
                  </a:lnTo>
                  <a:lnTo>
                    <a:pt x="2387" y="15636"/>
                  </a:lnTo>
                  <a:lnTo>
                    <a:pt x="2411" y="15490"/>
                  </a:lnTo>
                  <a:lnTo>
                    <a:pt x="2460" y="15344"/>
                  </a:lnTo>
                  <a:lnTo>
                    <a:pt x="3142" y="8525"/>
                  </a:lnTo>
                  <a:lnTo>
                    <a:pt x="3142" y="8525"/>
                  </a:lnTo>
                  <a:lnTo>
                    <a:pt x="3142" y="8427"/>
                  </a:lnTo>
                  <a:lnTo>
                    <a:pt x="3191" y="8257"/>
                  </a:lnTo>
                  <a:lnTo>
                    <a:pt x="3239" y="8159"/>
                  </a:lnTo>
                  <a:lnTo>
                    <a:pt x="3288" y="8062"/>
                  </a:lnTo>
                  <a:lnTo>
                    <a:pt x="3361" y="7989"/>
                  </a:lnTo>
                  <a:lnTo>
                    <a:pt x="3459" y="7965"/>
                  </a:lnTo>
                  <a:lnTo>
                    <a:pt x="3459" y="7965"/>
                  </a:lnTo>
                  <a:lnTo>
                    <a:pt x="3556" y="7989"/>
                  </a:lnTo>
                  <a:lnTo>
                    <a:pt x="3629" y="8062"/>
                  </a:lnTo>
                  <a:lnTo>
                    <a:pt x="3678" y="8159"/>
                  </a:lnTo>
                  <a:lnTo>
                    <a:pt x="3726" y="8257"/>
                  </a:lnTo>
                  <a:lnTo>
                    <a:pt x="3775" y="8427"/>
                  </a:lnTo>
                  <a:lnTo>
                    <a:pt x="3775" y="8525"/>
                  </a:lnTo>
                  <a:lnTo>
                    <a:pt x="4457" y="15344"/>
                  </a:lnTo>
                  <a:lnTo>
                    <a:pt x="4457" y="15344"/>
                  </a:lnTo>
                  <a:lnTo>
                    <a:pt x="4506" y="15490"/>
                  </a:lnTo>
                  <a:lnTo>
                    <a:pt x="4530" y="15636"/>
                  </a:lnTo>
                  <a:lnTo>
                    <a:pt x="4603" y="15758"/>
                  </a:lnTo>
                  <a:lnTo>
                    <a:pt x="4676" y="15831"/>
                  </a:lnTo>
                  <a:lnTo>
                    <a:pt x="4749" y="15904"/>
                  </a:lnTo>
                  <a:lnTo>
                    <a:pt x="4847" y="15953"/>
                  </a:lnTo>
                  <a:lnTo>
                    <a:pt x="4969" y="16002"/>
                  </a:lnTo>
                  <a:lnTo>
                    <a:pt x="5090" y="16002"/>
                  </a:lnTo>
                  <a:lnTo>
                    <a:pt x="5090" y="16002"/>
                  </a:lnTo>
                  <a:lnTo>
                    <a:pt x="5188" y="15977"/>
                  </a:lnTo>
                  <a:lnTo>
                    <a:pt x="5261" y="15953"/>
                  </a:lnTo>
                  <a:lnTo>
                    <a:pt x="5334" y="15880"/>
                  </a:lnTo>
                  <a:lnTo>
                    <a:pt x="5431" y="15782"/>
                  </a:lnTo>
                  <a:lnTo>
                    <a:pt x="5504" y="15661"/>
                  </a:lnTo>
                  <a:lnTo>
                    <a:pt x="5553" y="15490"/>
                  </a:lnTo>
                  <a:lnTo>
                    <a:pt x="5577" y="15271"/>
                  </a:lnTo>
                  <a:lnTo>
                    <a:pt x="5577" y="15271"/>
                  </a:lnTo>
                  <a:lnTo>
                    <a:pt x="5577" y="14686"/>
                  </a:lnTo>
                  <a:lnTo>
                    <a:pt x="5602" y="13201"/>
                  </a:lnTo>
                  <a:lnTo>
                    <a:pt x="5626" y="11131"/>
                  </a:lnTo>
                  <a:lnTo>
                    <a:pt x="5675" y="9962"/>
                  </a:lnTo>
                  <a:lnTo>
                    <a:pt x="5724" y="8793"/>
                  </a:lnTo>
                  <a:lnTo>
                    <a:pt x="5724" y="8793"/>
                  </a:lnTo>
                  <a:lnTo>
                    <a:pt x="5748" y="7989"/>
                  </a:lnTo>
                  <a:lnTo>
                    <a:pt x="5748" y="7599"/>
                  </a:lnTo>
                  <a:lnTo>
                    <a:pt x="5699" y="7210"/>
                  </a:lnTo>
                  <a:lnTo>
                    <a:pt x="5650" y="6820"/>
                  </a:lnTo>
                  <a:lnTo>
                    <a:pt x="5553" y="6381"/>
                  </a:lnTo>
                  <a:lnTo>
                    <a:pt x="5407" y="5894"/>
                  </a:lnTo>
                  <a:lnTo>
                    <a:pt x="5212" y="5383"/>
                  </a:lnTo>
                  <a:lnTo>
                    <a:pt x="5212" y="5383"/>
                  </a:lnTo>
                  <a:lnTo>
                    <a:pt x="5090" y="5018"/>
                  </a:lnTo>
                  <a:lnTo>
                    <a:pt x="5017" y="4725"/>
                  </a:lnTo>
                  <a:lnTo>
                    <a:pt x="4993" y="4433"/>
                  </a:lnTo>
                  <a:lnTo>
                    <a:pt x="4969" y="4190"/>
                  </a:lnTo>
                  <a:lnTo>
                    <a:pt x="4993" y="3970"/>
                  </a:lnTo>
                  <a:lnTo>
                    <a:pt x="5017" y="3775"/>
                  </a:lnTo>
                  <a:lnTo>
                    <a:pt x="5066" y="3410"/>
                  </a:lnTo>
                  <a:lnTo>
                    <a:pt x="5066" y="3410"/>
                  </a:lnTo>
                  <a:lnTo>
                    <a:pt x="5163" y="3337"/>
                  </a:lnTo>
                  <a:lnTo>
                    <a:pt x="5236" y="3264"/>
                  </a:lnTo>
                  <a:lnTo>
                    <a:pt x="5310" y="3167"/>
                  </a:lnTo>
                  <a:lnTo>
                    <a:pt x="5358" y="3069"/>
                  </a:lnTo>
                  <a:lnTo>
                    <a:pt x="5407" y="2874"/>
                  </a:lnTo>
                  <a:lnTo>
                    <a:pt x="5431" y="2680"/>
                  </a:lnTo>
                  <a:lnTo>
                    <a:pt x="5431" y="2485"/>
                  </a:lnTo>
                  <a:lnTo>
                    <a:pt x="5383" y="2290"/>
                  </a:lnTo>
                  <a:lnTo>
                    <a:pt x="5334" y="2144"/>
                  </a:lnTo>
                  <a:lnTo>
                    <a:pt x="5261" y="2046"/>
                  </a:lnTo>
                  <a:lnTo>
                    <a:pt x="5261" y="2046"/>
                  </a:lnTo>
                  <a:lnTo>
                    <a:pt x="5334" y="2119"/>
                  </a:lnTo>
                  <a:lnTo>
                    <a:pt x="5407" y="2241"/>
                  </a:lnTo>
                  <a:lnTo>
                    <a:pt x="5480" y="2387"/>
                  </a:lnTo>
                  <a:lnTo>
                    <a:pt x="5504" y="2533"/>
                  </a:lnTo>
                  <a:lnTo>
                    <a:pt x="5529" y="2704"/>
                  </a:lnTo>
                  <a:lnTo>
                    <a:pt x="5529" y="2899"/>
                  </a:lnTo>
                  <a:lnTo>
                    <a:pt x="5504" y="3094"/>
                  </a:lnTo>
                  <a:lnTo>
                    <a:pt x="5456" y="3288"/>
                  </a:lnTo>
                  <a:lnTo>
                    <a:pt x="5456" y="3288"/>
                  </a:lnTo>
                  <a:lnTo>
                    <a:pt x="5553" y="3654"/>
                  </a:lnTo>
                  <a:lnTo>
                    <a:pt x="5626" y="4092"/>
                  </a:lnTo>
                  <a:lnTo>
                    <a:pt x="5772" y="5091"/>
                  </a:lnTo>
                  <a:lnTo>
                    <a:pt x="5894" y="6089"/>
                  </a:lnTo>
                  <a:lnTo>
                    <a:pt x="5918" y="6503"/>
                  </a:lnTo>
                  <a:lnTo>
                    <a:pt x="5943" y="6869"/>
                  </a:lnTo>
                  <a:lnTo>
                    <a:pt x="5943" y="6869"/>
                  </a:lnTo>
                  <a:lnTo>
                    <a:pt x="5967" y="7161"/>
                  </a:lnTo>
                  <a:lnTo>
                    <a:pt x="5991" y="7307"/>
                  </a:lnTo>
                  <a:lnTo>
                    <a:pt x="6040" y="7404"/>
                  </a:lnTo>
                  <a:lnTo>
                    <a:pt x="6113" y="7502"/>
                  </a:lnTo>
                  <a:lnTo>
                    <a:pt x="6186" y="7575"/>
                  </a:lnTo>
                  <a:lnTo>
                    <a:pt x="6284" y="7624"/>
                  </a:lnTo>
                  <a:lnTo>
                    <a:pt x="6430" y="7624"/>
                  </a:lnTo>
                  <a:lnTo>
                    <a:pt x="6430" y="7624"/>
                  </a:lnTo>
                  <a:lnTo>
                    <a:pt x="6503" y="7624"/>
                  </a:lnTo>
                  <a:lnTo>
                    <a:pt x="6600" y="7575"/>
                  </a:lnTo>
                  <a:lnTo>
                    <a:pt x="6673" y="7502"/>
                  </a:lnTo>
                  <a:lnTo>
                    <a:pt x="6746" y="7404"/>
                  </a:lnTo>
                  <a:lnTo>
                    <a:pt x="6820" y="7307"/>
                  </a:lnTo>
                  <a:lnTo>
                    <a:pt x="6868" y="7161"/>
                  </a:lnTo>
                  <a:lnTo>
                    <a:pt x="6893" y="7015"/>
                  </a:lnTo>
                  <a:lnTo>
                    <a:pt x="6917" y="6869"/>
                  </a:lnTo>
                  <a:lnTo>
                    <a:pt x="6917" y="6869"/>
                  </a:lnTo>
                  <a:lnTo>
                    <a:pt x="6917" y="6187"/>
                  </a:lnTo>
                  <a:lnTo>
                    <a:pt x="6893" y="5529"/>
                  </a:lnTo>
                  <a:lnTo>
                    <a:pt x="6844" y="4896"/>
                  </a:lnTo>
                  <a:lnTo>
                    <a:pt x="6771" y="4311"/>
                  </a:lnTo>
                  <a:lnTo>
                    <a:pt x="6698" y="3727"/>
                  </a:lnTo>
                  <a:lnTo>
                    <a:pt x="6600" y="3191"/>
                  </a:lnTo>
                  <a:lnTo>
                    <a:pt x="6479" y="2704"/>
                  </a:lnTo>
                  <a:lnTo>
                    <a:pt x="6332" y="2217"/>
                  </a:lnTo>
                  <a:lnTo>
                    <a:pt x="6162" y="1803"/>
                  </a:lnTo>
                  <a:lnTo>
                    <a:pt x="5967" y="1413"/>
                  </a:lnTo>
                  <a:lnTo>
                    <a:pt x="5748" y="1072"/>
                  </a:lnTo>
                  <a:lnTo>
                    <a:pt x="5480" y="755"/>
                  </a:lnTo>
                  <a:lnTo>
                    <a:pt x="5212" y="488"/>
                  </a:lnTo>
                  <a:lnTo>
                    <a:pt x="4895" y="293"/>
                  </a:lnTo>
                  <a:lnTo>
                    <a:pt x="4749" y="195"/>
                  </a:lnTo>
                  <a:lnTo>
                    <a:pt x="4579" y="122"/>
                  </a:lnTo>
                  <a:lnTo>
                    <a:pt x="4384" y="49"/>
                  </a:lnTo>
                  <a:lnTo>
                    <a:pt x="4189" y="0"/>
                  </a:lnTo>
                  <a:lnTo>
                    <a:pt x="4189"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8" name="Shape 758">
            <a:extLst>
              <a:ext uri="{FF2B5EF4-FFF2-40B4-BE49-F238E27FC236}">
                <a16:creationId xmlns:a16="http://schemas.microsoft.com/office/drawing/2014/main" id="{4B803C2B-206F-4285-9556-C4E0482F7811}"/>
              </a:ext>
            </a:extLst>
          </p:cNvPr>
          <p:cNvSpPr/>
          <p:nvPr/>
        </p:nvSpPr>
        <p:spPr>
          <a:xfrm>
            <a:off x="9667811" y="2571642"/>
            <a:ext cx="425914" cy="449044"/>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39" name="Shape 759">
            <a:extLst>
              <a:ext uri="{FF2B5EF4-FFF2-40B4-BE49-F238E27FC236}">
                <a16:creationId xmlns:a16="http://schemas.microsoft.com/office/drawing/2014/main" id="{0AC8BC47-D47B-45CC-A4FE-5E8F17E1ABF8}"/>
              </a:ext>
            </a:extLst>
          </p:cNvPr>
          <p:cNvGrpSpPr/>
          <p:nvPr/>
        </p:nvGrpSpPr>
        <p:grpSpPr>
          <a:xfrm>
            <a:off x="10405596" y="2579624"/>
            <a:ext cx="459938" cy="432731"/>
            <a:chOff x="5972700" y="2330200"/>
            <a:chExt cx="411625" cy="387275"/>
          </a:xfrm>
        </p:grpSpPr>
        <p:sp>
          <p:nvSpPr>
            <p:cNvPr id="329" name="Shape 760">
              <a:extLst>
                <a:ext uri="{FF2B5EF4-FFF2-40B4-BE49-F238E27FC236}">
                  <a16:creationId xmlns:a16="http://schemas.microsoft.com/office/drawing/2014/main" id="{B3E3B476-8F1B-4829-953F-2FE406A5F4DA}"/>
                </a:ext>
              </a:extLst>
            </p:cNvPr>
            <p:cNvSpPr/>
            <p:nvPr/>
          </p:nvSpPr>
          <p:spPr>
            <a:xfrm>
              <a:off x="5972700" y="2476950"/>
              <a:ext cx="98050" cy="219825"/>
            </a:xfrm>
            <a:custGeom>
              <a:avLst/>
              <a:gdLst/>
              <a:ahLst/>
              <a:cxnLst/>
              <a:rect l="0" t="0" r="0" b="0"/>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0" name="Shape 761">
              <a:extLst>
                <a:ext uri="{FF2B5EF4-FFF2-40B4-BE49-F238E27FC236}">
                  <a16:creationId xmlns:a16="http://schemas.microsoft.com/office/drawing/2014/main" id="{10F4F75E-3EB7-4EFD-992E-C9DCA2C3071C}"/>
                </a:ext>
              </a:extLst>
            </p:cNvPr>
            <p:cNvSpPr/>
            <p:nvPr/>
          </p:nvSpPr>
          <p:spPr>
            <a:xfrm>
              <a:off x="6078025" y="2330200"/>
              <a:ext cx="306300" cy="387275"/>
            </a:xfrm>
            <a:custGeom>
              <a:avLst/>
              <a:gdLst/>
              <a:ahLst/>
              <a:cxnLst/>
              <a:rect l="0" t="0" r="0" b="0"/>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0" name="Shape 762">
            <a:extLst>
              <a:ext uri="{FF2B5EF4-FFF2-40B4-BE49-F238E27FC236}">
                <a16:creationId xmlns:a16="http://schemas.microsoft.com/office/drawing/2014/main" id="{D89DC7F8-9BC5-4484-A36D-AB33C6D3FC51}"/>
              </a:ext>
            </a:extLst>
          </p:cNvPr>
          <p:cNvGrpSpPr/>
          <p:nvPr/>
        </p:nvGrpSpPr>
        <p:grpSpPr>
          <a:xfrm>
            <a:off x="4549915" y="3281726"/>
            <a:ext cx="145621" cy="530697"/>
            <a:chOff x="732125" y="2958550"/>
            <a:chExt cx="130325" cy="474950"/>
          </a:xfrm>
        </p:grpSpPr>
        <p:sp>
          <p:nvSpPr>
            <p:cNvPr id="321" name="Shape 763">
              <a:extLst>
                <a:ext uri="{FF2B5EF4-FFF2-40B4-BE49-F238E27FC236}">
                  <a16:creationId xmlns:a16="http://schemas.microsoft.com/office/drawing/2014/main" id="{6487E23A-5139-4118-9A06-C2976DA6304B}"/>
                </a:ext>
              </a:extLst>
            </p:cNvPr>
            <p:cNvSpPr/>
            <p:nvPr/>
          </p:nvSpPr>
          <p:spPr>
            <a:xfrm>
              <a:off x="732125" y="2958550"/>
              <a:ext cx="130325" cy="474950"/>
            </a:xfrm>
            <a:custGeom>
              <a:avLst/>
              <a:gdLst/>
              <a:ahLst/>
              <a:cxnLst/>
              <a:rect l="0" t="0" r="0" b="0"/>
              <a:pathLst>
                <a:path w="5213" h="18998" fill="none" extrusionOk="0">
                  <a:moveTo>
                    <a:pt x="4336" y="14443"/>
                  </a:moveTo>
                  <a:lnTo>
                    <a:pt x="4336" y="1754"/>
                  </a:lnTo>
                  <a:lnTo>
                    <a:pt x="4336" y="1754"/>
                  </a:lnTo>
                  <a:lnTo>
                    <a:pt x="4336" y="1584"/>
                  </a:lnTo>
                  <a:lnTo>
                    <a:pt x="4311" y="1389"/>
                  </a:lnTo>
                  <a:lnTo>
                    <a:pt x="4262" y="1243"/>
                  </a:lnTo>
                  <a:lnTo>
                    <a:pt x="4214" y="1073"/>
                  </a:lnTo>
                  <a:lnTo>
                    <a:pt x="4141" y="926"/>
                  </a:lnTo>
                  <a:lnTo>
                    <a:pt x="4043" y="780"/>
                  </a:lnTo>
                  <a:lnTo>
                    <a:pt x="3946" y="634"/>
                  </a:lnTo>
                  <a:lnTo>
                    <a:pt x="3824" y="512"/>
                  </a:lnTo>
                  <a:lnTo>
                    <a:pt x="3702" y="415"/>
                  </a:lnTo>
                  <a:lnTo>
                    <a:pt x="3580" y="318"/>
                  </a:lnTo>
                  <a:lnTo>
                    <a:pt x="3434" y="220"/>
                  </a:lnTo>
                  <a:lnTo>
                    <a:pt x="3288" y="147"/>
                  </a:lnTo>
                  <a:lnTo>
                    <a:pt x="3118" y="98"/>
                  </a:lnTo>
                  <a:lnTo>
                    <a:pt x="2947" y="50"/>
                  </a:lnTo>
                  <a:lnTo>
                    <a:pt x="2777" y="25"/>
                  </a:lnTo>
                  <a:lnTo>
                    <a:pt x="2606" y="1"/>
                  </a:lnTo>
                  <a:lnTo>
                    <a:pt x="2606" y="1"/>
                  </a:lnTo>
                  <a:lnTo>
                    <a:pt x="2436" y="25"/>
                  </a:lnTo>
                  <a:lnTo>
                    <a:pt x="2265" y="50"/>
                  </a:lnTo>
                  <a:lnTo>
                    <a:pt x="2095" y="98"/>
                  </a:lnTo>
                  <a:lnTo>
                    <a:pt x="1924" y="147"/>
                  </a:lnTo>
                  <a:lnTo>
                    <a:pt x="1778" y="220"/>
                  </a:lnTo>
                  <a:lnTo>
                    <a:pt x="1632" y="318"/>
                  </a:lnTo>
                  <a:lnTo>
                    <a:pt x="1510" y="415"/>
                  </a:lnTo>
                  <a:lnTo>
                    <a:pt x="1389" y="512"/>
                  </a:lnTo>
                  <a:lnTo>
                    <a:pt x="1267" y="634"/>
                  </a:lnTo>
                  <a:lnTo>
                    <a:pt x="1169" y="780"/>
                  </a:lnTo>
                  <a:lnTo>
                    <a:pt x="1072" y="926"/>
                  </a:lnTo>
                  <a:lnTo>
                    <a:pt x="999" y="1073"/>
                  </a:lnTo>
                  <a:lnTo>
                    <a:pt x="950" y="1243"/>
                  </a:lnTo>
                  <a:lnTo>
                    <a:pt x="901" y="1389"/>
                  </a:lnTo>
                  <a:lnTo>
                    <a:pt x="877" y="1584"/>
                  </a:lnTo>
                  <a:lnTo>
                    <a:pt x="877" y="1754"/>
                  </a:lnTo>
                  <a:lnTo>
                    <a:pt x="877" y="14443"/>
                  </a:lnTo>
                  <a:lnTo>
                    <a:pt x="877" y="14443"/>
                  </a:lnTo>
                  <a:lnTo>
                    <a:pt x="682" y="14638"/>
                  </a:lnTo>
                  <a:lnTo>
                    <a:pt x="512" y="14833"/>
                  </a:lnTo>
                  <a:lnTo>
                    <a:pt x="366" y="15052"/>
                  </a:lnTo>
                  <a:lnTo>
                    <a:pt x="244" y="15296"/>
                  </a:lnTo>
                  <a:lnTo>
                    <a:pt x="146" y="15564"/>
                  </a:lnTo>
                  <a:lnTo>
                    <a:pt x="73" y="15832"/>
                  </a:lnTo>
                  <a:lnTo>
                    <a:pt x="25" y="16100"/>
                  </a:lnTo>
                  <a:lnTo>
                    <a:pt x="0" y="16392"/>
                  </a:lnTo>
                  <a:lnTo>
                    <a:pt x="0" y="16392"/>
                  </a:lnTo>
                  <a:lnTo>
                    <a:pt x="25" y="16635"/>
                  </a:lnTo>
                  <a:lnTo>
                    <a:pt x="49" y="16903"/>
                  </a:lnTo>
                  <a:lnTo>
                    <a:pt x="122" y="17147"/>
                  </a:lnTo>
                  <a:lnTo>
                    <a:pt x="195" y="17390"/>
                  </a:lnTo>
                  <a:lnTo>
                    <a:pt x="317" y="17634"/>
                  </a:lnTo>
                  <a:lnTo>
                    <a:pt x="439" y="17829"/>
                  </a:lnTo>
                  <a:lnTo>
                    <a:pt x="609" y="18048"/>
                  </a:lnTo>
                  <a:lnTo>
                    <a:pt x="755" y="18218"/>
                  </a:lnTo>
                  <a:lnTo>
                    <a:pt x="950" y="18389"/>
                  </a:lnTo>
                  <a:lnTo>
                    <a:pt x="1145" y="18535"/>
                  </a:lnTo>
                  <a:lnTo>
                    <a:pt x="1364" y="18681"/>
                  </a:lnTo>
                  <a:lnTo>
                    <a:pt x="1583" y="18779"/>
                  </a:lnTo>
                  <a:lnTo>
                    <a:pt x="1827" y="18876"/>
                  </a:lnTo>
                  <a:lnTo>
                    <a:pt x="2070" y="18925"/>
                  </a:lnTo>
                  <a:lnTo>
                    <a:pt x="2338" y="18973"/>
                  </a:lnTo>
                  <a:lnTo>
                    <a:pt x="2606" y="18998"/>
                  </a:lnTo>
                  <a:lnTo>
                    <a:pt x="2606" y="18998"/>
                  </a:lnTo>
                  <a:lnTo>
                    <a:pt x="2874" y="18973"/>
                  </a:lnTo>
                  <a:lnTo>
                    <a:pt x="3142" y="18925"/>
                  </a:lnTo>
                  <a:lnTo>
                    <a:pt x="3386" y="18876"/>
                  </a:lnTo>
                  <a:lnTo>
                    <a:pt x="3629" y="18779"/>
                  </a:lnTo>
                  <a:lnTo>
                    <a:pt x="3848" y="18681"/>
                  </a:lnTo>
                  <a:lnTo>
                    <a:pt x="4068" y="18535"/>
                  </a:lnTo>
                  <a:lnTo>
                    <a:pt x="4262" y="18389"/>
                  </a:lnTo>
                  <a:lnTo>
                    <a:pt x="4457" y="18218"/>
                  </a:lnTo>
                  <a:lnTo>
                    <a:pt x="4603" y="18048"/>
                  </a:lnTo>
                  <a:lnTo>
                    <a:pt x="4774" y="17829"/>
                  </a:lnTo>
                  <a:lnTo>
                    <a:pt x="4896" y="17634"/>
                  </a:lnTo>
                  <a:lnTo>
                    <a:pt x="5017" y="17390"/>
                  </a:lnTo>
                  <a:lnTo>
                    <a:pt x="5091" y="17147"/>
                  </a:lnTo>
                  <a:lnTo>
                    <a:pt x="5164" y="16903"/>
                  </a:lnTo>
                  <a:lnTo>
                    <a:pt x="5188" y="16635"/>
                  </a:lnTo>
                  <a:lnTo>
                    <a:pt x="5212" y="16392"/>
                  </a:lnTo>
                  <a:lnTo>
                    <a:pt x="5212" y="16392"/>
                  </a:lnTo>
                  <a:lnTo>
                    <a:pt x="5188" y="16100"/>
                  </a:lnTo>
                  <a:lnTo>
                    <a:pt x="5139" y="15832"/>
                  </a:lnTo>
                  <a:lnTo>
                    <a:pt x="5066" y="15564"/>
                  </a:lnTo>
                  <a:lnTo>
                    <a:pt x="4969" y="15296"/>
                  </a:lnTo>
                  <a:lnTo>
                    <a:pt x="4847" y="15052"/>
                  </a:lnTo>
                  <a:lnTo>
                    <a:pt x="4701" y="14833"/>
                  </a:lnTo>
                  <a:lnTo>
                    <a:pt x="4530" y="14638"/>
                  </a:lnTo>
                  <a:lnTo>
                    <a:pt x="4336" y="14443"/>
                  </a:lnTo>
                  <a:lnTo>
                    <a:pt x="4336" y="1444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2" name="Shape 764">
              <a:extLst>
                <a:ext uri="{FF2B5EF4-FFF2-40B4-BE49-F238E27FC236}">
                  <a16:creationId xmlns:a16="http://schemas.microsoft.com/office/drawing/2014/main" id="{E879AAA3-1CD7-44B5-AF3D-31DAA7982B97}"/>
                </a:ext>
              </a:extLst>
            </p:cNvPr>
            <p:cNvSpPr/>
            <p:nvPr/>
          </p:nvSpPr>
          <p:spPr>
            <a:xfrm>
              <a:off x="756475" y="3090675"/>
              <a:ext cx="81625" cy="318475"/>
            </a:xfrm>
            <a:custGeom>
              <a:avLst/>
              <a:gdLst/>
              <a:ahLst/>
              <a:cxnLst/>
              <a:rect l="0" t="0" r="0" b="0"/>
              <a:pathLst>
                <a:path w="3265" h="12739" fill="none" extrusionOk="0">
                  <a:moveTo>
                    <a:pt x="2387" y="1"/>
                  </a:moveTo>
                  <a:lnTo>
                    <a:pt x="877" y="1"/>
                  </a:lnTo>
                  <a:lnTo>
                    <a:pt x="877" y="9158"/>
                  </a:lnTo>
                  <a:lnTo>
                    <a:pt x="877" y="9158"/>
                  </a:lnTo>
                  <a:lnTo>
                    <a:pt x="853" y="9353"/>
                  </a:lnTo>
                  <a:lnTo>
                    <a:pt x="780" y="9548"/>
                  </a:lnTo>
                  <a:lnTo>
                    <a:pt x="682" y="9719"/>
                  </a:lnTo>
                  <a:lnTo>
                    <a:pt x="536" y="9889"/>
                  </a:lnTo>
                  <a:lnTo>
                    <a:pt x="536" y="9889"/>
                  </a:lnTo>
                  <a:lnTo>
                    <a:pt x="415" y="10011"/>
                  </a:lnTo>
                  <a:lnTo>
                    <a:pt x="317" y="10133"/>
                  </a:lnTo>
                  <a:lnTo>
                    <a:pt x="220" y="10279"/>
                  </a:lnTo>
                  <a:lnTo>
                    <a:pt x="147" y="10425"/>
                  </a:lnTo>
                  <a:lnTo>
                    <a:pt x="74" y="10595"/>
                  </a:lnTo>
                  <a:lnTo>
                    <a:pt x="49" y="10766"/>
                  </a:lnTo>
                  <a:lnTo>
                    <a:pt x="1" y="10936"/>
                  </a:lnTo>
                  <a:lnTo>
                    <a:pt x="1" y="11107"/>
                  </a:lnTo>
                  <a:lnTo>
                    <a:pt x="1" y="11107"/>
                  </a:lnTo>
                  <a:lnTo>
                    <a:pt x="1" y="11253"/>
                  </a:lnTo>
                  <a:lnTo>
                    <a:pt x="25" y="11423"/>
                  </a:lnTo>
                  <a:lnTo>
                    <a:pt x="74" y="11570"/>
                  </a:lnTo>
                  <a:lnTo>
                    <a:pt x="122" y="11740"/>
                  </a:lnTo>
                  <a:lnTo>
                    <a:pt x="195" y="11862"/>
                  </a:lnTo>
                  <a:lnTo>
                    <a:pt x="293" y="12008"/>
                  </a:lnTo>
                  <a:lnTo>
                    <a:pt x="366" y="12130"/>
                  </a:lnTo>
                  <a:lnTo>
                    <a:pt x="488" y="12251"/>
                  </a:lnTo>
                  <a:lnTo>
                    <a:pt x="585" y="12349"/>
                  </a:lnTo>
                  <a:lnTo>
                    <a:pt x="731" y="12446"/>
                  </a:lnTo>
                  <a:lnTo>
                    <a:pt x="853" y="12519"/>
                  </a:lnTo>
                  <a:lnTo>
                    <a:pt x="999" y="12592"/>
                  </a:lnTo>
                  <a:lnTo>
                    <a:pt x="1145" y="12666"/>
                  </a:lnTo>
                  <a:lnTo>
                    <a:pt x="1316" y="12690"/>
                  </a:lnTo>
                  <a:lnTo>
                    <a:pt x="1462" y="12714"/>
                  </a:lnTo>
                  <a:lnTo>
                    <a:pt x="1632" y="12739"/>
                  </a:lnTo>
                  <a:lnTo>
                    <a:pt x="1632" y="12739"/>
                  </a:lnTo>
                  <a:lnTo>
                    <a:pt x="1803" y="12714"/>
                  </a:lnTo>
                  <a:lnTo>
                    <a:pt x="1949" y="12690"/>
                  </a:lnTo>
                  <a:lnTo>
                    <a:pt x="2119" y="12666"/>
                  </a:lnTo>
                  <a:lnTo>
                    <a:pt x="2266" y="12592"/>
                  </a:lnTo>
                  <a:lnTo>
                    <a:pt x="2412" y="12519"/>
                  </a:lnTo>
                  <a:lnTo>
                    <a:pt x="2533" y="12446"/>
                  </a:lnTo>
                  <a:lnTo>
                    <a:pt x="2680" y="12349"/>
                  </a:lnTo>
                  <a:lnTo>
                    <a:pt x="2777" y="12251"/>
                  </a:lnTo>
                  <a:lnTo>
                    <a:pt x="2899" y="12130"/>
                  </a:lnTo>
                  <a:lnTo>
                    <a:pt x="2972" y="12008"/>
                  </a:lnTo>
                  <a:lnTo>
                    <a:pt x="3069" y="11862"/>
                  </a:lnTo>
                  <a:lnTo>
                    <a:pt x="3142" y="11740"/>
                  </a:lnTo>
                  <a:lnTo>
                    <a:pt x="3191" y="11570"/>
                  </a:lnTo>
                  <a:lnTo>
                    <a:pt x="3240" y="11423"/>
                  </a:lnTo>
                  <a:lnTo>
                    <a:pt x="3264" y="11253"/>
                  </a:lnTo>
                  <a:lnTo>
                    <a:pt x="3264" y="11107"/>
                  </a:lnTo>
                  <a:lnTo>
                    <a:pt x="3264" y="11107"/>
                  </a:lnTo>
                  <a:lnTo>
                    <a:pt x="3264" y="10936"/>
                  </a:lnTo>
                  <a:lnTo>
                    <a:pt x="3215" y="10766"/>
                  </a:lnTo>
                  <a:lnTo>
                    <a:pt x="3191" y="10595"/>
                  </a:lnTo>
                  <a:lnTo>
                    <a:pt x="3118" y="10425"/>
                  </a:lnTo>
                  <a:lnTo>
                    <a:pt x="3045" y="10279"/>
                  </a:lnTo>
                  <a:lnTo>
                    <a:pt x="2947" y="10133"/>
                  </a:lnTo>
                  <a:lnTo>
                    <a:pt x="2850" y="10011"/>
                  </a:lnTo>
                  <a:lnTo>
                    <a:pt x="2728" y="9889"/>
                  </a:lnTo>
                  <a:lnTo>
                    <a:pt x="2728" y="9889"/>
                  </a:lnTo>
                  <a:lnTo>
                    <a:pt x="2582" y="9719"/>
                  </a:lnTo>
                  <a:lnTo>
                    <a:pt x="2485" y="9548"/>
                  </a:lnTo>
                  <a:lnTo>
                    <a:pt x="2412" y="9353"/>
                  </a:lnTo>
                  <a:lnTo>
                    <a:pt x="2387" y="9158"/>
                  </a:lnTo>
                  <a:lnTo>
                    <a:pt x="2387"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3" name="Shape 765">
              <a:extLst>
                <a:ext uri="{FF2B5EF4-FFF2-40B4-BE49-F238E27FC236}">
                  <a16:creationId xmlns:a16="http://schemas.microsoft.com/office/drawing/2014/main" id="{47B6739B-2BF5-4FBA-AAC5-DC1D5293026E}"/>
                </a:ext>
              </a:extLst>
            </p:cNvPr>
            <p:cNvSpPr/>
            <p:nvPr/>
          </p:nvSpPr>
          <p:spPr>
            <a:xfrm>
              <a:off x="802750" y="3129050"/>
              <a:ext cx="13425" cy="25"/>
            </a:xfrm>
            <a:custGeom>
              <a:avLst/>
              <a:gdLst/>
              <a:ahLst/>
              <a:cxnLst/>
              <a:rect l="0" t="0" r="0" b="0"/>
              <a:pathLst>
                <a:path w="537" h="1" fill="none" extrusionOk="0">
                  <a:moveTo>
                    <a:pt x="536"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4" name="Shape 766">
              <a:extLst>
                <a:ext uri="{FF2B5EF4-FFF2-40B4-BE49-F238E27FC236}">
                  <a16:creationId xmlns:a16="http://schemas.microsoft.com/office/drawing/2014/main" id="{0A82CAAB-48C7-48B9-8D37-397A6D12A1CA}"/>
                </a:ext>
              </a:extLst>
            </p:cNvPr>
            <p:cNvSpPr/>
            <p:nvPr/>
          </p:nvSpPr>
          <p:spPr>
            <a:xfrm>
              <a:off x="802750" y="3162525"/>
              <a:ext cx="13425" cy="25"/>
            </a:xfrm>
            <a:custGeom>
              <a:avLst/>
              <a:gdLst/>
              <a:ahLst/>
              <a:cxnLst/>
              <a:rect l="0" t="0" r="0" b="0"/>
              <a:pathLst>
                <a:path w="537" h="1" fill="none" extrusionOk="0">
                  <a:moveTo>
                    <a:pt x="536"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5" name="Shape 767">
              <a:extLst>
                <a:ext uri="{FF2B5EF4-FFF2-40B4-BE49-F238E27FC236}">
                  <a16:creationId xmlns:a16="http://schemas.microsoft.com/office/drawing/2014/main" id="{4A0DE889-2992-45E7-8884-B0BA9DDA25A9}"/>
                </a:ext>
              </a:extLst>
            </p:cNvPr>
            <p:cNvSpPr/>
            <p:nvPr/>
          </p:nvSpPr>
          <p:spPr>
            <a:xfrm>
              <a:off x="802750" y="3196025"/>
              <a:ext cx="13425" cy="25"/>
            </a:xfrm>
            <a:custGeom>
              <a:avLst/>
              <a:gdLst/>
              <a:ahLst/>
              <a:cxnLst/>
              <a:rect l="0" t="0" r="0" b="0"/>
              <a:pathLst>
                <a:path w="537" h="1" fill="none" extrusionOk="0">
                  <a:moveTo>
                    <a:pt x="536"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6" name="Shape 768">
              <a:extLst>
                <a:ext uri="{FF2B5EF4-FFF2-40B4-BE49-F238E27FC236}">
                  <a16:creationId xmlns:a16="http://schemas.microsoft.com/office/drawing/2014/main" id="{8E006313-1A31-4BF7-8C49-0488D6DD6BF8}"/>
                </a:ext>
              </a:extLst>
            </p:cNvPr>
            <p:cNvSpPr/>
            <p:nvPr/>
          </p:nvSpPr>
          <p:spPr>
            <a:xfrm>
              <a:off x="802750" y="3229500"/>
              <a:ext cx="13425" cy="25"/>
            </a:xfrm>
            <a:custGeom>
              <a:avLst/>
              <a:gdLst/>
              <a:ahLst/>
              <a:cxnLst/>
              <a:rect l="0" t="0" r="0" b="0"/>
              <a:pathLst>
                <a:path w="537" h="1" fill="none" extrusionOk="0">
                  <a:moveTo>
                    <a:pt x="536"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7" name="Shape 769">
              <a:extLst>
                <a:ext uri="{FF2B5EF4-FFF2-40B4-BE49-F238E27FC236}">
                  <a16:creationId xmlns:a16="http://schemas.microsoft.com/office/drawing/2014/main" id="{02C0C8A9-6E4C-4970-AE0C-D048A3313716}"/>
                </a:ext>
              </a:extLst>
            </p:cNvPr>
            <p:cNvSpPr/>
            <p:nvPr/>
          </p:nvSpPr>
          <p:spPr>
            <a:xfrm>
              <a:off x="802750" y="3263000"/>
              <a:ext cx="13425" cy="25"/>
            </a:xfrm>
            <a:custGeom>
              <a:avLst/>
              <a:gdLst/>
              <a:ahLst/>
              <a:cxnLst/>
              <a:rect l="0" t="0" r="0" b="0"/>
              <a:pathLst>
                <a:path w="537" h="1" fill="none" extrusionOk="0">
                  <a:moveTo>
                    <a:pt x="536"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8" name="Shape 770">
              <a:extLst>
                <a:ext uri="{FF2B5EF4-FFF2-40B4-BE49-F238E27FC236}">
                  <a16:creationId xmlns:a16="http://schemas.microsoft.com/office/drawing/2014/main" id="{6059DD61-D613-4E36-BE59-4EE813723273}"/>
                </a:ext>
              </a:extLst>
            </p:cNvPr>
            <p:cNvSpPr/>
            <p:nvPr/>
          </p:nvSpPr>
          <p:spPr>
            <a:xfrm>
              <a:off x="802750" y="3296475"/>
              <a:ext cx="13425" cy="25"/>
            </a:xfrm>
            <a:custGeom>
              <a:avLst/>
              <a:gdLst/>
              <a:ahLst/>
              <a:cxnLst/>
              <a:rect l="0" t="0" r="0" b="0"/>
              <a:pathLst>
                <a:path w="537" h="1" fill="none" extrusionOk="0">
                  <a:moveTo>
                    <a:pt x="536"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1" name="Shape 771">
            <a:extLst>
              <a:ext uri="{FF2B5EF4-FFF2-40B4-BE49-F238E27FC236}">
                <a16:creationId xmlns:a16="http://schemas.microsoft.com/office/drawing/2014/main" id="{62CBCCB2-5141-4B0C-B016-C43D0C46EBB2}"/>
              </a:ext>
            </a:extLst>
          </p:cNvPr>
          <p:cNvSpPr/>
          <p:nvPr/>
        </p:nvSpPr>
        <p:spPr>
          <a:xfrm>
            <a:off x="5901879" y="3260856"/>
            <a:ext cx="446334" cy="572877"/>
          </a:xfrm>
          <a:custGeom>
            <a:avLst/>
            <a:gdLst/>
            <a:ahLst/>
            <a:cxnLst/>
            <a:rect l="0" t="0" r="0" b="0"/>
            <a:pathLst>
              <a:path w="15978" h="20508" fill="none" extrusionOk="0">
                <a:moveTo>
                  <a:pt x="15977" y="1292"/>
                </a:moveTo>
                <a:lnTo>
                  <a:pt x="15977" y="19217"/>
                </a:lnTo>
                <a:lnTo>
                  <a:pt x="15977" y="19217"/>
                </a:lnTo>
                <a:lnTo>
                  <a:pt x="15953" y="19485"/>
                </a:lnTo>
                <a:lnTo>
                  <a:pt x="15880" y="19728"/>
                </a:lnTo>
                <a:lnTo>
                  <a:pt x="15758" y="19948"/>
                </a:lnTo>
                <a:lnTo>
                  <a:pt x="15612" y="20142"/>
                </a:lnTo>
                <a:lnTo>
                  <a:pt x="15417" y="20289"/>
                </a:lnTo>
                <a:lnTo>
                  <a:pt x="15198" y="20410"/>
                </a:lnTo>
                <a:lnTo>
                  <a:pt x="14955" y="20483"/>
                </a:lnTo>
                <a:lnTo>
                  <a:pt x="14711" y="20508"/>
                </a:lnTo>
                <a:lnTo>
                  <a:pt x="1267" y="20508"/>
                </a:lnTo>
                <a:lnTo>
                  <a:pt x="1267" y="20508"/>
                </a:lnTo>
                <a:lnTo>
                  <a:pt x="1023" y="20483"/>
                </a:lnTo>
                <a:lnTo>
                  <a:pt x="780" y="20410"/>
                </a:lnTo>
                <a:lnTo>
                  <a:pt x="561" y="20289"/>
                </a:lnTo>
                <a:lnTo>
                  <a:pt x="366" y="20142"/>
                </a:lnTo>
                <a:lnTo>
                  <a:pt x="220" y="19948"/>
                </a:lnTo>
                <a:lnTo>
                  <a:pt x="98" y="19728"/>
                </a:lnTo>
                <a:lnTo>
                  <a:pt x="25" y="19485"/>
                </a:lnTo>
                <a:lnTo>
                  <a:pt x="1" y="19217"/>
                </a:lnTo>
                <a:lnTo>
                  <a:pt x="1" y="1292"/>
                </a:lnTo>
                <a:lnTo>
                  <a:pt x="1" y="1292"/>
                </a:lnTo>
                <a:lnTo>
                  <a:pt x="25" y="1024"/>
                </a:lnTo>
                <a:lnTo>
                  <a:pt x="98" y="780"/>
                </a:lnTo>
                <a:lnTo>
                  <a:pt x="220" y="561"/>
                </a:lnTo>
                <a:lnTo>
                  <a:pt x="366" y="366"/>
                </a:lnTo>
                <a:lnTo>
                  <a:pt x="561" y="220"/>
                </a:lnTo>
                <a:lnTo>
                  <a:pt x="780" y="98"/>
                </a:lnTo>
                <a:lnTo>
                  <a:pt x="1023" y="25"/>
                </a:lnTo>
                <a:lnTo>
                  <a:pt x="1267" y="1"/>
                </a:lnTo>
                <a:lnTo>
                  <a:pt x="14711" y="1"/>
                </a:lnTo>
                <a:lnTo>
                  <a:pt x="14711" y="1"/>
                </a:lnTo>
                <a:lnTo>
                  <a:pt x="14955" y="25"/>
                </a:lnTo>
                <a:lnTo>
                  <a:pt x="15198" y="98"/>
                </a:lnTo>
                <a:lnTo>
                  <a:pt x="15417" y="220"/>
                </a:lnTo>
                <a:lnTo>
                  <a:pt x="15612" y="366"/>
                </a:lnTo>
                <a:lnTo>
                  <a:pt x="15758" y="561"/>
                </a:lnTo>
                <a:lnTo>
                  <a:pt x="15880" y="780"/>
                </a:lnTo>
                <a:lnTo>
                  <a:pt x="15953" y="1024"/>
                </a:lnTo>
                <a:lnTo>
                  <a:pt x="15977" y="1292"/>
                </a:lnTo>
                <a:lnTo>
                  <a:pt x="15977" y="1292"/>
                </a:lnTo>
                <a:close/>
                <a:moveTo>
                  <a:pt x="7989" y="19899"/>
                </a:moveTo>
                <a:lnTo>
                  <a:pt x="7989" y="19899"/>
                </a:lnTo>
                <a:lnTo>
                  <a:pt x="8159" y="19875"/>
                </a:lnTo>
                <a:lnTo>
                  <a:pt x="8306" y="19826"/>
                </a:lnTo>
                <a:lnTo>
                  <a:pt x="8452" y="19753"/>
                </a:lnTo>
                <a:lnTo>
                  <a:pt x="8574" y="19655"/>
                </a:lnTo>
                <a:lnTo>
                  <a:pt x="8671" y="19534"/>
                </a:lnTo>
                <a:lnTo>
                  <a:pt x="8744" y="19387"/>
                </a:lnTo>
                <a:lnTo>
                  <a:pt x="8793" y="19241"/>
                </a:lnTo>
                <a:lnTo>
                  <a:pt x="8817" y="19071"/>
                </a:lnTo>
                <a:lnTo>
                  <a:pt x="8817" y="19071"/>
                </a:lnTo>
                <a:lnTo>
                  <a:pt x="8793" y="18900"/>
                </a:lnTo>
                <a:lnTo>
                  <a:pt x="8744" y="18754"/>
                </a:lnTo>
                <a:lnTo>
                  <a:pt x="8671" y="18608"/>
                </a:lnTo>
                <a:lnTo>
                  <a:pt x="8574" y="18486"/>
                </a:lnTo>
                <a:lnTo>
                  <a:pt x="8452" y="18389"/>
                </a:lnTo>
                <a:lnTo>
                  <a:pt x="8306" y="18316"/>
                </a:lnTo>
                <a:lnTo>
                  <a:pt x="8159" y="18267"/>
                </a:lnTo>
                <a:lnTo>
                  <a:pt x="7989" y="18243"/>
                </a:lnTo>
                <a:lnTo>
                  <a:pt x="7989" y="18243"/>
                </a:lnTo>
                <a:lnTo>
                  <a:pt x="7819" y="18267"/>
                </a:lnTo>
                <a:lnTo>
                  <a:pt x="7672" y="18316"/>
                </a:lnTo>
                <a:lnTo>
                  <a:pt x="7526" y="18389"/>
                </a:lnTo>
                <a:lnTo>
                  <a:pt x="7404" y="18486"/>
                </a:lnTo>
                <a:lnTo>
                  <a:pt x="7307" y="18608"/>
                </a:lnTo>
                <a:lnTo>
                  <a:pt x="7234" y="18754"/>
                </a:lnTo>
                <a:lnTo>
                  <a:pt x="7185" y="18900"/>
                </a:lnTo>
                <a:lnTo>
                  <a:pt x="7161" y="19071"/>
                </a:lnTo>
                <a:lnTo>
                  <a:pt x="7161" y="19071"/>
                </a:lnTo>
                <a:lnTo>
                  <a:pt x="7185" y="19241"/>
                </a:lnTo>
                <a:lnTo>
                  <a:pt x="7234" y="19387"/>
                </a:lnTo>
                <a:lnTo>
                  <a:pt x="7307" y="19534"/>
                </a:lnTo>
                <a:lnTo>
                  <a:pt x="7404" y="19655"/>
                </a:lnTo>
                <a:lnTo>
                  <a:pt x="7526" y="19753"/>
                </a:lnTo>
                <a:lnTo>
                  <a:pt x="7672" y="19826"/>
                </a:lnTo>
                <a:lnTo>
                  <a:pt x="7819" y="19875"/>
                </a:lnTo>
                <a:lnTo>
                  <a:pt x="7989" y="19899"/>
                </a:lnTo>
                <a:lnTo>
                  <a:pt x="7989" y="19899"/>
                </a:lnTo>
                <a:close/>
                <a:moveTo>
                  <a:pt x="14394" y="1584"/>
                </a:moveTo>
                <a:lnTo>
                  <a:pt x="1584" y="1584"/>
                </a:lnTo>
                <a:lnTo>
                  <a:pt x="1584" y="17634"/>
                </a:lnTo>
                <a:lnTo>
                  <a:pt x="14394" y="17634"/>
                </a:lnTo>
                <a:lnTo>
                  <a:pt x="14394" y="158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772">
            <a:extLst>
              <a:ext uri="{FF2B5EF4-FFF2-40B4-BE49-F238E27FC236}">
                <a16:creationId xmlns:a16="http://schemas.microsoft.com/office/drawing/2014/main" id="{20ACF0D2-2A97-4256-97F1-6D2B8EC6D367}"/>
              </a:ext>
            </a:extLst>
          </p:cNvPr>
          <p:cNvSpPr/>
          <p:nvPr/>
        </p:nvSpPr>
        <p:spPr>
          <a:xfrm>
            <a:off x="5208561" y="3260856"/>
            <a:ext cx="330687" cy="572877"/>
          </a:xfrm>
          <a:custGeom>
            <a:avLst/>
            <a:gdLst/>
            <a:ahLst/>
            <a:cxnLst/>
            <a:rect l="0" t="0" r="0" b="0"/>
            <a:pathLst>
              <a:path w="11838" h="20508" fill="none" extrusionOk="0">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3" name="Shape 773">
            <a:extLst>
              <a:ext uri="{FF2B5EF4-FFF2-40B4-BE49-F238E27FC236}">
                <a16:creationId xmlns:a16="http://schemas.microsoft.com/office/drawing/2014/main" id="{9B3D81AA-63E3-4167-815A-0F3AD579A530}"/>
              </a:ext>
            </a:extLst>
          </p:cNvPr>
          <p:cNvGrpSpPr/>
          <p:nvPr/>
        </p:nvGrpSpPr>
        <p:grpSpPr>
          <a:xfrm>
            <a:off x="6618145" y="3298738"/>
            <a:ext cx="515723" cy="488515"/>
            <a:chOff x="2583100" y="2973775"/>
            <a:chExt cx="461550" cy="437200"/>
          </a:xfrm>
        </p:grpSpPr>
        <p:sp>
          <p:nvSpPr>
            <p:cNvPr id="319" name="Shape 774">
              <a:extLst>
                <a:ext uri="{FF2B5EF4-FFF2-40B4-BE49-F238E27FC236}">
                  <a16:creationId xmlns:a16="http://schemas.microsoft.com/office/drawing/2014/main" id="{8EC43E12-E4D3-4B36-8750-8541DD78146F}"/>
                </a:ext>
              </a:extLst>
            </p:cNvPr>
            <p:cNvSpPr/>
            <p:nvPr/>
          </p:nvSpPr>
          <p:spPr>
            <a:xfrm>
              <a:off x="2701225" y="3315975"/>
              <a:ext cx="225300" cy="95000"/>
            </a:xfrm>
            <a:custGeom>
              <a:avLst/>
              <a:gdLst/>
              <a:ahLst/>
              <a:cxnLst/>
              <a:rect l="0" t="0" r="0" b="0"/>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0" name="Shape 775">
              <a:extLst>
                <a:ext uri="{FF2B5EF4-FFF2-40B4-BE49-F238E27FC236}">
                  <a16:creationId xmlns:a16="http://schemas.microsoft.com/office/drawing/2014/main" id="{6B1A5ECF-6018-4B0B-B770-5459B628601C}"/>
                </a:ext>
              </a:extLst>
            </p:cNvPr>
            <p:cNvSpPr/>
            <p:nvPr/>
          </p:nvSpPr>
          <p:spPr>
            <a:xfrm>
              <a:off x="2583100" y="2973775"/>
              <a:ext cx="461550" cy="336125"/>
            </a:xfrm>
            <a:custGeom>
              <a:avLst/>
              <a:gdLst/>
              <a:ahLst/>
              <a:cxnLst/>
              <a:rect l="0" t="0" r="0" b="0"/>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4" name="Shape 776">
            <a:extLst>
              <a:ext uri="{FF2B5EF4-FFF2-40B4-BE49-F238E27FC236}">
                <a16:creationId xmlns:a16="http://schemas.microsoft.com/office/drawing/2014/main" id="{EC9BD753-06DB-4CF1-A39A-7378BA69CD40}"/>
              </a:ext>
            </a:extLst>
          </p:cNvPr>
          <p:cNvSpPr/>
          <p:nvPr/>
        </p:nvSpPr>
        <p:spPr>
          <a:xfrm>
            <a:off x="8892835" y="3310527"/>
            <a:ext cx="473543" cy="473543"/>
          </a:xfrm>
          <a:custGeom>
            <a:avLst/>
            <a:gdLst/>
            <a:ahLst/>
            <a:cxnLst/>
            <a:rect l="0" t="0" r="0" b="0"/>
            <a:pathLst>
              <a:path w="16952" h="16952" fill="none" extrusionOk="0">
                <a:moveTo>
                  <a:pt x="16173" y="7015"/>
                </a:moveTo>
                <a:lnTo>
                  <a:pt x="14419" y="6820"/>
                </a:lnTo>
                <a:lnTo>
                  <a:pt x="14419" y="6820"/>
                </a:lnTo>
                <a:lnTo>
                  <a:pt x="14322" y="6479"/>
                </a:lnTo>
                <a:lnTo>
                  <a:pt x="14175" y="6114"/>
                </a:lnTo>
                <a:lnTo>
                  <a:pt x="14029" y="5773"/>
                </a:lnTo>
                <a:lnTo>
                  <a:pt x="13859" y="5432"/>
                </a:lnTo>
                <a:lnTo>
                  <a:pt x="14955" y="4068"/>
                </a:lnTo>
                <a:lnTo>
                  <a:pt x="14955" y="4068"/>
                </a:lnTo>
                <a:lnTo>
                  <a:pt x="15028" y="3922"/>
                </a:lnTo>
                <a:lnTo>
                  <a:pt x="15077" y="3776"/>
                </a:lnTo>
                <a:lnTo>
                  <a:pt x="15125" y="3630"/>
                </a:lnTo>
                <a:lnTo>
                  <a:pt x="15125" y="3484"/>
                </a:lnTo>
                <a:lnTo>
                  <a:pt x="15101" y="3313"/>
                </a:lnTo>
                <a:lnTo>
                  <a:pt x="15052" y="3167"/>
                </a:lnTo>
                <a:lnTo>
                  <a:pt x="14979" y="3021"/>
                </a:lnTo>
                <a:lnTo>
                  <a:pt x="14882" y="2899"/>
                </a:lnTo>
                <a:lnTo>
                  <a:pt x="14054" y="2071"/>
                </a:lnTo>
                <a:lnTo>
                  <a:pt x="14054" y="2071"/>
                </a:lnTo>
                <a:lnTo>
                  <a:pt x="13932" y="1974"/>
                </a:lnTo>
                <a:lnTo>
                  <a:pt x="13786" y="1901"/>
                </a:lnTo>
                <a:lnTo>
                  <a:pt x="13640" y="1852"/>
                </a:lnTo>
                <a:lnTo>
                  <a:pt x="13469" y="1827"/>
                </a:lnTo>
                <a:lnTo>
                  <a:pt x="13323" y="1827"/>
                </a:lnTo>
                <a:lnTo>
                  <a:pt x="13177" y="1876"/>
                </a:lnTo>
                <a:lnTo>
                  <a:pt x="13031" y="1925"/>
                </a:lnTo>
                <a:lnTo>
                  <a:pt x="12885" y="2022"/>
                </a:lnTo>
                <a:lnTo>
                  <a:pt x="11521" y="3094"/>
                </a:lnTo>
                <a:lnTo>
                  <a:pt x="11521" y="3094"/>
                </a:lnTo>
                <a:lnTo>
                  <a:pt x="11180" y="2923"/>
                </a:lnTo>
                <a:lnTo>
                  <a:pt x="10839" y="2777"/>
                </a:lnTo>
                <a:lnTo>
                  <a:pt x="10473" y="2631"/>
                </a:lnTo>
                <a:lnTo>
                  <a:pt x="10133" y="2534"/>
                </a:lnTo>
                <a:lnTo>
                  <a:pt x="9938" y="780"/>
                </a:lnTo>
                <a:lnTo>
                  <a:pt x="9938" y="780"/>
                </a:lnTo>
                <a:lnTo>
                  <a:pt x="9889" y="634"/>
                </a:lnTo>
                <a:lnTo>
                  <a:pt x="9840" y="488"/>
                </a:lnTo>
                <a:lnTo>
                  <a:pt x="9743" y="342"/>
                </a:lnTo>
                <a:lnTo>
                  <a:pt x="9645" y="244"/>
                </a:lnTo>
                <a:lnTo>
                  <a:pt x="9499" y="147"/>
                </a:lnTo>
                <a:lnTo>
                  <a:pt x="9378" y="74"/>
                </a:lnTo>
                <a:lnTo>
                  <a:pt x="9231" y="25"/>
                </a:lnTo>
                <a:lnTo>
                  <a:pt x="9061" y="1"/>
                </a:lnTo>
                <a:lnTo>
                  <a:pt x="7892" y="1"/>
                </a:lnTo>
                <a:lnTo>
                  <a:pt x="7892" y="1"/>
                </a:lnTo>
                <a:lnTo>
                  <a:pt x="7721" y="25"/>
                </a:lnTo>
                <a:lnTo>
                  <a:pt x="7575" y="74"/>
                </a:lnTo>
                <a:lnTo>
                  <a:pt x="7453" y="147"/>
                </a:lnTo>
                <a:lnTo>
                  <a:pt x="7307" y="244"/>
                </a:lnTo>
                <a:lnTo>
                  <a:pt x="7210" y="342"/>
                </a:lnTo>
                <a:lnTo>
                  <a:pt x="7112" y="488"/>
                </a:lnTo>
                <a:lnTo>
                  <a:pt x="7064" y="634"/>
                </a:lnTo>
                <a:lnTo>
                  <a:pt x="7015" y="780"/>
                </a:lnTo>
                <a:lnTo>
                  <a:pt x="6820" y="2534"/>
                </a:lnTo>
                <a:lnTo>
                  <a:pt x="6820" y="2534"/>
                </a:lnTo>
                <a:lnTo>
                  <a:pt x="6479" y="2631"/>
                </a:lnTo>
                <a:lnTo>
                  <a:pt x="6114" y="2777"/>
                </a:lnTo>
                <a:lnTo>
                  <a:pt x="5773" y="2923"/>
                </a:lnTo>
                <a:lnTo>
                  <a:pt x="5432" y="3094"/>
                </a:lnTo>
                <a:lnTo>
                  <a:pt x="4068" y="2022"/>
                </a:lnTo>
                <a:lnTo>
                  <a:pt x="4068" y="2022"/>
                </a:lnTo>
                <a:lnTo>
                  <a:pt x="3922" y="1925"/>
                </a:lnTo>
                <a:lnTo>
                  <a:pt x="3776" y="1876"/>
                </a:lnTo>
                <a:lnTo>
                  <a:pt x="3630" y="1827"/>
                </a:lnTo>
                <a:lnTo>
                  <a:pt x="3484" y="1827"/>
                </a:lnTo>
                <a:lnTo>
                  <a:pt x="3313" y="1852"/>
                </a:lnTo>
                <a:lnTo>
                  <a:pt x="3167" y="1901"/>
                </a:lnTo>
                <a:lnTo>
                  <a:pt x="3021" y="1974"/>
                </a:lnTo>
                <a:lnTo>
                  <a:pt x="2899" y="2071"/>
                </a:lnTo>
                <a:lnTo>
                  <a:pt x="2071" y="2899"/>
                </a:lnTo>
                <a:lnTo>
                  <a:pt x="2071" y="2899"/>
                </a:lnTo>
                <a:lnTo>
                  <a:pt x="1974" y="3021"/>
                </a:lnTo>
                <a:lnTo>
                  <a:pt x="1901" y="3167"/>
                </a:lnTo>
                <a:lnTo>
                  <a:pt x="1852" y="3313"/>
                </a:lnTo>
                <a:lnTo>
                  <a:pt x="1827" y="3484"/>
                </a:lnTo>
                <a:lnTo>
                  <a:pt x="1827" y="3630"/>
                </a:lnTo>
                <a:lnTo>
                  <a:pt x="1876" y="3776"/>
                </a:lnTo>
                <a:lnTo>
                  <a:pt x="1925" y="3922"/>
                </a:lnTo>
                <a:lnTo>
                  <a:pt x="2022" y="4068"/>
                </a:lnTo>
                <a:lnTo>
                  <a:pt x="3094" y="5432"/>
                </a:lnTo>
                <a:lnTo>
                  <a:pt x="3094" y="5432"/>
                </a:lnTo>
                <a:lnTo>
                  <a:pt x="2923" y="5773"/>
                </a:lnTo>
                <a:lnTo>
                  <a:pt x="2777" y="6114"/>
                </a:lnTo>
                <a:lnTo>
                  <a:pt x="2631" y="6479"/>
                </a:lnTo>
                <a:lnTo>
                  <a:pt x="2534" y="6820"/>
                </a:lnTo>
                <a:lnTo>
                  <a:pt x="780" y="7015"/>
                </a:lnTo>
                <a:lnTo>
                  <a:pt x="780" y="7015"/>
                </a:lnTo>
                <a:lnTo>
                  <a:pt x="634" y="7064"/>
                </a:lnTo>
                <a:lnTo>
                  <a:pt x="488" y="7112"/>
                </a:lnTo>
                <a:lnTo>
                  <a:pt x="342" y="7210"/>
                </a:lnTo>
                <a:lnTo>
                  <a:pt x="244" y="7307"/>
                </a:lnTo>
                <a:lnTo>
                  <a:pt x="147" y="7453"/>
                </a:lnTo>
                <a:lnTo>
                  <a:pt x="74" y="7575"/>
                </a:lnTo>
                <a:lnTo>
                  <a:pt x="25" y="7721"/>
                </a:lnTo>
                <a:lnTo>
                  <a:pt x="1" y="7892"/>
                </a:lnTo>
                <a:lnTo>
                  <a:pt x="1" y="9061"/>
                </a:lnTo>
                <a:lnTo>
                  <a:pt x="1" y="9061"/>
                </a:lnTo>
                <a:lnTo>
                  <a:pt x="25" y="9231"/>
                </a:lnTo>
                <a:lnTo>
                  <a:pt x="74" y="9377"/>
                </a:lnTo>
                <a:lnTo>
                  <a:pt x="147" y="9499"/>
                </a:lnTo>
                <a:lnTo>
                  <a:pt x="244" y="9645"/>
                </a:lnTo>
                <a:lnTo>
                  <a:pt x="342" y="9743"/>
                </a:lnTo>
                <a:lnTo>
                  <a:pt x="488" y="9840"/>
                </a:lnTo>
                <a:lnTo>
                  <a:pt x="634" y="9889"/>
                </a:lnTo>
                <a:lnTo>
                  <a:pt x="780" y="9938"/>
                </a:lnTo>
                <a:lnTo>
                  <a:pt x="2534" y="10132"/>
                </a:lnTo>
                <a:lnTo>
                  <a:pt x="2534" y="10132"/>
                </a:lnTo>
                <a:lnTo>
                  <a:pt x="2631" y="10473"/>
                </a:lnTo>
                <a:lnTo>
                  <a:pt x="2777" y="10839"/>
                </a:lnTo>
                <a:lnTo>
                  <a:pt x="2923" y="11180"/>
                </a:lnTo>
                <a:lnTo>
                  <a:pt x="3094" y="11521"/>
                </a:lnTo>
                <a:lnTo>
                  <a:pt x="2022" y="12885"/>
                </a:lnTo>
                <a:lnTo>
                  <a:pt x="2022" y="12885"/>
                </a:lnTo>
                <a:lnTo>
                  <a:pt x="1925" y="13031"/>
                </a:lnTo>
                <a:lnTo>
                  <a:pt x="1876" y="13177"/>
                </a:lnTo>
                <a:lnTo>
                  <a:pt x="1827" y="13323"/>
                </a:lnTo>
                <a:lnTo>
                  <a:pt x="1827" y="13469"/>
                </a:lnTo>
                <a:lnTo>
                  <a:pt x="1852" y="13640"/>
                </a:lnTo>
                <a:lnTo>
                  <a:pt x="1901" y="13786"/>
                </a:lnTo>
                <a:lnTo>
                  <a:pt x="1974" y="13932"/>
                </a:lnTo>
                <a:lnTo>
                  <a:pt x="2071" y="14054"/>
                </a:lnTo>
                <a:lnTo>
                  <a:pt x="2899" y="14882"/>
                </a:lnTo>
                <a:lnTo>
                  <a:pt x="2899" y="14882"/>
                </a:lnTo>
                <a:lnTo>
                  <a:pt x="3021" y="14979"/>
                </a:lnTo>
                <a:lnTo>
                  <a:pt x="3167" y="15052"/>
                </a:lnTo>
                <a:lnTo>
                  <a:pt x="3313" y="15101"/>
                </a:lnTo>
                <a:lnTo>
                  <a:pt x="3484" y="15125"/>
                </a:lnTo>
                <a:lnTo>
                  <a:pt x="3630" y="15125"/>
                </a:lnTo>
                <a:lnTo>
                  <a:pt x="3776" y="15077"/>
                </a:lnTo>
                <a:lnTo>
                  <a:pt x="3922" y="15028"/>
                </a:lnTo>
                <a:lnTo>
                  <a:pt x="4068" y="14955"/>
                </a:lnTo>
                <a:lnTo>
                  <a:pt x="5432" y="13859"/>
                </a:lnTo>
                <a:lnTo>
                  <a:pt x="5432" y="13859"/>
                </a:lnTo>
                <a:lnTo>
                  <a:pt x="5773" y="14029"/>
                </a:lnTo>
                <a:lnTo>
                  <a:pt x="6114" y="14175"/>
                </a:lnTo>
                <a:lnTo>
                  <a:pt x="6479" y="14322"/>
                </a:lnTo>
                <a:lnTo>
                  <a:pt x="6820" y="14419"/>
                </a:lnTo>
                <a:lnTo>
                  <a:pt x="7015" y="16173"/>
                </a:lnTo>
                <a:lnTo>
                  <a:pt x="7015" y="16173"/>
                </a:lnTo>
                <a:lnTo>
                  <a:pt x="7064" y="16319"/>
                </a:lnTo>
                <a:lnTo>
                  <a:pt x="7112" y="16465"/>
                </a:lnTo>
                <a:lnTo>
                  <a:pt x="7210" y="16611"/>
                </a:lnTo>
                <a:lnTo>
                  <a:pt x="7307" y="16708"/>
                </a:lnTo>
                <a:lnTo>
                  <a:pt x="7453" y="16806"/>
                </a:lnTo>
                <a:lnTo>
                  <a:pt x="7575" y="16879"/>
                </a:lnTo>
                <a:lnTo>
                  <a:pt x="7721" y="16928"/>
                </a:lnTo>
                <a:lnTo>
                  <a:pt x="7892" y="16952"/>
                </a:lnTo>
                <a:lnTo>
                  <a:pt x="9061" y="16952"/>
                </a:lnTo>
                <a:lnTo>
                  <a:pt x="9061" y="16952"/>
                </a:lnTo>
                <a:lnTo>
                  <a:pt x="9231" y="16928"/>
                </a:lnTo>
                <a:lnTo>
                  <a:pt x="9378" y="16879"/>
                </a:lnTo>
                <a:lnTo>
                  <a:pt x="9499" y="16806"/>
                </a:lnTo>
                <a:lnTo>
                  <a:pt x="9645" y="16708"/>
                </a:lnTo>
                <a:lnTo>
                  <a:pt x="9743" y="16611"/>
                </a:lnTo>
                <a:lnTo>
                  <a:pt x="9840" y="16465"/>
                </a:lnTo>
                <a:lnTo>
                  <a:pt x="9889" y="16319"/>
                </a:lnTo>
                <a:lnTo>
                  <a:pt x="9938" y="16173"/>
                </a:lnTo>
                <a:lnTo>
                  <a:pt x="10133" y="14419"/>
                </a:lnTo>
                <a:lnTo>
                  <a:pt x="10133" y="14419"/>
                </a:lnTo>
                <a:lnTo>
                  <a:pt x="10473" y="14322"/>
                </a:lnTo>
                <a:lnTo>
                  <a:pt x="10839" y="14175"/>
                </a:lnTo>
                <a:lnTo>
                  <a:pt x="11180" y="14029"/>
                </a:lnTo>
                <a:lnTo>
                  <a:pt x="11521" y="13859"/>
                </a:lnTo>
                <a:lnTo>
                  <a:pt x="12885" y="14955"/>
                </a:lnTo>
                <a:lnTo>
                  <a:pt x="12885" y="14955"/>
                </a:lnTo>
                <a:lnTo>
                  <a:pt x="13031" y="15028"/>
                </a:lnTo>
                <a:lnTo>
                  <a:pt x="13177" y="15077"/>
                </a:lnTo>
                <a:lnTo>
                  <a:pt x="13323" y="15125"/>
                </a:lnTo>
                <a:lnTo>
                  <a:pt x="13469" y="15125"/>
                </a:lnTo>
                <a:lnTo>
                  <a:pt x="13640" y="15101"/>
                </a:lnTo>
                <a:lnTo>
                  <a:pt x="13786" y="15052"/>
                </a:lnTo>
                <a:lnTo>
                  <a:pt x="13932" y="14979"/>
                </a:lnTo>
                <a:lnTo>
                  <a:pt x="14054" y="14882"/>
                </a:lnTo>
                <a:lnTo>
                  <a:pt x="14882" y="14054"/>
                </a:lnTo>
                <a:lnTo>
                  <a:pt x="14882" y="14054"/>
                </a:lnTo>
                <a:lnTo>
                  <a:pt x="14979" y="13932"/>
                </a:lnTo>
                <a:lnTo>
                  <a:pt x="15052" y="13786"/>
                </a:lnTo>
                <a:lnTo>
                  <a:pt x="15101" y="13640"/>
                </a:lnTo>
                <a:lnTo>
                  <a:pt x="15125" y="13469"/>
                </a:lnTo>
                <a:lnTo>
                  <a:pt x="15125" y="13323"/>
                </a:lnTo>
                <a:lnTo>
                  <a:pt x="15077" y="13177"/>
                </a:lnTo>
                <a:lnTo>
                  <a:pt x="15028" y="13031"/>
                </a:lnTo>
                <a:lnTo>
                  <a:pt x="14955" y="12885"/>
                </a:lnTo>
                <a:lnTo>
                  <a:pt x="13859" y="11521"/>
                </a:lnTo>
                <a:lnTo>
                  <a:pt x="13859" y="11521"/>
                </a:lnTo>
                <a:lnTo>
                  <a:pt x="14029" y="11180"/>
                </a:lnTo>
                <a:lnTo>
                  <a:pt x="14175" y="10839"/>
                </a:lnTo>
                <a:lnTo>
                  <a:pt x="14322" y="10473"/>
                </a:lnTo>
                <a:lnTo>
                  <a:pt x="14419" y="10132"/>
                </a:lnTo>
                <a:lnTo>
                  <a:pt x="16173" y="9938"/>
                </a:lnTo>
                <a:lnTo>
                  <a:pt x="16173" y="9938"/>
                </a:lnTo>
                <a:lnTo>
                  <a:pt x="16319" y="9889"/>
                </a:lnTo>
                <a:lnTo>
                  <a:pt x="16465" y="9840"/>
                </a:lnTo>
                <a:lnTo>
                  <a:pt x="16611" y="9743"/>
                </a:lnTo>
                <a:lnTo>
                  <a:pt x="16708" y="9645"/>
                </a:lnTo>
                <a:lnTo>
                  <a:pt x="16806" y="9499"/>
                </a:lnTo>
                <a:lnTo>
                  <a:pt x="16879" y="9377"/>
                </a:lnTo>
                <a:lnTo>
                  <a:pt x="16928" y="9231"/>
                </a:lnTo>
                <a:lnTo>
                  <a:pt x="16952" y="9061"/>
                </a:lnTo>
                <a:lnTo>
                  <a:pt x="16952" y="7892"/>
                </a:lnTo>
                <a:lnTo>
                  <a:pt x="16952" y="7892"/>
                </a:lnTo>
                <a:lnTo>
                  <a:pt x="16928" y="7721"/>
                </a:lnTo>
                <a:lnTo>
                  <a:pt x="16879" y="7575"/>
                </a:lnTo>
                <a:lnTo>
                  <a:pt x="16806" y="7453"/>
                </a:lnTo>
                <a:lnTo>
                  <a:pt x="16708" y="7307"/>
                </a:lnTo>
                <a:lnTo>
                  <a:pt x="16611" y="7210"/>
                </a:lnTo>
                <a:lnTo>
                  <a:pt x="16465" y="7112"/>
                </a:lnTo>
                <a:lnTo>
                  <a:pt x="16319" y="7064"/>
                </a:lnTo>
                <a:lnTo>
                  <a:pt x="16173" y="7015"/>
                </a:lnTo>
                <a:lnTo>
                  <a:pt x="16173" y="7015"/>
                </a:lnTo>
                <a:close/>
                <a:moveTo>
                  <a:pt x="10425" y="10425"/>
                </a:moveTo>
                <a:lnTo>
                  <a:pt x="10425" y="10425"/>
                </a:lnTo>
                <a:lnTo>
                  <a:pt x="10206" y="10620"/>
                </a:lnTo>
                <a:lnTo>
                  <a:pt x="9986" y="10766"/>
                </a:lnTo>
                <a:lnTo>
                  <a:pt x="9767" y="10912"/>
                </a:lnTo>
                <a:lnTo>
                  <a:pt x="9524" y="11034"/>
                </a:lnTo>
                <a:lnTo>
                  <a:pt x="9256" y="11107"/>
                </a:lnTo>
                <a:lnTo>
                  <a:pt x="9012" y="11180"/>
                </a:lnTo>
                <a:lnTo>
                  <a:pt x="8744" y="11228"/>
                </a:lnTo>
                <a:lnTo>
                  <a:pt x="8476" y="11228"/>
                </a:lnTo>
                <a:lnTo>
                  <a:pt x="8208" y="11228"/>
                </a:lnTo>
                <a:lnTo>
                  <a:pt x="7941" y="11180"/>
                </a:lnTo>
                <a:lnTo>
                  <a:pt x="7697" y="11107"/>
                </a:lnTo>
                <a:lnTo>
                  <a:pt x="7429" y="11034"/>
                </a:lnTo>
                <a:lnTo>
                  <a:pt x="7186" y="10912"/>
                </a:lnTo>
                <a:lnTo>
                  <a:pt x="6966" y="10766"/>
                </a:lnTo>
                <a:lnTo>
                  <a:pt x="6747" y="10620"/>
                </a:lnTo>
                <a:lnTo>
                  <a:pt x="6528" y="10425"/>
                </a:lnTo>
                <a:lnTo>
                  <a:pt x="6528" y="10425"/>
                </a:lnTo>
                <a:lnTo>
                  <a:pt x="6333" y="10206"/>
                </a:lnTo>
                <a:lnTo>
                  <a:pt x="6187" y="9986"/>
                </a:lnTo>
                <a:lnTo>
                  <a:pt x="6041" y="9767"/>
                </a:lnTo>
                <a:lnTo>
                  <a:pt x="5919" y="9524"/>
                </a:lnTo>
                <a:lnTo>
                  <a:pt x="5846" y="9256"/>
                </a:lnTo>
                <a:lnTo>
                  <a:pt x="5773" y="9012"/>
                </a:lnTo>
                <a:lnTo>
                  <a:pt x="5724" y="8744"/>
                </a:lnTo>
                <a:lnTo>
                  <a:pt x="5724" y="8476"/>
                </a:lnTo>
                <a:lnTo>
                  <a:pt x="5724" y="8208"/>
                </a:lnTo>
                <a:lnTo>
                  <a:pt x="5773" y="7941"/>
                </a:lnTo>
                <a:lnTo>
                  <a:pt x="5846" y="7697"/>
                </a:lnTo>
                <a:lnTo>
                  <a:pt x="5919" y="7429"/>
                </a:lnTo>
                <a:lnTo>
                  <a:pt x="6041" y="7186"/>
                </a:lnTo>
                <a:lnTo>
                  <a:pt x="6187" y="6966"/>
                </a:lnTo>
                <a:lnTo>
                  <a:pt x="6333" y="6747"/>
                </a:lnTo>
                <a:lnTo>
                  <a:pt x="6528" y="6528"/>
                </a:lnTo>
                <a:lnTo>
                  <a:pt x="6528" y="6528"/>
                </a:lnTo>
                <a:lnTo>
                  <a:pt x="6747" y="6333"/>
                </a:lnTo>
                <a:lnTo>
                  <a:pt x="6966" y="6187"/>
                </a:lnTo>
                <a:lnTo>
                  <a:pt x="7186" y="6041"/>
                </a:lnTo>
                <a:lnTo>
                  <a:pt x="7429" y="5919"/>
                </a:lnTo>
                <a:lnTo>
                  <a:pt x="7697" y="5846"/>
                </a:lnTo>
                <a:lnTo>
                  <a:pt x="7941" y="5773"/>
                </a:lnTo>
                <a:lnTo>
                  <a:pt x="8208" y="5724"/>
                </a:lnTo>
                <a:lnTo>
                  <a:pt x="8476" y="5724"/>
                </a:lnTo>
                <a:lnTo>
                  <a:pt x="8744" y="5724"/>
                </a:lnTo>
                <a:lnTo>
                  <a:pt x="9012" y="5773"/>
                </a:lnTo>
                <a:lnTo>
                  <a:pt x="9256" y="5846"/>
                </a:lnTo>
                <a:lnTo>
                  <a:pt x="9524" y="5919"/>
                </a:lnTo>
                <a:lnTo>
                  <a:pt x="9767" y="6041"/>
                </a:lnTo>
                <a:lnTo>
                  <a:pt x="9986" y="6187"/>
                </a:lnTo>
                <a:lnTo>
                  <a:pt x="10206" y="6333"/>
                </a:lnTo>
                <a:lnTo>
                  <a:pt x="10425" y="6528"/>
                </a:lnTo>
                <a:lnTo>
                  <a:pt x="10425" y="6528"/>
                </a:lnTo>
                <a:lnTo>
                  <a:pt x="10620" y="6747"/>
                </a:lnTo>
                <a:lnTo>
                  <a:pt x="10766" y="6966"/>
                </a:lnTo>
                <a:lnTo>
                  <a:pt x="10912" y="7186"/>
                </a:lnTo>
                <a:lnTo>
                  <a:pt x="11034" y="7429"/>
                </a:lnTo>
                <a:lnTo>
                  <a:pt x="11107" y="7697"/>
                </a:lnTo>
                <a:lnTo>
                  <a:pt x="11180" y="7941"/>
                </a:lnTo>
                <a:lnTo>
                  <a:pt x="11228" y="8208"/>
                </a:lnTo>
                <a:lnTo>
                  <a:pt x="11228" y="8476"/>
                </a:lnTo>
                <a:lnTo>
                  <a:pt x="11228" y="8744"/>
                </a:lnTo>
                <a:lnTo>
                  <a:pt x="11180" y="9012"/>
                </a:lnTo>
                <a:lnTo>
                  <a:pt x="11107" y="9256"/>
                </a:lnTo>
                <a:lnTo>
                  <a:pt x="11034" y="9524"/>
                </a:lnTo>
                <a:lnTo>
                  <a:pt x="10912" y="9767"/>
                </a:lnTo>
                <a:lnTo>
                  <a:pt x="10766" y="9986"/>
                </a:lnTo>
                <a:lnTo>
                  <a:pt x="10620" y="10206"/>
                </a:lnTo>
                <a:lnTo>
                  <a:pt x="10425" y="10425"/>
                </a:lnTo>
                <a:lnTo>
                  <a:pt x="10425" y="1042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5" name="Shape 777">
            <a:extLst>
              <a:ext uri="{FF2B5EF4-FFF2-40B4-BE49-F238E27FC236}">
                <a16:creationId xmlns:a16="http://schemas.microsoft.com/office/drawing/2014/main" id="{A27B6727-A416-416E-8954-1E3DC478B7CE}"/>
              </a:ext>
            </a:extLst>
          </p:cNvPr>
          <p:cNvGrpSpPr/>
          <p:nvPr/>
        </p:nvGrpSpPr>
        <p:grpSpPr>
          <a:xfrm>
            <a:off x="9595303" y="3336170"/>
            <a:ext cx="578323" cy="429992"/>
            <a:chOff x="5247525" y="3007275"/>
            <a:chExt cx="517575" cy="384825"/>
          </a:xfrm>
        </p:grpSpPr>
        <p:sp>
          <p:nvSpPr>
            <p:cNvPr id="317" name="Shape 778">
              <a:extLst>
                <a:ext uri="{FF2B5EF4-FFF2-40B4-BE49-F238E27FC236}">
                  <a16:creationId xmlns:a16="http://schemas.microsoft.com/office/drawing/2014/main" id="{85DBF003-C00A-4C22-BA78-8E3D6EE7FEB3}"/>
                </a:ext>
              </a:extLst>
            </p:cNvPr>
            <p:cNvSpPr/>
            <p:nvPr/>
          </p:nvSpPr>
          <p:spPr>
            <a:xfrm>
              <a:off x="5247525" y="3007275"/>
              <a:ext cx="348900" cy="348900"/>
            </a:xfrm>
            <a:custGeom>
              <a:avLst/>
              <a:gdLst/>
              <a:ahLst/>
              <a:cxnLst/>
              <a:rect l="0" t="0" r="0" b="0"/>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8" name="Shape 779">
              <a:extLst>
                <a:ext uri="{FF2B5EF4-FFF2-40B4-BE49-F238E27FC236}">
                  <a16:creationId xmlns:a16="http://schemas.microsoft.com/office/drawing/2014/main" id="{938911BB-84A5-403B-AC03-E89B5454C6ED}"/>
                </a:ext>
              </a:extLst>
            </p:cNvPr>
            <p:cNvSpPr/>
            <p:nvPr/>
          </p:nvSpPr>
          <p:spPr>
            <a:xfrm>
              <a:off x="5566575" y="3193575"/>
              <a:ext cx="198525" cy="198525"/>
            </a:xfrm>
            <a:custGeom>
              <a:avLst/>
              <a:gdLst/>
              <a:ahLst/>
              <a:cxnLst/>
              <a:rect l="0" t="0" r="0" b="0"/>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6" name="Shape 780">
            <a:extLst>
              <a:ext uri="{FF2B5EF4-FFF2-40B4-BE49-F238E27FC236}">
                <a16:creationId xmlns:a16="http://schemas.microsoft.com/office/drawing/2014/main" id="{A74B2BD1-A744-42C9-9A57-1CCFDEA51886}"/>
              </a:ext>
            </a:extLst>
          </p:cNvPr>
          <p:cNvGrpSpPr/>
          <p:nvPr/>
        </p:nvGrpSpPr>
        <p:grpSpPr>
          <a:xfrm>
            <a:off x="8147551" y="3311671"/>
            <a:ext cx="455833" cy="465385"/>
            <a:chOff x="3951850" y="2985350"/>
            <a:chExt cx="407950" cy="416500"/>
          </a:xfrm>
        </p:grpSpPr>
        <p:sp>
          <p:nvSpPr>
            <p:cNvPr id="313" name="Shape 781">
              <a:extLst>
                <a:ext uri="{FF2B5EF4-FFF2-40B4-BE49-F238E27FC236}">
                  <a16:creationId xmlns:a16="http://schemas.microsoft.com/office/drawing/2014/main" id="{8A08E346-E1C5-4C8F-9767-E6704B993C23}"/>
                </a:ext>
              </a:extLst>
            </p:cNvPr>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4" name="Shape 782">
              <a:extLst>
                <a:ext uri="{FF2B5EF4-FFF2-40B4-BE49-F238E27FC236}">
                  <a16:creationId xmlns:a16="http://schemas.microsoft.com/office/drawing/2014/main" id="{FBFA7492-77F0-4DC2-88C7-EBEE902D32CF}"/>
                </a:ext>
              </a:extLst>
            </p:cNvPr>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5" name="Shape 783">
              <a:extLst>
                <a:ext uri="{FF2B5EF4-FFF2-40B4-BE49-F238E27FC236}">
                  <a16:creationId xmlns:a16="http://schemas.microsoft.com/office/drawing/2014/main" id="{5CD230CB-C4F9-4E72-9DC0-14A1DA94C61A}"/>
                </a:ext>
              </a:extLst>
            </p:cNvPr>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6" name="Shape 784">
              <a:extLst>
                <a:ext uri="{FF2B5EF4-FFF2-40B4-BE49-F238E27FC236}">
                  <a16:creationId xmlns:a16="http://schemas.microsoft.com/office/drawing/2014/main" id="{69A9DB8B-038F-4069-B943-C7704262864F}"/>
                </a:ext>
              </a:extLst>
            </p:cNvPr>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7" name="Shape 785">
            <a:extLst>
              <a:ext uri="{FF2B5EF4-FFF2-40B4-BE49-F238E27FC236}">
                <a16:creationId xmlns:a16="http://schemas.microsoft.com/office/drawing/2014/main" id="{7E44E624-04FE-4CA7-A88C-EA862F77653B}"/>
              </a:ext>
            </a:extLst>
          </p:cNvPr>
          <p:cNvGrpSpPr/>
          <p:nvPr/>
        </p:nvGrpSpPr>
        <p:grpSpPr>
          <a:xfrm>
            <a:off x="4367586" y="4095425"/>
            <a:ext cx="527958" cy="405495"/>
            <a:chOff x="568950" y="3686775"/>
            <a:chExt cx="472500" cy="362900"/>
          </a:xfrm>
        </p:grpSpPr>
        <p:sp>
          <p:nvSpPr>
            <p:cNvPr id="310" name="Shape 786">
              <a:extLst>
                <a:ext uri="{FF2B5EF4-FFF2-40B4-BE49-F238E27FC236}">
                  <a16:creationId xmlns:a16="http://schemas.microsoft.com/office/drawing/2014/main" id="{65DE3FB5-B60C-439D-90C8-07C401B58B46}"/>
                </a:ext>
              </a:extLst>
            </p:cNvPr>
            <p:cNvSpPr/>
            <p:nvPr/>
          </p:nvSpPr>
          <p:spPr>
            <a:xfrm>
              <a:off x="568950" y="3686775"/>
              <a:ext cx="472500" cy="362900"/>
            </a:xfrm>
            <a:custGeom>
              <a:avLst/>
              <a:gdLst/>
              <a:ahLst/>
              <a:cxnLst/>
              <a:rect l="0" t="0" r="0" b="0"/>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1" name="Shape 787">
              <a:extLst>
                <a:ext uri="{FF2B5EF4-FFF2-40B4-BE49-F238E27FC236}">
                  <a16:creationId xmlns:a16="http://schemas.microsoft.com/office/drawing/2014/main" id="{2D781D6B-7B28-4356-9A05-6F8FF5BE44C3}"/>
                </a:ext>
              </a:extLst>
            </p:cNvPr>
            <p:cNvSpPr/>
            <p:nvPr/>
          </p:nvSpPr>
          <p:spPr>
            <a:xfrm>
              <a:off x="645650" y="3820725"/>
              <a:ext cx="34125" cy="34125"/>
            </a:xfrm>
            <a:custGeom>
              <a:avLst/>
              <a:gdLst/>
              <a:ahLst/>
              <a:cxnLst/>
              <a:rect l="0" t="0" r="0" b="0"/>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2" name="Shape 788">
              <a:extLst>
                <a:ext uri="{FF2B5EF4-FFF2-40B4-BE49-F238E27FC236}">
                  <a16:creationId xmlns:a16="http://schemas.microsoft.com/office/drawing/2014/main" id="{9E1F5DC9-520C-4A67-832E-1CC828D97A82}"/>
                </a:ext>
              </a:extLst>
            </p:cNvPr>
            <p:cNvSpPr/>
            <p:nvPr/>
          </p:nvSpPr>
          <p:spPr>
            <a:xfrm>
              <a:off x="747950" y="3753750"/>
              <a:ext cx="85275" cy="12200"/>
            </a:xfrm>
            <a:custGeom>
              <a:avLst/>
              <a:gdLst/>
              <a:ahLst/>
              <a:cxnLst/>
              <a:rect l="0" t="0" r="0" b="0"/>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8" name="Shape 789">
            <a:extLst>
              <a:ext uri="{FF2B5EF4-FFF2-40B4-BE49-F238E27FC236}">
                <a16:creationId xmlns:a16="http://schemas.microsoft.com/office/drawing/2014/main" id="{028D06FB-C256-43BD-B77A-22ACAEBE30BE}"/>
              </a:ext>
            </a:extLst>
          </p:cNvPr>
          <p:cNvSpPr/>
          <p:nvPr/>
        </p:nvSpPr>
        <p:spPr>
          <a:xfrm>
            <a:off x="10452286" y="3288764"/>
            <a:ext cx="359235" cy="517091"/>
          </a:xfrm>
          <a:custGeom>
            <a:avLst/>
            <a:gdLst/>
            <a:ahLst/>
            <a:cxnLst/>
            <a:rect l="0" t="0" r="0" b="0"/>
            <a:pathLst>
              <a:path w="12860" h="18511" fill="none" extrusionOk="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9" name="Shape 790">
            <a:extLst>
              <a:ext uri="{FF2B5EF4-FFF2-40B4-BE49-F238E27FC236}">
                <a16:creationId xmlns:a16="http://schemas.microsoft.com/office/drawing/2014/main" id="{39973FCA-09C8-409C-991A-AD9FF2D55D7B}"/>
              </a:ext>
            </a:extLst>
          </p:cNvPr>
          <p:cNvGrpSpPr/>
          <p:nvPr/>
        </p:nvGrpSpPr>
        <p:grpSpPr>
          <a:xfrm>
            <a:off x="5122765" y="4129450"/>
            <a:ext cx="502120" cy="337474"/>
            <a:chOff x="1244800" y="3717225"/>
            <a:chExt cx="449375" cy="302025"/>
          </a:xfrm>
        </p:grpSpPr>
        <p:sp>
          <p:nvSpPr>
            <p:cNvPr id="304" name="Shape 791">
              <a:extLst>
                <a:ext uri="{FF2B5EF4-FFF2-40B4-BE49-F238E27FC236}">
                  <a16:creationId xmlns:a16="http://schemas.microsoft.com/office/drawing/2014/main" id="{9BF51B20-18E3-436E-9AC5-4A5E16FD3EC3}"/>
                </a:ext>
              </a:extLst>
            </p:cNvPr>
            <p:cNvSpPr/>
            <p:nvPr/>
          </p:nvSpPr>
          <p:spPr>
            <a:xfrm>
              <a:off x="1244800" y="3717225"/>
              <a:ext cx="449375" cy="302025"/>
            </a:xfrm>
            <a:custGeom>
              <a:avLst/>
              <a:gdLst/>
              <a:ahLst/>
              <a:cxnLst/>
              <a:rect l="0" t="0" r="0" b="0"/>
              <a:pathLst>
                <a:path w="17975" h="12081" fill="none" extrusionOk="0">
                  <a:moveTo>
                    <a:pt x="17000" y="0"/>
                  </a:moveTo>
                  <a:lnTo>
                    <a:pt x="974" y="0"/>
                  </a:lnTo>
                  <a:lnTo>
                    <a:pt x="974" y="0"/>
                  </a:lnTo>
                  <a:lnTo>
                    <a:pt x="780" y="25"/>
                  </a:lnTo>
                  <a:lnTo>
                    <a:pt x="585" y="73"/>
                  </a:lnTo>
                  <a:lnTo>
                    <a:pt x="414" y="171"/>
                  </a:lnTo>
                  <a:lnTo>
                    <a:pt x="292" y="292"/>
                  </a:lnTo>
                  <a:lnTo>
                    <a:pt x="171" y="439"/>
                  </a:lnTo>
                  <a:lnTo>
                    <a:pt x="73" y="609"/>
                  </a:lnTo>
                  <a:lnTo>
                    <a:pt x="25" y="780"/>
                  </a:lnTo>
                  <a:lnTo>
                    <a:pt x="0" y="974"/>
                  </a:lnTo>
                  <a:lnTo>
                    <a:pt x="0" y="11106"/>
                  </a:lnTo>
                  <a:lnTo>
                    <a:pt x="0" y="11106"/>
                  </a:lnTo>
                  <a:lnTo>
                    <a:pt x="25" y="11301"/>
                  </a:lnTo>
                  <a:lnTo>
                    <a:pt x="73" y="11471"/>
                  </a:lnTo>
                  <a:lnTo>
                    <a:pt x="171" y="11642"/>
                  </a:lnTo>
                  <a:lnTo>
                    <a:pt x="292" y="11788"/>
                  </a:lnTo>
                  <a:lnTo>
                    <a:pt x="414" y="11910"/>
                  </a:lnTo>
                  <a:lnTo>
                    <a:pt x="585" y="12007"/>
                  </a:lnTo>
                  <a:lnTo>
                    <a:pt x="780" y="12056"/>
                  </a:lnTo>
                  <a:lnTo>
                    <a:pt x="974" y="12080"/>
                  </a:lnTo>
                  <a:lnTo>
                    <a:pt x="17000" y="12080"/>
                  </a:lnTo>
                  <a:lnTo>
                    <a:pt x="17000" y="12080"/>
                  </a:lnTo>
                  <a:lnTo>
                    <a:pt x="17195" y="12056"/>
                  </a:lnTo>
                  <a:lnTo>
                    <a:pt x="17390" y="12007"/>
                  </a:lnTo>
                  <a:lnTo>
                    <a:pt x="17560" y="11910"/>
                  </a:lnTo>
                  <a:lnTo>
                    <a:pt x="17682" y="11788"/>
                  </a:lnTo>
                  <a:lnTo>
                    <a:pt x="17804" y="11642"/>
                  </a:lnTo>
                  <a:lnTo>
                    <a:pt x="17901" y="11471"/>
                  </a:lnTo>
                  <a:lnTo>
                    <a:pt x="17950" y="11301"/>
                  </a:lnTo>
                  <a:lnTo>
                    <a:pt x="17974" y="11106"/>
                  </a:lnTo>
                  <a:lnTo>
                    <a:pt x="17974" y="974"/>
                  </a:lnTo>
                  <a:lnTo>
                    <a:pt x="17974" y="974"/>
                  </a:lnTo>
                  <a:lnTo>
                    <a:pt x="17950" y="780"/>
                  </a:lnTo>
                  <a:lnTo>
                    <a:pt x="17901" y="609"/>
                  </a:lnTo>
                  <a:lnTo>
                    <a:pt x="17804" y="439"/>
                  </a:lnTo>
                  <a:lnTo>
                    <a:pt x="17682" y="292"/>
                  </a:lnTo>
                  <a:lnTo>
                    <a:pt x="17560" y="171"/>
                  </a:lnTo>
                  <a:lnTo>
                    <a:pt x="17390" y="73"/>
                  </a:lnTo>
                  <a:lnTo>
                    <a:pt x="17195" y="25"/>
                  </a:lnTo>
                  <a:lnTo>
                    <a:pt x="17000" y="0"/>
                  </a:lnTo>
                  <a:lnTo>
                    <a:pt x="1700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5" name="Shape 792">
              <a:extLst>
                <a:ext uri="{FF2B5EF4-FFF2-40B4-BE49-F238E27FC236}">
                  <a16:creationId xmlns:a16="http://schemas.microsoft.com/office/drawing/2014/main" id="{B0CE2A93-8E27-469A-9587-7D757604A341}"/>
                </a:ext>
              </a:extLst>
            </p:cNvPr>
            <p:cNvSpPr/>
            <p:nvPr/>
          </p:nvSpPr>
          <p:spPr>
            <a:xfrm>
              <a:off x="1244800" y="3795150"/>
              <a:ext cx="449375" cy="25"/>
            </a:xfrm>
            <a:custGeom>
              <a:avLst/>
              <a:gdLst/>
              <a:ahLst/>
              <a:cxnLst/>
              <a:rect l="0" t="0" r="0" b="0"/>
              <a:pathLst>
                <a:path w="17975" h="1" fill="none" extrusionOk="0">
                  <a:moveTo>
                    <a:pt x="17974"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6" name="Shape 793">
              <a:extLst>
                <a:ext uri="{FF2B5EF4-FFF2-40B4-BE49-F238E27FC236}">
                  <a16:creationId xmlns:a16="http://schemas.microsoft.com/office/drawing/2014/main" id="{482EE7F7-CEF6-4794-992D-54F9153BE4B3}"/>
                </a:ext>
              </a:extLst>
            </p:cNvPr>
            <p:cNvSpPr/>
            <p:nvPr/>
          </p:nvSpPr>
          <p:spPr>
            <a:xfrm>
              <a:off x="1244800" y="3853000"/>
              <a:ext cx="449375" cy="25"/>
            </a:xfrm>
            <a:custGeom>
              <a:avLst/>
              <a:gdLst/>
              <a:ahLst/>
              <a:cxnLst/>
              <a:rect l="0" t="0" r="0" b="0"/>
              <a:pathLst>
                <a:path w="17975" h="1" fill="none" extrusionOk="0">
                  <a:moveTo>
                    <a:pt x="0" y="0"/>
                  </a:moveTo>
                  <a:lnTo>
                    <a:pt x="1797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7" name="Shape 794">
              <a:extLst>
                <a:ext uri="{FF2B5EF4-FFF2-40B4-BE49-F238E27FC236}">
                  <a16:creationId xmlns:a16="http://schemas.microsoft.com/office/drawing/2014/main" id="{F32B0455-00ED-4D66-8231-592BCF0469AF}"/>
                </a:ext>
              </a:extLst>
            </p:cNvPr>
            <p:cNvSpPr/>
            <p:nvPr/>
          </p:nvSpPr>
          <p:spPr>
            <a:xfrm>
              <a:off x="1302625" y="3893800"/>
              <a:ext cx="161375" cy="25"/>
            </a:xfrm>
            <a:custGeom>
              <a:avLst/>
              <a:gdLst/>
              <a:ahLst/>
              <a:cxnLst/>
              <a:rect l="0" t="0" r="0" b="0"/>
              <a:pathLst>
                <a:path w="6455" h="1" fill="none" extrusionOk="0">
                  <a:moveTo>
                    <a:pt x="6455" y="0"/>
                  </a:move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8" name="Shape 795">
              <a:extLst>
                <a:ext uri="{FF2B5EF4-FFF2-40B4-BE49-F238E27FC236}">
                  <a16:creationId xmlns:a16="http://schemas.microsoft.com/office/drawing/2014/main" id="{D82146CC-B3AD-4A72-91A4-D1F48FDB865E}"/>
                </a:ext>
              </a:extLst>
            </p:cNvPr>
            <p:cNvSpPr/>
            <p:nvPr/>
          </p:nvSpPr>
          <p:spPr>
            <a:xfrm>
              <a:off x="1302625" y="3933975"/>
              <a:ext cx="110250" cy="25"/>
            </a:xfrm>
            <a:custGeom>
              <a:avLst/>
              <a:gdLst/>
              <a:ahLst/>
              <a:cxnLst/>
              <a:rect l="0" t="0" r="0" b="0"/>
              <a:pathLst>
                <a:path w="4410" h="1" fill="none" extrusionOk="0">
                  <a:moveTo>
                    <a:pt x="4409" y="1"/>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9" name="Shape 796">
              <a:extLst>
                <a:ext uri="{FF2B5EF4-FFF2-40B4-BE49-F238E27FC236}">
                  <a16:creationId xmlns:a16="http://schemas.microsoft.com/office/drawing/2014/main" id="{571629C8-F66D-4A96-AF51-AF9D48046CE7}"/>
                </a:ext>
              </a:extLst>
            </p:cNvPr>
            <p:cNvSpPr/>
            <p:nvPr/>
          </p:nvSpPr>
          <p:spPr>
            <a:xfrm>
              <a:off x="1572975" y="3899875"/>
              <a:ext cx="62125" cy="40225"/>
            </a:xfrm>
            <a:custGeom>
              <a:avLst/>
              <a:gdLst/>
              <a:ahLst/>
              <a:cxnLst/>
              <a:rect l="0" t="0" r="0" b="0"/>
              <a:pathLst>
                <a:path w="2485" h="1609" fill="none" extrusionOk="0">
                  <a:moveTo>
                    <a:pt x="1998" y="1"/>
                  </a:moveTo>
                  <a:lnTo>
                    <a:pt x="488" y="1"/>
                  </a:lnTo>
                  <a:lnTo>
                    <a:pt x="488" y="1"/>
                  </a:lnTo>
                  <a:lnTo>
                    <a:pt x="390" y="1"/>
                  </a:lnTo>
                  <a:lnTo>
                    <a:pt x="293" y="25"/>
                  </a:lnTo>
                  <a:lnTo>
                    <a:pt x="220" y="74"/>
                  </a:lnTo>
                  <a:lnTo>
                    <a:pt x="147" y="147"/>
                  </a:lnTo>
                  <a:lnTo>
                    <a:pt x="98" y="220"/>
                  </a:lnTo>
                  <a:lnTo>
                    <a:pt x="49" y="293"/>
                  </a:lnTo>
                  <a:lnTo>
                    <a:pt x="25" y="390"/>
                  </a:lnTo>
                  <a:lnTo>
                    <a:pt x="0" y="488"/>
                  </a:lnTo>
                  <a:lnTo>
                    <a:pt x="0" y="1121"/>
                  </a:lnTo>
                  <a:lnTo>
                    <a:pt x="0" y="1121"/>
                  </a:lnTo>
                  <a:lnTo>
                    <a:pt x="25" y="1218"/>
                  </a:lnTo>
                  <a:lnTo>
                    <a:pt x="49" y="1316"/>
                  </a:lnTo>
                  <a:lnTo>
                    <a:pt x="98" y="1389"/>
                  </a:lnTo>
                  <a:lnTo>
                    <a:pt x="147" y="1462"/>
                  </a:lnTo>
                  <a:lnTo>
                    <a:pt x="220" y="1511"/>
                  </a:lnTo>
                  <a:lnTo>
                    <a:pt x="293" y="1559"/>
                  </a:lnTo>
                  <a:lnTo>
                    <a:pt x="390" y="1584"/>
                  </a:lnTo>
                  <a:lnTo>
                    <a:pt x="488" y="1608"/>
                  </a:lnTo>
                  <a:lnTo>
                    <a:pt x="1998" y="1608"/>
                  </a:lnTo>
                  <a:lnTo>
                    <a:pt x="1998" y="1608"/>
                  </a:lnTo>
                  <a:lnTo>
                    <a:pt x="2095" y="1584"/>
                  </a:lnTo>
                  <a:lnTo>
                    <a:pt x="2192" y="1559"/>
                  </a:lnTo>
                  <a:lnTo>
                    <a:pt x="2265" y="1511"/>
                  </a:lnTo>
                  <a:lnTo>
                    <a:pt x="2339" y="1462"/>
                  </a:lnTo>
                  <a:lnTo>
                    <a:pt x="2387" y="1389"/>
                  </a:lnTo>
                  <a:lnTo>
                    <a:pt x="2436" y="1316"/>
                  </a:lnTo>
                  <a:lnTo>
                    <a:pt x="2485" y="1218"/>
                  </a:lnTo>
                  <a:lnTo>
                    <a:pt x="2485" y="1121"/>
                  </a:lnTo>
                  <a:lnTo>
                    <a:pt x="2485" y="488"/>
                  </a:lnTo>
                  <a:lnTo>
                    <a:pt x="2485" y="488"/>
                  </a:lnTo>
                  <a:lnTo>
                    <a:pt x="2485" y="390"/>
                  </a:lnTo>
                  <a:lnTo>
                    <a:pt x="2436" y="293"/>
                  </a:lnTo>
                  <a:lnTo>
                    <a:pt x="2387" y="220"/>
                  </a:lnTo>
                  <a:lnTo>
                    <a:pt x="2339" y="147"/>
                  </a:lnTo>
                  <a:lnTo>
                    <a:pt x="2265" y="74"/>
                  </a:lnTo>
                  <a:lnTo>
                    <a:pt x="2192" y="25"/>
                  </a:lnTo>
                  <a:lnTo>
                    <a:pt x="2095" y="1"/>
                  </a:lnTo>
                  <a:lnTo>
                    <a:pt x="1998" y="1"/>
                  </a:lnTo>
                  <a:lnTo>
                    <a:pt x="1998"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0" name="Shape 797">
            <a:extLst>
              <a:ext uri="{FF2B5EF4-FFF2-40B4-BE49-F238E27FC236}">
                <a16:creationId xmlns:a16="http://schemas.microsoft.com/office/drawing/2014/main" id="{6EBEE185-2DC8-4598-BCAF-16A4624FC743}"/>
              </a:ext>
            </a:extLst>
          </p:cNvPr>
          <p:cNvGrpSpPr/>
          <p:nvPr/>
        </p:nvGrpSpPr>
        <p:grpSpPr>
          <a:xfrm>
            <a:off x="5880651" y="4103582"/>
            <a:ext cx="488515" cy="381694"/>
            <a:chOff x="1923075" y="3694075"/>
            <a:chExt cx="437200" cy="341600"/>
          </a:xfrm>
        </p:grpSpPr>
        <p:sp>
          <p:nvSpPr>
            <p:cNvPr id="295" name="Shape 798">
              <a:extLst>
                <a:ext uri="{FF2B5EF4-FFF2-40B4-BE49-F238E27FC236}">
                  <a16:creationId xmlns:a16="http://schemas.microsoft.com/office/drawing/2014/main" id="{CCC3DEC7-5299-4303-B459-330BF1F40EF8}"/>
                </a:ext>
              </a:extLst>
            </p:cNvPr>
            <p:cNvSpPr/>
            <p:nvPr/>
          </p:nvSpPr>
          <p:spPr>
            <a:xfrm>
              <a:off x="2247600" y="3983300"/>
              <a:ext cx="52400" cy="52375"/>
            </a:xfrm>
            <a:custGeom>
              <a:avLst/>
              <a:gdLst/>
              <a:ahLst/>
              <a:cxnLst/>
              <a:rect l="0" t="0" r="0" b="0"/>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6" name="Shape 799">
              <a:extLst>
                <a:ext uri="{FF2B5EF4-FFF2-40B4-BE49-F238E27FC236}">
                  <a16:creationId xmlns:a16="http://schemas.microsoft.com/office/drawing/2014/main" id="{0FC5B515-623B-41A1-BFBD-C53067D604D7}"/>
                </a:ext>
              </a:extLst>
            </p:cNvPr>
            <p:cNvSpPr/>
            <p:nvPr/>
          </p:nvSpPr>
          <p:spPr>
            <a:xfrm>
              <a:off x="2035100" y="3983300"/>
              <a:ext cx="52400" cy="52375"/>
            </a:xfrm>
            <a:custGeom>
              <a:avLst/>
              <a:gdLst/>
              <a:ahLst/>
              <a:cxnLst/>
              <a:rect l="0" t="0" r="0" b="0"/>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7" name="Shape 800">
              <a:extLst>
                <a:ext uri="{FF2B5EF4-FFF2-40B4-BE49-F238E27FC236}">
                  <a16:creationId xmlns:a16="http://schemas.microsoft.com/office/drawing/2014/main" id="{2165F260-C69E-4253-93B5-8828775FB40A}"/>
                </a:ext>
              </a:extLst>
            </p:cNvPr>
            <p:cNvSpPr/>
            <p:nvPr/>
          </p:nvSpPr>
          <p:spPr>
            <a:xfrm>
              <a:off x="1923075" y="3694075"/>
              <a:ext cx="437200" cy="280100"/>
            </a:xfrm>
            <a:custGeom>
              <a:avLst/>
              <a:gdLst/>
              <a:ahLst/>
              <a:cxnLst/>
              <a:rect l="0" t="0" r="0" b="0"/>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8" name="Shape 801">
              <a:extLst>
                <a:ext uri="{FF2B5EF4-FFF2-40B4-BE49-F238E27FC236}">
                  <a16:creationId xmlns:a16="http://schemas.microsoft.com/office/drawing/2014/main" id="{00FA51FD-EA61-41C4-9854-24393CB7BFD0}"/>
                </a:ext>
              </a:extLst>
            </p:cNvPr>
            <p:cNvSpPr/>
            <p:nvPr/>
          </p:nvSpPr>
          <p:spPr>
            <a:xfrm>
              <a:off x="2261000" y="3781750"/>
              <a:ext cx="48725" cy="108400"/>
            </a:xfrm>
            <a:custGeom>
              <a:avLst/>
              <a:gdLst/>
              <a:ahLst/>
              <a:cxnLst/>
              <a:rect l="0" t="0" r="0" b="0"/>
              <a:pathLst>
                <a:path w="1949" h="4336" fill="none" extrusionOk="0">
                  <a:moveTo>
                    <a:pt x="1" y="4336"/>
                  </a:moveTo>
                  <a:lnTo>
                    <a:pt x="1949"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9" name="Shape 802">
              <a:extLst>
                <a:ext uri="{FF2B5EF4-FFF2-40B4-BE49-F238E27FC236}">
                  <a16:creationId xmlns:a16="http://schemas.microsoft.com/office/drawing/2014/main" id="{0527C3AC-E7F9-42B0-87BE-C5194F09C90E}"/>
                </a:ext>
              </a:extLst>
            </p:cNvPr>
            <p:cNvSpPr/>
            <p:nvPr/>
          </p:nvSpPr>
          <p:spPr>
            <a:xfrm>
              <a:off x="2225675" y="3780550"/>
              <a:ext cx="32300" cy="113875"/>
            </a:xfrm>
            <a:custGeom>
              <a:avLst/>
              <a:gdLst/>
              <a:ahLst/>
              <a:cxnLst/>
              <a:rect l="0" t="0" r="0" b="0"/>
              <a:pathLst>
                <a:path w="1292" h="4555" fill="none" extrusionOk="0">
                  <a:moveTo>
                    <a:pt x="1" y="4554"/>
                  </a:moveTo>
                  <a:lnTo>
                    <a:pt x="1292"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0" name="Shape 803">
              <a:extLst>
                <a:ext uri="{FF2B5EF4-FFF2-40B4-BE49-F238E27FC236}">
                  <a16:creationId xmlns:a16="http://schemas.microsoft.com/office/drawing/2014/main" id="{1C4134C3-C231-4B81-A113-B7BE1C8B1118}"/>
                </a:ext>
              </a:extLst>
            </p:cNvPr>
            <p:cNvSpPr/>
            <p:nvPr/>
          </p:nvSpPr>
          <p:spPr>
            <a:xfrm>
              <a:off x="2190375" y="3779325"/>
              <a:ext cx="15850" cy="119350"/>
            </a:xfrm>
            <a:custGeom>
              <a:avLst/>
              <a:gdLst/>
              <a:ahLst/>
              <a:cxnLst/>
              <a:rect l="0" t="0" r="0" b="0"/>
              <a:pathLst>
                <a:path w="634" h="4774" fill="none" extrusionOk="0">
                  <a:moveTo>
                    <a:pt x="0" y="4774"/>
                  </a:moveTo>
                  <a:lnTo>
                    <a:pt x="63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1" name="Shape 804">
              <a:extLst>
                <a:ext uri="{FF2B5EF4-FFF2-40B4-BE49-F238E27FC236}">
                  <a16:creationId xmlns:a16="http://schemas.microsoft.com/office/drawing/2014/main" id="{AA6E2CAC-F9B5-46B0-AAE3-664485547D7E}"/>
                </a:ext>
              </a:extLst>
            </p:cNvPr>
            <p:cNvSpPr/>
            <p:nvPr/>
          </p:nvSpPr>
          <p:spPr>
            <a:xfrm>
              <a:off x="2154450" y="3777500"/>
              <a:ext cx="1250" cy="126050"/>
            </a:xfrm>
            <a:custGeom>
              <a:avLst/>
              <a:gdLst/>
              <a:ahLst/>
              <a:cxnLst/>
              <a:rect l="0" t="0" r="0" b="0"/>
              <a:pathLst>
                <a:path w="50" h="5042" fill="none" extrusionOk="0">
                  <a:moveTo>
                    <a:pt x="49" y="5042"/>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2" name="Shape 805">
              <a:extLst>
                <a:ext uri="{FF2B5EF4-FFF2-40B4-BE49-F238E27FC236}">
                  <a16:creationId xmlns:a16="http://schemas.microsoft.com/office/drawing/2014/main" id="{B76C5B77-705D-4C8C-9E96-F2F4B0352056}"/>
                </a:ext>
              </a:extLst>
            </p:cNvPr>
            <p:cNvSpPr/>
            <p:nvPr/>
          </p:nvSpPr>
          <p:spPr>
            <a:xfrm>
              <a:off x="2103300" y="3776275"/>
              <a:ext cx="17075" cy="131550"/>
            </a:xfrm>
            <a:custGeom>
              <a:avLst/>
              <a:gdLst/>
              <a:ahLst/>
              <a:cxnLst/>
              <a:rect l="0" t="0" r="0" b="0"/>
              <a:pathLst>
                <a:path w="683" h="5262" fill="none" extrusionOk="0">
                  <a:moveTo>
                    <a:pt x="683" y="5261"/>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3" name="Shape 806">
              <a:extLst>
                <a:ext uri="{FF2B5EF4-FFF2-40B4-BE49-F238E27FC236}">
                  <a16:creationId xmlns:a16="http://schemas.microsoft.com/office/drawing/2014/main" id="{126A4299-6D4A-4758-B628-4317F77766E9}"/>
                </a:ext>
              </a:extLst>
            </p:cNvPr>
            <p:cNvSpPr/>
            <p:nvPr/>
          </p:nvSpPr>
          <p:spPr>
            <a:xfrm>
              <a:off x="2051550" y="3775050"/>
              <a:ext cx="34125" cy="137025"/>
            </a:xfrm>
            <a:custGeom>
              <a:avLst/>
              <a:gdLst/>
              <a:ahLst/>
              <a:cxnLst/>
              <a:rect l="0" t="0" r="0" b="0"/>
              <a:pathLst>
                <a:path w="1365" h="5481" fill="none" extrusionOk="0">
                  <a:moveTo>
                    <a:pt x="1364" y="548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1" name="Shape 807">
            <a:extLst>
              <a:ext uri="{FF2B5EF4-FFF2-40B4-BE49-F238E27FC236}">
                <a16:creationId xmlns:a16="http://schemas.microsoft.com/office/drawing/2014/main" id="{2B37E51F-4D38-47B2-9B0C-223DA873AC3F}"/>
              </a:ext>
            </a:extLst>
          </p:cNvPr>
          <p:cNvGrpSpPr/>
          <p:nvPr/>
        </p:nvGrpSpPr>
        <p:grpSpPr>
          <a:xfrm>
            <a:off x="6636498" y="4097465"/>
            <a:ext cx="478989" cy="393260"/>
            <a:chOff x="2599525" y="3688600"/>
            <a:chExt cx="428675" cy="351950"/>
          </a:xfrm>
        </p:grpSpPr>
        <p:sp>
          <p:nvSpPr>
            <p:cNvPr id="292" name="Shape 808">
              <a:extLst>
                <a:ext uri="{FF2B5EF4-FFF2-40B4-BE49-F238E27FC236}">
                  <a16:creationId xmlns:a16="http://schemas.microsoft.com/office/drawing/2014/main" id="{800F7D87-235C-42BD-B0E4-5D398F812A4C}"/>
                </a:ext>
              </a:extLst>
            </p:cNvPr>
            <p:cNvSpPr/>
            <p:nvPr/>
          </p:nvSpPr>
          <p:spPr>
            <a:xfrm>
              <a:off x="2599525" y="3688600"/>
              <a:ext cx="428675" cy="168675"/>
            </a:xfrm>
            <a:custGeom>
              <a:avLst/>
              <a:gdLst/>
              <a:ahLst/>
              <a:cxnLst/>
              <a:rect l="0" t="0" r="0" b="0"/>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3" name="Shape 809">
              <a:extLst>
                <a:ext uri="{FF2B5EF4-FFF2-40B4-BE49-F238E27FC236}">
                  <a16:creationId xmlns:a16="http://schemas.microsoft.com/office/drawing/2014/main" id="{B970135B-5E27-4B31-8EAE-F0EA0E5CE90B}"/>
                </a:ext>
              </a:extLst>
            </p:cNvPr>
            <p:cNvSpPr/>
            <p:nvPr/>
          </p:nvSpPr>
          <p:spPr>
            <a:xfrm>
              <a:off x="2792550" y="3862125"/>
              <a:ext cx="42650" cy="23775"/>
            </a:xfrm>
            <a:custGeom>
              <a:avLst/>
              <a:gdLst/>
              <a:ahLst/>
              <a:cxnLst/>
              <a:rect l="0" t="0" r="0" b="0"/>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4" name="Shape 810">
              <a:extLst>
                <a:ext uri="{FF2B5EF4-FFF2-40B4-BE49-F238E27FC236}">
                  <a16:creationId xmlns:a16="http://schemas.microsoft.com/office/drawing/2014/main" id="{643002AB-7807-4FA0-AF19-50FBDDB7A183}"/>
                </a:ext>
              </a:extLst>
            </p:cNvPr>
            <p:cNvSpPr/>
            <p:nvPr/>
          </p:nvSpPr>
          <p:spPr>
            <a:xfrm>
              <a:off x="2599525" y="3852375"/>
              <a:ext cx="428675" cy="188175"/>
            </a:xfrm>
            <a:custGeom>
              <a:avLst/>
              <a:gdLst/>
              <a:ahLst/>
              <a:cxnLst/>
              <a:rect l="0" t="0" r="0" b="0"/>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2" name="Shape 811">
            <a:extLst>
              <a:ext uri="{FF2B5EF4-FFF2-40B4-BE49-F238E27FC236}">
                <a16:creationId xmlns:a16="http://schemas.microsoft.com/office/drawing/2014/main" id="{59971DDF-EBE5-4BC8-AF8C-1F0551435BFB}"/>
              </a:ext>
            </a:extLst>
          </p:cNvPr>
          <p:cNvGrpSpPr/>
          <p:nvPr/>
        </p:nvGrpSpPr>
        <p:grpSpPr>
          <a:xfrm>
            <a:off x="7410727" y="4070256"/>
            <a:ext cx="443625" cy="437478"/>
            <a:chOff x="3292425" y="3664250"/>
            <a:chExt cx="397025" cy="391525"/>
          </a:xfrm>
        </p:grpSpPr>
        <p:sp>
          <p:nvSpPr>
            <p:cNvPr id="289" name="Shape 812">
              <a:extLst>
                <a:ext uri="{FF2B5EF4-FFF2-40B4-BE49-F238E27FC236}">
                  <a16:creationId xmlns:a16="http://schemas.microsoft.com/office/drawing/2014/main" id="{59090F94-04F3-4F60-9D03-E1F182006B68}"/>
                </a:ext>
              </a:extLst>
            </p:cNvPr>
            <p:cNvSpPr/>
            <p:nvPr/>
          </p:nvSpPr>
          <p:spPr>
            <a:xfrm>
              <a:off x="3292425" y="3680675"/>
              <a:ext cx="375100" cy="375100"/>
            </a:xfrm>
            <a:custGeom>
              <a:avLst/>
              <a:gdLst/>
              <a:ahLst/>
              <a:cxnLst/>
              <a:rect l="0" t="0" r="0" b="0"/>
              <a:pathLst>
                <a:path w="15004" h="15004" fill="none" extrusionOk="0">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0" name="Shape 813">
              <a:extLst>
                <a:ext uri="{FF2B5EF4-FFF2-40B4-BE49-F238E27FC236}">
                  <a16:creationId xmlns:a16="http://schemas.microsoft.com/office/drawing/2014/main" id="{E0C7600A-EEB4-4BD0-9EF6-631AFDCB53C2}"/>
                </a:ext>
              </a:extLst>
            </p:cNvPr>
            <p:cNvSpPr/>
            <p:nvPr/>
          </p:nvSpPr>
          <p:spPr>
            <a:xfrm>
              <a:off x="3504325" y="3664250"/>
              <a:ext cx="131525" cy="153450"/>
            </a:xfrm>
            <a:custGeom>
              <a:avLst/>
              <a:gdLst/>
              <a:ahLst/>
              <a:cxnLst/>
              <a:rect l="0" t="0" r="0" b="0"/>
              <a:pathLst>
                <a:path w="5261" h="6138" fill="none" extrusionOk="0">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1" name="Shape 814">
              <a:extLst>
                <a:ext uri="{FF2B5EF4-FFF2-40B4-BE49-F238E27FC236}">
                  <a16:creationId xmlns:a16="http://schemas.microsoft.com/office/drawing/2014/main" id="{D10AD9BA-CF67-402C-B2FD-02DB51A7C3BD}"/>
                </a:ext>
              </a:extLst>
            </p:cNvPr>
            <p:cNvSpPr/>
            <p:nvPr/>
          </p:nvSpPr>
          <p:spPr>
            <a:xfrm>
              <a:off x="3501875" y="3749500"/>
              <a:ext cx="187575" cy="96825"/>
            </a:xfrm>
            <a:custGeom>
              <a:avLst/>
              <a:gdLst/>
              <a:ahLst/>
              <a:cxnLst/>
              <a:rect l="0" t="0" r="0" b="0"/>
              <a:pathLst>
                <a:path w="7503" h="3873" fill="none" extrusionOk="0">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3" name="Shape 815">
            <a:extLst>
              <a:ext uri="{FF2B5EF4-FFF2-40B4-BE49-F238E27FC236}">
                <a16:creationId xmlns:a16="http://schemas.microsoft.com/office/drawing/2014/main" id="{C69EB4E6-1191-4BA5-ABF7-83ED41C3B13D}"/>
              </a:ext>
            </a:extLst>
          </p:cNvPr>
          <p:cNvGrpSpPr/>
          <p:nvPr/>
        </p:nvGrpSpPr>
        <p:grpSpPr>
          <a:xfrm>
            <a:off x="8125762" y="4126712"/>
            <a:ext cx="491253" cy="356525"/>
            <a:chOff x="3932350" y="3714775"/>
            <a:chExt cx="439650" cy="319075"/>
          </a:xfrm>
        </p:grpSpPr>
        <p:sp>
          <p:nvSpPr>
            <p:cNvPr id="284" name="Shape 816">
              <a:extLst>
                <a:ext uri="{FF2B5EF4-FFF2-40B4-BE49-F238E27FC236}">
                  <a16:creationId xmlns:a16="http://schemas.microsoft.com/office/drawing/2014/main" id="{5B908C70-B8AD-4FF2-A23A-81BDAC366F93}"/>
                </a:ext>
              </a:extLst>
            </p:cNvPr>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5" name="Shape 817">
              <a:extLst>
                <a:ext uri="{FF2B5EF4-FFF2-40B4-BE49-F238E27FC236}">
                  <a16:creationId xmlns:a16="http://schemas.microsoft.com/office/drawing/2014/main" id="{7038077F-5C3E-4247-AED4-C1EACB875F41}"/>
                </a:ext>
              </a:extLst>
            </p:cNvPr>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6" name="Shape 818">
              <a:extLst>
                <a:ext uri="{FF2B5EF4-FFF2-40B4-BE49-F238E27FC236}">
                  <a16:creationId xmlns:a16="http://schemas.microsoft.com/office/drawing/2014/main" id="{FC287A84-BE75-47F4-A6A9-BCA8BC3FBD01}"/>
                </a:ext>
              </a:extLst>
            </p:cNvPr>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7" name="Shape 819">
              <a:extLst>
                <a:ext uri="{FF2B5EF4-FFF2-40B4-BE49-F238E27FC236}">
                  <a16:creationId xmlns:a16="http://schemas.microsoft.com/office/drawing/2014/main" id="{042270DC-091E-4AC3-8332-D4D264B06AAA}"/>
                </a:ext>
              </a:extLst>
            </p:cNvPr>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8" name="Shape 820">
              <a:extLst>
                <a:ext uri="{FF2B5EF4-FFF2-40B4-BE49-F238E27FC236}">
                  <a16:creationId xmlns:a16="http://schemas.microsoft.com/office/drawing/2014/main" id="{D1BF8D19-06D3-4464-875F-5B4CDC96D9EA}"/>
                </a:ext>
              </a:extLst>
            </p:cNvPr>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4" name="Shape 821">
            <a:extLst>
              <a:ext uri="{FF2B5EF4-FFF2-40B4-BE49-F238E27FC236}">
                <a16:creationId xmlns:a16="http://schemas.microsoft.com/office/drawing/2014/main" id="{8DD6A48E-7535-471C-BC01-B49B6642F0E9}"/>
              </a:ext>
            </a:extLst>
          </p:cNvPr>
          <p:cNvGrpSpPr/>
          <p:nvPr/>
        </p:nvGrpSpPr>
        <p:grpSpPr>
          <a:xfrm>
            <a:off x="8876861" y="4126712"/>
            <a:ext cx="491224" cy="356525"/>
            <a:chOff x="4604550" y="3714775"/>
            <a:chExt cx="439625" cy="319075"/>
          </a:xfrm>
        </p:grpSpPr>
        <p:sp>
          <p:nvSpPr>
            <p:cNvPr id="282" name="Shape 822">
              <a:extLst>
                <a:ext uri="{FF2B5EF4-FFF2-40B4-BE49-F238E27FC236}">
                  <a16:creationId xmlns:a16="http://schemas.microsoft.com/office/drawing/2014/main" id="{97AA50EB-1CE3-43ED-8C03-6F3462899110}"/>
                </a:ext>
              </a:extLst>
            </p:cNvPr>
            <p:cNvSpPr/>
            <p:nvPr/>
          </p:nvSpPr>
          <p:spPr>
            <a:xfrm>
              <a:off x="4604550" y="3714775"/>
              <a:ext cx="439625" cy="319075"/>
            </a:xfrm>
            <a:custGeom>
              <a:avLst/>
              <a:gdLst/>
              <a:ahLst/>
              <a:cxnLst/>
              <a:rect l="0" t="0" r="0" b="0"/>
              <a:pathLst>
                <a:path w="17585" h="12763" fill="none" extrusionOk="0">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3" name="Shape 823">
              <a:extLst>
                <a:ext uri="{FF2B5EF4-FFF2-40B4-BE49-F238E27FC236}">
                  <a16:creationId xmlns:a16="http://schemas.microsoft.com/office/drawing/2014/main" id="{52A38251-7746-436F-BCCF-18D7BBA652FD}"/>
                </a:ext>
              </a:extLst>
            </p:cNvPr>
            <p:cNvSpPr/>
            <p:nvPr/>
          </p:nvSpPr>
          <p:spPr>
            <a:xfrm>
              <a:off x="4647175" y="3761675"/>
              <a:ext cx="354400" cy="213725"/>
            </a:xfrm>
            <a:custGeom>
              <a:avLst/>
              <a:gdLst/>
              <a:ahLst/>
              <a:cxnLst/>
              <a:rect l="0" t="0" r="0" b="0"/>
              <a:pathLst>
                <a:path w="14176" h="8549" fill="none" extrusionOk="0">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5" name="Shape 824">
            <a:extLst>
              <a:ext uri="{FF2B5EF4-FFF2-40B4-BE49-F238E27FC236}">
                <a16:creationId xmlns:a16="http://schemas.microsoft.com/office/drawing/2014/main" id="{27583183-F9EA-465D-95B2-EEB14151A067}"/>
              </a:ext>
            </a:extLst>
          </p:cNvPr>
          <p:cNvGrpSpPr/>
          <p:nvPr/>
        </p:nvGrpSpPr>
        <p:grpSpPr>
          <a:xfrm>
            <a:off x="9645641" y="4089977"/>
            <a:ext cx="469463" cy="417087"/>
            <a:chOff x="5292575" y="3681900"/>
            <a:chExt cx="420150" cy="373275"/>
          </a:xfrm>
        </p:grpSpPr>
        <p:sp>
          <p:nvSpPr>
            <p:cNvPr id="275" name="Shape 825">
              <a:extLst>
                <a:ext uri="{FF2B5EF4-FFF2-40B4-BE49-F238E27FC236}">
                  <a16:creationId xmlns:a16="http://schemas.microsoft.com/office/drawing/2014/main" id="{6642E29A-1A4A-4FD8-93F2-61C1672A87E1}"/>
                </a:ext>
              </a:extLst>
            </p:cNvPr>
            <p:cNvSpPr/>
            <p:nvPr/>
          </p:nvSpPr>
          <p:spPr>
            <a:xfrm>
              <a:off x="5292575" y="3706875"/>
              <a:ext cx="420150" cy="266700"/>
            </a:xfrm>
            <a:custGeom>
              <a:avLst/>
              <a:gdLst/>
              <a:ahLst/>
              <a:cxnLst/>
              <a:rect l="0" t="0" r="0" b="0"/>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6" name="Shape 826">
              <a:extLst>
                <a:ext uri="{FF2B5EF4-FFF2-40B4-BE49-F238E27FC236}">
                  <a16:creationId xmlns:a16="http://schemas.microsoft.com/office/drawing/2014/main" id="{D7B5ADE7-B13D-4164-9D23-DFBD9FDD6F4B}"/>
                </a:ext>
              </a:extLst>
            </p:cNvPr>
            <p:cNvSpPr/>
            <p:nvPr/>
          </p:nvSpPr>
          <p:spPr>
            <a:xfrm>
              <a:off x="5490475" y="3681900"/>
              <a:ext cx="24375" cy="25000"/>
            </a:xfrm>
            <a:custGeom>
              <a:avLst/>
              <a:gdLst/>
              <a:ahLst/>
              <a:cxnLst/>
              <a:rect l="0" t="0" r="0" b="0"/>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7" name="Shape 827">
              <a:extLst>
                <a:ext uri="{FF2B5EF4-FFF2-40B4-BE49-F238E27FC236}">
                  <a16:creationId xmlns:a16="http://schemas.microsoft.com/office/drawing/2014/main" id="{F3FB4690-287D-432C-B018-354F250A47FB}"/>
                </a:ext>
              </a:extLst>
            </p:cNvPr>
            <p:cNvSpPr/>
            <p:nvPr/>
          </p:nvSpPr>
          <p:spPr>
            <a:xfrm>
              <a:off x="5358350" y="3973550"/>
              <a:ext cx="60900" cy="81625"/>
            </a:xfrm>
            <a:custGeom>
              <a:avLst/>
              <a:gdLst/>
              <a:ahLst/>
              <a:cxnLst/>
              <a:rect l="0" t="0" r="0" b="0"/>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8" name="Shape 828">
              <a:extLst>
                <a:ext uri="{FF2B5EF4-FFF2-40B4-BE49-F238E27FC236}">
                  <a16:creationId xmlns:a16="http://schemas.microsoft.com/office/drawing/2014/main" id="{A894BE60-B8D8-4474-ABB9-4D4C1C0FFD87}"/>
                </a:ext>
              </a:extLst>
            </p:cNvPr>
            <p:cNvSpPr/>
            <p:nvPr/>
          </p:nvSpPr>
          <p:spPr>
            <a:xfrm>
              <a:off x="5586050" y="3973550"/>
              <a:ext cx="60925" cy="81625"/>
            </a:xfrm>
            <a:custGeom>
              <a:avLst/>
              <a:gdLst/>
              <a:ahLst/>
              <a:cxnLst/>
              <a:rect l="0" t="0" r="0" b="0"/>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9" name="Shape 829">
              <a:extLst>
                <a:ext uri="{FF2B5EF4-FFF2-40B4-BE49-F238E27FC236}">
                  <a16:creationId xmlns:a16="http://schemas.microsoft.com/office/drawing/2014/main" id="{21532F57-F469-4276-B265-1C4DF155A1BC}"/>
                </a:ext>
              </a:extLst>
            </p:cNvPr>
            <p:cNvSpPr/>
            <p:nvPr/>
          </p:nvSpPr>
          <p:spPr>
            <a:xfrm>
              <a:off x="5316925" y="3731225"/>
              <a:ext cx="371450" cy="218000"/>
            </a:xfrm>
            <a:custGeom>
              <a:avLst/>
              <a:gdLst/>
              <a:ahLst/>
              <a:cxnLst/>
              <a:rect l="0" t="0" r="0" b="0"/>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0" name="Shape 830">
              <a:extLst>
                <a:ext uri="{FF2B5EF4-FFF2-40B4-BE49-F238E27FC236}">
                  <a16:creationId xmlns:a16="http://schemas.microsoft.com/office/drawing/2014/main" id="{3E84052E-7E92-4DBE-ABE7-232BF3D3093D}"/>
                </a:ext>
              </a:extLst>
            </p:cNvPr>
            <p:cNvSpPr/>
            <p:nvPr/>
          </p:nvSpPr>
          <p:spPr>
            <a:xfrm>
              <a:off x="5380250" y="3784800"/>
              <a:ext cx="230200" cy="115725"/>
            </a:xfrm>
            <a:custGeom>
              <a:avLst/>
              <a:gdLst/>
              <a:ahLst/>
              <a:cxnLst/>
              <a:rect l="0" t="0" r="0" b="0"/>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1" name="Shape 831">
              <a:extLst>
                <a:ext uri="{FF2B5EF4-FFF2-40B4-BE49-F238E27FC236}">
                  <a16:creationId xmlns:a16="http://schemas.microsoft.com/office/drawing/2014/main" id="{6DA48DE2-B9BC-4F19-829C-B70B0964BD2A}"/>
                </a:ext>
              </a:extLst>
            </p:cNvPr>
            <p:cNvSpPr/>
            <p:nvPr/>
          </p:nvSpPr>
          <p:spPr>
            <a:xfrm>
              <a:off x="5547700" y="3779925"/>
              <a:ext cx="68825" cy="68825"/>
            </a:xfrm>
            <a:custGeom>
              <a:avLst/>
              <a:gdLst/>
              <a:ahLst/>
              <a:cxnLst/>
              <a:rect l="0" t="0" r="0" b="0"/>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6" name="Shape 832">
            <a:extLst>
              <a:ext uri="{FF2B5EF4-FFF2-40B4-BE49-F238E27FC236}">
                <a16:creationId xmlns:a16="http://schemas.microsoft.com/office/drawing/2014/main" id="{BB1007EA-BF60-4879-81A9-B580ECFAAC8E}"/>
              </a:ext>
            </a:extLst>
          </p:cNvPr>
          <p:cNvGrpSpPr/>
          <p:nvPr/>
        </p:nvGrpSpPr>
        <p:grpSpPr>
          <a:xfrm>
            <a:off x="10370203" y="4036903"/>
            <a:ext cx="522539" cy="522539"/>
            <a:chOff x="5941025" y="3634400"/>
            <a:chExt cx="467650" cy="467650"/>
          </a:xfrm>
        </p:grpSpPr>
        <p:sp>
          <p:nvSpPr>
            <p:cNvPr id="269" name="Shape 833">
              <a:extLst>
                <a:ext uri="{FF2B5EF4-FFF2-40B4-BE49-F238E27FC236}">
                  <a16:creationId xmlns:a16="http://schemas.microsoft.com/office/drawing/2014/main" id="{47F8BFBF-0CC6-459B-B7BB-1BDA475845BA}"/>
                </a:ext>
              </a:extLst>
            </p:cNvPr>
            <p:cNvSpPr/>
            <p:nvPr/>
          </p:nvSpPr>
          <p:spPr>
            <a:xfrm>
              <a:off x="5941025" y="3634400"/>
              <a:ext cx="467650" cy="467650"/>
            </a:xfrm>
            <a:custGeom>
              <a:avLst/>
              <a:gdLst/>
              <a:ahLst/>
              <a:cxnLst/>
              <a:rect l="0" t="0" r="0" b="0"/>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0" name="Shape 834">
              <a:extLst>
                <a:ext uri="{FF2B5EF4-FFF2-40B4-BE49-F238E27FC236}">
                  <a16:creationId xmlns:a16="http://schemas.microsoft.com/office/drawing/2014/main" id="{CD693C50-CB5A-45C4-BA5F-C02529411872}"/>
                </a:ext>
              </a:extLst>
            </p:cNvPr>
            <p:cNvSpPr/>
            <p:nvPr/>
          </p:nvSpPr>
          <p:spPr>
            <a:xfrm>
              <a:off x="6211975" y="3753150"/>
              <a:ext cx="19525" cy="18900"/>
            </a:xfrm>
            <a:custGeom>
              <a:avLst/>
              <a:gdLst/>
              <a:ahLst/>
              <a:cxnLst/>
              <a:rect l="0" t="0" r="0" b="0"/>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1" name="Shape 835">
              <a:extLst>
                <a:ext uri="{FF2B5EF4-FFF2-40B4-BE49-F238E27FC236}">
                  <a16:creationId xmlns:a16="http://schemas.microsoft.com/office/drawing/2014/main" id="{9F714BA1-E7DA-44D2-9CFE-612E4B8998CE}"/>
                </a:ext>
              </a:extLst>
            </p:cNvPr>
            <p:cNvSpPr/>
            <p:nvPr/>
          </p:nvSpPr>
          <p:spPr>
            <a:xfrm>
              <a:off x="5943475" y="3695900"/>
              <a:ext cx="177800" cy="351350"/>
            </a:xfrm>
            <a:custGeom>
              <a:avLst/>
              <a:gdLst/>
              <a:ahLst/>
              <a:cxnLst/>
              <a:rect l="0" t="0" r="0" b="0"/>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2" name="Shape 836">
              <a:extLst>
                <a:ext uri="{FF2B5EF4-FFF2-40B4-BE49-F238E27FC236}">
                  <a16:creationId xmlns:a16="http://schemas.microsoft.com/office/drawing/2014/main" id="{3279D7AF-5EAA-4AD4-9EAE-FE555FAEB09D}"/>
                </a:ext>
              </a:extLst>
            </p:cNvPr>
            <p:cNvSpPr/>
            <p:nvPr/>
          </p:nvSpPr>
          <p:spPr>
            <a:xfrm>
              <a:off x="6128575" y="3695900"/>
              <a:ext cx="86475" cy="47525"/>
            </a:xfrm>
            <a:custGeom>
              <a:avLst/>
              <a:gdLst/>
              <a:ahLst/>
              <a:cxnLst/>
              <a:rect l="0" t="0" r="0" b="0"/>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3" name="Shape 837">
              <a:extLst>
                <a:ext uri="{FF2B5EF4-FFF2-40B4-BE49-F238E27FC236}">
                  <a16:creationId xmlns:a16="http://schemas.microsoft.com/office/drawing/2014/main" id="{A39F35F8-5DBF-43E3-9F5C-90C8E7966472}"/>
                </a:ext>
              </a:extLst>
            </p:cNvPr>
            <p:cNvSpPr/>
            <p:nvPr/>
          </p:nvSpPr>
          <p:spPr>
            <a:xfrm>
              <a:off x="6357500" y="3940075"/>
              <a:ext cx="18900" cy="34725"/>
            </a:xfrm>
            <a:custGeom>
              <a:avLst/>
              <a:gdLst/>
              <a:ahLst/>
              <a:cxnLst/>
              <a:rect l="0" t="0" r="0" b="0"/>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4" name="Shape 838">
              <a:extLst>
                <a:ext uri="{FF2B5EF4-FFF2-40B4-BE49-F238E27FC236}">
                  <a16:creationId xmlns:a16="http://schemas.microsoft.com/office/drawing/2014/main" id="{61BB70CC-3388-4C22-8724-268678385041}"/>
                </a:ext>
              </a:extLst>
            </p:cNvPr>
            <p:cNvSpPr/>
            <p:nvPr/>
          </p:nvSpPr>
          <p:spPr>
            <a:xfrm>
              <a:off x="6202850" y="3720875"/>
              <a:ext cx="204000" cy="278875"/>
            </a:xfrm>
            <a:custGeom>
              <a:avLst/>
              <a:gdLst/>
              <a:ahLst/>
              <a:cxnLst/>
              <a:rect l="0" t="0" r="0" b="0"/>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7" name="Shape 839">
            <a:extLst>
              <a:ext uri="{FF2B5EF4-FFF2-40B4-BE49-F238E27FC236}">
                <a16:creationId xmlns:a16="http://schemas.microsoft.com/office/drawing/2014/main" id="{99945BE8-EB36-4485-A45E-09F3103B9233}"/>
              </a:ext>
            </a:extLst>
          </p:cNvPr>
          <p:cNvGrpSpPr/>
          <p:nvPr/>
        </p:nvGrpSpPr>
        <p:grpSpPr>
          <a:xfrm>
            <a:off x="11154655" y="4070256"/>
            <a:ext cx="455833" cy="455860"/>
            <a:chOff x="6643075" y="3664250"/>
            <a:chExt cx="407950" cy="407975"/>
          </a:xfrm>
        </p:grpSpPr>
        <p:sp>
          <p:nvSpPr>
            <p:cNvPr id="267" name="Shape 840">
              <a:extLst>
                <a:ext uri="{FF2B5EF4-FFF2-40B4-BE49-F238E27FC236}">
                  <a16:creationId xmlns:a16="http://schemas.microsoft.com/office/drawing/2014/main" id="{2A33C2FA-3EC9-49A2-AD6C-CF8586B3C824}"/>
                </a:ext>
              </a:extLst>
            </p:cNvPr>
            <p:cNvSpPr/>
            <p:nvPr/>
          </p:nvSpPr>
          <p:spPr>
            <a:xfrm>
              <a:off x="6794075" y="3815250"/>
              <a:ext cx="211300" cy="211300"/>
            </a:xfrm>
            <a:custGeom>
              <a:avLst/>
              <a:gdLst/>
              <a:ahLst/>
              <a:cxnLst/>
              <a:rect l="0" t="0" r="0" b="0"/>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8" name="Shape 841">
              <a:extLst>
                <a:ext uri="{FF2B5EF4-FFF2-40B4-BE49-F238E27FC236}">
                  <a16:creationId xmlns:a16="http://schemas.microsoft.com/office/drawing/2014/main" id="{78A43168-E76E-44F5-87FA-AF2BDFABB13A}"/>
                </a:ext>
              </a:extLst>
            </p:cNvPr>
            <p:cNvSpPr/>
            <p:nvPr/>
          </p:nvSpPr>
          <p:spPr>
            <a:xfrm>
              <a:off x="6643075" y="3664250"/>
              <a:ext cx="407950" cy="407975"/>
            </a:xfrm>
            <a:custGeom>
              <a:avLst/>
              <a:gdLst/>
              <a:ahLst/>
              <a:cxnLst/>
              <a:rect l="0" t="0" r="0" b="0"/>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8" name="Shape 842">
            <a:extLst>
              <a:ext uri="{FF2B5EF4-FFF2-40B4-BE49-F238E27FC236}">
                <a16:creationId xmlns:a16="http://schemas.microsoft.com/office/drawing/2014/main" id="{90421736-D289-44CB-BB52-90EAD9BBB3FB}"/>
              </a:ext>
            </a:extLst>
          </p:cNvPr>
          <p:cNvGrpSpPr/>
          <p:nvPr/>
        </p:nvGrpSpPr>
        <p:grpSpPr>
          <a:xfrm>
            <a:off x="4375743" y="4802304"/>
            <a:ext cx="493962" cy="493934"/>
            <a:chOff x="576250" y="4319400"/>
            <a:chExt cx="442075" cy="442050"/>
          </a:xfrm>
        </p:grpSpPr>
        <p:sp>
          <p:nvSpPr>
            <p:cNvPr id="263" name="Shape 843">
              <a:extLst>
                <a:ext uri="{FF2B5EF4-FFF2-40B4-BE49-F238E27FC236}">
                  <a16:creationId xmlns:a16="http://schemas.microsoft.com/office/drawing/2014/main" id="{8A8ED00A-0D8A-45C5-9FED-D493429DD25B}"/>
                </a:ext>
              </a:extLst>
            </p:cNvPr>
            <p:cNvSpPr/>
            <p:nvPr/>
          </p:nvSpPr>
          <p:spPr>
            <a:xfrm>
              <a:off x="576250" y="4319400"/>
              <a:ext cx="442075" cy="442050"/>
            </a:xfrm>
            <a:custGeom>
              <a:avLst/>
              <a:gdLst/>
              <a:ahLst/>
              <a:cxnLst/>
              <a:rect l="0" t="0" r="0" b="0"/>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4" name="Shape 844">
              <a:extLst>
                <a:ext uri="{FF2B5EF4-FFF2-40B4-BE49-F238E27FC236}">
                  <a16:creationId xmlns:a16="http://schemas.microsoft.com/office/drawing/2014/main" id="{F9A03192-83E1-42F3-A3DD-208087CC9651}"/>
                </a:ext>
              </a:extLst>
            </p:cNvPr>
            <p:cNvSpPr/>
            <p:nvPr/>
          </p:nvSpPr>
          <p:spPr>
            <a:xfrm>
              <a:off x="595725" y="4668875"/>
              <a:ext cx="73100" cy="73100"/>
            </a:xfrm>
            <a:custGeom>
              <a:avLst/>
              <a:gdLst/>
              <a:ahLst/>
              <a:cxnLst/>
              <a:rect l="0" t="0" r="0" b="0"/>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5" name="Shape 845">
              <a:extLst>
                <a:ext uri="{FF2B5EF4-FFF2-40B4-BE49-F238E27FC236}">
                  <a16:creationId xmlns:a16="http://schemas.microsoft.com/office/drawing/2014/main" id="{81A55510-CD14-4D16-B1F6-CA61E7CFE882}"/>
                </a:ext>
              </a:extLst>
            </p:cNvPr>
            <p:cNvSpPr/>
            <p:nvPr/>
          </p:nvSpPr>
          <p:spPr>
            <a:xfrm>
              <a:off x="652350" y="4711500"/>
              <a:ext cx="46925" cy="46925"/>
            </a:xfrm>
            <a:custGeom>
              <a:avLst/>
              <a:gdLst/>
              <a:ahLst/>
              <a:cxnLst/>
              <a:rect l="0" t="0" r="0" b="0"/>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6" name="Shape 846">
              <a:extLst>
                <a:ext uri="{FF2B5EF4-FFF2-40B4-BE49-F238E27FC236}">
                  <a16:creationId xmlns:a16="http://schemas.microsoft.com/office/drawing/2014/main" id="{D4043952-3CB4-4F47-B675-98366D8F6D4A}"/>
                </a:ext>
              </a:extLst>
            </p:cNvPr>
            <p:cNvSpPr/>
            <p:nvPr/>
          </p:nvSpPr>
          <p:spPr>
            <a:xfrm>
              <a:off x="579300" y="4638450"/>
              <a:ext cx="46900" cy="46900"/>
            </a:xfrm>
            <a:custGeom>
              <a:avLst/>
              <a:gdLst/>
              <a:ahLst/>
              <a:cxnLst/>
              <a:rect l="0" t="0" r="0" b="0"/>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59" name="Shape 847">
            <a:extLst>
              <a:ext uri="{FF2B5EF4-FFF2-40B4-BE49-F238E27FC236}">
                <a16:creationId xmlns:a16="http://schemas.microsoft.com/office/drawing/2014/main" id="{3C7AE13D-E362-45B8-9189-DE1BD7169E85}"/>
              </a:ext>
            </a:extLst>
          </p:cNvPr>
          <p:cNvSpPr/>
          <p:nvPr/>
        </p:nvSpPr>
        <p:spPr>
          <a:xfrm>
            <a:off x="5106511" y="4898561"/>
            <a:ext cx="534774" cy="302081"/>
          </a:xfrm>
          <a:custGeom>
            <a:avLst/>
            <a:gdLst/>
            <a:ahLst/>
            <a:cxnLst/>
            <a:rect l="0" t="0" r="0" b="0"/>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 name="Shape 848">
            <a:extLst>
              <a:ext uri="{FF2B5EF4-FFF2-40B4-BE49-F238E27FC236}">
                <a16:creationId xmlns:a16="http://schemas.microsoft.com/office/drawing/2014/main" id="{40DF5F29-515F-41F5-82D0-D1FE0F7B2DC4}"/>
              </a:ext>
            </a:extLst>
          </p:cNvPr>
          <p:cNvSpPr/>
          <p:nvPr/>
        </p:nvSpPr>
        <p:spPr>
          <a:xfrm>
            <a:off x="8151912" y="4823021"/>
            <a:ext cx="453121" cy="453150"/>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 name="Shape 849">
            <a:extLst>
              <a:ext uri="{FF2B5EF4-FFF2-40B4-BE49-F238E27FC236}">
                <a16:creationId xmlns:a16="http://schemas.microsoft.com/office/drawing/2014/main" id="{D80A4D09-EB5B-47EA-9246-EC843E08A5AD}"/>
              </a:ext>
            </a:extLst>
          </p:cNvPr>
          <p:cNvSpPr/>
          <p:nvPr/>
        </p:nvSpPr>
        <p:spPr>
          <a:xfrm>
            <a:off x="7400765" y="4851601"/>
            <a:ext cx="453121" cy="395996"/>
          </a:xfrm>
          <a:custGeom>
            <a:avLst/>
            <a:gdLst/>
            <a:ahLst/>
            <a:cxnLst/>
            <a:rect l="0" t="0" r="0" b="0"/>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 name="Shape 850">
            <a:extLst>
              <a:ext uri="{FF2B5EF4-FFF2-40B4-BE49-F238E27FC236}">
                <a16:creationId xmlns:a16="http://schemas.microsoft.com/office/drawing/2014/main" id="{59F1482A-9855-4F2C-B772-C85660B57C8F}"/>
              </a:ext>
            </a:extLst>
          </p:cNvPr>
          <p:cNvSpPr/>
          <p:nvPr/>
        </p:nvSpPr>
        <p:spPr>
          <a:xfrm>
            <a:off x="8901019" y="4820983"/>
            <a:ext cx="457201" cy="457228"/>
          </a:xfrm>
          <a:custGeom>
            <a:avLst/>
            <a:gdLst/>
            <a:ahLst/>
            <a:cxnLst/>
            <a:rect l="0" t="0" r="0" b="0"/>
            <a:pathLst>
              <a:path w="16367" h="16368" fill="none" extrusionOk="0">
                <a:moveTo>
                  <a:pt x="16074" y="4385"/>
                </a:moveTo>
                <a:lnTo>
                  <a:pt x="11983" y="293"/>
                </a:lnTo>
                <a:lnTo>
                  <a:pt x="11983" y="293"/>
                </a:lnTo>
                <a:lnTo>
                  <a:pt x="11812" y="171"/>
                </a:lnTo>
                <a:lnTo>
                  <a:pt x="11642" y="74"/>
                </a:lnTo>
                <a:lnTo>
                  <a:pt x="11447" y="25"/>
                </a:lnTo>
                <a:lnTo>
                  <a:pt x="11252" y="1"/>
                </a:lnTo>
                <a:lnTo>
                  <a:pt x="5115" y="1"/>
                </a:lnTo>
                <a:lnTo>
                  <a:pt x="5115" y="1"/>
                </a:lnTo>
                <a:lnTo>
                  <a:pt x="4920" y="25"/>
                </a:lnTo>
                <a:lnTo>
                  <a:pt x="4725" y="74"/>
                </a:lnTo>
                <a:lnTo>
                  <a:pt x="4554" y="171"/>
                </a:lnTo>
                <a:lnTo>
                  <a:pt x="4384" y="293"/>
                </a:lnTo>
                <a:lnTo>
                  <a:pt x="292" y="4385"/>
                </a:lnTo>
                <a:lnTo>
                  <a:pt x="292" y="4385"/>
                </a:lnTo>
                <a:lnTo>
                  <a:pt x="171" y="4555"/>
                </a:lnTo>
                <a:lnTo>
                  <a:pt x="73" y="4726"/>
                </a:lnTo>
                <a:lnTo>
                  <a:pt x="24" y="4921"/>
                </a:lnTo>
                <a:lnTo>
                  <a:pt x="0" y="5115"/>
                </a:lnTo>
                <a:lnTo>
                  <a:pt x="0" y="11253"/>
                </a:lnTo>
                <a:lnTo>
                  <a:pt x="0" y="11253"/>
                </a:lnTo>
                <a:lnTo>
                  <a:pt x="24" y="11448"/>
                </a:lnTo>
                <a:lnTo>
                  <a:pt x="73" y="11642"/>
                </a:lnTo>
                <a:lnTo>
                  <a:pt x="171" y="11813"/>
                </a:lnTo>
                <a:lnTo>
                  <a:pt x="292" y="11983"/>
                </a:lnTo>
                <a:lnTo>
                  <a:pt x="4384" y="16075"/>
                </a:lnTo>
                <a:lnTo>
                  <a:pt x="4384" y="16075"/>
                </a:lnTo>
                <a:lnTo>
                  <a:pt x="4554" y="16197"/>
                </a:lnTo>
                <a:lnTo>
                  <a:pt x="4725" y="16294"/>
                </a:lnTo>
                <a:lnTo>
                  <a:pt x="4920" y="16343"/>
                </a:lnTo>
                <a:lnTo>
                  <a:pt x="5115" y="16367"/>
                </a:lnTo>
                <a:lnTo>
                  <a:pt x="11252" y="16367"/>
                </a:lnTo>
                <a:lnTo>
                  <a:pt x="11252" y="16367"/>
                </a:lnTo>
                <a:lnTo>
                  <a:pt x="11447" y="16343"/>
                </a:lnTo>
                <a:lnTo>
                  <a:pt x="11642" y="16294"/>
                </a:lnTo>
                <a:lnTo>
                  <a:pt x="11812" y="16197"/>
                </a:lnTo>
                <a:lnTo>
                  <a:pt x="11983" y="16075"/>
                </a:lnTo>
                <a:lnTo>
                  <a:pt x="16074" y="11983"/>
                </a:lnTo>
                <a:lnTo>
                  <a:pt x="16074" y="11983"/>
                </a:lnTo>
                <a:lnTo>
                  <a:pt x="16196" y="11813"/>
                </a:lnTo>
                <a:lnTo>
                  <a:pt x="16294" y="11642"/>
                </a:lnTo>
                <a:lnTo>
                  <a:pt x="16342" y="11448"/>
                </a:lnTo>
                <a:lnTo>
                  <a:pt x="16367" y="11253"/>
                </a:lnTo>
                <a:lnTo>
                  <a:pt x="16367" y="5115"/>
                </a:lnTo>
                <a:lnTo>
                  <a:pt x="16367" y="5115"/>
                </a:lnTo>
                <a:lnTo>
                  <a:pt x="16342" y="4921"/>
                </a:lnTo>
                <a:lnTo>
                  <a:pt x="16294" y="4726"/>
                </a:lnTo>
                <a:lnTo>
                  <a:pt x="16196" y="4555"/>
                </a:lnTo>
                <a:lnTo>
                  <a:pt x="16074" y="4385"/>
                </a:lnTo>
                <a:lnTo>
                  <a:pt x="16074" y="4385"/>
                </a:lnTo>
                <a:close/>
                <a:moveTo>
                  <a:pt x="9864" y="8452"/>
                </a:moveTo>
                <a:lnTo>
                  <a:pt x="11203" y="9792"/>
                </a:lnTo>
                <a:lnTo>
                  <a:pt x="11203" y="9792"/>
                </a:lnTo>
                <a:lnTo>
                  <a:pt x="11252" y="9840"/>
                </a:lnTo>
                <a:lnTo>
                  <a:pt x="11276" y="9913"/>
                </a:lnTo>
                <a:lnTo>
                  <a:pt x="11301" y="10059"/>
                </a:lnTo>
                <a:lnTo>
                  <a:pt x="11276" y="10206"/>
                </a:lnTo>
                <a:lnTo>
                  <a:pt x="11252" y="10279"/>
                </a:lnTo>
                <a:lnTo>
                  <a:pt x="11203" y="10327"/>
                </a:lnTo>
                <a:lnTo>
                  <a:pt x="10327" y="11204"/>
                </a:lnTo>
                <a:lnTo>
                  <a:pt x="10327" y="11204"/>
                </a:lnTo>
                <a:lnTo>
                  <a:pt x="10278" y="11253"/>
                </a:lnTo>
                <a:lnTo>
                  <a:pt x="10205" y="11277"/>
                </a:lnTo>
                <a:lnTo>
                  <a:pt x="10059" y="11302"/>
                </a:lnTo>
                <a:lnTo>
                  <a:pt x="9913" y="11277"/>
                </a:lnTo>
                <a:lnTo>
                  <a:pt x="9840" y="11253"/>
                </a:lnTo>
                <a:lnTo>
                  <a:pt x="9791" y="11204"/>
                </a:lnTo>
                <a:lnTo>
                  <a:pt x="8451" y="9865"/>
                </a:lnTo>
                <a:lnTo>
                  <a:pt x="8451" y="9865"/>
                </a:lnTo>
                <a:lnTo>
                  <a:pt x="8403" y="9816"/>
                </a:lnTo>
                <a:lnTo>
                  <a:pt x="8330" y="9792"/>
                </a:lnTo>
                <a:lnTo>
                  <a:pt x="8183" y="9767"/>
                </a:lnTo>
                <a:lnTo>
                  <a:pt x="8037" y="9792"/>
                </a:lnTo>
                <a:lnTo>
                  <a:pt x="7964" y="9816"/>
                </a:lnTo>
                <a:lnTo>
                  <a:pt x="7915" y="9865"/>
                </a:lnTo>
                <a:lnTo>
                  <a:pt x="6576" y="11204"/>
                </a:lnTo>
                <a:lnTo>
                  <a:pt x="6576" y="11204"/>
                </a:lnTo>
                <a:lnTo>
                  <a:pt x="6527" y="11253"/>
                </a:lnTo>
                <a:lnTo>
                  <a:pt x="6454" y="11277"/>
                </a:lnTo>
                <a:lnTo>
                  <a:pt x="6308" y="11302"/>
                </a:lnTo>
                <a:lnTo>
                  <a:pt x="6162" y="11277"/>
                </a:lnTo>
                <a:lnTo>
                  <a:pt x="6089" y="11253"/>
                </a:lnTo>
                <a:lnTo>
                  <a:pt x="6040" y="11204"/>
                </a:lnTo>
                <a:lnTo>
                  <a:pt x="5163" y="10327"/>
                </a:lnTo>
                <a:lnTo>
                  <a:pt x="5163" y="10327"/>
                </a:lnTo>
                <a:lnTo>
                  <a:pt x="5115" y="10279"/>
                </a:lnTo>
                <a:lnTo>
                  <a:pt x="5090" y="10206"/>
                </a:lnTo>
                <a:lnTo>
                  <a:pt x="5066" y="10059"/>
                </a:lnTo>
                <a:lnTo>
                  <a:pt x="5090" y="9913"/>
                </a:lnTo>
                <a:lnTo>
                  <a:pt x="5115" y="9840"/>
                </a:lnTo>
                <a:lnTo>
                  <a:pt x="5163" y="9792"/>
                </a:lnTo>
                <a:lnTo>
                  <a:pt x="6503" y="8452"/>
                </a:lnTo>
                <a:lnTo>
                  <a:pt x="6503" y="8452"/>
                </a:lnTo>
                <a:lnTo>
                  <a:pt x="6552" y="8403"/>
                </a:lnTo>
                <a:lnTo>
                  <a:pt x="6576" y="8330"/>
                </a:lnTo>
                <a:lnTo>
                  <a:pt x="6600" y="8184"/>
                </a:lnTo>
                <a:lnTo>
                  <a:pt x="6576" y="8038"/>
                </a:lnTo>
                <a:lnTo>
                  <a:pt x="6552" y="7965"/>
                </a:lnTo>
                <a:lnTo>
                  <a:pt x="6503" y="7916"/>
                </a:lnTo>
                <a:lnTo>
                  <a:pt x="5163" y="6577"/>
                </a:lnTo>
                <a:lnTo>
                  <a:pt x="5163" y="6577"/>
                </a:lnTo>
                <a:lnTo>
                  <a:pt x="5115" y="6528"/>
                </a:lnTo>
                <a:lnTo>
                  <a:pt x="5090" y="6455"/>
                </a:lnTo>
                <a:lnTo>
                  <a:pt x="5066" y="6309"/>
                </a:lnTo>
                <a:lnTo>
                  <a:pt x="5090" y="6163"/>
                </a:lnTo>
                <a:lnTo>
                  <a:pt x="5115" y="6090"/>
                </a:lnTo>
                <a:lnTo>
                  <a:pt x="5163" y="6041"/>
                </a:lnTo>
                <a:lnTo>
                  <a:pt x="6040" y="5164"/>
                </a:lnTo>
                <a:lnTo>
                  <a:pt x="6040" y="5164"/>
                </a:lnTo>
                <a:lnTo>
                  <a:pt x="6089" y="5115"/>
                </a:lnTo>
                <a:lnTo>
                  <a:pt x="6162" y="5091"/>
                </a:lnTo>
                <a:lnTo>
                  <a:pt x="6308" y="5067"/>
                </a:lnTo>
                <a:lnTo>
                  <a:pt x="6454" y="5091"/>
                </a:lnTo>
                <a:lnTo>
                  <a:pt x="6527" y="5115"/>
                </a:lnTo>
                <a:lnTo>
                  <a:pt x="6576" y="5164"/>
                </a:lnTo>
                <a:lnTo>
                  <a:pt x="7915" y="6504"/>
                </a:lnTo>
                <a:lnTo>
                  <a:pt x="7915" y="6504"/>
                </a:lnTo>
                <a:lnTo>
                  <a:pt x="7964" y="6552"/>
                </a:lnTo>
                <a:lnTo>
                  <a:pt x="8037" y="6577"/>
                </a:lnTo>
                <a:lnTo>
                  <a:pt x="8183" y="6601"/>
                </a:lnTo>
                <a:lnTo>
                  <a:pt x="8330" y="6577"/>
                </a:lnTo>
                <a:lnTo>
                  <a:pt x="8403" y="6552"/>
                </a:lnTo>
                <a:lnTo>
                  <a:pt x="8451" y="6504"/>
                </a:lnTo>
                <a:lnTo>
                  <a:pt x="9791" y="5164"/>
                </a:lnTo>
                <a:lnTo>
                  <a:pt x="9791" y="5164"/>
                </a:lnTo>
                <a:lnTo>
                  <a:pt x="9840" y="5115"/>
                </a:lnTo>
                <a:lnTo>
                  <a:pt x="9913" y="5091"/>
                </a:lnTo>
                <a:lnTo>
                  <a:pt x="10059" y="5067"/>
                </a:lnTo>
                <a:lnTo>
                  <a:pt x="10205" y="5091"/>
                </a:lnTo>
                <a:lnTo>
                  <a:pt x="10278" y="5115"/>
                </a:lnTo>
                <a:lnTo>
                  <a:pt x="10327" y="5164"/>
                </a:lnTo>
                <a:lnTo>
                  <a:pt x="11203" y="6041"/>
                </a:lnTo>
                <a:lnTo>
                  <a:pt x="11203" y="6041"/>
                </a:lnTo>
                <a:lnTo>
                  <a:pt x="11252" y="6090"/>
                </a:lnTo>
                <a:lnTo>
                  <a:pt x="11276" y="6163"/>
                </a:lnTo>
                <a:lnTo>
                  <a:pt x="11301" y="6309"/>
                </a:lnTo>
                <a:lnTo>
                  <a:pt x="11276" y="6455"/>
                </a:lnTo>
                <a:lnTo>
                  <a:pt x="11252" y="6528"/>
                </a:lnTo>
                <a:lnTo>
                  <a:pt x="11203" y="6577"/>
                </a:lnTo>
                <a:lnTo>
                  <a:pt x="9864" y="7916"/>
                </a:lnTo>
                <a:lnTo>
                  <a:pt x="9864" y="7916"/>
                </a:lnTo>
                <a:lnTo>
                  <a:pt x="9815" y="7965"/>
                </a:lnTo>
                <a:lnTo>
                  <a:pt x="9791" y="8038"/>
                </a:lnTo>
                <a:lnTo>
                  <a:pt x="9766" y="8184"/>
                </a:lnTo>
                <a:lnTo>
                  <a:pt x="9791" y="8330"/>
                </a:lnTo>
                <a:lnTo>
                  <a:pt x="9815" y="8403"/>
                </a:lnTo>
                <a:lnTo>
                  <a:pt x="9864" y="8452"/>
                </a:lnTo>
                <a:lnTo>
                  <a:pt x="9864" y="845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63" name="Shape 851">
            <a:extLst>
              <a:ext uri="{FF2B5EF4-FFF2-40B4-BE49-F238E27FC236}">
                <a16:creationId xmlns:a16="http://schemas.microsoft.com/office/drawing/2014/main" id="{001CD45C-D275-4F8B-B1BD-DB1D0963B735}"/>
              </a:ext>
            </a:extLst>
          </p:cNvPr>
          <p:cNvGrpSpPr/>
          <p:nvPr/>
        </p:nvGrpSpPr>
        <p:grpSpPr>
          <a:xfrm>
            <a:off x="9618434" y="4827473"/>
            <a:ext cx="523880" cy="432731"/>
            <a:chOff x="5268225" y="4341925"/>
            <a:chExt cx="468850" cy="387275"/>
          </a:xfrm>
        </p:grpSpPr>
        <p:sp>
          <p:nvSpPr>
            <p:cNvPr id="255" name="Shape 852">
              <a:extLst>
                <a:ext uri="{FF2B5EF4-FFF2-40B4-BE49-F238E27FC236}">
                  <a16:creationId xmlns:a16="http://schemas.microsoft.com/office/drawing/2014/main" id="{590926DE-CDB2-437A-9CEC-F44CFE1956D4}"/>
                </a:ext>
              </a:extLst>
            </p:cNvPr>
            <p:cNvSpPr/>
            <p:nvPr/>
          </p:nvSpPr>
          <p:spPr>
            <a:xfrm>
              <a:off x="5652425" y="4676800"/>
              <a:ext cx="65775" cy="52400"/>
            </a:xfrm>
            <a:custGeom>
              <a:avLst/>
              <a:gdLst/>
              <a:ahLst/>
              <a:cxnLst/>
              <a:rect l="0" t="0" r="0" b="0"/>
              <a:pathLst>
                <a:path w="2631" h="2096" fill="none" extrusionOk="0">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6" name="Shape 853">
              <a:extLst>
                <a:ext uri="{FF2B5EF4-FFF2-40B4-BE49-F238E27FC236}">
                  <a16:creationId xmlns:a16="http://schemas.microsoft.com/office/drawing/2014/main" id="{710C85A7-93AB-48F5-83B2-C0AA50207B53}"/>
                </a:ext>
              </a:extLst>
            </p:cNvPr>
            <p:cNvSpPr/>
            <p:nvPr/>
          </p:nvSpPr>
          <p:spPr>
            <a:xfrm>
              <a:off x="5287100" y="4676800"/>
              <a:ext cx="65775" cy="52400"/>
            </a:xfrm>
            <a:custGeom>
              <a:avLst/>
              <a:gdLst/>
              <a:ahLst/>
              <a:cxnLst/>
              <a:rect l="0" t="0" r="0" b="0"/>
              <a:pathLst>
                <a:path w="2631" h="2096" fill="none" extrusionOk="0">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7" name="Shape 854">
              <a:extLst>
                <a:ext uri="{FF2B5EF4-FFF2-40B4-BE49-F238E27FC236}">
                  <a16:creationId xmlns:a16="http://schemas.microsoft.com/office/drawing/2014/main" id="{80809513-83BD-452C-A81F-E766149F76E1}"/>
                </a:ext>
              </a:extLst>
            </p:cNvPr>
            <p:cNvSpPr/>
            <p:nvPr/>
          </p:nvSpPr>
          <p:spPr>
            <a:xfrm>
              <a:off x="5268225" y="4341925"/>
              <a:ext cx="468850" cy="333075"/>
            </a:xfrm>
            <a:custGeom>
              <a:avLst/>
              <a:gdLst/>
              <a:ahLst/>
              <a:cxnLst/>
              <a:rect l="0" t="0" r="0" b="0"/>
              <a:pathLst>
                <a:path w="18754" h="13323" fill="none" extrusionOk="0">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8" name="Shape 855">
              <a:extLst>
                <a:ext uri="{FF2B5EF4-FFF2-40B4-BE49-F238E27FC236}">
                  <a16:creationId xmlns:a16="http://schemas.microsoft.com/office/drawing/2014/main" id="{01202D2B-56D3-44C0-B25B-C10DC851496E}"/>
                </a:ext>
              </a:extLst>
            </p:cNvPr>
            <p:cNvSpPr/>
            <p:nvPr/>
          </p:nvSpPr>
          <p:spPr>
            <a:xfrm>
              <a:off x="5351025" y="4375400"/>
              <a:ext cx="303250" cy="149825"/>
            </a:xfrm>
            <a:custGeom>
              <a:avLst/>
              <a:gdLst/>
              <a:ahLst/>
              <a:cxnLst/>
              <a:rect l="0" t="0" r="0" b="0"/>
              <a:pathLst>
                <a:path w="12130" h="5993" fill="none" extrusionOk="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9" name="Shape 856">
              <a:extLst>
                <a:ext uri="{FF2B5EF4-FFF2-40B4-BE49-F238E27FC236}">
                  <a16:creationId xmlns:a16="http://schemas.microsoft.com/office/drawing/2014/main" id="{15AB930D-6502-45F4-A0A9-A5665507872D}"/>
                </a:ext>
              </a:extLst>
            </p:cNvPr>
            <p:cNvSpPr/>
            <p:nvPr/>
          </p:nvSpPr>
          <p:spPr>
            <a:xfrm>
              <a:off x="5326675" y="4569025"/>
              <a:ext cx="81000" cy="65175"/>
            </a:xfrm>
            <a:custGeom>
              <a:avLst/>
              <a:gdLst/>
              <a:ahLst/>
              <a:cxnLst/>
              <a:rect l="0" t="0" r="0" b="0"/>
              <a:pathLst>
                <a:path w="3240" h="2607" fill="none" extrusionOk="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0" name="Shape 857">
              <a:extLst>
                <a:ext uri="{FF2B5EF4-FFF2-40B4-BE49-F238E27FC236}">
                  <a16:creationId xmlns:a16="http://schemas.microsoft.com/office/drawing/2014/main" id="{0FC8D599-DB84-40DD-B7F4-974A81685547}"/>
                </a:ext>
              </a:extLst>
            </p:cNvPr>
            <p:cNvSpPr/>
            <p:nvPr/>
          </p:nvSpPr>
          <p:spPr>
            <a:xfrm>
              <a:off x="5447225" y="4615925"/>
              <a:ext cx="110850" cy="25"/>
            </a:xfrm>
            <a:custGeom>
              <a:avLst/>
              <a:gdLst/>
              <a:ahLst/>
              <a:cxnLst/>
              <a:rect l="0" t="0" r="0" b="0"/>
              <a:pathLst>
                <a:path w="4434" h="1" fill="none" extrusionOk="0">
                  <a:moveTo>
                    <a:pt x="1" y="0"/>
                  </a:moveTo>
                  <a:lnTo>
                    <a:pt x="443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1" name="Shape 858">
              <a:extLst>
                <a:ext uri="{FF2B5EF4-FFF2-40B4-BE49-F238E27FC236}">
                  <a16:creationId xmlns:a16="http://schemas.microsoft.com/office/drawing/2014/main" id="{63291742-CE44-4C0F-A4DE-4E853E09A291}"/>
                </a:ext>
              </a:extLst>
            </p:cNvPr>
            <p:cNvSpPr/>
            <p:nvPr/>
          </p:nvSpPr>
          <p:spPr>
            <a:xfrm>
              <a:off x="5439925" y="4589125"/>
              <a:ext cx="125450" cy="25"/>
            </a:xfrm>
            <a:custGeom>
              <a:avLst/>
              <a:gdLst/>
              <a:ahLst/>
              <a:cxnLst/>
              <a:rect l="0" t="0" r="0" b="0"/>
              <a:pathLst>
                <a:path w="5018" h="1" fill="none" extrusionOk="0">
                  <a:moveTo>
                    <a:pt x="1" y="0"/>
                  </a:moveTo>
                  <a:lnTo>
                    <a:pt x="501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2" name="Shape 859">
              <a:extLst>
                <a:ext uri="{FF2B5EF4-FFF2-40B4-BE49-F238E27FC236}">
                  <a16:creationId xmlns:a16="http://schemas.microsoft.com/office/drawing/2014/main" id="{915871E5-AC1C-4678-8924-826F5C708487}"/>
                </a:ext>
              </a:extLst>
            </p:cNvPr>
            <p:cNvSpPr/>
            <p:nvPr/>
          </p:nvSpPr>
          <p:spPr>
            <a:xfrm>
              <a:off x="5597625" y="4569025"/>
              <a:ext cx="81000" cy="65175"/>
            </a:xfrm>
            <a:custGeom>
              <a:avLst/>
              <a:gdLst/>
              <a:ahLst/>
              <a:cxnLst/>
              <a:rect l="0" t="0" r="0" b="0"/>
              <a:pathLst>
                <a:path w="3240" h="2607" fill="none" extrusionOk="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4" name="Shape 860">
            <a:extLst>
              <a:ext uri="{FF2B5EF4-FFF2-40B4-BE49-F238E27FC236}">
                <a16:creationId xmlns:a16="http://schemas.microsoft.com/office/drawing/2014/main" id="{202BDFE6-840D-48E8-9377-47ABD263E16A}"/>
              </a:ext>
            </a:extLst>
          </p:cNvPr>
          <p:cNvGrpSpPr/>
          <p:nvPr/>
        </p:nvGrpSpPr>
        <p:grpSpPr>
          <a:xfrm>
            <a:off x="10396070" y="4813869"/>
            <a:ext cx="470804" cy="470804"/>
            <a:chOff x="5964175" y="4329750"/>
            <a:chExt cx="421350" cy="421350"/>
          </a:xfrm>
        </p:grpSpPr>
        <p:sp>
          <p:nvSpPr>
            <p:cNvPr id="253" name="Shape 861">
              <a:extLst>
                <a:ext uri="{FF2B5EF4-FFF2-40B4-BE49-F238E27FC236}">
                  <a16:creationId xmlns:a16="http://schemas.microsoft.com/office/drawing/2014/main" id="{E9AF4ECD-B52B-4BF6-8416-65955D5D13FB}"/>
                </a:ext>
              </a:extLst>
            </p:cNvPr>
            <p:cNvSpPr/>
            <p:nvPr/>
          </p:nvSpPr>
          <p:spPr>
            <a:xfrm>
              <a:off x="5964175" y="4329750"/>
              <a:ext cx="421350" cy="421350"/>
            </a:xfrm>
            <a:custGeom>
              <a:avLst/>
              <a:gdLst/>
              <a:ahLst/>
              <a:cxnLst/>
              <a:rect l="0" t="0" r="0" b="0"/>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4" name="Shape 862">
              <a:extLst>
                <a:ext uri="{FF2B5EF4-FFF2-40B4-BE49-F238E27FC236}">
                  <a16:creationId xmlns:a16="http://schemas.microsoft.com/office/drawing/2014/main" id="{85F0DC81-385F-4426-9BBA-96B8A74B8BFF}"/>
                </a:ext>
              </a:extLst>
            </p:cNvPr>
            <p:cNvSpPr/>
            <p:nvPr/>
          </p:nvSpPr>
          <p:spPr>
            <a:xfrm>
              <a:off x="6322800" y="4360800"/>
              <a:ext cx="31675" cy="30475"/>
            </a:xfrm>
            <a:custGeom>
              <a:avLst/>
              <a:gdLst/>
              <a:ahLst/>
              <a:cxnLst/>
              <a:rect l="0" t="0" r="0" b="0"/>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5" name="Shape 863">
            <a:extLst>
              <a:ext uri="{FF2B5EF4-FFF2-40B4-BE49-F238E27FC236}">
                <a16:creationId xmlns:a16="http://schemas.microsoft.com/office/drawing/2014/main" id="{A49AE354-10D7-48B8-AE03-E1853538B0CD}"/>
              </a:ext>
            </a:extLst>
          </p:cNvPr>
          <p:cNvGrpSpPr/>
          <p:nvPr/>
        </p:nvGrpSpPr>
        <p:grpSpPr>
          <a:xfrm>
            <a:off x="5126144" y="5564967"/>
            <a:ext cx="495331" cy="478989"/>
            <a:chOff x="1247825" y="5001950"/>
            <a:chExt cx="443300" cy="428675"/>
          </a:xfrm>
        </p:grpSpPr>
        <p:sp>
          <p:nvSpPr>
            <p:cNvPr id="247" name="Shape 864">
              <a:extLst>
                <a:ext uri="{FF2B5EF4-FFF2-40B4-BE49-F238E27FC236}">
                  <a16:creationId xmlns:a16="http://schemas.microsoft.com/office/drawing/2014/main" id="{CB1AFDFE-F4C4-4305-8639-276C3A9E3BF6}"/>
                </a:ext>
              </a:extLst>
            </p:cNvPr>
            <p:cNvSpPr/>
            <p:nvPr/>
          </p:nvSpPr>
          <p:spPr>
            <a:xfrm>
              <a:off x="1247825" y="5168175"/>
              <a:ext cx="373875" cy="221650"/>
            </a:xfrm>
            <a:custGeom>
              <a:avLst/>
              <a:gdLst/>
              <a:ahLst/>
              <a:cxnLst/>
              <a:rect l="0" t="0" r="0" b="0"/>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8" name="Shape 865">
              <a:extLst>
                <a:ext uri="{FF2B5EF4-FFF2-40B4-BE49-F238E27FC236}">
                  <a16:creationId xmlns:a16="http://schemas.microsoft.com/office/drawing/2014/main" id="{DFDCC73F-98BC-44AD-A03A-EF92439EEBC9}"/>
                </a:ext>
              </a:extLst>
            </p:cNvPr>
            <p:cNvSpPr/>
            <p:nvPr/>
          </p:nvSpPr>
          <p:spPr>
            <a:xfrm>
              <a:off x="1275850" y="5209575"/>
              <a:ext cx="60900" cy="87075"/>
            </a:xfrm>
            <a:custGeom>
              <a:avLst/>
              <a:gdLst/>
              <a:ahLst/>
              <a:cxnLst/>
              <a:rect l="0" t="0" r="0" b="0"/>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9" name="Shape 866">
              <a:extLst>
                <a:ext uri="{FF2B5EF4-FFF2-40B4-BE49-F238E27FC236}">
                  <a16:creationId xmlns:a16="http://schemas.microsoft.com/office/drawing/2014/main" id="{AA980ACB-1432-4E06-96F1-3144E73B65F7}"/>
                </a:ext>
              </a:extLst>
            </p:cNvPr>
            <p:cNvSpPr/>
            <p:nvPr/>
          </p:nvSpPr>
          <p:spPr>
            <a:xfrm>
              <a:off x="1247825" y="5391625"/>
              <a:ext cx="443300" cy="39000"/>
            </a:xfrm>
            <a:custGeom>
              <a:avLst/>
              <a:gdLst/>
              <a:ahLst/>
              <a:cxnLst/>
              <a:rect l="0" t="0" r="0" b="0"/>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0" name="Shape 867">
              <a:extLst>
                <a:ext uri="{FF2B5EF4-FFF2-40B4-BE49-F238E27FC236}">
                  <a16:creationId xmlns:a16="http://schemas.microsoft.com/office/drawing/2014/main" id="{381512AF-FCD3-49B5-9084-64662A16FBDF}"/>
                </a:ext>
              </a:extLst>
            </p:cNvPr>
            <p:cNvSpPr/>
            <p:nvPr/>
          </p:nvSpPr>
          <p:spPr>
            <a:xfrm>
              <a:off x="1454850" y="5001950"/>
              <a:ext cx="17075" cy="114475"/>
            </a:xfrm>
            <a:custGeom>
              <a:avLst/>
              <a:gdLst/>
              <a:ahLst/>
              <a:cxnLst/>
              <a:rect l="0" t="0" r="0" b="0"/>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1" name="Shape 868">
              <a:extLst>
                <a:ext uri="{FF2B5EF4-FFF2-40B4-BE49-F238E27FC236}">
                  <a16:creationId xmlns:a16="http://schemas.microsoft.com/office/drawing/2014/main" id="{33D856CD-F9B4-49BC-9F4F-6166E223FF2F}"/>
                </a:ext>
              </a:extLst>
            </p:cNvPr>
            <p:cNvSpPr/>
            <p:nvPr/>
          </p:nvSpPr>
          <p:spPr>
            <a:xfrm>
              <a:off x="1411025" y="5001950"/>
              <a:ext cx="17075" cy="114475"/>
            </a:xfrm>
            <a:custGeom>
              <a:avLst/>
              <a:gdLst/>
              <a:ahLst/>
              <a:cxnLst/>
              <a:rect l="0" t="0" r="0" b="0"/>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2" name="Shape 869">
              <a:extLst>
                <a:ext uri="{FF2B5EF4-FFF2-40B4-BE49-F238E27FC236}">
                  <a16:creationId xmlns:a16="http://schemas.microsoft.com/office/drawing/2014/main" id="{90EA258D-31A0-44DC-AAA0-10E302FAB53C}"/>
                </a:ext>
              </a:extLst>
            </p:cNvPr>
            <p:cNvSpPr/>
            <p:nvPr/>
          </p:nvSpPr>
          <p:spPr>
            <a:xfrm>
              <a:off x="1498700" y="5001950"/>
              <a:ext cx="16450" cy="114475"/>
            </a:xfrm>
            <a:custGeom>
              <a:avLst/>
              <a:gdLst/>
              <a:ahLst/>
              <a:cxnLst/>
              <a:rect l="0" t="0" r="0" b="0"/>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6" name="Shape 870">
            <a:extLst>
              <a:ext uri="{FF2B5EF4-FFF2-40B4-BE49-F238E27FC236}">
                <a16:creationId xmlns:a16="http://schemas.microsoft.com/office/drawing/2014/main" id="{E8181F23-3158-4C36-817C-1EF227D184BF}"/>
              </a:ext>
            </a:extLst>
          </p:cNvPr>
          <p:cNvGrpSpPr/>
          <p:nvPr/>
        </p:nvGrpSpPr>
        <p:grpSpPr>
          <a:xfrm>
            <a:off x="5921463" y="5541139"/>
            <a:ext cx="406890" cy="518461"/>
            <a:chOff x="1959600" y="4980625"/>
            <a:chExt cx="364150" cy="464000"/>
          </a:xfrm>
        </p:grpSpPr>
        <p:sp>
          <p:nvSpPr>
            <p:cNvPr id="240" name="Shape 871">
              <a:extLst>
                <a:ext uri="{FF2B5EF4-FFF2-40B4-BE49-F238E27FC236}">
                  <a16:creationId xmlns:a16="http://schemas.microsoft.com/office/drawing/2014/main" id="{488A5DC1-553E-48AA-AD48-3C780C6667FF}"/>
                </a:ext>
              </a:extLst>
            </p:cNvPr>
            <p:cNvSpPr/>
            <p:nvPr/>
          </p:nvSpPr>
          <p:spPr>
            <a:xfrm>
              <a:off x="1959600" y="4980625"/>
              <a:ext cx="364150" cy="239325"/>
            </a:xfrm>
            <a:custGeom>
              <a:avLst/>
              <a:gdLst/>
              <a:ahLst/>
              <a:cxnLst/>
              <a:rect l="0" t="0" r="0" b="0"/>
              <a:pathLst>
                <a:path w="14566" h="9573" fill="none" extrusionOk="0">
                  <a:moveTo>
                    <a:pt x="8769" y="9572"/>
                  </a:moveTo>
                  <a:lnTo>
                    <a:pt x="14565" y="9572"/>
                  </a:lnTo>
                  <a:lnTo>
                    <a:pt x="14565" y="6114"/>
                  </a:lnTo>
                  <a:lnTo>
                    <a:pt x="14565" y="6114"/>
                  </a:lnTo>
                  <a:lnTo>
                    <a:pt x="14541" y="6016"/>
                  </a:lnTo>
                  <a:lnTo>
                    <a:pt x="14516" y="5919"/>
                  </a:lnTo>
                  <a:lnTo>
                    <a:pt x="14468" y="5822"/>
                  </a:lnTo>
                  <a:lnTo>
                    <a:pt x="14419" y="5773"/>
                  </a:lnTo>
                  <a:lnTo>
                    <a:pt x="14346" y="5700"/>
                  </a:lnTo>
                  <a:lnTo>
                    <a:pt x="14249" y="5651"/>
                  </a:lnTo>
                  <a:lnTo>
                    <a:pt x="14175" y="5627"/>
                  </a:lnTo>
                  <a:lnTo>
                    <a:pt x="14078" y="5627"/>
                  </a:lnTo>
                  <a:lnTo>
                    <a:pt x="10814" y="5627"/>
                  </a:lnTo>
                  <a:lnTo>
                    <a:pt x="10814" y="5627"/>
                  </a:lnTo>
                  <a:lnTo>
                    <a:pt x="11228" y="5456"/>
                  </a:lnTo>
                  <a:lnTo>
                    <a:pt x="11643" y="5237"/>
                  </a:lnTo>
                  <a:lnTo>
                    <a:pt x="12008" y="4993"/>
                  </a:lnTo>
                  <a:lnTo>
                    <a:pt x="12178" y="4872"/>
                  </a:lnTo>
                  <a:lnTo>
                    <a:pt x="12349" y="4726"/>
                  </a:lnTo>
                  <a:lnTo>
                    <a:pt x="12349" y="4726"/>
                  </a:lnTo>
                  <a:lnTo>
                    <a:pt x="12617" y="4433"/>
                  </a:lnTo>
                  <a:lnTo>
                    <a:pt x="12836" y="4141"/>
                  </a:lnTo>
                  <a:lnTo>
                    <a:pt x="13031" y="3849"/>
                  </a:lnTo>
                  <a:lnTo>
                    <a:pt x="13177" y="3557"/>
                  </a:lnTo>
                  <a:lnTo>
                    <a:pt x="13274" y="3289"/>
                  </a:lnTo>
                  <a:lnTo>
                    <a:pt x="13372" y="3021"/>
                  </a:lnTo>
                  <a:lnTo>
                    <a:pt x="13396" y="2753"/>
                  </a:lnTo>
                  <a:lnTo>
                    <a:pt x="13420" y="2485"/>
                  </a:lnTo>
                  <a:lnTo>
                    <a:pt x="13396" y="2241"/>
                  </a:lnTo>
                  <a:lnTo>
                    <a:pt x="13347" y="1998"/>
                  </a:lnTo>
                  <a:lnTo>
                    <a:pt x="13274" y="1754"/>
                  </a:lnTo>
                  <a:lnTo>
                    <a:pt x="13201" y="1535"/>
                  </a:lnTo>
                  <a:lnTo>
                    <a:pt x="13079" y="1340"/>
                  </a:lnTo>
                  <a:lnTo>
                    <a:pt x="12958" y="1121"/>
                  </a:lnTo>
                  <a:lnTo>
                    <a:pt x="12812" y="951"/>
                  </a:lnTo>
                  <a:lnTo>
                    <a:pt x="12641" y="780"/>
                  </a:lnTo>
                  <a:lnTo>
                    <a:pt x="12641" y="780"/>
                  </a:lnTo>
                  <a:lnTo>
                    <a:pt x="12471" y="610"/>
                  </a:lnTo>
                  <a:lnTo>
                    <a:pt x="12300" y="463"/>
                  </a:lnTo>
                  <a:lnTo>
                    <a:pt x="12105" y="342"/>
                  </a:lnTo>
                  <a:lnTo>
                    <a:pt x="11886" y="220"/>
                  </a:lnTo>
                  <a:lnTo>
                    <a:pt x="11667" y="147"/>
                  </a:lnTo>
                  <a:lnTo>
                    <a:pt x="11423" y="74"/>
                  </a:lnTo>
                  <a:lnTo>
                    <a:pt x="11180" y="25"/>
                  </a:lnTo>
                  <a:lnTo>
                    <a:pt x="10936" y="1"/>
                  </a:lnTo>
                  <a:lnTo>
                    <a:pt x="10668" y="25"/>
                  </a:lnTo>
                  <a:lnTo>
                    <a:pt x="10400" y="49"/>
                  </a:lnTo>
                  <a:lnTo>
                    <a:pt x="10133" y="147"/>
                  </a:lnTo>
                  <a:lnTo>
                    <a:pt x="9865" y="244"/>
                  </a:lnTo>
                  <a:lnTo>
                    <a:pt x="9572" y="390"/>
                  </a:lnTo>
                  <a:lnTo>
                    <a:pt x="9280" y="585"/>
                  </a:lnTo>
                  <a:lnTo>
                    <a:pt x="8988" y="804"/>
                  </a:lnTo>
                  <a:lnTo>
                    <a:pt x="8696" y="1072"/>
                  </a:lnTo>
                  <a:lnTo>
                    <a:pt x="8696" y="1072"/>
                  </a:lnTo>
                  <a:lnTo>
                    <a:pt x="8452" y="1365"/>
                  </a:lnTo>
                  <a:lnTo>
                    <a:pt x="8257" y="1657"/>
                  </a:lnTo>
                  <a:lnTo>
                    <a:pt x="8062" y="1973"/>
                  </a:lnTo>
                  <a:lnTo>
                    <a:pt x="7892" y="2314"/>
                  </a:lnTo>
                  <a:lnTo>
                    <a:pt x="7770" y="2680"/>
                  </a:lnTo>
                  <a:lnTo>
                    <a:pt x="7648" y="3045"/>
                  </a:lnTo>
                  <a:lnTo>
                    <a:pt x="7551" y="3386"/>
                  </a:lnTo>
                  <a:lnTo>
                    <a:pt x="7478" y="3727"/>
                  </a:lnTo>
                  <a:lnTo>
                    <a:pt x="7380" y="4385"/>
                  </a:lnTo>
                  <a:lnTo>
                    <a:pt x="7307" y="4896"/>
                  </a:lnTo>
                  <a:lnTo>
                    <a:pt x="7283" y="5456"/>
                  </a:lnTo>
                  <a:lnTo>
                    <a:pt x="7283" y="5456"/>
                  </a:lnTo>
                  <a:lnTo>
                    <a:pt x="7283" y="5456"/>
                  </a:lnTo>
                  <a:lnTo>
                    <a:pt x="7283" y="5456"/>
                  </a:lnTo>
                  <a:lnTo>
                    <a:pt x="7283" y="5456"/>
                  </a:lnTo>
                  <a:lnTo>
                    <a:pt x="7259" y="4896"/>
                  </a:lnTo>
                  <a:lnTo>
                    <a:pt x="7186" y="4385"/>
                  </a:lnTo>
                  <a:lnTo>
                    <a:pt x="7088" y="3727"/>
                  </a:lnTo>
                  <a:lnTo>
                    <a:pt x="7015" y="3386"/>
                  </a:lnTo>
                  <a:lnTo>
                    <a:pt x="6918" y="3045"/>
                  </a:lnTo>
                  <a:lnTo>
                    <a:pt x="6796" y="2680"/>
                  </a:lnTo>
                  <a:lnTo>
                    <a:pt x="6674" y="2314"/>
                  </a:lnTo>
                  <a:lnTo>
                    <a:pt x="6504" y="1973"/>
                  </a:lnTo>
                  <a:lnTo>
                    <a:pt x="6309" y="1657"/>
                  </a:lnTo>
                  <a:lnTo>
                    <a:pt x="6114" y="1365"/>
                  </a:lnTo>
                  <a:lnTo>
                    <a:pt x="5870" y="1072"/>
                  </a:lnTo>
                  <a:lnTo>
                    <a:pt x="5870" y="1072"/>
                  </a:lnTo>
                  <a:lnTo>
                    <a:pt x="5578" y="804"/>
                  </a:lnTo>
                  <a:lnTo>
                    <a:pt x="5286" y="585"/>
                  </a:lnTo>
                  <a:lnTo>
                    <a:pt x="4994" y="390"/>
                  </a:lnTo>
                  <a:lnTo>
                    <a:pt x="4701" y="244"/>
                  </a:lnTo>
                  <a:lnTo>
                    <a:pt x="4433" y="147"/>
                  </a:lnTo>
                  <a:lnTo>
                    <a:pt x="4166" y="49"/>
                  </a:lnTo>
                  <a:lnTo>
                    <a:pt x="3898" y="25"/>
                  </a:lnTo>
                  <a:lnTo>
                    <a:pt x="3630" y="1"/>
                  </a:lnTo>
                  <a:lnTo>
                    <a:pt x="3386" y="25"/>
                  </a:lnTo>
                  <a:lnTo>
                    <a:pt x="3143" y="74"/>
                  </a:lnTo>
                  <a:lnTo>
                    <a:pt x="2899" y="147"/>
                  </a:lnTo>
                  <a:lnTo>
                    <a:pt x="2680" y="220"/>
                  </a:lnTo>
                  <a:lnTo>
                    <a:pt x="2461" y="342"/>
                  </a:lnTo>
                  <a:lnTo>
                    <a:pt x="2266" y="463"/>
                  </a:lnTo>
                  <a:lnTo>
                    <a:pt x="2095" y="610"/>
                  </a:lnTo>
                  <a:lnTo>
                    <a:pt x="1925" y="780"/>
                  </a:lnTo>
                  <a:lnTo>
                    <a:pt x="1925" y="780"/>
                  </a:lnTo>
                  <a:lnTo>
                    <a:pt x="1754" y="951"/>
                  </a:lnTo>
                  <a:lnTo>
                    <a:pt x="1608" y="1121"/>
                  </a:lnTo>
                  <a:lnTo>
                    <a:pt x="1487" y="1340"/>
                  </a:lnTo>
                  <a:lnTo>
                    <a:pt x="1365" y="1535"/>
                  </a:lnTo>
                  <a:lnTo>
                    <a:pt x="1292" y="1754"/>
                  </a:lnTo>
                  <a:lnTo>
                    <a:pt x="1219" y="1998"/>
                  </a:lnTo>
                  <a:lnTo>
                    <a:pt x="1170" y="2241"/>
                  </a:lnTo>
                  <a:lnTo>
                    <a:pt x="1146" y="2485"/>
                  </a:lnTo>
                  <a:lnTo>
                    <a:pt x="1170" y="2753"/>
                  </a:lnTo>
                  <a:lnTo>
                    <a:pt x="1194" y="3021"/>
                  </a:lnTo>
                  <a:lnTo>
                    <a:pt x="1292" y="3289"/>
                  </a:lnTo>
                  <a:lnTo>
                    <a:pt x="1389" y="3557"/>
                  </a:lnTo>
                  <a:lnTo>
                    <a:pt x="1535" y="3849"/>
                  </a:lnTo>
                  <a:lnTo>
                    <a:pt x="1730" y="4141"/>
                  </a:lnTo>
                  <a:lnTo>
                    <a:pt x="1949" y="4433"/>
                  </a:lnTo>
                  <a:lnTo>
                    <a:pt x="2217" y="4726"/>
                  </a:lnTo>
                  <a:lnTo>
                    <a:pt x="2217" y="4726"/>
                  </a:lnTo>
                  <a:lnTo>
                    <a:pt x="2388" y="4872"/>
                  </a:lnTo>
                  <a:lnTo>
                    <a:pt x="2558" y="4993"/>
                  </a:lnTo>
                  <a:lnTo>
                    <a:pt x="2923" y="5237"/>
                  </a:lnTo>
                  <a:lnTo>
                    <a:pt x="3337" y="5456"/>
                  </a:lnTo>
                  <a:lnTo>
                    <a:pt x="3752" y="5627"/>
                  </a:lnTo>
                  <a:lnTo>
                    <a:pt x="488" y="5627"/>
                  </a:lnTo>
                  <a:lnTo>
                    <a:pt x="488" y="5627"/>
                  </a:lnTo>
                  <a:lnTo>
                    <a:pt x="391" y="5627"/>
                  </a:lnTo>
                  <a:lnTo>
                    <a:pt x="317" y="5651"/>
                  </a:lnTo>
                  <a:lnTo>
                    <a:pt x="220" y="5700"/>
                  </a:lnTo>
                  <a:lnTo>
                    <a:pt x="147" y="5773"/>
                  </a:lnTo>
                  <a:lnTo>
                    <a:pt x="98" y="5822"/>
                  </a:lnTo>
                  <a:lnTo>
                    <a:pt x="50" y="5919"/>
                  </a:lnTo>
                  <a:lnTo>
                    <a:pt x="25" y="6016"/>
                  </a:lnTo>
                  <a:lnTo>
                    <a:pt x="1" y="6114"/>
                  </a:lnTo>
                  <a:lnTo>
                    <a:pt x="1" y="9572"/>
                  </a:lnTo>
                  <a:lnTo>
                    <a:pt x="5797" y="957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1" name="Shape 872">
              <a:extLst>
                <a:ext uri="{FF2B5EF4-FFF2-40B4-BE49-F238E27FC236}">
                  <a16:creationId xmlns:a16="http://schemas.microsoft.com/office/drawing/2014/main" id="{A09ECBA8-5AB3-4D62-8089-C19DA717EF9C}"/>
                </a:ext>
              </a:extLst>
            </p:cNvPr>
            <p:cNvSpPr/>
            <p:nvPr/>
          </p:nvSpPr>
          <p:spPr>
            <a:xfrm>
              <a:off x="2053375" y="5121275"/>
              <a:ext cx="176600" cy="25"/>
            </a:xfrm>
            <a:custGeom>
              <a:avLst/>
              <a:gdLst/>
              <a:ahLst/>
              <a:cxnLst/>
              <a:rect l="0" t="0" r="0" b="0"/>
              <a:pathLst>
                <a:path w="7064" h="1" fill="none" extrusionOk="0">
                  <a:moveTo>
                    <a:pt x="1" y="1"/>
                  </a:moveTo>
                  <a:lnTo>
                    <a:pt x="706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2" name="Shape 873">
              <a:extLst>
                <a:ext uri="{FF2B5EF4-FFF2-40B4-BE49-F238E27FC236}">
                  <a16:creationId xmlns:a16="http://schemas.microsoft.com/office/drawing/2014/main" id="{66540C06-AB9B-4315-A430-DD0E4EA0276E}"/>
                </a:ext>
              </a:extLst>
            </p:cNvPr>
            <p:cNvSpPr/>
            <p:nvPr/>
          </p:nvSpPr>
          <p:spPr>
            <a:xfrm>
              <a:off x="2104525" y="5121275"/>
              <a:ext cx="74300" cy="323350"/>
            </a:xfrm>
            <a:custGeom>
              <a:avLst/>
              <a:gdLst/>
              <a:ahLst/>
              <a:cxnLst/>
              <a:rect l="0" t="0" r="0" b="0"/>
              <a:pathLst>
                <a:path w="2972" h="12934" fill="none" extrusionOk="0">
                  <a:moveTo>
                    <a:pt x="0" y="1"/>
                  </a:moveTo>
                  <a:lnTo>
                    <a:pt x="0" y="12933"/>
                  </a:lnTo>
                  <a:lnTo>
                    <a:pt x="2972" y="12933"/>
                  </a:lnTo>
                  <a:lnTo>
                    <a:pt x="2972"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3" name="Shape 874">
              <a:extLst>
                <a:ext uri="{FF2B5EF4-FFF2-40B4-BE49-F238E27FC236}">
                  <a16:creationId xmlns:a16="http://schemas.microsoft.com/office/drawing/2014/main" id="{39120E47-893C-46AC-BF5A-C1F103E62560}"/>
                </a:ext>
              </a:extLst>
            </p:cNvPr>
            <p:cNvSpPr/>
            <p:nvPr/>
          </p:nvSpPr>
          <p:spPr>
            <a:xfrm>
              <a:off x="2166625" y="5023850"/>
              <a:ext cx="85275" cy="85275"/>
            </a:xfrm>
            <a:custGeom>
              <a:avLst/>
              <a:gdLst/>
              <a:ahLst/>
              <a:cxnLst/>
              <a:rect l="0" t="0" r="0" b="0"/>
              <a:pathLst>
                <a:path w="3411" h="3411" fill="none" extrusionOk="0">
                  <a:moveTo>
                    <a:pt x="902" y="659"/>
                  </a:moveTo>
                  <a:lnTo>
                    <a:pt x="902" y="659"/>
                  </a:lnTo>
                  <a:lnTo>
                    <a:pt x="1194" y="391"/>
                  </a:lnTo>
                  <a:lnTo>
                    <a:pt x="1486" y="196"/>
                  </a:lnTo>
                  <a:lnTo>
                    <a:pt x="1754" y="74"/>
                  </a:lnTo>
                  <a:lnTo>
                    <a:pt x="1900" y="50"/>
                  </a:lnTo>
                  <a:lnTo>
                    <a:pt x="2022" y="25"/>
                  </a:lnTo>
                  <a:lnTo>
                    <a:pt x="2144" y="1"/>
                  </a:lnTo>
                  <a:lnTo>
                    <a:pt x="2290" y="25"/>
                  </a:lnTo>
                  <a:lnTo>
                    <a:pt x="2412" y="50"/>
                  </a:lnTo>
                  <a:lnTo>
                    <a:pt x="2533" y="74"/>
                  </a:lnTo>
                  <a:lnTo>
                    <a:pt x="2655" y="123"/>
                  </a:lnTo>
                  <a:lnTo>
                    <a:pt x="2777" y="196"/>
                  </a:lnTo>
                  <a:lnTo>
                    <a:pt x="3021" y="391"/>
                  </a:lnTo>
                  <a:lnTo>
                    <a:pt x="3021" y="391"/>
                  </a:lnTo>
                  <a:lnTo>
                    <a:pt x="3215" y="634"/>
                  </a:lnTo>
                  <a:lnTo>
                    <a:pt x="3288" y="756"/>
                  </a:lnTo>
                  <a:lnTo>
                    <a:pt x="3337" y="878"/>
                  </a:lnTo>
                  <a:lnTo>
                    <a:pt x="3362" y="999"/>
                  </a:lnTo>
                  <a:lnTo>
                    <a:pt x="3386" y="1121"/>
                  </a:lnTo>
                  <a:lnTo>
                    <a:pt x="3410" y="1267"/>
                  </a:lnTo>
                  <a:lnTo>
                    <a:pt x="3386" y="1389"/>
                  </a:lnTo>
                  <a:lnTo>
                    <a:pt x="3362" y="1535"/>
                  </a:lnTo>
                  <a:lnTo>
                    <a:pt x="3337" y="1657"/>
                  </a:lnTo>
                  <a:lnTo>
                    <a:pt x="3215" y="1925"/>
                  </a:lnTo>
                  <a:lnTo>
                    <a:pt x="3021" y="2217"/>
                  </a:lnTo>
                  <a:lnTo>
                    <a:pt x="2753" y="2509"/>
                  </a:lnTo>
                  <a:lnTo>
                    <a:pt x="2753" y="2509"/>
                  </a:lnTo>
                  <a:lnTo>
                    <a:pt x="2631" y="2607"/>
                  </a:lnTo>
                  <a:lnTo>
                    <a:pt x="2509" y="2704"/>
                  </a:lnTo>
                  <a:lnTo>
                    <a:pt x="2192" y="2899"/>
                  </a:lnTo>
                  <a:lnTo>
                    <a:pt x="1827" y="3045"/>
                  </a:lnTo>
                  <a:lnTo>
                    <a:pt x="1462" y="3167"/>
                  </a:lnTo>
                  <a:lnTo>
                    <a:pt x="1072" y="3264"/>
                  </a:lnTo>
                  <a:lnTo>
                    <a:pt x="682" y="3338"/>
                  </a:lnTo>
                  <a:lnTo>
                    <a:pt x="317" y="3386"/>
                  </a:lnTo>
                  <a:lnTo>
                    <a:pt x="1" y="3411"/>
                  </a:lnTo>
                  <a:lnTo>
                    <a:pt x="1" y="3411"/>
                  </a:lnTo>
                  <a:lnTo>
                    <a:pt x="25" y="3094"/>
                  </a:lnTo>
                  <a:lnTo>
                    <a:pt x="98" y="2729"/>
                  </a:lnTo>
                  <a:lnTo>
                    <a:pt x="147" y="2339"/>
                  </a:lnTo>
                  <a:lnTo>
                    <a:pt x="244" y="1949"/>
                  </a:lnTo>
                  <a:lnTo>
                    <a:pt x="366" y="1584"/>
                  </a:lnTo>
                  <a:lnTo>
                    <a:pt x="512" y="1219"/>
                  </a:lnTo>
                  <a:lnTo>
                    <a:pt x="707" y="902"/>
                  </a:lnTo>
                  <a:lnTo>
                    <a:pt x="804" y="780"/>
                  </a:lnTo>
                  <a:lnTo>
                    <a:pt x="902" y="659"/>
                  </a:lnTo>
                  <a:lnTo>
                    <a:pt x="902" y="65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4" name="Shape 875">
              <a:extLst>
                <a:ext uri="{FF2B5EF4-FFF2-40B4-BE49-F238E27FC236}">
                  <a16:creationId xmlns:a16="http://schemas.microsoft.com/office/drawing/2014/main" id="{72ACD9AF-1B0A-4D50-9182-0CB49749D061}"/>
                </a:ext>
              </a:extLst>
            </p:cNvPr>
            <p:cNvSpPr/>
            <p:nvPr/>
          </p:nvSpPr>
          <p:spPr>
            <a:xfrm>
              <a:off x="2031450" y="5023850"/>
              <a:ext cx="85275" cy="85275"/>
            </a:xfrm>
            <a:custGeom>
              <a:avLst/>
              <a:gdLst/>
              <a:ahLst/>
              <a:cxnLst/>
              <a:rect l="0" t="0" r="0" b="0"/>
              <a:pathLst>
                <a:path w="3411" h="3411" fill="none" extrusionOk="0">
                  <a:moveTo>
                    <a:pt x="390" y="391"/>
                  </a:moveTo>
                  <a:lnTo>
                    <a:pt x="390" y="391"/>
                  </a:lnTo>
                  <a:lnTo>
                    <a:pt x="634" y="196"/>
                  </a:lnTo>
                  <a:lnTo>
                    <a:pt x="756" y="123"/>
                  </a:lnTo>
                  <a:lnTo>
                    <a:pt x="878" y="74"/>
                  </a:lnTo>
                  <a:lnTo>
                    <a:pt x="999" y="50"/>
                  </a:lnTo>
                  <a:lnTo>
                    <a:pt x="1121" y="25"/>
                  </a:lnTo>
                  <a:lnTo>
                    <a:pt x="1267" y="1"/>
                  </a:lnTo>
                  <a:lnTo>
                    <a:pt x="1389" y="25"/>
                  </a:lnTo>
                  <a:lnTo>
                    <a:pt x="1511" y="50"/>
                  </a:lnTo>
                  <a:lnTo>
                    <a:pt x="1657" y="74"/>
                  </a:lnTo>
                  <a:lnTo>
                    <a:pt x="1925" y="196"/>
                  </a:lnTo>
                  <a:lnTo>
                    <a:pt x="2217" y="391"/>
                  </a:lnTo>
                  <a:lnTo>
                    <a:pt x="2509" y="659"/>
                  </a:lnTo>
                  <a:lnTo>
                    <a:pt x="2509" y="659"/>
                  </a:lnTo>
                  <a:lnTo>
                    <a:pt x="2607" y="780"/>
                  </a:lnTo>
                  <a:lnTo>
                    <a:pt x="2704" y="902"/>
                  </a:lnTo>
                  <a:lnTo>
                    <a:pt x="2899" y="1219"/>
                  </a:lnTo>
                  <a:lnTo>
                    <a:pt x="3045" y="1584"/>
                  </a:lnTo>
                  <a:lnTo>
                    <a:pt x="3167" y="1949"/>
                  </a:lnTo>
                  <a:lnTo>
                    <a:pt x="3264" y="2339"/>
                  </a:lnTo>
                  <a:lnTo>
                    <a:pt x="3313" y="2729"/>
                  </a:lnTo>
                  <a:lnTo>
                    <a:pt x="3386" y="3094"/>
                  </a:lnTo>
                  <a:lnTo>
                    <a:pt x="3410" y="3411"/>
                  </a:lnTo>
                  <a:lnTo>
                    <a:pt x="3410" y="3411"/>
                  </a:lnTo>
                  <a:lnTo>
                    <a:pt x="3094" y="3386"/>
                  </a:lnTo>
                  <a:lnTo>
                    <a:pt x="2729" y="3338"/>
                  </a:lnTo>
                  <a:lnTo>
                    <a:pt x="2339" y="3264"/>
                  </a:lnTo>
                  <a:lnTo>
                    <a:pt x="1949" y="3167"/>
                  </a:lnTo>
                  <a:lnTo>
                    <a:pt x="1584" y="3045"/>
                  </a:lnTo>
                  <a:lnTo>
                    <a:pt x="1218" y="2899"/>
                  </a:lnTo>
                  <a:lnTo>
                    <a:pt x="902" y="2704"/>
                  </a:lnTo>
                  <a:lnTo>
                    <a:pt x="780" y="2607"/>
                  </a:lnTo>
                  <a:lnTo>
                    <a:pt x="658" y="2509"/>
                  </a:lnTo>
                  <a:lnTo>
                    <a:pt x="658" y="2509"/>
                  </a:lnTo>
                  <a:lnTo>
                    <a:pt x="390" y="2217"/>
                  </a:lnTo>
                  <a:lnTo>
                    <a:pt x="196" y="1925"/>
                  </a:lnTo>
                  <a:lnTo>
                    <a:pt x="74" y="1657"/>
                  </a:lnTo>
                  <a:lnTo>
                    <a:pt x="49" y="1535"/>
                  </a:lnTo>
                  <a:lnTo>
                    <a:pt x="25" y="1389"/>
                  </a:lnTo>
                  <a:lnTo>
                    <a:pt x="1" y="1267"/>
                  </a:lnTo>
                  <a:lnTo>
                    <a:pt x="25" y="1121"/>
                  </a:lnTo>
                  <a:lnTo>
                    <a:pt x="49" y="999"/>
                  </a:lnTo>
                  <a:lnTo>
                    <a:pt x="74" y="878"/>
                  </a:lnTo>
                  <a:lnTo>
                    <a:pt x="123" y="756"/>
                  </a:lnTo>
                  <a:lnTo>
                    <a:pt x="196" y="634"/>
                  </a:lnTo>
                  <a:lnTo>
                    <a:pt x="390" y="391"/>
                  </a:lnTo>
                  <a:lnTo>
                    <a:pt x="390" y="39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5" name="Shape 876">
              <a:extLst>
                <a:ext uri="{FF2B5EF4-FFF2-40B4-BE49-F238E27FC236}">
                  <a16:creationId xmlns:a16="http://schemas.microsoft.com/office/drawing/2014/main" id="{74B271B3-075E-48DA-80EF-427FC97819B5}"/>
                </a:ext>
              </a:extLst>
            </p:cNvPr>
            <p:cNvSpPr/>
            <p:nvPr/>
          </p:nvSpPr>
          <p:spPr>
            <a:xfrm>
              <a:off x="1979100" y="5219925"/>
              <a:ext cx="125450" cy="224700"/>
            </a:xfrm>
            <a:custGeom>
              <a:avLst/>
              <a:gdLst/>
              <a:ahLst/>
              <a:cxnLst/>
              <a:rect l="0" t="0" r="0" b="0"/>
              <a:pathLst>
                <a:path w="5018" h="8988" fill="none" extrusionOk="0">
                  <a:moveTo>
                    <a:pt x="0" y="0"/>
                  </a:moveTo>
                  <a:lnTo>
                    <a:pt x="0" y="8500"/>
                  </a:lnTo>
                  <a:lnTo>
                    <a:pt x="0" y="8500"/>
                  </a:lnTo>
                  <a:lnTo>
                    <a:pt x="25" y="8598"/>
                  </a:lnTo>
                  <a:lnTo>
                    <a:pt x="49" y="8695"/>
                  </a:lnTo>
                  <a:lnTo>
                    <a:pt x="98" y="8768"/>
                  </a:lnTo>
                  <a:lnTo>
                    <a:pt x="146" y="8841"/>
                  </a:lnTo>
                  <a:lnTo>
                    <a:pt x="219" y="8890"/>
                  </a:lnTo>
                  <a:lnTo>
                    <a:pt x="317" y="8938"/>
                  </a:lnTo>
                  <a:lnTo>
                    <a:pt x="390" y="8963"/>
                  </a:lnTo>
                  <a:lnTo>
                    <a:pt x="487" y="8987"/>
                  </a:lnTo>
                  <a:lnTo>
                    <a:pt x="5017" y="898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6" name="Shape 877">
              <a:extLst>
                <a:ext uri="{FF2B5EF4-FFF2-40B4-BE49-F238E27FC236}">
                  <a16:creationId xmlns:a16="http://schemas.microsoft.com/office/drawing/2014/main" id="{CD11F8D5-CAA4-4EDA-B295-E819B55E460E}"/>
                </a:ext>
              </a:extLst>
            </p:cNvPr>
            <p:cNvSpPr/>
            <p:nvPr/>
          </p:nvSpPr>
          <p:spPr>
            <a:xfrm>
              <a:off x="2178800" y="5219925"/>
              <a:ext cx="125450" cy="224700"/>
            </a:xfrm>
            <a:custGeom>
              <a:avLst/>
              <a:gdLst/>
              <a:ahLst/>
              <a:cxnLst/>
              <a:rect l="0" t="0" r="0" b="0"/>
              <a:pathLst>
                <a:path w="5018" h="8988" fill="none" extrusionOk="0">
                  <a:moveTo>
                    <a:pt x="1" y="8987"/>
                  </a:moveTo>
                  <a:lnTo>
                    <a:pt x="4531" y="8987"/>
                  </a:lnTo>
                  <a:lnTo>
                    <a:pt x="4531" y="8987"/>
                  </a:lnTo>
                  <a:lnTo>
                    <a:pt x="4628" y="8963"/>
                  </a:lnTo>
                  <a:lnTo>
                    <a:pt x="4701" y="8938"/>
                  </a:lnTo>
                  <a:lnTo>
                    <a:pt x="4799" y="8890"/>
                  </a:lnTo>
                  <a:lnTo>
                    <a:pt x="4872" y="8841"/>
                  </a:lnTo>
                  <a:lnTo>
                    <a:pt x="4920" y="8768"/>
                  </a:lnTo>
                  <a:lnTo>
                    <a:pt x="4969" y="8695"/>
                  </a:lnTo>
                  <a:lnTo>
                    <a:pt x="4993" y="8598"/>
                  </a:lnTo>
                  <a:lnTo>
                    <a:pt x="5018" y="8500"/>
                  </a:lnTo>
                  <a:lnTo>
                    <a:pt x="501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7" name="Shape 878">
            <a:extLst>
              <a:ext uri="{FF2B5EF4-FFF2-40B4-BE49-F238E27FC236}">
                <a16:creationId xmlns:a16="http://schemas.microsoft.com/office/drawing/2014/main" id="{D3F7A7D3-05DA-45E1-B98C-CB4917FF986B}"/>
              </a:ext>
            </a:extLst>
          </p:cNvPr>
          <p:cNvGrpSpPr/>
          <p:nvPr/>
        </p:nvGrpSpPr>
        <p:grpSpPr>
          <a:xfrm>
            <a:off x="6642644" y="5560889"/>
            <a:ext cx="466727" cy="479660"/>
            <a:chOff x="2605025" y="4998300"/>
            <a:chExt cx="417700" cy="429275"/>
          </a:xfrm>
        </p:grpSpPr>
        <p:sp>
          <p:nvSpPr>
            <p:cNvPr id="237" name="Shape 879">
              <a:extLst>
                <a:ext uri="{FF2B5EF4-FFF2-40B4-BE49-F238E27FC236}">
                  <a16:creationId xmlns:a16="http://schemas.microsoft.com/office/drawing/2014/main" id="{2432545C-7AB4-4630-A2CF-04FCFC593BF5}"/>
                </a:ext>
              </a:extLst>
            </p:cNvPr>
            <p:cNvSpPr/>
            <p:nvPr/>
          </p:nvSpPr>
          <p:spPr>
            <a:xfrm>
              <a:off x="2819350" y="5216875"/>
              <a:ext cx="202150" cy="210700"/>
            </a:xfrm>
            <a:custGeom>
              <a:avLst/>
              <a:gdLst/>
              <a:ahLst/>
              <a:cxnLst/>
              <a:rect l="0" t="0" r="0" b="0"/>
              <a:pathLst>
                <a:path w="8086" h="8428" fill="none" extrusionOk="0">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8" name="Shape 880">
              <a:extLst>
                <a:ext uri="{FF2B5EF4-FFF2-40B4-BE49-F238E27FC236}">
                  <a16:creationId xmlns:a16="http://schemas.microsoft.com/office/drawing/2014/main" id="{AC5003D3-B677-4E58-8DAE-66BF7D19C6EA}"/>
                </a:ext>
              </a:extLst>
            </p:cNvPr>
            <p:cNvSpPr/>
            <p:nvPr/>
          </p:nvSpPr>
          <p:spPr>
            <a:xfrm>
              <a:off x="2606225" y="4998300"/>
              <a:ext cx="203400" cy="207650"/>
            </a:xfrm>
            <a:custGeom>
              <a:avLst/>
              <a:gdLst/>
              <a:ahLst/>
              <a:cxnLst/>
              <a:rect l="0" t="0" r="0" b="0"/>
              <a:pathLst>
                <a:path w="8136" h="8306" fill="none" extrusionOk="0">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9" name="Shape 881">
              <a:extLst>
                <a:ext uri="{FF2B5EF4-FFF2-40B4-BE49-F238E27FC236}">
                  <a16:creationId xmlns:a16="http://schemas.microsoft.com/office/drawing/2014/main" id="{C6C7747A-7CF6-445B-A156-B0C79DCA07A0}"/>
                </a:ext>
              </a:extLst>
            </p:cNvPr>
            <p:cNvSpPr/>
            <p:nvPr/>
          </p:nvSpPr>
          <p:spPr>
            <a:xfrm>
              <a:off x="2605025" y="5003775"/>
              <a:ext cx="417700" cy="417700"/>
            </a:xfrm>
            <a:custGeom>
              <a:avLst/>
              <a:gdLst/>
              <a:ahLst/>
              <a:cxnLst/>
              <a:rect l="0" t="0" r="0" b="0"/>
              <a:pathLst>
                <a:path w="16708" h="16708" fill="none" extrusionOk="0">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8" name="Shape 882">
            <a:extLst>
              <a:ext uri="{FF2B5EF4-FFF2-40B4-BE49-F238E27FC236}">
                <a16:creationId xmlns:a16="http://schemas.microsoft.com/office/drawing/2014/main" id="{CC5CEE72-9440-4AD6-9B9C-3887591183B4}"/>
              </a:ext>
            </a:extLst>
          </p:cNvPr>
          <p:cNvGrpSpPr/>
          <p:nvPr/>
        </p:nvGrpSpPr>
        <p:grpSpPr>
          <a:xfrm>
            <a:off x="7348153" y="5564967"/>
            <a:ext cx="557904" cy="464687"/>
            <a:chOff x="3236425" y="5001950"/>
            <a:chExt cx="499300" cy="415875"/>
          </a:xfrm>
        </p:grpSpPr>
        <p:sp>
          <p:nvSpPr>
            <p:cNvPr id="231" name="Shape 883">
              <a:extLst>
                <a:ext uri="{FF2B5EF4-FFF2-40B4-BE49-F238E27FC236}">
                  <a16:creationId xmlns:a16="http://schemas.microsoft.com/office/drawing/2014/main" id="{7C3FEAAD-C1D3-4A77-8E50-77A98DA325FA}"/>
                </a:ext>
              </a:extLst>
            </p:cNvPr>
            <p:cNvSpPr/>
            <p:nvPr/>
          </p:nvSpPr>
          <p:spPr>
            <a:xfrm>
              <a:off x="3236425" y="5309425"/>
              <a:ext cx="499300" cy="108400"/>
            </a:xfrm>
            <a:custGeom>
              <a:avLst/>
              <a:gdLst/>
              <a:ahLst/>
              <a:cxnLst/>
              <a:rect l="0" t="0" r="0" b="0"/>
              <a:pathLst>
                <a:path w="19972" h="4336" fill="none" extrusionOk="0">
                  <a:moveTo>
                    <a:pt x="19533" y="0"/>
                  </a:moveTo>
                  <a:lnTo>
                    <a:pt x="439" y="0"/>
                  </a:lnTo>
                  <a:lnTo>
                    <a:pt x="439" y="0"/>
                  </a:lnTo>
                  <a:lnTo>
                    <a:pt x="365" y="0"/>
                  </a:lnTo>
                  <a:lnTo>
                    <a:pt x="268" y="25"/>
                  </a:lnTo>
                  <a:lnTo>
                    <a:pt x="195" y="73"/>
                  </a:lnTo>
                  <a:lnTo>
                    <a:pt x="122" y="122"/>
                  </a:lnTo>
                  <a:lnTo>
                    <a:pt x="73" y="195"/>
                  </a:lnTo>
                  <a:lnTo>
                    <a:pt x="49" y="268"/>
                  </a:lnTo>
                  <a:lnTo>
                    <a:pt x="25" y="341"/>
                  </a:lnTo>
                  <a:lnTo>
                    <a:pt x="0" y="439"/>
                  </a:lnTo>
                  <a:lnTo>
                    <a:pt x="0" y="439"/>
                  </a:lnTo>
                  <a:lnTo>
                    <a:pt x="25" y="512"/>
                  </a:lnTo>
                  <a:lnTo>
                    <a:pt x="49" y="585"/>
                  </a:lnTo>
                  <a:lnTo>
                    <a:pt x="73" y="658"/>
                  </a:lnTo>
                  <a:lnTo>
                    <a:pt x="122" y="731"/>
                  </a:lnTo>
                  <a:lnTo>
                    <a:pt x="195" y="780"/>
                  </a:lnTo>
                  <a:lnTo>
                    <a:pt x="268" y="828"/>
                  </a:lnTo>
                  <a:lnTo>
                    <a:pt x="365" y="853"/>
                  </a:lnTo>
                  <a:lnTo>
                    <a:pt x="439" y="853"/>
                  </a:lnTo>
                  <a:lnTo>
                    <a:pt x="439" y="853"/>
                  </a:lnTo>
                  <a:lnTo>
                    <a:pt x="487" y="877"/>
                  </a:lnTo>
                  <a:lnTo>
                    <a:pt x="560" y="902"/>
                  </a:lnTo>
                  <a:lnTo>
                    <a:pt x="706" y="1048"/>
                  </a:lnTo>
                  <a:lnTo>
                    <a:pt x="853" y="1242"/>
                  </a:lnTo>
                  <a:lnTo>
                    <a:pt x="1023" y="1486"/>
                  </a:lnTo>
                  <a:lnTo>
                    <a:pt x="1340" y="2022"/>
                  </a:lnTo>
                  <a:lnTo>
                    <a:pt x="1632" y="2509"/>
                  </a:lnTo>
                  <a:lnTo>
                    <a:pt x="1632" y="2509"/>
                  </a:lnTo>
                  <a:lnTo>
                    <a:pt x="1900" y="2996"/>
                  </a:lnTo>
                  <a:lnTo>
                    <a:pt x="2168" y="3459"/>
                  </a:lnTo>
                  <a:lnTo>
                    <a:pt x="2460" y="3873"/>
                  </a:lnTo>
                  <a:lnTo>
                    <a:pt x="2582" y="4043"/>
                  </a:lnTo>
                  <a:lnTo>
                    <a:pt x="2728" y="4214"/>
                  </a:lnTo>
                  <a:lnTo>
                    <a:pt x="2728" y="4214"/>
                  </a:lnTo>
                  <a:lnTo>
                    <a:pt x="2801" y="4263"/>
                  </a:lnTo>
                  <a:lnTo>
                    <a:pt x="2874" y="4287"/>
                  </a:lnTo>
                  <a:lnTo>
                    <a:pt x="2971" y="4311"/>
                  </a:lnTo>
                  <a:lnTo>
                    <a:pt x="3045" y="4336"/>
                  </a:lnTo>
                  <a:lnTo>
                    <a:pt x="16927" y="4336"/>
                  </a:lnTo>
                  <a:lnTo>
                    <a:pt x="16927" y="4336"/>
                  </a:lnTo>
                  <a:lnTo>
                    <a:pt x="17000" y="4311"/>
                  </a:lnTo>
                  <a:lnTo>
                    <a:pt x="17097" y="4287"/>
                  </a:lnTo>
                  <a:lnTo>
                    <a:pt x="17170" y="4263"/>
                  </a:lnTo>
                  <a:lnTo>
                    <a:pt x="17243" y="4214"/>
                  </a:lnTo>
                  <a:lnTo>
                    <a:pt x="17243" y="4214"/>
                  </a:lnTo>
                  <a:lnTo>
                    <a:pt x="17390" y="4043"/>
                  </a:lnTo>
                  <a:lnTo>
                    <a:pt x="17511" y="3873"/>
                  </a:lnTo>
                  <a:lnTo>
                    <a:pt x="17804" y="3459"/>
                  </a:lnTo>
                  <a:lnTo>
                    <a:pt x="18072" y="2996"/>
                  </a:lnTo>
                  <a:lnTo>
                    <a:pt x="18339" y="2509"/>
                  </a:lnTo>
                  <a:lnTo>
                    <a:pt x="18339" y="2509"/>
                  </a:lnTo>
                  <a:lnTo>
                    <a:pt x="18632" y="2022"/>
                  </a:lnTo>
                  <a:lnTo>
                    <a:pt x="18948" y="1486"/>
                  </a:lnTo>
                  <a:lnTo>
                    <a:pt x="19119" y="1242"/>
                  </a:lnTo>
                  <a:lnTo>
                    <a:pt x="19265" y="1048"/>
                  </a:lnTo>
                  <a:lnTo>
                    <a:pt x="19411" y="902"/>
                  </a:lnTo>
                  <a:lnTo>
                    <a:pt x="19484" y="877"/>
                  </a:lnTo>
                  <a:lnTo>
                    <a:pt x="19533" y="853"/>
                  </a:lnTo>
                  <a:lnTo>
                    <a:pt x="19533" y="853"/>
                  </a:lnTo>
                  <a:lnTo>
                    <a:pt x="19606" y="853"/>
                  </a:lnTo>
                  <a:lnTo>
                    <a:pt x="19703" y="828"/>
                  </a:lnTo>
                  <a:lnTo>
                    <a:pt x="19776" y="780"/>
                  </a:lnTo>
                  <a:lnTo>
                    <a:pt x="19849" y="731"/>
                  </a:lnTo>
                  <a:lnTo>
                    <a:pt x="19898" y="658"/>
                  </a:lnTo>
                  <a:lnTo>
                    <a:pt x="19922" y="585"/>
                  </a:lnTo>
                  <a:lnTo>
                    <a:pt x="19947" y="512"/>
                  </a:lnTo>
                  <a:lnTo>
                    <a:pt x="19971" y="439"/>
                  </a:lnTo>
                  <a:lnTo>
                    <a:pt x="19971" y="439"/>
                  </a:lnTo>
                  <a:lnTo>
                    <a:pt x="19947" y="341"/>
                  </a:lnTo>
                  <a:lnTo>
                    <a:pt x="19922" y="268"/>
                  </a:lnTo>
                  <a:lnTo>
                    <a:pt x="19898" y="195"/>
                  </a:lnTo>
                  <a:lnTo>
                    <a:pt x="19825" y="122"/>
                  </a:lnTo>
                  <a:lnTo>
                    <a:pt x="19776" y="73"/>
                  </a:lnTo>
                  <a:lnTo>
                    <a:pt x="19703" y="25"/>
                  </a:lnTo>
                  <a:lnTo>
                    <a:pt x="19606" y="0"/>
                  </a:lnTo>
                  <a:lnTo>
                    <a:pt x="19533" y="0"/>
                  </a:lnTo>
                  <a:lnTo>
                    <a:pt x="19533"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2" name="Shape 884">
              <a:extLst>
                <a:ext uri="{FF2B5EF4-FFF2-40B4-BE49-F238E27FC236}">
                  <a16:creationId xmlns:a16="http://schemas.microsoft.com/office/drawing/2014/main" id="{A223CE86-7310-48F7-8414-1B2E24D60424}"/>
                </a:ext>
              </a:extLst>
            </p:cNvPr>
            <p:cNvSpPr/>
            <p:nvPr/>
          </p:nvSpPr>
          <p:spPr>
            <a:xfrm>
              <a:off x="3294875" y="5330725"/>
              <a:ext cx="382400" cy="25"/>
            </a:xfrm>
            <a:custGeom>
              <a:avLst/>
              <a:gdLst/>
              <a:ahLst/>
              <a:cxnLst/>
              <a:rect l="0" t="0" r="0" b="0"/>
              <a:pathLst>
                <a:path w="15296" h="1" fill="none" extrusionOk="0">
                  <a:moveTo>
                    <a:pt x="0" y="1"/>
                  </a:moveTo>
                  <a:lnTo>
                    <a:pt x="15295"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3" name="Shape 885">
              <a:extLst>
                <a:ext uri="{FF2B5EF4-FFF2-40B4-BE49-F238E27FC236}">
                  <a16:creationId xmlns:a16="http://schemas.microsoft.com/office/drawing/2014/main" id="{6876D77B-E324-4AC7-9B04-D367D0120FA5}"/>
                </a:ext>
              </a:extLst>
            </p:cNvPr>
            <p:cNvSpPr/>
            <p:nvPr/>
          </p:nvSpPr>
          <p:spPr>
            <a:xfrm>
              <a:off x="3280250" y="5162675"/>
              <a:ext cx="411625" cy="140075"/>
            </a:xfrm>
            <a:custGeom>
              <a:avLst/>
              <a:gdLst/>
              <a:ahLst/>
              <a:cxnLst/>
              <a:rect l="0" t="0" r="0" b="0"/>
              <a:pathLst>
                <a:path w="16465" h="5603" fill="none" extrusionOk="0">
                  <a:moveTo>
                    <a:pt x="16465" y="5602"/>
                  </a:moveTo>
                  <a:lnTo>
                    <a:pt x="16465" y="5602"/>
                  </a:lnTo>
                  <a:lnTo>
                    <a:pt x="16392" y="5408"/>
                  </a:lnTo>
                  <a:lnTo>
                    <a:pt x="16294" y="5237"/>
                  </a:lnTo>
                  <a:lnTo>
                    <a:pt x="16075" y="4921"/>
                  </a:lnTo>
                  <a:lnTo>
                    <a:pt x="15807" y="4628"/>
                  </a:lnTo>
                  <a:lnTo>
                    <a:pt x="15490" y="4385"/>
                  </a:lnTo>
                  <a:lnTo>
                    <a:pt x="15320" y="4287"/>
                  </a:lnTo>
                  <a:lnTo>
                    <a:pt x="15149" y="4190"/>
                  </a:lnTo>
                  <a:lnTo>
                    <a:pt x="14979" y="4092"/>
                  </a:lnTo>
                  <a:lnTo>
                    <a:pt x="14784" y="4044"/>
                  </a:lnTo>
                  <a:lnTo>
                    <a:pt x="14589" y="3971"/>
                  </a:lnTo>
                  <a:lnTo>
                    <a:pt x="14394" y="3946"/>
                  </a:lnTo>
                  <a:lnTo>
                    <a:pt x="14175" y="3922"/>
                  </a:lnTo>
                  <a:lnTo>
                    <a:pt x="13980" y="3898"/>
                  </a:lnTo>
                  <a:lnTo>
                    <a:pt x="13980" y="3898"/>
                  </a:lnTo>
                  <a:lnTo>
                    <a:pt x="13737" y="3922"/>
                  </a:lnTo>
                  <a:lnTo>
                    <a:pt x="13518" y="3946"/>
                  </a:lnTo>
                  <a:lnTo>
                    <a:pt x="13518" y="3946"/>
                  </a:lnTo>
                  <a:lnTo>
                    <a:pt x="13420" y="3532"/>
                  </a:lnTo>
                  <a:lnTo>
                    <a:pt x="13299" y="3143"/>
                  </a:lnTo>
                  <a:lnTo>
                    <a:pt x="13128" y="2753"/>
                  </a:lnTo>
                  <a:lnTo>
                    <a:pt x="12933" y="2388"/>
                  </a:lnTo>
                  <a:lnTo>
                    <a:pt x="12714" y="2047"/>
                  </a:lnTo>
                  <a:lnTo>
                    <a:pt x="12470" y="1706"/>
                  </a:lnTo>
                  <a:lnTo>
                    <a:pt x="12178" y="1413"/>
                  </a:lnTo>
                  <a:lnTo>
                    <a:pt x="11886" y="1121"/>
                  </a:lnTo>
                  <a:lnTo>
                    <a:pt x="11545" y="878"/>
                  </a:lnTo>
                  <a:lnTo>
                    <a:pt x="11204" y="658"/>
                  </a:lnTo>
                  <a:lnTo>
                    <a:pt x="10839" y="464"/>
                  </a:lnTo>
                  <a:lnTo>
                    <a:pt x="10449" y="293"/>
                  </a:lnTo>
                  <a:lnTo>
                    <a:pt x="10059" y="171"/>
                  </a:lnTo>
                  <a:lnTo>
                    <a:pt x="9645" y="74"/>
                  </a:lnTo>
                  <a:lnTo>
                    <a:pt x="9207" y="25"/>
                  </a:lnTo>
                  <a:lnTo>
                    <a:pt x="8768" y="1"/>
                  </a:lnTo>
                  <a:lnTo>
                    <a:pt x="8768" y="1"/>
                  </a:lnTo>
                  <a:lnTo>
                    <a:pt x="8452" y="1"/>
                  </a:lnTo>
                  <a:lnTo>
                    <a:pt x="8135" y="50"/>
                  </a:lnTo>
                  <a:lnTo>
                    <a:pt x="7819" y="98"/>
                  </a:lnTo>
                  <a:lnTo>
                    <a:pt x="7502" y="171"/>
                  </a:lnTo>
                  <a:lnTo>
                    <a:pt x="7210" y="269"/>
                  </a:lnTo>
                  <a:lnTo>
                    <a:pt x="6918" y="366"/>
                  </a:lnTo>
                  <a:lnTo>
                    <a:pt x="6625" y="512"/>
                  </a:lnTo>
                  <a:lnTo>
                    <a:pt x="6357" y="658"/>
                  </a:lnTo>
                  <a:lnTo>
                    <a:pt x="6089" y="805"/>
                  </a:lnTo>
                  <a:lnTo>
                    <a:pt x="5846" y="999"/>
                  </a:lnTo>
                  <a:lnTo>
                    <a:pt x="5602" y="1170"/>
                  </a:lnTo>
                  <a:lnTo>
                    <a:pt x="5383" y="1389"/>
                  </a:lnTo>
                  <a:lnTo>
                    <a:pt x="5188" y="1608"/>
                  </a:lnTo>
                  <a:lnTo>
                    <a:pt x="4993" y="1852"/>
                  </a:lnTo>
                  <a:lnTo>
                    <a:pt x="4799" y="2095"/>
                  </a:lnTo>
                  <a:lnTo>
                    <a:pt x="4628" y="2363"/>
                  </a:lnTo>
                  <a:lnTo>
                    <a:pt x="4628" y="2363"/>
                  </a:lnTo>
                  <a:lnTo>
                    <a:pt x="4360" y="2266"/>
                  </a:lnTo>
                  <a:lnTo>
                    <a:pt x="4092" y="2217"/>
                  </a:lnTo>
                  <a:lnTo>
                    <a:pt x="3824" y="2193"/>
                  </a:lnTo>
                  <a:lnTo>
                    <a:pt x="3532" y="2168"/>
                  </a:lnTo>
                  <a:lnTo>
                    <a:pt x="3532" y="2168"/>
                  </a:lnTo>
                  <a:lnTo>
                    <a:pt x="3191" y="2193"/>
                  </a:lnTo>
                  <a:lnTo>
                    <a:pt x="2850" y="2242"/>
                  </a:lnTo>
                  <a:lnTo>
                    <a:pt x="2509" y="2339"/>
                  </a:lnTo>
                  <a:lnTo>
                    <a:pt x="2193" y="2436"/>
                  </a:lnTo>
                  <a:lnTo>
                    <a:pt x="1876" y="2582"/>
                  </a:lnTo>
                  <a:lnTo>
                    <a:pt x="1584" y="2753"/>
                  </a:lnTo>
                  <a:lnTo>
                    <a:pt x="1316" y="2948"/>
                  </a:lnTo>
                  <a:lnTo>
                    <a:pt x="1072" y="3167"/>
                  </a:lnTo>
                  <a:lnTo>
                    <a:pt x="853" y="3411"/>
                  </a:lnTo>
                  <a:lnTo>
                    <a:pt x="634" y="3678"/>
                  </a:lnTo>
                  <a:lnTo>
                    <a:pt x="463" y="3971"/>
                  </a:lnTo>
                  <a:lnTo>
                    <a:pt x="317" y="4263"/>
                  </a:lnTo>
                  <a:lnTo>
                    <a:pt x="196" y="4580"/>
                  </a:lnTo>
                  <a:lnTo>
                    <a:pt x="98" y="4896"/>
                  </a:lnTo>
                  <a:lnTo>
                    <a:pt x="25" y="5237"/>
                  </a:lnTo>
                  <a:lnTo>
                    <a:pt x="1" y="560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4" name="Shape 886">
              <a:extLst>
                <a:ext uri="{FF2B5EF4-FFF2-40B4-BE49-F238E27FC236}">
                  <a16:creationId xmlns:a16="http://schemas.microsoft.com/office/drawing/2014/main" id="{76C6D74A-25DE-4437-BDB6-2363AA91734C}"/>
                </a:ext>
              </a:extLst>
            </p:cNvPr>
            <p:cNvSpPr/>
            <p:nvPr/>
          </p:nvSpPr>
          <p:spPr>
            <a:xfrm>
              <a:off x="3471450" y="5001950"/>
              <a:ext cx="17075" cy="114475"/>
            </a:xfrm>
            <a:custGeom>
              <a:avLst/>
              <a:gdLst/>
              <a:ahLst/>
              <a:cxnLst/>
              <a:rect l="0" t="0" r="0" b="0"/>
              <a:pathLst>
                <a:path w="683" h="4579" fill="none" extrusionOk="0">
                  <a:moveTo>
                    <a:pt x="682" y="0"/>
                  </a:moveTo>
                  <a:lnTo>
                    <a:pt x="682" y="0"/>
                  </a:lnTo>
                  <a:lnTo>
                    <a:pt x="658" y="171"/>
                  </a:lnTo>
                  <a:lnTo>
                    <a:pt x="609" y="317"/>
                  </a:lnTo>
                  <a:lnTo>
                    <a:pt x="512" y="439"/>
                  </a:lnTo>
                  <a:lnTo>
                    <a:pt x="414" y="585"/>
                  </a:lnTo>
                  <a:lnTo>
                    <a:pt x="414" y="585"/>
                  </a:lnTo>
                  <a:lnTo>
                    <a:pt x="268" y="731"/>
                  </a:lnTo>
                  <a:lnTo>
                    <a:pt x="146" y="950"/>
                  </a:lnTo>
                  <a:lnTo>
                    <a:pt x="73" y="1072"/>
                  </a:lnTo>
                  <a:lnTo>
                    <a:pt x="49" y="1194"/>
                  </a:lnTo>
                  <a:lnTo>
                    <a:pt x="0" y="1364"/>
                  </a:lnTo>
                  <a:lnTo>
                    <a:pt x="0" y="1535"/>
                  </a:lnTo>
                  <a:lnTo>
                    <a:pt x="0" y="1535"/>
                  </a:lnTo>
                  <a:lnTo>
                    <a:pt x="0" y="1705"/>
                  </a:lnTo>
                  <a:lnTo>
                    <a:pt x="49" y="1851"/>
                  </a:lnTo>
                  <a:lnTo>
                    <a:pt x="73" y="1997"/>
                  </a:lnTo>
                  <a:lnTo>
                    <a:pt x="146" y="2095"/>
                  </a:lnTo>
                  <a:lnTo>
                    <a:pt x="268" y="2314"/>
                  </a:lnTo>
                  <a:lnTo>
                    <a:pt x="414" y="2484"/>
                  </a:lnTo>
                  <a:lnTo>
                    <a:pt x="414" y="2484"/>
                  </a:lnTo>
                  <a:lnTo>
                    <a:pt x="512" y="2606"/>
                  </a:lnTo>
                  <a:lnTo>
                    <a:pt x="609" y="2728"/>
                  </a:lnTo>
                  <a:lnTo>
                    <a:pt x="658" y="2874"/>
                  </a:lnTo>
                  <a:lnTo>
                    <a:pt x="682" y="3045"/>
                  </a:lnTo>
                  <a:lnTo>
                    <a:pt x="682" y="3045"/>
                  </a:lnTo>
                  <a:lnTo>
                    <a:pt x="658" y="3239"/>
                  </a:lnTo>
                  <a:lnTo>
                    <a:pt x="609" y="3385"/>
                  </a:lnTo>
                  <a:lnTo>
                    <a:pt x="512" y="3507"/>
                  </a:lnTo>
                  <a:lnTo>
                    <a:pt x="414" y="3629"/>
                  </a:lnTo>
                  <a:lnTo>
                    <a:pt x="414" y="3629"/>
                  </a:lnTo>
                  <a:lnTo>
                    <a:pt x="268" y="3800"/>
                  </a:lnTo>
                  <a:lnTo>
                    <a:pt x="146" y="3994"/>
                  </a:lnTo>
                  <a:lnTo>
                    <a:pt x="73" y="4116"/>
                  </a:lnTo>
                  <a:lnTo>
                    <a:pt x="49" y="4262"/>
                  </a:lnTo>
                  <a:lnTo>
                    <a:pt x="0" y="4408"/>
                  </a:lnTo>
                  <a:lnTo>
                    <a:pt x="0" y="457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5" name="Shape 887">
              <a:extLst>
                <a:ext uri="{FF2B5EF4-FFF2-40B4-BE49-F238E27FC236}">
                  <a16:creationId xmlns:a16="http://schemas.microsoft.com/office/drawing/2014/main" id="{EC59171D-9933-4EA9-9CFE-D7D8EE3631C0}"/>
                </a:ext>
              </a:extLst>
            </p:cNvPr>
            <p:cNvSpPr/>
            <p:nvPr/>
          </p:nvSpPr>
          <p:spPr>
            <a:xfrm>
              <a:off x="3427600" y="5001950"/>
              <a:ext cx="17075" cy="114475"/>
            </a:xfrm>
            <a:custGeom>
              <a:avLst/>
              <a:gdLst/>
              <a:ahLst/>
              <a:cxnLst/>
              <a:rect l="0" t="0" r="0" b="0"/>
              <a:pathLst>
                <a:path w="683" h="4579" fill="none" extrusionOk="0">
                  <a:moveTo>
                    <a:pt x="683" y="0"/>
                  </a:moveTo>
                  <a:lnTo>
                    <a:pt x="683" y="0"/>
                  </a:lnTo>
                  <a:lnTo>
                    <a:pt x="658" y="171"/>
                  </a:lnTo>
                  <a:lnTo>
                    <a:pt x="609" y="317"/>
                  </a:lnTo>
                  <a:lnTo>
                    <a:pt x="536" y="439"/>
                  </a:lnTo>
                  <a:lnTo>
                    <a:pt x="415" y="585"/>
                  </a:lnTo>
                  <a:lnTo>
                    <a:pt x="415" y="585"/>
                  </a:lnTo>
                  <a:lnTo>
                    <a:pt x="269" y="731"/>
                  </a:lnTo>
                  <a:lnTo>
                    <a:pt x="147" y="950"/>
                  </a:lnTo>
                  <a:lnTo>
                    <a:pt x="98" y="1072"/>
                  </a:lnTo>
                  <a:lnTo>
                    <a:pt x="49" y="1194"/>
                  </a:lnTo>
                  <a:lnTo>
                    <a:pt x="25" y="1364"/>
                  </a:lnTo>
                  <a:lnTo>
                    <a:pt x="1" y="1535"/>
                  </a:lnTo>
                  <a:lnTo>
                    <a:pt x="1" y="1535"/>
                  </a:lnTo>
                  <a:lnTo>
                    <a:pt x="25" y="1705"/>
                  </a:lnTo>
                  <a:lnTo>
                    <a:pt x="49" y="1851"/>
                  </a:lnTo>
                  <a:lnTo>
                    <a:pt x="98" y="1997"/>
                  </a:lnTo>
                  <a:lnTo>
                    <a:pt x="147" y="2095"/>
                  </a:lnTo>
                  <a:lnTo>
                    <a:pt x="269" y="2314"/>
                  </a:lnTo>
                  <a:lnTo>
                    <a:pt x="415" y="2484"/>
                  </a:lnTo>
                  <a:lnTo>
                    <a:pt x="415" y="2484"/>
                  </a:lnTo>
                  <a:lnTo>
                    <a:pt x="536" y="2606"/>
                  </a:lnTo>
                  <a:lnTo>
                    <a:pt x="609" y="2728"/>
                  </a:lnTo>
                  <a:lnTo>
                    <a:pt x="658" y="2874"/>
                  </a:lnTo>
                  <a:lnTo>
                    <a:pt x="683" y="3045"/>
                  </a:lnTo>
                  <a:lnTo>
                    <a:pt x="683" y="3045"/>
                  </a:lnTo>
                  <a:lnTo>
                    <a:pt x="658" y="3239"/>
                  </a:lnTo>
                  <a:lnTo>
                    <a:pt x="609" y="3385"/>
                  </a:lnTo>
                  <a:lnTo>
                    <a:pt x="536" y="3507"/>
                  </a:lnTo>
                  <a:lnTo>
                    <a:pt x="415" y="3629"/>
                  </a:lnTo>
                  <a:lnTo>
                    <a:pt x="415" y="3629"/>
                  </a:lnTo>
                  <a:lnTo>
                    <a:pt x="269" y="3800"/>
                  </a:lnTo>
                  <a:lnTo>
                    <a:pt x="147" y="3994"/>
                  </a:lnTo>
                  <a:lnTo>
                    <a:pt x="98" y="4116"/>
                  </a:lnTo>
                  <a:lnTo>
                    <a:pt x="49" y="4262"/>
                  </a:lnTo>
                  <a:lnTo>
                    <a:pt x="25" y="4408"/>
                  </a:lnTo>
                  <a:lnTo>
                    <a:pt x="1" y="457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6" name="Shape 888">
              <a:extLst>
                <a:ext uri="{FF2B5EF4-FFF2-40B4-BE49-F238E27FC236}">
                  <a16:creationId xmlns:a16="http://schemas.microsoft.com/office/drawing/2014/main" id="{F86B2870-70D8-4D87-93B0-5376B253B22F}"/>
                </a:ext>
              </a:extLst>
            </p:cNvPr>
            <p:cNvSpPr/>
            <p:nvPr/>
          </p:nvSpPr>
          <p:spPr>
            <a:xfrm>
              <a:off x="3515275" y="5001950"/>
              <a:ext cx="16475" cy="114475"/>
            </a:xfrm>
            <a:custGeom>
              <a:avLst/>
              <a:gdLst/>
              <a:ahLst/>
              <a:cxnLst/>
              <a:rect l="0" t="0" r="0" b="0"/>
              <a:pathLst>
                <a:path w="659" h="4579" fill="none" extrusionOk="0">
                  <a:moveTo>
                    <a:pt x="658" y="0"/>
                  </a:moveTo>
                  <a:lnTo>
                    <a:pt x="658" y="0"/>
                  </a:lnTo>
                  <a:lnTo>
                    <a:pt x="658" y="171"/>
                  </a:lnTo>
                  <a:lnTo>
                    <a:pt x="585" y="317"/>
                  </a:lnTo>
                  <a:lnTo>
                    <a:pt x="512" y="439"/>
                  </a:lnTo>
                  <a:lnTo>
                    <a:pt x="390" y="585"/>
                  </a:lnTo>
                  <a:lnTo>
                    <a:pt x="390" y="585"/>
                  </a:lnTo>
                  <a:lnTo>
                    <a:pt x="269" y="731"/>
                  </a:lnTo>
                  <a:lnTo>
                    <a:pt x="122" y="950"/>
                  </a:lnTo>
                  <a:lnTo>
                    <a:pt x="74" y="1072"/>
                  </a:lnTo>
                  <a:lnTo>
                    <a:pt x="25" y="1194"/>
                  </a:lnTo>
                  <a:lnTo>
                    <a:pt x="1" y="1364"/>
                  </a:lnTo>
                  <a:lnTo>
                    <a:pt x="1" y="1535"/>
                  </a:lnTo>
                  <a:lnTo>
                    <a:pt x="1" y="1535"/>
                  </a:lnTo>
                  <a:lnTo>
                    <a:pt x="1" y="1705"/>
                  </a:lnTo>
                  <a:lnTo>
                    <a:pt x="25" y="1851"/>
                  </a:lnTo>
                  <a:lnTo>
                    <a:pt x="74" y="1997"/>
                  </a:lnTo>
                  <a:lnTo>
                    <a:pt x="122" y="2095"/>
                  </a:lnTo>
                  <a:lnTo>
                    <a:pt x="269"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9" y="3800"/>
                  </a:lnTo>
                  <a:lnTo>
                    <a:pt x="122" y="3994"/>
                  </a:lnTo>
                  <a:lnTo>
                    <a:pt x="74" y="4116"/>
                  </a:lnTo>
                  <a:lnTo>
                    <a:pt x="25" y="4262"/>
                  </a:lnTo>
                  <a:lnTo>
                    <a:pt x="1" y="4408"/>
                  </a:lnTo>
                  <a:lnTo>
                    <a:pt x="1" y="457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9" name="Shape 889">
            <a:extLst>
              <a:ext uri="{FF2B5EF4-FFF2-40B4-BE49-F238E27FC236}">
                <a16:creationId xmlns:a16="http://schemas.microsoft.com/office/drawing/2014/main" id="{4278BB6E-71C0-4D55-915E-FBC21BE498C9}"/>
              </a:ext>
            </a:extLst>
          </p:cNvPr>
          <p:cNvGrpSpPr/>
          <p:nvPr/>
        </p:nvGrpSpPr>
        <p:grpSpPr>
          <a:xfrm>
            <a:off x="8165904" y="5541139"/>
            <a:ext cx="424573" cy="505528"/>
            <a:chOff x="3968275" y="4980625"/>
            <a:chExt cx="379975" cy="452425"/>
          </a:xfrm>
        </p:grpSpPr>
        <p:sp>
          <p:nvSpPr>
            <p:cNvPr id="228" name="Shape 890">
              <a:extLst>
                <a:ext uri="{FF2B5EF4-FFF2-40B4-BE49-F238E27FC236}">
                  <a16:creationId xmlns:a16="http://schemas.microsoft.com/office/drawing/2014/main" id="{372B22C7-AA5E-4DF1-B30B-CA135562D5DB}"/>
                </a:ext>
              </a:extLst>
            </p:cNvPr>
            <p:cNvSpPr/>
            <p:nvPr/>
          </p:nvSpPr>
          <p:spPr>
            <a:xfrm>
              <a:off x="4168000" y="4980625"/>
              <a:ext cx="85875" cy="102325"/>
            </a:xfrm>
            <a:custGeom>
              <a:avLst/>
              <a:gdLst/>
              <a:ahLst/>
              <a:cxnLst/>
              <a:rect l="0" t="0" r="0" b="0"/>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9" name="Shape 891">
              <a:extLst>
                <a:ext uri="{FF2B5EF4-FFF2-40B4-BE49-F238E27FC236}">
                  <a16:creationId xmlns:a16="http://schemas.microsoft.com/office/drawing/2014/main" id="{0198E345-CA9D-40C8-82EF-659691DD61F0}"/>
                </a:ext>
              </a:extLst>
            </p:cNvPr>
            <p:cNvSpPr/>
            <p:nvPr/>
          </p:nvSpPr>
          <p:spPr>
            <a:xfrm>
              <a:off x="3968275" y="5043350"/>
              <a:ext cx="379975" cy="389700"/>
            </a:xfrm>
            <a:custGeom>
              <a:avLst/>
              <a:gdLst/>
              <a:ahLst/>
              <a:cxnLst/>
              <a:rect l="0" t="0" r="0" b="0"/>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0" name="Shape 892">
              <a:extLst>
                <a:ext uri="{FF2B5EF4-FFF2-40B4-BE49-F238E27FC236}">
                  <a16:creationId xmlns:a16="http://schemas.microsoft.com/office/drawing/2014/main" id="{87901588-A371-44B0-B0C1-4AD2165BACAA}"/>
                </a:ext>
              </a:extLst>
            </p:cNvPr>
            <p:cNvSpPr/>
            <p:nvPr/>
          </p:nvSpPr>
          <p:spPr>
            <a:xfrm>
              <a:off x="4031000" y="5150500"/>
              <a:ext cx="54200" cy="61525"/>
            </a:xfrm>
            <a:custGeom>
              <a:avLst/>
              <a:gdLst/>
              <a:ahLst/>
              <a:cxnLst/>
              <a:rect l="0" t="0" r="0" b="0"/>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0" name="Shape 893">
            <a:extLst>
              <a:ext uri="{FF2B5EF4-FFF2-40B4-BE49-F238E27FC236}">
                <a16:creationId xmlns:a16="http://schemas.microsoft.com/office/drawing/2014/main" id="{98365F6D-7739-4345-854A-BF5D787F8E6F}"/>
              </a:ext>
            </a:extLst>
          </p:cNvPr>
          <p:cNvGrpSpPr/>
          <p:nvPr/>
        </p:nvGrpSpPr>
        <p:grpSpPr>
          <a:xfrm>
            <a:off x="10366795" y="5654078"/>
            <a:ext cx="537511" cy="292584"/>
            <a:chOff x="5937975" y="5081700"/>
            <a:chExt cx="481050" cy="261850"/>
          </a:xfrm>
        </p:grpSpPr>
        <p:sp>
          <p:nvSpPr>
            <p:cNvPr id="225" name="Shape 894">
              <a:extLst>
                <a:ext uri="{FF2B5EF4-FFF2-40B4-BE49-F238E27FC236}">
                  <a16:creationId xmlns:a16="http://schemas.microsoft.com/office/drawing/2014/main" id="{B7A5DE8D-7630-4086-96B2-B1D783543723}"/>
                </a:ext>
              </a:extLst>
            </p:cNvPr>
            <p:cNvSpPr/>
            <p:nvPr/>
          </p:nvSpPr>
          <p:spPr>
            <a:xfrm>
              <a:off x="6104200" y="5081700"/>
              <a:ext cx="314825" cy="215575"/>
            </a:xfrm>
            <a:custGeom>
              <a:avLst/>
              <a:gdLst/>
              <a:ahLst/>
              <a:cxnLst/>
              <a:rect l="0" t="0" r="0" b="0"/>
              <a:pathLst>
                <a:path w="12593" h="8623" fill="none" extrusionOk="0">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6" name="Shape 895">
              <a:extLst>
                <a:ext uri="{FF2B5EF4-FFF2-40B4-BE49-F238E27FC236}">
                  <a16:creationId xmlns:a16="http://schemas.microsoft.com/office/drawing/2014/main" id="{8BAEC5A4-84C4-4319-BCAC-591C0FDCD7D2}"/>
                </a:ext>
              </a:extLst>
            </p:cNvPr>
            <p:cNvSpPr/>
            <p:nvPr/>
          </p:nvSpPr>
          <p:spPr>
            <a:xfrm>
              <a:off x="5937975" y="5210175"/>
              <a:ext cx="333700" cy="133375"/>
            </a:xfrm>
            <a:custGeom>
              <a:avLst/>
              <a:gdLst/>
              <a:ahLst/>
              <a:cxnLst/>
              <a:rect l="0" t="0" r="0" b="0"/>
              <a:pathLst>
                <a:path w="13348" h="5335" fill="none" extrusionOk="0">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7" name="Shape 896">
              <a:extLst>
                <a:ext uri="{FF2B5EF4-FFF2-40B4-BE49-F238E27FC236}">
                  <a16:creationId xmlns:a16="http://schemas.microsoft.com/office/drawing/2014/main" id="{B847D8D0-EBA4-49EF-8870-279BED7F675F}"/>
                </a:ext>
              </a:extLst>
            </p:cNvPr>
            <p:cNvSpPr/>
            <p:nvPr/>
          </p:nvSpPr>
          <p:spPr>
            <a:xfrm>
              <a:off x="6352025" y="5109100"/>
              <a:ext cx="19500" cy="18900"/>
            </a:xfrm>
            <a:custGeom>
              <a:avLst/>
              <a:gdLst/>
              <a:ahLst/>
              <a:cxnLst/>
              <a:rect l="0" t="0" r="0" b="0"/>
              <a:pathLst>
                <a:path w="780" h="756" extrusionOk="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noFill/>
            <a:ln w="9525" cap="flat"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1" name="Shape 897">
            <a:extLst>
              <a:ext uri="{FF2B5EF4-FFF2-40B4-BE49-F238E27FC236}">
                <a16:creationId xmlns:a16="http://schemas.microsoft.com/office/drawing/2014/main" id="{8D6FBC73-3211-4247-9853-B2C9BBA81279}"/>
              </a:ext>
            </a:extLst>
          </p:cNvPr>
          <p:cNvGrpSpPr/>
          <p:nvPr/>
        </p:nvGrpSpPr>
        <p:grpSpPr>
          <a:xfrm>
            <a:off x="11188651" y="5597623"/>
            <a:ext cx="385772" cy="443596"/>
            <a:chOff x="6673500" y="5031175"/>
            <a:chExt cx="345250" cy="397000"/>
          </a:xfrm>
        </p:grpSpPr>
        <p:sp>
          <p:nvSpPr>
            <p:cNvPr id="220" name="Shape 898">
              <a:extLst>
                <a:ext uri="{FF2B5EF4-FFF2-40B4-BE49-F238E27FC236}">
                  <a16:creationId xmlns:a16="http://schemas.microsoft.com/office/drawing/2014/main" id="{3F14C4EE-F835-4208-B5E4-25FDDB5AA700}"/>
                </a:ext>
              </a:extLst>
            </p:cNvPr>
            <p:cNvSpPr/>
            <p:nvPr/>
          </p:nvSpPr>
          <p:spPr>
            <a:xfrm>
              <a:off x="6731950" y="5031175"/>
              <a:ext cx="105375" cy="147375"/>
            </a:xfrm>
            <a:custGeom>
              <a:avLst/>
              <a:gdLst/>
              <a:ahLst/>
              <a:cxnLst/>
              <a:rect l="0" t="0" r="0" b="0"/>
              <a:pathLst>
                <a:path w="4215" h="5895" fill="none" extrusionOk="0">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1" name="Shape 899">
              <a:extLst>
                <a:ext uri="{FF2B5EF4-FFF2-40B4-BE49-F238E27FC236}">
                  <a16:creationId xmlns:a16="http://schemas.microsoft.com/office/drawing/2014/main" id="{2D76D983-FE7D-4F4F-A3A9-73760A5FE525}"/>
                </a:ext>
              </a:extLst>
            </p:cNvPr>
            <p:cNvSpPr/>
            <p:nvPr/>
          </p:nvSpPr>
          <p:spPr>
            <a:xfrm>
              <a:off x="6673500" y="5146850"/>
              <a:ext cx="84050" cy="116925"/>
            </a:xfrm>
            <a:custGeom>
              <a:avLst/>
              <a:gdLst/>
              <a:ahLst/>
              <a:cxnLst/>
              <a:rect l="0" t="0" r="0" b="0"/>
              <a:pathLst>
                <a:path w="3362" h="4677" fill="none" extrusionOk="0">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2" name="Shape 900">
              <a:extLst>
                <a:ext uri="{FF2B5EF4-FFF2-40B4-BE49-F238E27FC236}">
                  <a16:creationId xmlns:a16="http://schemas.microsoft.com/office/drawing/2014/main" id="{B60BE500-7944-4C10-A19B-DA94B3C2AA78}"/>
                </a:ext>
              </a:extLst>
            </p:cNvPr>
            <p:cNvSpPr/>
            <p:nvPr/>
          </p:nvSpPr>
          <p:spPr>
            <a:xfrm>
              <a:off x="6859225" y="5033600"/>
              <a:ext cx="105350" cy="144950"/>
            </a:xfrm>
            <a:custGeom>
              <a:avLst/>
              <a:gdLst/>
              <a:ahLst/>
              <a:cxnLst/>
              <a:rect l="0" t="0" r="0" b="0"/>
              <a:pathLst>
                <a:path w="4214" h="5798" fill="none" extrusionOk="0">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3" name="Shape 901">
              <a:extLst>
                <a:ext uri="{FF2B5EF4-FFF2-40B4-BE49-F238E27FC236}">
                  <a16:creationId xmlns:a16="http://schemas.microsoft.com/office/drawing/2014/main" id="{5B972575-62C6-4D73-8D21-7554E41F843A}"/>
                </a:ext>
              </a:extLst>
            </p:cNvPr>
            <p:cNvSpPr/>
            <p:nvPr/>
          </p:nvSpPr>
          <p:spPr>
            <a:xfrm>
              <a:off x="6931675" y="5150500"/>
              <a:ext cx="87075" cy="115725"/>
            </a:xfrm>
            <a:custGeom>
              <a:avLst/>
              <a:gdLst/>
              <a:ahLst/>
              <a:cxnLst/>
              <a:rect l="0" t="0" r="0" b="0"/>
              <a:pathLst>
                <a:path w="3483" h="4629" fill="none" extrusionOk="0">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4" name="Shape 902">
              <a:extLst>
                <a:ext uri="{FF2B5EF4-FFF2-40B4-BE49-F238E27FC236}">
                  <a16:creationId xmlns:a16="http://schemas.microsoft.com/office/drawing/2014/main" id="{68BEE29C-0A44-4C95-A604-168265616515}"/>
                </a:ext>
              </a:extLst>
            </p:cNvPr>
            <p:cNvSpPr/>
            <p:nvPr/>
          </p:nvSpPr>
          <p:spPr>
            <a:xfrm>
              <a:off x="6715525" y="5180350"/>
              <a:ext cx="263050" cy="247825"/>
            </a:xfrm>
            <a:custGeom>
              <a:avLst/>
              <a:gdLst/>
              <a:ahLst/>
              <a:cxnLst/>
              <a:rect l="0" t="0" r="0" b="0"/>
              <a:pathLst>
                <a:path w="10522" h="9913" fill="none" extrusionOk="0">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2" name="Shape 903">
            <a:extLst>
              <a:ext uri="{FF2B5EF4-FFF2-40B4-BE49-F238E27FC236}">
                <a16:creationId xmlns:a16="http://schemas.microsoft.com/office/drawing/2014/main" id="{1099EF00-B5B3-44F7-B020-01AEB142BDA4}"/>
              </a:ext>
            </a:extLst>
          </p:cNvPr>
          <p:cNvGrpSpPr/>
          <p:nvPr/>
        </p:nvGrpSpPr>
        <p:grpSpPr>
          <a:xfrm>
            <a:off x="8120343" y="312723"/>
            <a:ext cx="515723" cy="459938"/>
            <a:chOff x="3927500" y="301425"/>
            <a:chExt cx="461550" cy="411625"/>
          </a:xfrm>
        </p:grpSpPr>
        <p:sp>
          <p:nvSpPr>
            <p:cNvPr id="193" name="Shape 904">
              <a:extLst>
                <a:ext uri="{FF2B5EF4-FFF2-40B4-BE49-F238E27FC236}">
                  <a16:creationId xmlns:a16="http://schemas.microsoft.com/office/drawing/2014/main" id="{414ED0AA-5573-48DE-9347-0345D355451F}"/>
                </a:ext>
              </a:extLst>
            </p:cNvPr>
            <p:cNvSpPr/>
            <p:nvPr/>
          </p:nvSpPr>
          <p:spPr>
            <a:xfrm>
              <a:off x="4080925" y="302050"/>
              <a:ext cx="154075" cy="411000"/>
            </a:xfrm>
            <a:custGeom>
              <a:avLst/>
              <a:gdLst/>
              <a:ahLst/>
              <a:cxnLst/>
              <a:rect l="0" t="0" r="0" b="0"/>
              <a:pathLst>
                <a:path w="6163" h="16440" fill="none" extrusionOk="0">
                  <a:moveTo>
                    <a:pt x="6162" y="3118"/>
                  </a:moveTo>
                  <a:lnTo>
                    <a:pt x="0" y="0"/>
                  </a:lnTo>
                  <a:lnTo>
                    <a:pt x="0" y="13322"/>
                  </a:lnTo>
                  <a:lnTo>
                    <a:pt x="6162" y="16440"/>
                  </a:lnTo>
                  <a:lnTo>
                    <a:pt x="6162" y="311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4" name="Shape 905">
              <a:extLst>
                <a:ext uri="{FF2B5EF4-FFF2-40B4-BE49-F238E27FC236}">
                  <a16:creationId xmlns:a16="http://schemas.microsoft.com/office/drawing/2014/main" id="{E4AED6AE-11A0-4DD7-9694-5B84D066EFE3}"/>
                </a:ext>
              </a:extLst>
            </p:cNvPr>
            <p:cNvSpPr/>
            <p:nvPr/>
          </p:nvSpPr>
          <p:spPr>
            <a:xfrm>
              <a:off x="3927500" y="301425"/>
              <a:ext cx="153450" cy="406150"/>
            </a:xfrm>
            <a:custGeom>
              <a:avLst/>
              <a:gdLst/>
              <a:ahLst/>
              <a:cxnLst/>
              <a:rect l="0" t="0" r="0" b="0"/>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5" name="Shape 906">
              <a:extLst>
                <a:ext uri="{FF2B5EF4-FFF2-40B4-BE49-F238E27FC236}">
                  <a16:creationId xmlns:a16="http://schemas.microsoft.com/office/drawing/2014/main" id="{001BC2B9-5E31-4F07-AFF8-13960FC1102E}"/>
                </a:ext>
              </a:extLst>
            </p:cNvPr>
            <p:cNvSpPr/>
            <p:nvPr/>
          </p:nvSpPr>
          <p:spPr>
            <a:xfrm>
              <a:off x="4234975" y="306925"/>
              <a:ext cx="154075" cy="405525"/>
            </a:xfrm>
            <a:custGeom>
              <a:avLst/>
              <a:gdLst/>
              <a:ahLst/>
              <a:cxnLst/>
              <a:rect l="0" t="0" r="0" b="0"/>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6" name="Shape 907">
              <a:extLst>
                <a:ext uri="{FF2B5EF4-FFF2-40B4-BE49-F238E27FC236}">
                  <a16:creationId xmlns:a16="http://schemas.microsoft.com/office/drawing/2014/main" id="{0A42BFAB-D4E2-4A07-80F3-16666D81CF24}"/>
                </a:ext>
              </a:extLst>
            </p:cNvPr>
            <p:cNvSpPr/>
            <p:nvPr/>
          </p:nvSpPr>
          <p:spPr>
            <a:xfrm>
              <a:off x="4295850" y="442075"/>
              <a:ext cx="46300" cy="26225"/>
            </a:xfrm>
            <a:custGeom>
              <a:avLst/>
              <a:gdLst/>
              <a:ahLst/>
              <a:cxnLst/>
              <a:rect l="0" t="0" r="0" b="0"/>
              <a:pathLst>
                <a:path w="1852" h="1049" fill="none" extrusionOk="0">
                  <a:moveTo>
                    <a:pt x="1" y="1"/>
                  </a:moveTo>
                  <a:lnTo>
                    <a:pt x="1852" y="104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7" name="Shape 908">
              <a:extLst>
                <a:ext uri="{FF2B5EF4-FFF2-40B4-BE49-F238E27FC236}">
                  <a16:creationId xmlns:a16="http://schemas.microsoft.com/office/drawing/2014/main" id="{A928F8BF-621D-4978-8B04-5EA80F88C9CC}"/>
                </a:ext>
              </a:extLst>
            </p:cNvPr>
            <p:cNvSpPr/>
            <p:nvPr/>
          </p:nvSpPr>
          <p:spPr>
            <a:xfrm>
              <a:off x="4296475" y="415900"/>
              <a:ext cx="45075" cy="78575"/>
            </a:xfrm>
            <a:custGeom>
              <a:avLst/>
              <a:gdLst/>
              <a:ahLst/>
              <a:cxnLst/>
              <a:rect l="0" t="0" r="0" b="0"/>
              <a:pathLst>
                <a:path w="1803" h="3143" fill="none" extrusionOk="0">
                  <a:moveTo>
                    <a:pt x="1802" y="1"/>
                  </a:moveTo>
                  <a:lnTo>
                    <a:pt x="0" y="314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8" name="Shape 909">
              <a:extLst>
                <a:ext uri="{FF2B5EF4-FFF2-40B4-BE49-F238E27FC236}">
                  <a16:creationId xmlns:a16="http://schemas.microsoft.com/office/drawing/2014/main" id="{7F450B7A-E30D-40FA-9D17-D7429DEC7304}"/>
                </a:ext>
              </a:extLst>
            </p:cNvPr>
            <p:cNvSpPr/>
            <p:nvPr/>
          </p:nvSpPr>
          <p:spPr>
            <a:xfrm>
              <a:off x="3968275" y="590050"/>
              <a:ext cx="25" cy="6100"/>
            </a:xfrm>
            <a:custGeom>
              <a:avLst/>
              <a:gdLst/>
              <a:ahLst/>
              <a:cxnLst/>
              <a:rect l="0" t="0" r="0" b="0"/>
              <a:pathLst>
                <a:path w="1" h="244" fill="none" extrusionOk="0">
                  <a:moveTo>
                    <a:pt x="1" y="244"/>
                  </a:moveTo>
                  <a:lnTo>
                    <a:pt x="1" y="244"/>
                  </a:ln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9" name="Shape 910">
              <a:extLst>
                <a:ext uri="{FF2B5EF4-FFF2-40B4-BE49-F238E27FC236}">
                  <a16:creationId xmlns:a16="http://schemas.microsoft.com/office/drawing/2014/main" id="{CB9894E7-34AA-47C0-9587-F0E1ECFA08E3}"/>
                </a:ext>
              </a:extLst>
            </p:cNvPr>
            <p:cNvSpPr/>
            <p:nvPr/>
          </p:nvSpPr>
          <p:spPr>
            <a:xfrm>
              <a:off x="3970725" y="558375"/>
              <a:ext cx="1850" cy="12200"/>
            </a:xfrm>
            <a:custGeom>
              <a:avLst/>
              <a:gdLst/>
              <a:ahLst/>
              <a:cxnLst/>
              <a:rect l="0" t="0" r="0" b="0"/>
              <a:pathLst>
                <a:path w="74" h="488" fill="none" extrusionOk="0">
                  <a:moveTo>
                    <a:pt x="0" y="488"/>
                  </a:moveTo>
                  <a:lnTo>
                    <a:pt x="7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0" name="Shape 911">
              <a:extLst>
                <a:ext uri="{FF2B5EF4-FFF2-40B4-BE49-F238E27FC236}">
                  <a16:creationId xmlns:a16="http://schemas.microsoft.com/office/drawing/2014/main" id="{17D3E182-742B-42D8-8649-7EB9A677FA55}"/>
                </a:ext>
              </a:extLst>
            </p:cNvPr>
            <p:cNvSpPr/>
            <p:nvPr/>
          </p:nvSpPr>
          <p:spPr>
            <a:xfrm>
              <a:off x="3976200" y="527325"/>
              <a:ext cx="3675" cy="12200"/>
            </a:xfrm>
            <a:custGeom>
              <a:avLst/>
              <a:gdLst/>
              <a:ahLst/>
              <a:cxnLst/>
              <a:rect l="0" t="0" r="0" b="0"/>
              <a:pathLst>
                <a:path w="147" h="488" fill="none" extrusionOk="0">
                  <a:moveTo>
                    <a:pt x="0" y="488"/>
                  </a:moveTo>
                  <a:lnTo>
                    <a:pt x="98" y="147"/>
                  </a:lnTo>
                  <a:lnTo>
                    <a:pt x="147"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1" name="Shape 912">
              <a:extLst>
                <a:ext uri="{FF2B5EF4-FFF2-40B4-BE49-F238E27FC236}">
                  <a16:creationId xmlns:a16="http://schemas.microsoft.com/office/drawing/2014/main" id="{6F30FF28-072E-4FDE-A7B0-3F3AB498003F}"/>
                </a:ext>
              </a:extLst>
            </p:cNvPr>
            <p:cNvSpPr/>
            <p:nvPr/>
          </p:nvSpPr>
          <p:spPr>
            <a:xfrm>
              <a:off x="3985950" y="498100"/>
              <a:ext cx="4875" cy="10975"/>
            </a:xfrm>
            <a:custGeom>
              <a:avLst/>
              <a:gdLst/>
              <a:ahLst/>
              <a:cxnLst/>
              <a:rect l="0" t="0" r="0" b="0"/>
              <a:pathLst>
                <a:path w="195" h="439" fill="none" extrusionOk="0">
                  <a:moveTo>
                    <a:pt x="0" y="439"/>
                  </a:moveTo>
                  <a:lnTo>
                    <a:pt x="195" y="25"/>
                  </a:lnTo>
                  <a:lnTo>
                    <a:pt x="195"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2" name="Shape 913">
              <a:extLst>
                <a:ext uri="{FF2B5EF4-FFF2-40B4-BE49-F238E27FC236}">
                  <a16:creationId xmlns:a16="http://schemas.microsoft.com/office/drawing/2014/main" id="{53149E2C-42B3-4462-8D8E-9DF05DBDF728}"/>
                </a:ext>
              </a:extLst>
            </p:cNvPr>
            <p:cNvSpPr/>
            <p:nvPr/>
          </p:nvSpPr>
          <p:spPr>
            <a:xfrm>
              <a:off x="4000550" y="471300"/>
              <a:ext cx="7325" cy="9775"/>
            </a:xfrm>
            <a:custGeom>
              <a:avLst/>
              <a:gdLst/>
              <a:ahLst/>
              <a:cxnLst/>
              <a:rect l="0" t="0" r="0" b="0"/>
              <a:pathLst>
                <a:path w="293" h="391" fill="none" extrusionOk="0">
                  <a:moveTo>
                    <a:pt x="1" y="391"/>
                  </a:moveTo>
                  <a:lnTo>
                    <a:pt x="74" y="269"/>
                  </a:lnTo>
                  <a:lnTo>
                    <a:pt x="29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3" name="Shape 914">
              <a:extLst>
                <a:ext uri="{FF2B5EF4-FFF2-40B4-BE49-F238E27FC236}">
                  <a16:creationId xmlns:a16="http://schemas.microsoft.com/office/drawing/2014/main" id="{28962DCA-DCE0-4F93-BFDE-F1634B4E9D6C}"/>
                </a:ext>
              </a:extLst>
            </p:cNvPr>
            <p:cNvSpPr/>
            <p:nvPr/>
          </p:nvSpPr>
          <p:spPr>
            <a:xfrm>
              <a:off x="4021250" y="450600"/>
              <a:ext cx="10375" cy="6725"/>
            </a:xfrm>
            <a:custGeom>
              <a:avLst/>
              <a:gdLst/>
              <a:ahLst/>
              <a:cxnLst/>
              <a:rect l="0" t="0" r="0" b="0"/>
              <a:pathLst>
                <a:path w="415" h="269" fill="none" extrusionOk="0">
                  <a:moveTo>
                    <a:pt x="1" y="269"/>
                  </a:moveTo>
                  <a:lnTo>
                    <a:pt x="25" y="244"/>
                  </a:lnTo>
                  <a:lnTo>
                    <a:pt x="220" y="123"/>
                  </a:lnTo>
                  <a:lnTo>
                    <a:pt x="415"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4" name="Shape 915">
              <a:extLst>
                <a:ext uri="{FF2B5EF4-FFF2-40B4-BE49-F238E27FC236}">
                  <a16:creationId xmlns:a16="http://schemas.microsoft.com/office/drawing/2014/main" id="{082A5E9B-8AC4-4855-A087-DC3161FF016E}"/>
                </a:ext>
              </a:extLst>
            </p:cNvPr>
            <p:cNvSpPr/>
            <p:nvPr/>
          </p:nvSpPr>
          <p:spPr>
            <a:xfrm>
              <a:off x="4049250" y="440250"/>
              <a:ext cx="11600" cy="2475"/>
            </a:xfrm>
            <a:custGeom>
              <a:avLst/>
              <a:gdLst/>
              <a:ahLst/>
              <a:cxnLst/>
              <a:rect l="0" t="0" r="0" b="0"/>
              <a:pathLst>
                <a:path w="464" h="99" fill="none" extrusionOk="0">
                  <a:moveTo>
                    <a:pt x="1" y="98"/>
                  </a:moveTo>
                  <a:lnTo>
                    <a:pt x="220" y="50"/>
                  </a:lnTo>
                  <a:lnTo>
                    <a:pt x="464" y="1"/>
                  </a:lnTo>
                  <a:lnTo>
                    <a:pt x="464"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5" name="Shape 916">
              <a:extLst>
                <a:ext uri="{FF2B5EF4-FFF2-40B4-BE49-F238E27FC236}">
                  <a16:creationId xmlns:a16="http://schemas.microsoft.com/office/drawing/2014/main" id="{D5D7E445-69AB-4A5A-9945-FFE63C94A067}"/>
                </a:ext>
              </a:extLst>
            </p:cNvPr>
            <p:cNvSpPr/>
            <p:nvPr/>
          </p:nvSpPr>
          <p:spPr>
            <a:xfrm>
              <a:off x="4080325" y="439650"/>
              <a:ext cx="12200" cy="1850"/>
            </a:xfrm>
            <a:custGeom>
              <a:avLst/>
              <a:gdLst/>
              <a:ahLst/>
              <a:cxnLst/>
              <a:rect l="0" t="0" r="0" b="0"/>
              <a:pathLst>
                <a:path w="488" h="74" fill="none" extrusionOk="0">
                  <a:moveTo>
                    <a:pt x="0" y="0"/>
                  </a:moveTo>
                  <a:lnTo>
                    <a:pt x="146" y="0"/>
                  </a:lnTo>
                  <a:lnTo>
                    <a:pt x="463" y="74"/>
                  </a:lnTo>
                  <a:lnTo>
                    <a:pt x="487" y="7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6" name="Shape 917">
              <a:extLst>
                <a:ext uri="{FF2B5EF4-FFF2-40B4-BE49-F238E27FC236}">
                  <a16:creationId xmlns:a16="http://schemas.microsoft.com/office/drawing/2014/main" id="{3DA4A0D9-97FA-4032-BEEB-2A96E47C6A19}"/>
                </a:ext>
              </a:extLst>
            </p:cNvPr>
            <p:cNvSpPr/>
            <p:nvPr/>
          </p:nvSpPr>
          <p:spPr>
            <a:xfrm>
              <a:off x="4110150" y="450000"/>
              <a:ext cx="9150" cy="7950"/>
            </a:xfrm>
            <a:custGeom>
              <a:avLst/>
              <a:gdLst/>
              <a:ahLst/>
              <a:cxnLst/>
              <a:rect l="0" t="0" r="0" b="0"/>
              <a:pathLst>
                <a:path w="366" h="318" fill="none" extrusionOk="0">
                  <a:moveTo>
                    <a:pt x="0" y="1"/>
                  </a:moveTo>
                  <a:lnTo>
                    <a:pt x="98" y="74"/>
                  </a:lnTo>
                  <a:lnTo>
                    <a:pt x="317" y="268"/>
                  </a:lnTo>
                  <a:lnTo>
                    <a:pt x="366" y="31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7" name="Shape 918">
              <a:extLst>
                <a:ext uri="{FF2B5EF4-FFF2-40B4-BE49-F238E27FC236}">
                  <a16:creationId xmlns:a16="http://schemas.microsoft.com/office/drawing/2014/main" id="{3CDD5ECA-5A23-4332-B0BE-191FA2A6F2EC}"/>
                </a:ext>
              </a:extLst>
            </p:cNvPr>
            <p:cNvSpPr/>
            <p:nvPr/>
          </p:nvSpPr>
          <p:spPr>
            <a:xfrm>
              <a:off x="4130250" y="473750"/>
              <a:ext cx="4900" cy="10975"/>
            </a:xfrm>
            <a:custGeom>
              <a:avLst/>
              <a:gdLst/>
              <a:ahLst/>
              <a:cxnLst/>
              <a:rect l="0" t="0" r="0" b="0"/>
              <a:pathLst>
                <a:path w="196" h="439" fill="none" extrusionOk="0">
                  <a:moveTo>
                    <a:pt x="0" y="0"/>
                  </a:moveTo>
                  <a:lnTo>
                    <a:pt x="25" y="73"/>
                  </a:lnTo>
                  <a:lnTo>
                    <a:pt x="171" y="366"/>
                  </a:lnTo>
                  <a:lnTo>
                    <a:pt x="195" y="43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8" name="Shape 919">
              <a:extLst>
                <a:ext uri="{FF2B5EF4-FFF2-40B4-BE49-F238E27FC236}">
                  <a16:creationId xmlns:a16="http://schemas.microsoft.com/office/drawing/2014/main" id="{624B3077-2901-42C2-B465-468396F27D77}"/>
                </a:ext>
              </a:extLst>
            </p:cNvPr>
            <p:cNvSpPr/>
            <p:nvPr/>
          </p:nvSpPr>
          <p:spPr>
            <a:xfrm>
              <a:off x="4141800" y="502975"/>
              <a:ext cx="3700" cy="11600"/>
            </a:xfrm>
            <a:custGeom>
              <a:avLst/>
              <a:gdLst/>
              <a:ahLst/>
              <a:cxnLst/>
              <a:rect l="0" t="0" r="0" b="0"/>
              <a:pathLst>
                <a:path w="148" h="464" fill="none" extrusionOk="0">
                  <a:moveTo>
                    <a:pt x="1" y="0"/>
                  </a:moveTo>
                  <a:lnTo>
                    <a:pt x="147" y="46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9" name="Shape 920">
              <a:extLst>
                <a:ext uri="{FF2B5EF4-FFF2-40B4-BE49-F238E27FC236}">
                  <a16:creationId xmlns:a16="http://schemas.microsoft.com/office/drawing/2014/main" id="{3DB16516-9D6A-48FD-A0C8-0DA6D8174F79}"/>
                </a:ext>
              </a:extLst>
            </p:cNvPr>
            <p:cNvSpPr/>
            <p:nvPr/>
          </p:nvSpPr>
          <p:spPr>
            <a:xfrm>
              <a:off x="4150950" y="533425"/>
              <a:ext cx="3675" cy="11575"/>
            </a:xfrm>
            <a:custGeom>
              <a:avLst/>
              <a:gdLst/>
              <a:ahLst/>
              <a:cxnLst/>
              <a:rect l="0" t="0" r="0" b="0"/>
              <a:pathLst>
                <a:path w="147" h="463" fill="none" extrusionOk="0">
                  <a:moveTo>
                    <a:pt x="0" y="0"/>
                  </a:moveTo>
                  <a:lnTo>
                    <a:pt x="146" y="46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0" name="Shape 921">
              <a:extLst>
                <a:ext uri="{FF2B5EF4-FFF2-40B4-BE49-F238E27FC236}">
                  <a16:creationId xmlns:a16="http://schemas.microsoft.com/office/drawing/2014/main" id="{5A903508-E9CC-4C5C-8C1F-9B0001F0D2A1}"/>
                </a:ext>
              </a:extLst>
            </p:cNvPr>
            <p:cNvSpPr/>
            <p:nvPr/>
          </p:nvSpPr>
          <p:spPr>
            <a:xfrm>
              <a:off x="4160675" y="563850"/>
              <a:ext cx="4900" cy="11000"/>
            </a:xfrm>
            <a:custGeom>
              <a:avLst/>
              <a:gdLst/>
              <a:ahLst/>
              <a:cxnLst/>
              <a:rect l="0" t="0" r="0" b="0"/>
              <a:pathLst>
                <a:path w="196" h="440" fill="none" extrusionOk="0">
                  <a:moveTo>
                    <a:pt x="1" y="1"/>
                  </a:moveTo>
                  <a:lnTo>
                    <a:pt x="50" y="123"/>
                  </a:lnTo>
                  <a:lnTo>
                    <a:pt x="196" y="415"/>
                  </a:lnTo>
                  <a:lnTo>
                    <a:pt x="196" y="43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1" name="Shape 922">
              <a:extLst>
                <a:ext uri="{FF2B5EF4-FFF2-40B4-BE49-F238E27FC236}">
                  <a16:creationId xmlns:a16="http://schemas.microsoft.com/office/drawing/2014/main" id="{8C36F40B-F541-499B-95FE-89EB2A68DBED}"/>
                </a:ext>
              </a:extLst>
            </p:cNvPr>
            <p:cNvSpPr/>
            <p:nvPr/>
          </p:nvSpPr>
          <p:spPr>
            <a:xfrm>
              <a:off x="4175300" y="591875"/>
              <a:ext cx="7325" cy="9150"/>
            </a:xfrm>
            <a:custGeom>
              <a:avLst/>
              <a:gdLst/>
              <a:ahLst/>
              <a:cxnLst/>
              <a:rect l="0" t="0" r="0" b="0"/>
              <a:pathLst>
                <a:path w="293" h="366" fill="none" extrusionOk="0">
                  <a:moveTo>
                    <a:pt x="0" y="0"/>
                  </a:moveTo>
                  <a:lnTo>
                    <a:pt x="98" y="146"/>
                  </a:lnTo>
                  <a:lnTo>
                    <a:pt x="293" y="36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2" name="Shape 923">
              <a:extLst>
                <a:ext uri="{FF2B5EF4-FFF2-40B4-BE49-F238E27FC236}">
                  <a16:creationId xmlns:a16="http://schemas.microsoft.com/office/drawing/2014/main" id="{BA936143-5400-41CC-9A46-4406B8F6A02D}"/>
                </a:ext>
              </a:extLst>
            </p:cNvPr>
            <p:cNvSpPr/>
            <p:nvPr/>
          </p:nvSpPr>
          <p:spPr>
            <a:xfrm>
              <a:off x="4198425" y="613175"/>
              <a:ext cx="11000" cy="4900"/>
            </a:xfrm>
            <a:custGeom>
              <a:avLst/>
              <a:gdLst/>
              <a:ahLst/>
              <a:cxnLst/>
              <a:rect l="0" t="0" r="0" b="0"/>
              <a:pathLst>
                <a:path w="440" h="196" fill="none" extrusionOk="0">
                  <a:moveTo>
                    <a:pt x="1" y="1"/>
                  </a:moveTo>
                  <a:lnTo>
                    <a:pt x="171" y="98"/>
                  </a:lnTo>
                  <a:lnTo>
                    <a:pt x="439" y="195"/>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3" name="Shape 924">
              <a:extLst>
                <a:ext uri="{FF2B5EF4-FFF2-40B4-BE49-F238E27FC236}">
                  <a16:creationId xmlns:a16="http://schemas.microsoft.com/office/drawing/2014/main" id="{EEDC4214-2714-4D1F-A184-62540DEC8A8E}"/>
                </a:ext>
              </a:extLst>
            </p:cNvPr>
            <p:cNvSpPr/>
            <p:nvPr/>
          </p:nvSpPr>
          <p:spPr>
            <a:xfrm>
              <a:off x="4228275" y="621100"/>
              <a:ext cx="12200" cy="625"/>
            </a:xfrm>
            <a:custGeom>
              <a:avLst/>
              <a:gdLst/>
              <a:ahLst/>
              <a:cxnLst/>
              <a:rect l="0" t="0" r="0" b="0"/>
              <a:pathLst>
                <a:path w="488" h="25" fill="none" extrusionOk="0">
                  <a:moveTo>
                    <a:pt x="0" y="0"/>
                  </a:moveTo>
                  <a:lnTo>
                    <a:pt x="49" y="25"/>
                  </a:lnTo>
                  <a:lnTo>
                    <a:pt x="487" y="0"/>
                  </a:lnTo>
                  <a:lnTo>
                    <a:pt x="487"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4" name="Shape 925">
              <a:extLst>
                <a:ext uri="{FF2B5EF4-FFF2-40B4-BE49-F238E27FC236}">
                  <a16:creationId xmlns:a16="http://schemas.microsoft.com/office/drawing/2014/main" id="{4F6E672D-AD57-4B6A-B5BE-073EDF2F3655}"/>
                </a:ext>
              </a:extLst>
            </p:cNvPr>
            <p:cNvSpPr/>
            <p:nvPr/>
          </p:nvSpPr>
          <p:spPr>
            <a:xfrm>
              <a:off x="4259925" y="616225"/>
              <a:ext cx="11600" cy="3075"/>
            </a:xfrm>
            <a:custGeom>
              <a:avLst/>
              <a:gdLst/>
              <a:ahLst/>
              <a:cxnLst/>
              <a:rect l="0" t="0" r="0" b="0"/>
              <a:pathLst>
                <a:path w="464" h="123" fill="none" extrusionOk="0">
                  <a:moveTo>
                    <a:pt x="1" y="122"/>
                  </a:moveTo>
                  <a:lnTo>
                    <a:pt x="196" y="73"/>
                  </a:lnTo>
                  <a:lnTo>
                    <a:pt x="464" y="0"/>
                  </a:lnTo>
                  <a:lnTo>
                    <a:pt x="46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5" name="Shape 926">
              <a:extLst>
                <a:ext uri="{FF2B5EF4-FFF2-40B4-BE49-F238E27FC236}">
                  <a16:creationId xmlns:a16="http://schemas.microsoft.com/office/drawing/2014/main" id="{50893CCB-F8F8-4781-8D75-FC8BA4329C27}"/>
                </a:ext>
              </a:extLst>
            </p:cNvPr>
            <p:cNvSpPr/>
            <p:nvPr/>
          </p:nvSpPr>
          <p:spPr>
            <a:xfrm>
              <a:off x="4289775" y="602225"/>
              <a:ext cx="10375" cy="6725"/>
            </a:xfrm>
            <a:custGeom>
              <a:avLst/>
              <a:gdLst/>
              <a:ahLst/>
              <a:cxnLst/>
              <a:rect l="0" t="0" r="0" b="0"/>
              <a:pathLst>
                <a:path w="415" h="269" fill="none" extrusionOk="0">
                  <a:moveTo>
                    <a:pt x="0" y="268"/>
                  </a:moveTo>
                  <a:lnTo>
                    <a:pt x="195" y="146"/>
                  </a:lnTo>
                  <a:lnTo>
                    <a:pt x="390" y="0"/>
                  </a:lnTo>
                  <a:lnTo>
                    <a:pt x="41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6" name="Shape 927">
              <a:extLst>
                <a:ext uri="{FF2B5EF4-FFF2-40B4-BE49-F238E27FC236}">
                  <a16:creationId xmlns:a16="http://schemas.microsoft.com/office/drawing/2014/main" id="{216B8395-1690-4E2C-BE2D-7EB62C13A2FA}"/>
                </a:ext>
              </a:extLst>
            </p:cNvPr>
            <p:cNvSpPr/>
            <p:nvPr/>
          </p:nvSpPr>
          <p:spPr>
            <a:xfrm>
              <a:off x="4313525" y="577875"/>
              <a:ext cx="6100" cy="10375"/>
            </a:xfrm>
            <a:custGeom>
              <a:avLst/>
              <a:gdLst/>
              <a:ahLst/>
              <a:cxnLst/>
              <a:rect l="0" t="0" r="0" b="0"/>
              <a:pathLst>
                <a:path w="244" h="415" fill="none" extrusionOk="0">
                  <a:moveTo>
                    <a:pt x="0" y="414"/>
                  </a:moveTo>
                  <a:lnTo>
                    <a:pt x="24" y="365"/>
                  </a:lnTo>
                  <a:lnTo>
                    <a:pt x="146" y="195"/>
                  </a:lnTo>
                  <a:lnTo>
                    <a:pt x="24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7" name="Shape 928">
              <a:extLst>
                <a:ext uri="{FF2B5EF4-FFF2-40B4-BE49-F238E27FC236}">
                  <a16:creationId xmlns:a16="http://schemas.microsoft.com/office/drawing/2014/main" id="{AE9E2E68-E0B8-4273-A29E-1585DDF1ADC4}"/>
                </a:ext>
              </a:extLst>
            </p:cNvPr>
            <p:cNvSpPr/>
            <p:nvPr/>
          </p:nvSpPr>
          <p:spPr>
            <a:xfrm>
              <a:off x="4326300" y="547425"/>
              <a:ext cx="2450" cy="12200"/>
            </a:xfrm>
            <a:custGeom>
              <a:avLst/>
              <a:gdLst/>
              <a:ahLst/>
              <a:cxnLst/>
              <a:rect l="0" t="0" r="0" b="0"/>
              <a:pathLst>
                <a:path w="98" h="488" fill="none" extrusionOk="0">
                  <a:moveTo>
                    <a:pt x="0" y="487"/>
                  </a:moveTo>
                  <a:lnTo>
                    <a:pt x="49" y="293"/>
                  </a:lnTo>
                  <a:lnTo>
                    <a:pt x="9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8" name="Shape 929">
              <a:extLst>
                <a:ext uri="{FF2B5EF4-FFF2-40B4-BE49-F238E27FC236}">
                  <a16:creationId xmlns:a16="http://schemas.microsoft.com/office/drawing/2014/main" id="{9F09CB88-CDCB-4752-AAF9-300AC2B184B8}"/>
                </a:ext>
              </a:extLst>
            </p:cNvPr>
            <p:cNvSpPr/>
            <p:nvPr/>
          </p:nvSpPr>
          <p:spPr>
            <a:xfrm>
              <a:off x="4329350" y="515750"/>
              <a:ext cx="625" cy="12200"/>
            </a:xfrm>
            <a:custGeom>
              <a:avLst/>
              <a:gdLst/>
              <a:ahLst/>
              <a:cxnLst/>
              <a:rect l="0" t="0" r="0" b="0"/>
              <a:pathLst>
                <a:path w="25" h="488" fill="none" extrusionOk="0">
                  <a:moveTo>
                    <a:pt x="25" y="488"/>
                  </a:moveTo>
                  <a:lnTo>
                    <a:pt x="25" y="464"/>
                  </a:lnTo>
                  <a:lnTo>
                    <a:pt x="25" y="123"/>
                  </a:ln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9" name="Shape 930">
              <a:extLst>
                <a:ext uri="{FF2B5EF4-FFF2-40B4-BE49-F238E27FC236}">
                  <a16:creationId xmlns:a16="http://schemas.microsoft.com/office/drawing/2014/main" id="{53E4D1BD-A787-4895-BEA4-67EBB8428FB6}"/>
                </a:ext>
              </a:extLst>
            </p:cNvPr>
            <p:cNvSpPr/>
            <p:nvPr/>
          </p:nvSpPr>
          <p:spPr>
            <a:xfrm>
              <a:off x="4325075" y="488975"/>
              <a:ext cx="1250" cy="6100"/>
            </a:xfrm>
            <a:custGeom>
              <a:avLst/>
              <a:gdLst/>
              <a:ahLst/>
              <a:cxnLst/>
              <a:rect l="0" t="0" r="0" b="0"/>
              <a:pathLst>
                <a:path w="50" h="244" fill="none" extrusionOk="0">
                  <a:moveTo>
                    <a:pt x="49" y="244"/>
                  </a:moveTo>
                  <a:lnTo>
                    <a:pt x="49" y="244"/>
                  </a:ln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3" name="Shape 931">
            <a:extLst>
              <a:ext uri="{FF2B5EF4-FFF2-40B4-BE49-F238E27FC236}">
                <a16:creationId xmlns:a16="http://schemas.microsoft.com/office/drawing/2014/main" id="{206F3506-3294-4328-B21B-2C0F6DA1EDD5}"/>
              </a:ext>
            </a:extLst>
          </p:cNvPr>
          <p:cNvGrpSpPr/>
          <p:nvPr/>
        </p:nvGrpSpPr>
        <p:grpSpPr>
          <a:xfrm>
            <a:off x="11161443" y="321579"/>
            <a:ext cx="442256" cy="442256"/>
            <a:chOff x="6649150" y="309350"/>
            <a:chExt cx="395800" cy="395800"/>
          </a:xfrm>
        </p:grpSpPr>
        <p:sp>
          <p:nvSpPr>
            <p:cNvPr id="170" name="Shape 932">
              <a:extLst>
                <a:ext uri="{FF2B5EF4-FFF2-40B4-BE49-F238E27FC236}">
                  <a16:creationId xmlns:a16="http://schemas.microsoft.com/office/drawing/2014/main" id="{B3DF1762-FD08-43E5-9784-95595A608121}"/>
                </a:ext>
              </a:extLst>
            </p:cNvPr>
            <p:cNvSpPr/>
            <p:nvPr/>
          </p:nvSpPr>
          <p:spPr>
            <a:xfrm>
              <a:off x="6649150" y="309350"/>
              <a:ext cx="395800" cy="395800"/>
            </a:xfrm>
            <a:custGeom>
              <a:avLst/>
              <a:gdLst/>
              <a:ahLst/>
              <a:cxnLst/>
              <a:rect l="0" t="0" r="0" b="0"/>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1" name="Shape 933">
              <a:extLst>
                <a:ext uri="{FF2B5EF4-FFF2-40B4-BE49-F238E27FC236}">
                  <a16:creationId xmlns:a16="http://schemas.microsoft.com/office/drawing/2014/main" id="{242131C8-9719-496C-B5C7-5CE5130974D7}"/>
                </a:ext>
              </a:extLst>
            </p:cNvPr>
            <p:cNvSpPr/>
            <p:nvPr/>
          </p:nvSpPr>
          <p:spPr>
            <a:xfrm>
              <a:off x="6673500" y="333700"/>
              <a:ext cx="347100" cy="347100"/>
            </a:xfrm>
            <a:custGeom>
              <a:avLst/>
              <a:gdLst/>
              <a:ahLst/>
              <a:cxnLst/>
              <a:rect l="0" t="0" r="0" b="0"/>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2" name="Shape 934">
              <a:extLst>
                <a:ext uri="{FF2B5EF4-FFF2-40B4-BE49-F238E27FC236}">
                  <a16:creationId xmlns:a16="http://schemas.microsoft.com/office/drawing/2014/main" id="{BD7ED2A0-DE61-4099-AA47-06F999071E50}"/>
                </a:ext>
              </a:extLst>
            </p:cNvPr>
            <p:cNvSpPr/>
            <p:nvPr/>
          </p:nvSpPr>
          <p:spPr>
            <a:xfrm>
              <a:off x="6848850" y="397625"/>
              <a:ext cx="54825" cy="169300"/>
            </a:xfrm>
            <a:custGeom>
              <a:avLst/>
              <a:gdLst/>
              <a:ahLst/>
              <a:cxnLst/>
              <a:rect l="0" t="0" r="0" b="0"/>
              <a:pathLst>
                <a:path w="2193" h="6772" fill="none" extrusionOk="0">
                  <a:moveTo>
                    <a:pt x="1" y="1"/>
                  </a:moveTo>
                  <a:lnTo>
                    <a:pt x="1" y="4580"/>
                  </a:lnTo>
                  <a:lnTo>
                    <a:pt x="2193" y="677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3" name="Shape 935">
              <a:extLst>
                <a:ext uri="{FF2B5EF4-FFF2-40B4-BE49-F238E27FC236}">
                  <a16:creationId xmlns:a16="http://schemas.microsoft.com/office/drawing/2014/main" id="{2F3CE6A8-67FF-4FA0-B226-B8BBFBBBED37}"/>
                </a:ext>
              </a:extLst>
            </p:cNvPr>
            <p:cNvSpPr/>
            <p:nvPr/>
          </p:nvSpPr>
          <p:spPr>
            <a:xfrm>
              <a:off x="6847025" y="333700"/>
              <a:ext cx="25" cy="29250"/>
            </a:xfrm>
            <a:custGeom>
              <a:avLst/>
              <a:gdLst/>
              <a:ahLst/>
              <a:cxnLst/>
              <a:rect l="0" t="0" r="0" b="0"/>
              <a:pathLst>
                <a:path w="1" h="1170" fill="none" extrusionOk="0">
                  <a:moveTo>
                    <a:pt x="1" y="1170"/>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4" name="Shape 936">
              <a:extLst>
                <a:ext uri="{FF2B5EF4-FFF2-40B4-BE49-F238E27FC236}">
                  <a16:creationId xmlns:a16="http://schemas.microsoft.com/office/drawing/2014/main" id="{F2AA6B5A-8DC6-4C5F-B00F-1854C8BEBB61}"/>
                </a:ext>
              </a:extLst>
            </p:cNvPr>
            <p:cNvSpPr/>
            <p:nvPr/>
          </p:nvSpPr>
          <p:spPr>
            <a:xfrm>
              <a:off x="6760575" y="356850"/>
              <a:ext cx="25" cy="25"/>
            </a:xfrm>
            <a:custGeom>
              <a:avLst/>
              <a:gdLst/>
              <a:ahLst/>
              <a:cxnLst/>
              <a:rect l="0" t="0" r="0" b="0"/>
              <a:pathLst>
                <a:path w="1" h="1" fill="none" extrusionOk="0">
                  <a:moveTo>
                    <a:pt x="1" y="0"/>
                  </a:move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5" name="Shape 937">
              <a:extLst>
                <a:ext uri="{FF2B5EF4-FFF2-40B4-BE49-F238E27FC236}">
                  <a16:creationId xmlns:a16="http://schemas.microsoft.com/office/drawing/2014/main" id="{493CA9A6-E141-42D7-A9C9-25AD2C7D8EC4}"/>
                </a:ext>
              </a:extLst>
            </p:cNvPr>
            <p:cNvSpPr/>
            <p:nvPr/>
          </p:nvSpPr>
          <p:spPr>
            <a:xfrm>
              <a:off x="6760575" y="356850"/>
              <a:ext cx="14025" cy="24975"/>
            </a:xfrm>
            <a:custGeom>
              <a:avLst/>
              <a:gdLst/>
              <a:ahLst/>
              <a:cxnLst/>
              <a:rect l="0" t="0" r="0" b="0"/>
              <a:pathLst>
                <a:path w="561" h="999" fill="none" extrusionOk="0">
                  <a:moveTo>
                    <a:pt x="1" y="0"/>
                  </a:moveTo>
                  <a:lnTo>
                    <a:pt x="561" y="99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6" name="Shape 938">
              <a:extLst>
                <a:ext uri="{FF2B5EF4-FFF2-40B4-BE49-F238E27FC236}">
                  <a16:creationId xmlns:a16="http://schemas.microsoft.com/office/drawing/2014/main" id="{7DC18D13-0BC0-479A-B273-E904B11996B3}"/>
                </a:ext>
              </a:extLst>
            </p:cNvPr>
            <p:cNvSpPr/>
            <p:nvPr/>
          </p:nvSpPr>
          <p:spPr>
            <a:xfrm>
              <a:off x="6696650" y="420775"/>
              <a:ext cx="25" cy="25"/>
            </a:xfrm>
            <a:custGeom>
              <a:avLst/>
              <a:gdLst/>
              <a:ahLst/>
              <a:cxnLst/>
              <a:rect l="0" t="0" r="0" b="0"/>
              <a:pathLst>
                <a:path w="1" h="1" fill="none" extrusionOk="0">
                  <a:moveTo>
                    <a:pt x="0"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7" name="Shape 939">
              <a:extLst>
                <a:ext uri="{FF2B5EF4-FFF2-40B4-BE49-F238E27FC236}">
                  <a16:creationId xmlns:a16="http://schemas.microsoft.com/office/drawing/2014/main" id="{54B41E48-0499-424F-95AF-C71628147B69}"/>
                </a:ext>
              </a:extLst>
            </p:cNvPr>
            <p:cNvSpPr/>
            <p:nvPr/>
          </p:nvSpPr>
          <p:spPr>
            <a:xfrm>
              <a:off x="6696650" y="420775"/>
              <a:ext cx="24975" cy="14025"/>
            </a:xfrm>
            <a:custGeom>
              <a:avLst/>
              <a:gdLst/>
              <a:ahLst/>
              <a:cxnLst/>
              <a:rect l="0" t="0" r="0" b="0"/>
              <a:pathLst>
                <a:path w="999" h="561" fill="none" extrusionOk="0">
                  <a:moveTo>
                    <a:pt x="0" y="0"/>
                  </a:moveTo>
                  <a:lnTo>
                    <a:pt x="999" y="56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8" name="Shape 940">
              <a:extLst>
                <a:ext uri="{FF2B5EF4-FFF2-40B4-BE49-F238E27FC236}">
                  <a16:creationId xmlns:a16="http://schemas.microsoft.com/office/drawing/2014/main" id="{2000560B-6653-44B6-9783-36FDCDDA4EBB}"/>
                </a:ext>
              </a:extLst>
            </p:cNvPr>
            <p:cNvSpPr/>
            <p:nvPr/>
          </p:nvSpPr>
          <p:spPr>
            <a:xfrm>
              <a:off x="6673500" y="507225"/>
              <a:ext cx="29250" cy="25"/>
            </a:xfrm>
            <a:custGeom>
              <a:avLst/>
              <a:gdLst/>
              <a:ahLst/>
              <a:cxnLst/>
              <a:rect l="0" t="0" r="0" b="0"/>
              <a:pathLst>
                <a:path w="1170" h="1" fill="none" extrusionOk="0">
                  <a:moveTo>
                    <a:pt x="1" y="1"/>
                  </a:moveTo>
                  <a:lnTo>
                    <a:pt x="117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9" name="Shape 941">
              <a:extLst>
                <a:ext uri="{FF2B5EF4-FFF2-40B4-BE49-F238E27FC236}">
                  <a16:creationId xmlns:a16="http://schemas.microsoft.com/office/drawing/2014/main" id="{F7B92D47-42E6-48F1-9B13-733FF13B13D9}"/>
                </a:ext>
              </a:extLst>
            </p:cNvPr>
            <p:cNvSpPr/>
            <p:nvPr/>
          </p:nvSpPr>
          <p:spPr>
            <a:xfrm>
              <a:off x="6696650" y="593700"/>
              <a:ext cx="25" cy="25"/>
            </a:xfrm>
            <a:custGeom>
              <a:avLst/>
              <a:gdLst/>
              <a:ahLst/>
              <a:cxnLst/>
              <a:rect l="0" t="0" r="0" b="0"/>
              <a:pathLst>
                <a:path w="1" h="1" fill="none" extrusionOk="0">
                  <a:moveTo>
                    <a:pt x="0"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0" name="Shape 942">
              <a:extLst>
                <a:ext uri="{FF2B5EF4-FFF2-40B4-BE49-F238E27FC236}">
                  <a16:creationId xmlns:a16="http://schemas.microsoft.com/office/drawing/2014/main" id="{8A8DF48B-64BB-4945-ACA0-B5D406D401F5}"/>
                </a:ext>
              </a:extLst>
            </p:cNvPr>
            <p:cNvSpPr/>
            <p:nvPr/>
          </p:nvSpPr>
          <p:spPr>
            <a:xfrm>
              <a:off x="6696650" y="579700"/>
              <a:ext cx="24975" cy="14025"/>
            </a:xfrm>
            <a:custGeom>
              <a:avLst/>
              <a:gdLst/>
              <a:ahLst/>
              <a:cxnLst/>
              <a:rect l="0" t="0" r="0" b="0"/>
              <a:pathLst>
                <a:path w="999" h="561" fill="none" extrusionOk="0">
                  <a:moveTo>
                    <a:pt x="0" y="560"/>
                  </a:moveTo>
                  <a:lnTo>
                    <a:pt x="999"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1" name="Shape 943">
              <a:extLst>
                <a:ext uri="{FF2B5EF4-FFF2-40B4-BE49-F238E27FC236}">
                  <a16:creationId xmlns:a16="http://schemas.microsoft.com/office/drawing/2014/main" id="{51AE8B77-4CF1-4C1A-98E5-292636BBF078}"/>
                </a:ext>
              </a:extLst>
            </p:cNvPr>
            <p:cNvSpPr/>
            <p:nvPr/>
          </p:nvSpPr>
          <p:spPr>
            <a:xfrm>
              <a:off x="6760575" y="632675"/>
              <a:ext cx="14025" cy="24975"/>
            </a:xfrm>
            <a:custGeom>
              <a:avLst/>
              <a:gdLst/>
              <a:ahLst/>
              <a:cxnLst/>
              <a:rect l="0" t="0" r="0" b="0"/>
              <a:pathLst>
                <a:path w="561" h="999" fill="none" extrusionOk="0">
                  <a:moveTo>
                    <a:pt x="1" y="999"/>
                  </a:moveTo>
                  <a:lnTo>
                    <a:pt x="56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2" name="Shape 944">
              <a:extLst>
                <a:ext uri="{FF2B5EF4-FFF2-40B4-BE49-F238E27FC236}">
                  <a16:creationId xmlns:a16="http://schemas.microsoft.com/office/drawing/2014/main" id="{76D052F9-69F5-4CD8-8BA4-9D60BC450451}"/>
                </a:ext>
              </a:extLst>
            </p:cNvPr>
            <p:cNvSpPr/>
            <p:nvPr/>
          </p:nvSpPr>
          <p:spPr>
            <a:xfrm>
              <a:off x="6760575" y="657625"/>
              <a:ext cx="25" cy="25"/>
            </a:xfrm>
            <a:custGeom>
              <a:avLst/>
              <a:gdLst/>
              <a:ahLst/>
              <a:cxnLst/>
              <a:rect l="0" t="0" r="0" b="0"/>
              <a:pathLst>
                <a:path w="1" h="1" fill="none" extrusionOk="0">
                  <a:moveTo>
                    <a:pt x="1" y="1"/>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3" name="Shape 945">
              <a:extLst>
                <a:ext uri="{FF2B5EF4-FFF2-40B4-BE49-F238E27FC236}">
                  <a16:creationId xmlns:a16="http://schemas.microsoft.com/office/drawing/2014/main" id="{929000D6-2E1B-4B51-AA76-59C14ECFD7D6}"/>
                </a:ext>
              </a:extLst>
            </p:cNvPr>
            <p:cNvSpPr/>
            <p:nvPr/>
          </p:nvSpPr>
          <p:spPr>
            <a:xfrm>
              <a:off x="6847025" y="651550"/>
              <a:ext cx="25" cy="29250"/>
            </a:xfrm>
            <a:custGeom>
              <a:avLst/>
              <a:gdLst/>
              <a:ahLst/>
              <a:cxnLst/>
              <a:rect l="0" t="0" r="0" b="0"/>
              <a:pathLst>
                <a:path w="1" h="1170" fill="none" extrusionOk="0">
                  <a:moveTo>
                    <a:pt x="1" y="0"/>
                  </a:moveTo>
                  <a:lnTo>
                    <a:pt x="1" y="116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4" name="Shape 946">
              <a:extLst>
                <a:ext uri="{FF2B5EF4-FFF2-40B4-BE49-F238E27FC236}">
                  <a16:creationId xmlns:a16="http://schemas.microsoft.com/office/drawing/2014/main" id="{8D411BEA-D3ED-4E8D-B02E-7DD52C57EB97}"/>
                </a:ext>
              </a:extLst>
            </p:cNvPr>
            <p:cNvSpPr/>
            <p:nvPr/>
          </p:nvSpPr>
          <p:spPr>
            <a:xfrm>
              <a:off x="6919500" y="632675"/>
              <a:ext cx="14025" cy="24975"/>
            </a:xfrm>
            <a:custGeom>
              <a:avLst/>
              <a:gdLst/>
              <a:ahLst/>
              <a:cxnLst/>
              <a:rect l="0" t="0" r="0" b="0"/>
              <a:pathLst>
                <a:path w="561" h="999" fill="none" extrusionOk="0">
                  <a:moveTo>
                    <a:pt x="560" y="999"/>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5" name="Shape 947">
              <a:extLst>
                <a:ext uri="{FF2B5EF4-FFF2-40B4-BE49-F238E27FC236}">
                  <a16:creationId xmlns:a16="http://schemas.microsoft.com/office/drawing/2014/main" id="{49B17776-D80E-4CBA-B2E7-A30D9AB534A0}"/>
                </a:ext>
              </a:extLst>
            </p:cNvPr>
            <p:cNvSpPr/>
            <p:nvPr/>
          </p:nvSpPr>
          <p:spPr>
            <a:xfrm>
              <a:off x="6933500" y="657625"/>
              <a:ext cx="25" cy="25"/>
            </a:xfrm>
            <a:custGeom>
              <a:avLst/>
              <a:gdLst/>
              <a:ahLst/>
              <a:cxnLst/>
              <a:rect l="0" t="0" r="0" b="0"/>
              <a:pathLst>
                <a:path w="1" h="1" fill="none" extrusionOk="0">
                  <a:moveTo>
                    <a:pt x="0"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6" name="Shape 948">
              <a:extLst>
                <a:ext uri="{FF2B5EF4-FFF2-40B4-BE49-F238E27FC236}">
                  <a16:creationId xmlns:a16="http://schemas.microsoft.com/office/drawing/2014/main" id="{DC22603C-64CB-43E5-A82E-6B991CA0E391}"/>
                </a:ext>
              </a:extLst>
            </p:cNvPr>
            <p:cNvSpPr/>
            <p:nvPr/>
          </p:nvSpPr>
          <p:spPr>
            <a:xfrm>
              <a:off x="6972475" y="579700"/>
              <a:ext cx="24975" cy="14025"/>
            </a:xfrm>
            <a:custGeom>
              <a:avLst/>
              <a:gdLst/>
              <a:ahLst/>
              <a:cxnLst/>
              <a:rect l="0" t="0" r="0" b="0"/>
              <a:pathLst>
                <a:path w="999" h="561" fill="none" extrusionOk="0">
                  <a:moveTo>
                    <a:pt x="999" y="56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7" name="Shape 949">
              <a:extLst>
                <a:ext uri="{FF2B5EF4-FFF2-40B4-BE49-F238E27FC236}">
                  <a16:creationId xmlns:a16="http://schemas.microsoft.com/office/drawing/2014/main" id="{821FC617-EC58-4868-9A50-F7E12ED4BCBD}"/>
                </a:ext>
              </a:extLst>
            </p:cNvPr>
            <p:cNvSpPr/>
            <p:nvPr/>
          </p:nvSpPr>
          <p:spPr>
            <a:xfrm>
              <a:off x="6997425" y="593700"/>
              <a:ext cx="25" cy="25"/>
            </a:xfrm>
            <a:custGeom>
              <a:avLst/>
              <a:gdLst/>
              <a:ahLst/>
              <a:cxnLst/>
              <a:rect l="0" t="0" r="0" b="0"/>
              <a:pathLst>
                <a:path w="1" h="1" fill="none" extrusionOk="0">
                  <a:moveTo>
                    <a:pt x="1" y="0"/>
                  </a:move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8" name="Shape 950">
              <a:extLst>
                <a:ext uri="{FF2B5EF4-FFF2-40B4-BE49-F238E27FC236}">
                  <a16:creationId xmlns:a16="http://schemas.microsoft.com/office/drawing/2014/main" id="{36375BDA-0F5D-47DB-A616-0811D6E15EB2}"/>
                </a:ext>
              </a:extLst>
            </p:cNvPr>
            <p:cNvSpPr/>
            <p:nvPr/>
          </p:nvSpPr>
          <p:spPr>
            <a:xfrm>
              <a:off x="6991350" y="507225"/>
              <a:ext cx="29250" cy="25"/>
            </a:xfrm>
            <a:custGeom>
              <a:avLst/>
              <a:gdLst/>
              <a:ahLst/>
              <a:cxnLst/>
              <a:rect l="0" t="0" r="0" b="0"/>
              <a:pathLst>
                <a:path w="1170" h="1" fill="none" extrusionOk="0">
                  <a:moveTo>
                    <a:pt x="1169" y="1"/>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9" name="Shape 951">
              <a:extLst>
                <a:ext uri="{FF2B5EF4-FFF2-40B4-BE49-F238E27FC236}">
                  <a16:creationId xmlns:a16="http://schemas.microsoft.com/office/drawing/2014/main" id="{1C0D1461-541C-44E9-977B-D844A9F21337}"/>
                </a:ext>
              </a:extLst>
            </p:cNvPr>
            <p:cNvSpPr/>
            <p:nvPr/>
          </p:nvSpPr>
          <p:spPr>
            <a:xfrm>
              <a:off x="6972475" y="420775"/>
              <a:ext cx="24975" cy="14025"/>
            </a:xfrm>
            <a:custGeom>
              <a:avLst/>
              <a:gdLst/>
              <a:ahLst/>
              <a:cxnLst/>
              <a:rect l="0" t="0" r="0" b="0"/>
              <a:pathLst>
                <a:path w="999" h="561" fill="none" extrusionOk="0">
                  <a:moveTo>
                    <a:pt x="0" y="561"/>
                  </a:moveTo>
                  <a:lnTo>
                    <a:pt x="999"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0" name="Shape 952">
              <a:extLst>
                <a:ext uri="{FF2B5EF4-FFF2-40B4-BE49-F238E27FC236}">
                  <a16:creationId xmlns:a16="http://schemas.microsoft.com/office/drawing/2014/main" id="{B823E8A7-E68B-4197-884D-D2180C8A5023}"/>
                </a:ext>
              </a:extLst>
            </p:cNvPr>
            <p:cNvSpPr/>
            <p:nvPr/>
          </p:nvSpPr>
          <p:spPr>
            <a:xfrm>
              <a:off x="6997425" y="420775"/>
              <a:ext cx="25" cy="25"/>
            </a:xfrm>
            <a:custGeom>
              <a:avLst/>
              <a:gdLst/>
              <a:ahLst/>
              <a:cxnLst/>
              <a:rect l="0" t="0" r="0" b="0"/>
              <a:pathLst>
                <a:path w="1" h="1" fill="none" extrusionOk="0">
                  <a:moveTo>
                    <a:pt x="1" y="0"/>
                  </a:moveTo>
                  <a:lnTo>
                    <a:pt x="1"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1" name="Shape 953">
              <a:extLst>
                <a:ext uri="{FF2B5EF4-FFF2-40B4-BE49-F238E27FC236}">
                  <a16:creationId xmlns:a16="http://schemas.microsoft.com/office/drawing/2014/main" id="{6A64398E-0D37-47B0-9E44-5C1DB1FBED9D}"/>
                </a:ext>
              </a:extLst>
            </p:cNvPr>
            <p:cNvSpPr/>
            <p:nvPr/>
          </p:nvSpPr>
          <p:spPr>
            <a:xfrm>
              <a:off x="6919500" y="356850"/>
              <a:ext cx="14025" cy="24975"/>
            </a:xfrm>
            <a:custGeom>
              <a:avLst/>
              <a:gdLst/>
              <a:ahLst/>
              <a:cxnLst/>
              <a:rect l="0" t="0" r="0" b="0"/>
              <a:pathLst>
                <a:path w="561" h="999" fill="none" extrusionOk="0">
                  <a:moveTo>
                    <a:pt x="560" y="0"/>
                  </a:moveTo>
                  <a:lnTo>
                    <a:pt x="0" y="99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2" name="Shape 954">
              <a:extLst>
                <a:ext uri="{FF2B5EF4-FFF2-40B4-BE49-F238E27FC236}">
                  <a16:creationId xmlns:a16="http://schemas.microsoft.com/office/drawing/2014/main" id="{7BA12FED-DD67-4435-99F8-B991EB7F0AA9}"/>
                </a:ext>
              </a:extLst>
            </p:cNvPr>
            <p:cNvSpPr/>
            <p:nvPr/>
          </p:nvSpPr>
          <p:spPr>
            <a:xfrm>
              <a:off x="6933500" y="356850"/>
              <a:ext cx="25" cy="25"/>
            </a:xfrm>
            <a:custGeom>
              <a:avLst/>
              <a:gdLst/>
              <a:ahLst/>
              <a:cxnLst/>
              <a:rect l="0" t="0" r="0" b="0"/>
              <a:pathLst>
                <a:path w="1" h="1" fill="none" extrusionOk="0">
                  <a:moveTo>
                    <a:pt x="0" y="0"/>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4" name="Shape 955">
            <a:extLst>
              <a:ext uri="{FF2B5EF4-FFF2-40B4-BE49-F238E27FC236}">
                <a16:creationId xmlns:a16="http://schemas.microsoft.com/office/drawing/2014/main" id="{D6F505FD-B200-4248-97F4-6ADDDEE0E1BB}"/>
              </a:ext>
            </a:extLst>
          </p:cNvPr>
          <p:cNvGrpSpPr/>
          <p:nvPr/>
        </p:nvGrpSpPr>
        <p:grpSpPr>
          <a:xfrm>
            <a:off x="10406937" y="331775"/>
            <a:ext cx="449072" cy="425243"/>
            <a:chOff x="5973900" y="318475"/>
            <a:chExt cx="401900" cy="380575"/>
          </a:xfrm>
        </p:grpSpPr>
        <p:sp>
          <p:nvSpPr>
            <p:cNvPr id="156" name="Shape 956">
              <a:extLst>
                <a:ext uri="{FF2B5EF4-FFF2-40B4-BE49-F238E27FC236}">
                  <a16:creationId xmlns:a16="http://schemas.microsoft.com/office/drawing/2014/main" id="{170E84FD-8C09-4B1B-8A29-7652535AB5CC}"/>
                </a:ext>
              </a:extLst>
            </p:cNvPr>
            <p:cNvSpPr/>
            <p:nvPr/>
          </p:nvSpPr>
          <p:spPr>
            <a:xfrm>
              <a:off x="5973900" y="337975"/>
              <a:ext cx="401900" cy="67000"/>
            </a:xfrm>
            <a:custGeom>
              <a:avLst/>
              <a:gdLst/>
              <a:ahLst/>
              <a:cxnLst/>
              <a:rect l="0" t="0" r="0" b="0"/>
              <a:pathLst>
                <a:path w="16076" h="2680" fill="none" extrusionOk="0">
                  <a:moveTo>
                    <a:pt x="16075" y="2679"/>
                  </a:moveTo>
                  <a:lnTo>
                    <a:pt x="16075" y="0"/>
                  </a:lnTo>
                  <a:lnTo>
                    <a:pt x="1" y="0"/>
                  </a:lnTo>
                  <a:lnTo>
                    <a:pt x="1" y="2679"/>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7" name="Shape 957">
              <a:extLst>
                <a:ext uri="{FF2B5EF4-FFF2-40B4-BE49-F238E27FC236}">
                  <a16:creationId xmlns:a16="http://schemas.microsoft.com/office/drawing/2014/main" id="{ADB2DE40-31E9-4D8B-8FE2-AE6280315765}"/>
                </a:ext>
              </a:extLst>
            </p:cNvPr>
            <p:cNvSpPr/>
            <p:nvPr/>
          </p:nvSpPr>
          <p:spPr>
            <a:xfrm>
              <a:off x="6024450" y="348325"/>
              <a:ext cx="45075" cy="45075"/>
            </a:xfrm>
            <a:custGeom>
              <a:avLst/>
              <a:gdLst/>
              <a:ahLst/>
              <a:cxnLst/>
              <a:rect l="0" t="0" r="0" b="0"/>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8" name="Shape 958">
              <a:extLst>
                <a:ext uri="{FF2B5EF4-FFF2-40B4-BE49-F238E27FC236}">
                  <a16:creationId xmlns:a16="http://schemas.microsoft.com/office/drawing/2014/main" id="{F15AA821-3A31-439A-AB7E-371E809F4375}"/>
                </a:ext>
              </a:extLst>
            </p:cNvPr>
            <p:cNvSpPr/>
            <p:nvPr/>
          </p:nvSpPr>
          <p:spPr>
            <a:xfrm>
              <a:off x="6280175" y="348325"/>
              <a:ext cx="45075" cy="45075"/>
            </a:xfrm>
            <a:custGeom>
              <a:avLst/>
              <a:gdLst/>
              <a:ahLst/>
              <a:cxnLst/>
              <a:rect l="0" t="0" r="0" b="0"/>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9" name="Shape 959">
              <a:extLst>
                <a:ext uri="{FF2B5EF4-FFF2-40B4-BE49-F238E27FC236}">
                  <a16:creationId xmlns:a16="http://schemas.microsoft.com/office/drawing/2014/main" id="{20F86729-667F-4D8F-BB12-1B90A12F966C}"/>
                </a:ext>
              </a:extLst>
            </p:cNvPr>
            <p:cNvSpPr/>
            <p:nvPr/>
          </p:nvSpPr>
          <p:spPr>
            <a:xfrm>
              <a:off x="5973900" y="667375"/>
              <a:ext cx="401900" cy="31675"/>
            </a:xfrm>
            <a:custGeom>
              <a:avLst/>
              <a:gdLst/>
              <a:ahLst/>
              <a:cxnLst/>
              <a:rect l="0" t="0" r="0" b="0"/>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0" name="Shape 960">
              <a:extLst>
                <a:ext uri="{FF2B5EF4-FFF2-40B4-BE49-F238E27FC236}">
                  <a16:creationId xmlns:a16="http://schemas.microsoft.com/office/drawing/2014/main" id="{077B6A07-F5C6-426C-BE5B-E1C99B9B6C92}"/>
                </a:ext>
              </a:extLst>
            </p:cNvPr>
            <p:cNvSpPr/>
            <p:nvPr/>
          </p:nvSpPr>
          <p:spPr>
            <a:xfrm>
              <a:off x="6302700" y="318475"/>
              <a:ext cx="28650" cy="63350"/>
            </a:xfrm>
            <a:custGeom>
              <a:avLst/>
              <a:gdLst/>
              <a:ahLst/>
              <a:cxnLst/>
              <a:rect l="0" t="0" r="0" b="0"/>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1" name="Shape 961">
              <a:extLst>
                <a:ext uri="{FF2B5EF4-FFF2-40B4-BE49-F238E27FC236}">
                  <a16:creationId xmlns:a16="http://schemas.microsoft.com/office/drawing/2014/main" id="{C0F96AE7-1DE9-4009-88F4-9C6A044D89EE}"/>
                </a:ext>
              </a:extLst>
            </p:cNvPr>
            <p:cNvSpPr/>
            <p:nvPr/>
          </p:nvSpPr>
          <p:spPr>
            <a:xfrm>
              <a:off x="6046975" y="318475"/>
              <a:ext cx="28650" cy="63350"/>
            </a:xfrm>
            <a:custGeom>
              <a:avLst/>
              <a:gdLst/>
              <a:ahLst/>
              <a:cxnLst/>
              <a:rect l="0" t="0" r="0" b="0"/>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2" name="Shape 962">
              <a:extLst>
                <a:ext uri="{FF2B5EF4-FFF2-40B4-BE49-F238E27FC236}">
                  <a16:creationId xmlns:a16="http://schemas.microsoft.com/office/drawing/2014/main" id="{AA711467-8049-4A66-979E-3A717C65FA4B}"/>
                </a:ext>
              </a:extLst>
            </p:cNvPr>
            <p:cNvSpPr/>
            <p:nvPr/>
          </p:nvSpPr>
          <p:spPr>
            <a:xfrm>
              <a:off x="5973900" y="407375"/>
              <a:ext cx="401900" cy="272200"/>
            </a:xfrm>
            <a:custGeom>
              <a:avLst/>
              <a:gdLst/>
              <a:ahLst/>
              <a:cxnLst/>
              <a:rect l="0" t="0" r="0" b="0"/>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3" name="Shape 963">
              <a:extLst>
                <a:ext uri="{FF2B5EF4-FFF2-40B4-BE49-F238E27FC236}">
                  <a16:creationId xmlns:a16="http://schemas.microsoft.com/office/drawing/2014/main" id="{49511C52-11C8-41CD-BE02-2862FDBAB3C4}"/>
                </a:ext>
              </a:extLst>
            </p:cNvPr>
            <p:cNvSpPr/>
            <p:nvPr/>
          </p:nvSpPr>
          <p:spPr>
            <a:xfrm>
              <a:off x="6024450" y="456100"/>
              <a:ext cx="300800" cy="175375"/>
            </a:xfrm>
            <a:custGeom>
              <a:avLst/>
              <a:gdLst/>
              <a:ahLst/>
              <a:cxnLst/>
              <a:rect l="0" t="0" r="0" b="0"/>
              <a:pathLst>
                <a:path w="12032" h="7015" fill="none" extrusionOk="0">
                  <a:moveTo>
                    <a:pt x="0" y="0"/>
                  </a:moveTo>
                  <a:lnTo>
                    <a:pt x="12032" y="0"/>
                  </a:lnTo>
                  <a:lnTo>
                    <a:pt x="12032" y="7014"/>
                  </a:lnTo>
                  <a:lnTo>
                    <a:pt x="0" y="7014"/>
                  </a:lnTo>
                  <a:lnTo>
                    <a:pt x="0" y="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4" name="Shape 964">
              <a:extLst>
                <a:ext uri="{FF2B5EF4-FFF2-40B4-BE49-F238E27FC236}">
                  <a16:creationId xmlns:a16="http://schemas.microsoft.com/office/drawing/2014/main" id="{1036F6D6-F018-4D11-8225-AB4948FB72D1}"/>
                </a:ext>
              </a:extLst>
            </p:cNvPr>
            <p:cNvSpPr/>
            <p:nvPr/>
          </p:nvSpPr>
          <p:spPr>
            <a:xfrm>
              <a:off x="6024450" y="573000"/>
              <a:ext cx="300800" cy="25"/>
            </a:xfrm>
            <a:custGeom>
              <a:avLst/>
              <a:gdLst/>
              <a:ahLst/>
              <a:cxnLst/>
              <a:rect l="0" t="0" r="0" b="0"/>
              <a:pathLst>
                <a:path w="12032" h="1" fill="none" extrusionOk="0">
                  <a:moveTo>
                    <a:pt x="0" y="0"/>
                  </a:moveTo>
                  <a:lnTo>
                    <a:pt x="12032"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5" name="Shape 965">
              <a:extLst>
                <a:ext uri="{FF2B5EF4-FFF2-40B4-BE49-F238E27FC236}">
                  <a16:creationId xmlns:a16="http://schemas.microsoft.com/office/drawing/2014/main" id="{3DC9695A-D415-409C-A95B-2343D9D5966F}"/>
                </a:ext>
              </a:extLst>
            </p:cNvPr>
            <p:cNvSpPr/>
            <p:nvPr/>
          </p:nvSpPr>
          <p:spPr>
            <a:xfrm>
              <a:off x="6024450" y="514550"/>
              <a:ext cx="300800" cy="25"/>
            </a:xfrm>
            <a:custGeom>
              <a:avLst/>
              <a:gdLst/>
              <a:ahLst/>
              <a:cxnLst/>
              <a:rect l="0" t="0" r="0" b="0"/>
              <a:pathLst>
                <a:path w="12032" h="1" fill="none" extrusionOk="0">
                  <a:moveTo>
                    <a:pt x="0" y="0"/>
                  </a:moveTo>
                  <a:lnTo>
                    <a:pt x="12032"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6" name="Shape 966">
              <a:extLst>
                <a:ext uri="{FF2B5EF4-FFF2-40B4-BE49-F238E27FC236}">
                  <a16:creationId xmlns:a16="http://schemas.microsoft.com/office/drawing/2014/main" id="{14027DDA-8616-4261-902A-0D0698FC00D2}"/>
                </a:ext>
              </a:extLst>
            </p:cNvPr>
            <p:cNvSpPr/>
            <p:nvPr/>
          </p:nvSpPr>
          <p:spPr>
            <a:xfrm>
              <a:off x="6264950" y="456100"/>
              <a:ext cx="25" cy="175375"/>
            </a:xfrm>
            <a:custGeom>
              <a:avLst/>
              <a:gdLst/>
              <a:ahLst/>
              <a:cxnLst/>
              <a:rect l="0" t="0" r="0" b="0"/>
              <a:pathLst>
                <a:path w="1" h="7015" fill="none" extrusionOk="0">
                  <a:moveTo>
                    <a:pt x="1" y="0"/>
                  </a:moveTo>
                  <a:lnTo>
                    <a:pt x="1" y="701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7" name="Shape 967">
              <a:extLst>
                <a:ext uri="{FF2B5EF4-FFF2-40B4-BE49-F238E27FC236}">
                  <a16:creationId xmlns:a16="http://schemas.microsoft.com/office/drawing/2014/main" id="{8A40164C-5D76-46B0-B227-3D005F7F541A}"/>
                </a:ext>
              </a:extLst>
            </p:cNvPr>
            <p:cNvSpPr/>
            <p:nvPr/>
          </p:nvSpPr>
          <p:spPr>
            <a:xfrm>
              <a:off x="6204675" y="456100"/>
              <a:ext cx="25" cy="175375"/>
            </a:xfrm>
            <a:custGeom>
              <a:avLst/>
              <a:gdLst/>
              <a:ahLst/>
              <a:cxnLst/>
              <a:rect l="0" t="0" r="0" b="0"/>
              <a:pathLst>
                <a:path w="1" h="7015" fill="none" extrusionOk="0">
                  <a:moveTo>
                    <a:pt x="0" y="0"/>
                  </a:moveTo>
                  <a:lnTo>
                    <a:pt x="0" y="701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8" name="Shape 968">
              <a:extLst>
                <a:ext uri="{FF2B5EF4-FFF2-40B4-BE49-F238E27FC236}">
                  <a16:creationId xmlns:a16="http://schemas.microsoft.com/office/drawing/2014/main" id="{87C84E48-EB6F-4BA5-ABD8-12CBD4E90C32}"/>
                </a:ext>
              </a:extLst>
            </p:cNvPr>
            <p:cNvSpPr/>
            <p:nvPr/>
          </p:nvSpPr>
          <p:spPr>
            <a:xfrm>
              <a:off x="6145000" y="456100"/>
              <a:ext cx="25" cy="175375"/>
            </a:xfrm>
            <a:custGeom>
              <a:avLst/>
              <a:gdLst/>
              <a:ahLst/>
              <a:cxnLst/>
              <a:rect l="0" t="0" r="0" b="0"/>
              <a:pathLst>
                <a:path w="1" h="7015" fill="none" extrusionOk="0">
                  <a:moveTo>
                    <a:pt x="1" y="0"/>
                  </a:moveTo>
                  <a:lnTo>
                    <a:pt x="1" y="701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9" name="Shape 969">
              <a:extLst>
                <a:ext uri="{FF2B5EF4-FFF2-40B4-BE49-F238E27FC236}">
                  <a16:creationId xmlns:a16="http://schemas.microsoft.com/office/drawing/2014/main" id="{0A64EC8E-7A2D-427A-8D01-4A424FBBFF23}"/>
                </a:ext>
              </a:extLst>
            </p:cNvPr>
            <p:cNvSpPr/>
            <p:nvPr/>
          </p:nvSpPr>
          <p:spPr>
            <a:xfrm>
              <a:off x="6084725" y="456100"/>
              <a:ext cx="25" cy="175375"/>
            </a:xfrm>
            <a:custGeom>
              <a:avLst/>
              <a:gdLst/>
              <a:ahLst/>
              <a:cxnLst/>
              <a:rect l="0" t="0" r="0" b="0"/>
              <a:pathLst>
                <a:path w="1" h="7015" fill="none" extrusionOk="0">
                  <a:moveTo>
                    <a:pt x="1" y="0"/>
                  </a:moveTo>
                  <a:lnTo>
                    <a:pt x="1" y="701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5" name="Shape 970">
            <a:extLst>
              <a:ext uri="{FF2B5EF4-FFF2-40B4-BE49-F238E27FC236}">
                <a16:creationId xmlns:a16="http://schemas.microsoft.com/office/drawing/2014/main" id="{CF34F7BF-83E8-404C-9D2B-03FE291D7BF0}"/>
              </a:ext>
            </a:extLst>
          </p:cNvPr>
          <p:cNvGrpSpPr/>
          <p:nvPr/>
        </p:nvGrpSpPr>
        <p:grpSpPr>
          <a:xfrm>
            <a:off x="5149302" y="1014156"/>
            <a:ext cx="455833" cy="555865"/>
            <a:chOff x="1268550" y="929175"/>
            <a:chExt cx="407950" cy="497475"/>
          </a:xfrm>
        </p:grpSpPr>
        <p:sp>
          <p:nvSpPr>
            <p:cNvPr id="153" name="Shape 971">
              <a:extLst>
                <a:ext uri="{FF2B5EF4-FFF2-40B4-BE49-F238E27FC236}">
                  <a16:creationId xmlns:a16="http://schemas.microsoft.com/office/drawing/2014/main" id="{8E7815A3-FDC6-4A32-9F58-A7C82213A5B3}"/>
                </a:ext>
              </a:extLst>
            </p:cNvPr>
            <p:cNvSpPr/>
            <p:nvPr/>
          </p:nvSpPr>
          <p:spPr>
            <a:xfrm>
              <a:off x="1268550" y="953550"/>
              <a:ext cx="387250" cy="473100"/>
            </a:xfrm>
            <a:custGeom>
              <a:avLst/>
              <a:gdLst/>
              <a:ahLst/>
              <a:cxnLst/>
              <a:rect l="0" t="0" r="0" b="0"/>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972">
              <a:extLst>
                <a:ext uri="{FF2B5EF4-FFF2-40B4-BE49-F238E27FC236}">
                  <a16:creationId xmlns:a16="http://schemas.microsoft.com/office/drawing/2014/main" id="{A6F02F18-9F46-4C32-B283-1F4086F989B7}"/>
                </a:ext>
              </a:extLst>
            </p:cNvPr>
            <p:cNvSpPr/>
            <p:nvPr/>
          </p:nvSpPr>
          <p:spPr>
            <a:xfrm>
              <a:off x="1298975" y="929175"/>
              <a:ext cx="377525" cy="462775"/>
            </a:xfrm>
            <a:custGeom>
              <a:avLst/>
              <a:gdLst/>
              <a:ahLst/>
              <a:cxnLst/>
              <a:rect l="0" t="0" r="0" b="0"/>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5" name="Shape 973">
              <a:extLst>
                <a:ext uri="{FF2B5EF4-FFF2-40B4-BE49-F238E27FC236}">
                  <a16:creationId xmlns:a16="http://schemas.microsoft.com/office/drawing/2014/main" id="{9A3BE82A-5D29-4591-91F6-DA116FCF9031}"/>
                </a:ext>
              </a:extLst>
            </p:cNvPr>
            <p:cNvSpPr/>
            <p:nvPr/>
          </p:nvSpPr>
          <p:spPr>
            <a:xfrm>
              <a:off x="1592450" y="929175"/>
              <a:ext cx="84050" cy="84050"/>
            </a:xfrm>
            <a:custGeom>
              <a:avLst/>
              <a:gdLst/>
              <a:ahLst/>
              <a:cxnLst/>
              <a:rect l="0" t="0" r="0" b="0"/>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6" name="Shape 974">
            <a:extLst>
              <a:ext uri="{FF2B5EF4-FFF2-40B4-BE49-F238E27FC236}">
                <a16:creationId xmlns:a16="http://schemas.microsoft.com/office/drawing/2014/main" id="{C1FD7615-1CEF-4C64-90E5-E9EFB13D358D}"/>
              </a:ext>
            </a:extLst>
          </p:cNvPr>
          <p:cNvGrpSpPr/>
          <p:nvPr/>
        </p:nvGrpSpPr>
        <p:grpSpPr>
          <a:xfrm>
            <a:off x="11113145" y="1035245"/>
            <a:ext cx="538852" cy="517091"/>
            <a:chOff x="6605925" y="948050"/>
            <a:chExt cx="482250" cy="462775"/>
          </a:xfrm>
        </p:grpSpPr>
        <p:sp>
          <p:nvSpPr>
            <p:cNvPr id="147" name="Shape 975">
              <a:extLst>
                <a:ext uri="{FF2B5EF4-FFF2-40B4-BE49-F238E27FC236}">
                  <a16:creationId xmlns:a16="http://schemas.microsoft.com/office/drawing/2014/main" id="{D1384EB8-7164-4242-B045-8C952CDF5623}"/>
                </a:ext>
              </a:extLst>
            </p:cNvPr>
            <p:cNvSpPr/>
            <p:nvPr/>
          </p:nvSpPr>
          <p:spPr>
            <a:xfrm>
              <a:off x="6847025" y="1209875"/>
              <a:ext cx="60325" cy="200950"/>
            </a:xfrm>
            <a:custGeom>
              <a:avLst/>
              <a:gdLst/>
              <a:ahLst/>
              <a:cxnLst/>
              <a:rect l="0" t="0" r="0" b="0"/>
              <a:pathLst>
                <a:path w="2413" h="8038" fill="none" extrusionOk="0">
                  <a:moveTo>
                    <a:pt x="2412" y="6820"/>
                  </a:moveTo>
                  <a:lnTo>
                    <a:pt x="2412" y="6820"/>
                  </a:lnTo>
                  <a:lnTo>
                    <a:pt x="2388" y="7063"/>
                  </a:lnTo>
                  <a:lnTo>
                    <a:pt x="2315" y="7283"/>
                  </a:lnTo>
                  <a:lnTo>
                    <a:pt x="2217" y="7502"/>
                  </a:lnTo>
                  <a:lnTo>
                    <a:pt x="2071" y="7672"/>
                  </a:lnTo>
                  <a:lnTo>
                    <a:pt x="1876" y="7818"/>
                  </a:lnTo>
                  <a:lnTo>
                    <a:pt x="1681" y="7940"/>
                  </a:lnTo>
                  <a:lnTo>
                    <a:pt x="1462" y="8013"/>
                  </a:lnTo>
                  <a:lnTo>
                    <a:pt x="1219" y="8038"/>
                  </a:lnTo>
                  <a:lnTo>
                    <a:pt x="1219" y="8038"/>
                  </a:lnTo>
                  <a:lnTo>
                    <a:pt x="975" y="8013"/>
                  </a:lnTo>
                  <a:lnTo>
                    <a:pt x="732" y="7940"/>
                  </a:lnTo>
                  <a:lnTo>
                    <a:pt x="537" y="7818"/>
                  </a:lnTo>
                  <a:lnTo>
                    <a:pt x="366" y="7672"/>
                  </a:lnTo>
                  <a:lnTo>
                    <a:pt x="196" y="7502"/>
                  </a:lnTo>
                  <a:lnTo>
                    <a:pt x="98" y="7283"/>
                  </a:lnTo>
                  <a:lnTo>
                    <a:pt x="25" y="7063"/>
                  </a:lnTo>
                  <a:lnTo>
                    <a:pt x="1" y="6820"/>
                  </a:ln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976">
              <a:extLst>
                <a:ext uri="{FF2B5EF4-FFF2-40B4-BE49-F238E27FC236}">
                  <a16:creationId xmlns:a16="http://schemas.microsoft.com/office/drawing/2014/main" id="{368E45CF-0978-4E0E-9E87-7E730BB6A1AF}"/>
                </a:ext>
              </a:extLst>
            </p:cNvPr>
            <p:cNvSpPr/>
            <p:nvPr/>
          </p:nvSpPr>
          <p:spPr>
            <a:xfrm>
              <a:off x="6605925" y="971800"/>
              <a:ext cx="482250" cy="228350"/>
            </a:xfrm>
            <a:custGeom>
              <a:avLst/>
              <a:gdLst/>
              <a:ahLst/>
              <a:cxnLst/>
              <a:rect l="0" t="0" r="0" b="0"/>
              <a:pathLst>
                <a:path w="19290" h="9134" fill="none" extrusionOk="0">
                  <a:moveTo>
                    <a:pt x="4993" y="8817"/>
                  </a:moveTo>
                  <a:lnTo>
                    <a:pt x="4993" y="8817"/>
                  </a:lnTo>
                  <a:lnTo>
                    <a:pt x="5212" y="8671"/>
                  </a:lnTo>
                  <a:lnTo>
                    <a:pt x="5456" y="8501"/>
                  </a:lnTo>
                  <a:lnTo>
                    <a:pt x="5748" y="8330"/>
                  </a:lnTo>
                  <a:lnTo>
                    <a:pt x="6040" y="8184"/>
                  </a:lnTo>
                  <a:lnTo>
                    <a:pt x="6357" y="8038"/>
                  </a:lnTo>
                  <a:lnTo>
                    <a:pt x="6674" y="7940"/>
                  </a:lnTo>
                  <a:lnTo>
                    <a:pt x="6990" y="7867"/>
                  </a:lnTo>
                  <a:lnTo>
                    <a:pt x="7307" y="7843"/>
                  </a:lnTo>
                  <a:lnTo>
                    <a:pt x="7307" y="7843"/>
                  </a:lnTo>
                  <a:lnTo>
                    <a:pt x="7623" y="7867"/>
                  </a:lnTo>
                  <a:lnTo>
                    <a:pt x="7916" y="7892"/>
                  </a:lnTo>
                  <a:lnTo>
                    <a:pt x="8184" y="7940"/>
                  </a:lnTo>
                  <a:lnTo>
                    <a:pt x="8452" y="8038"/>
                  </a:lnTo>
                  <a:lnTo>
                    <a:pt x="8719" y="8135"/>
                  </a:lnTo>
                  <a:lnTo>
                    <a:pt x="8963" y="8257"/>
                  </a:lnTo>
                  <a:lnTo>
                    <a:pt x="9182" y="8379"/>
                  </a:lnTo>
                  <a:lnTo>
                    <a:pt x="9401" y="8525"/>
                  </a:lnTo>
                  <a:lnTo>
                    <a:pt x="9888" y="8525"/>
                  </a:lnTo>
                  <a:lnTo>
                    <a:pt x="9888" y="8525"/>
                  </a:lnTo>
                  <a:lnTo>
                    <a:pt x="10108" y="8379"/>
                  </a:lnTo>
                  <a:lnTo>
                    <a:pt x="10327" y="8257"/>
                  </a:lnTo>
                  <a:lnTo>
                    <a:pt x="10570" y="8135"/>
                  </a:lnTo>
                  <a:lnTo>
                    <a:pt x="10838" y="8038"/>
                  </a:lnTo>
                  <a:lnTo>
                    <a:pt x="11106" y="7940"/>
                  </a:lnTo>
                  <a:lnTo>
                    <a:pt x="11374" y="7892"/>
                  </a:lnTo>
                  <a:lnTo>
                    <a:pt x="11666" y="7867"/>
                  </a:lnTo>
                  <a:lnTo>
                    <a:pt x="11983" y="7843"/>
                  </a:lnTo>
                  <a:lnTo>
                    <a:pt x="11983" y="7843"/>
                  </a:lnTo>
                  <a:lnTo>
                    <a:pt x="12300" y="7867"/>
                  </a:lnTo>
                  <a:lnTo>
                    <a:pt x="12616" y="7940"/>
                  </a:lnTo>
                  <a:lnTo>
                    <a:pt x="12933" y="8038"/>
                  </a:lnTo>
                  <a:lnTo>
                    <a:pt x="13249" y="8184"/>
                  </a:lnTo>
                  <a:lnTo>
                    <a:pt x="13542" y="8330"/>
                  </a:lnTo>
                  <a:lnTo>
                    <a:pt x="13834" y="8501"/>
                  </a:lnTo>
                  <a:lnTo>
                    <a:pt x="14078" y="8671"/>
                  </a:lnTo>
                  <a:lnTo>
                    <a:pt x="14297" y="8817"/>
                  </a:lnTo>
                  <a:lnTo>
                    <a:pt x="14297" y="8817"/>
                  </a:lnTo>
                  <a:lnTo>
                    <a:pt x="14516" y="8647"/>
                  </a:lnTo>
                  <a:lnTo>
                    <a:pt x="14784" y="8476"/>
                  </a:lnTo>
                  <a:lnTo>
                    <a:pt x="15052" y="8330"/>
                  </a:lnTo>
                  <a:lnTo>
                    <a:pt x="15368" y="8184"/>
                  </a:lnTo>
                  <a:lnTo>
                    <a:pt x="15685" y="8038"/>
                  </a:lnTo>
                  <a:lnTo>
                    <a:pt x="16002" y="7940"/>
                  </a:lnTo>
                  <a:lnTo>
                    <a:pt x="16343" y="7867"/>
                  </a:lnTo>
                  <a:lnTo>
                    <a:pt x="16659" y="7843"/>
                  </a:lnTo>
                  <a:lnTo>
                    <a:pt x="16659" y="7843"/>
                  </a:lnTo>
                  <a:lnTo>
                    <a:pt x="17073" y="7867"/>
                  </a:lnTo>
                  <a:lnTo>
                    <a:pt x="17487" y="7940"/>
                  </a:lnTo>
                  <a:lnTo>
                    <a:pt x="17853" y="8062"/>
                  </a:lnTo>
                  <a:lnTo>
                    <a:pt x="18218" y="8208"/>
                  </a:lnTo>
                  <a:lnTo>
                    <a:pt x="18534" y="8379"/>
                  </a:lnTo>
                  <a:lnTo>
                    <a:pt x="18827" y="8598"/>
                  </a:lnTo>
                  <a:lnTo>
                    <a:pt x="19095" y="8866"/>
                  </a:lnTo>
                  <a:lnTo>
                    <a:pt x="19289" y="9134"/>
                  </a:lnTo>
                  <a:lnTo>
                    <a:pt x="19289" y="9134"/>
                  </a:lnTo>
                  <a:lnTo>
                    <a:pt x="19265" y="8695"/>
                  </a:lnTo>
                  <a:lnTo>
                    <a:pt x="19192" y="8233"/>
                  </a:lnTo>
                  <a:lnTo>
                    <a:pt x="19119" y="7819"/>
                  </a:lnTo>
                  <a:lnTo>
                    <a:pt x="19046" y="7380"/>
                  </a:lnTo>
                  <a:lnTo>
                    <a:pt x="18924" y="6942"/>
                  </a:lnTo>
                  <a:lnTo>
                    <a:pt x="18802" y="6528"/>
                  </a:lnTo>
                  <a:lnTo>
                    <a:pt x="18632" y="6114"/>
                  </a:lnTo>
                  <a:lnTo>
                    <a:pt x="18486" y="5724"/>
                  </a:lnTo>
                  <a:lnTo>
                    <a:pt x="18291" y="5334"/>
                  </a:lnTo>
                  <a:lnTo>
                    <a:pt x="18072" y="4945"/>
                  </a:lnTo>
                  <a:lnTo>
                    <a:pt x="17853" y="4555"/>
                  </a:lnTo>
                  <a:lnTo>
                    <a:pt x="17609" y="4190"/>
                  </a:lnTo>
                  <a:lnTo>
                    <a:pt x="17365" y="3824"/>
                  </a:lnTo>
                  <a:lnTo>
                    <a:pt x="17073" y="3483"/>
                  </a:lnTo>
                  <a:lnTo>
                    <a:pt x="16781" y="3143"/>
                  </a:lnTo>
                  <a:lnTo>
                    <a:pt x="16464" y="2826"/>
                  </a:lnTo>
                  <a:lnTo>
                    <a:pt x="16464" y="2826"/>
                  </a:lnTo>
                  <a:lnTo>
                    <a:pt x="16148" y="2509"/>
                  </a:lnTo>
                  <a:lnTo>
                    <a:pt x="15831" y="2217"/>
                  </a:lnTo>
                  <a:lnTo>
                    <a:pt x="15490" y="1949"/>
                  </a:lnTo>
                  <a:lnTo>
                    <a:pt x="15125" y="1706"/>
                  </a:lnTo>
                  <a:lnTo>
                    <a:pt x="14759" y="1462"/>
                  </a:lnTo>
                  <a:lnTo>
                    <a:pt x="14394" y="1243"/>
                  </a:lnTo>
                  <a:lnTo>
                    <a:pt x="14004" y="1024"/>
                  </a:lnTo>
                  <a:lnTo>
                    <a:pt x="13615" y="853"/>
                  </a:lnTo>
                  <a:lnTo>
                    <a:pt x="13225" y="683"/>
                  </a:lnTo>
                  <a:lnTo>
                    <a:pt x="12811" y="512"/>
                  </a:lnTo>
                  <a:lnTo>
                    <a:pt x="12397" y="390"/>
                  </a:lnTo>
                  <a:lnTo>
                    <a:pt x="11983" y="269"/>
                  </a:lnTo>
                  <a:lnTo>
                    <a:pt x="11545" y="171"/>
                  </a:lnTo>
                  <a:lnTo>
                    <a:pt x="11131" y="98"/>
                  </a:lnTo>
                  <a:lnTo>
                    <a:pt x="10692" y="49"/>
                  </a:lnTo>
                  <a:lnTo>
                    <a:pt x="10254" y="1"/>
                  </a:lnTo>
                  <a:lnTo>
                    <a:pt x="9036" y="1"/>
                  </a:lnTo>
                  <a:lnTo>
                    <a:pt x="9036" y="1"/>
                  </a:lnTo>
                  <a:lnTo>
                    <a:pt x="8598" y="49"/>
                  </a:lnTo>
                  <a:lnTo>
                    <a:pt x="8159" y="98"/>
                  </a:lnTo>
                  <a:lnTo>
                    <a:pt x="7745" y="171"/>
                  </a:lnTo>
                  <a:lnTo>
                    <a:pt x="7307" y="269"/>
                  </a:lnTo>
                  <a:lnTo>
                    <a:pt x="6893" y="390"/>
                  </a:lnTo>
                  <a:lnTo>
                    <a:pt x="6479" y="512"/>
                  </a:lnTo>
                  <a:lnTo>
                    <a:pt x="6065" y="683"/>
                  </a:lnTo>
                  <a:lnTo>
                    <a:pt x="5675" y="853"/>
                  </a:lnTo>
                  <a:lnTo>
                    <a:pt x="5285" y="1024"/>
                  </a:lnTo>
                  <a:lnTo>
                    <a:pt x="4896" y="1243"/>
                  </a:lnTo>
                  <a:lnTo>
                    <a:pt x="4530" y="1462"/>
                  </a:lnTo>
                  <a:lnTo>
                    <a:pt x="4165" y="1706"/>
                  </a:lnTo>
                  <a:lnTo>
                    <a:pt x="3800" y="1949"/>
                  </a:lnTo>
                  <a:lnTo>
                    <a:pt x="3459" y="2217"/>
                  </a:lnTo>
                  <a:lnTo>
                    <a:pt x="3142" y="2509"/>
                  </a:lnTo>
                  <a:lnTo>
                    <a:pt x="2826" y="2826"/>
                  </a:lnTo>
                  <a:lnTo>
                    <a:pt x="2826" y="2826"/>
                  </a:lnTo>
                  <a:lnTo>
                    <a:pt x="2509" y="3143"/>
                  </a:lnTo>
                  <a:lnTo>
                    <a:pt x="2217" y="3483"/>
                  </a:lnTo>
                  <a:lnTo>
                    <a:pt x="1924" y="3824"/>
                  </a:lnTo>
                  <a:lnTo>
                    <a:pt x="1681" y="4190"/>
                  </a:lnTo>
                  <a:lnTo>
                    <a:pt x="1437" y="4555"/>
                  </a:lnTo>
                  <a:lnTo>
                    <a:pt x="1218" y="4945"/>
                  </a:lnTo>
                  <a:lnTo>
                    <a:pt x="999" y="5334"/>
                  </a:lnTo>
                  <a:lnTo>
                    <a:pt x="804" y="5724"/>
                  </a:lnTo>
                  <a:lnTo>
                    <a:pt x="658" y="6114"/>
                  </a:lnTo>
                  <a:lnTo>
                    <a:pt x="487" y="6528"/>
                  </a:lnTo>
                  <a:lnTo>
                    <a:pt x="366" y="6942"/>
                  </a:lnTo>
                  <a:lnTo>
                    <a:pt x="244" y="7380"/>
                  </a:lnTo>
                  <a:lnTo>
                    <a:pt x="171" y="7819"/>
                  </a:lnTo>
                  <a:lnTo>
                    <a:pt x="98" y="8233"/>
                  </a:lnTo>
                  <a:lnTo>
                    <a:pt x="25" y="8695"/>
                  </a:lnTo>
                  <a:lnTo>
                    <a:pt x="0" y="9134"/>
                  </a:lnTo>
                  <a:lnTo>
                    <a:pt x="0" y="9134"/>
                  </a:lnTo>
                  <a:lnTo>
                    <a:pt x="195" y="8866"/>
                  </a:lnTo>
                  <a:lnTo>
                    <a:pt x="463" y="8598"/>
                  </a:lnTo>
                  <a:lnTo>
                    <a:pt x="755" y="8379"/>
                  </a:lnTo>
                  <a:lnTo>
                    <a:pt x="1072" y="8208"/>
                  </a:lnTo>
                  <a:lnTo>
                    <a:pt x="1437" y="8062"/>
                  </a:lnTo>
                  <a:lnTo>
                    <a:pt x="1803" y="7940"/>
                  </a:lnTo>
                  <a:lnTo>
                    <a:pt x="2217" y="7867"/>
                  </a:lnTo>
                  <a:lnTo>
                    <a:pt x="2631" y="7843"/>
                  </a:lnTo>
                  <a:lnTo>
                    <a:pt x="2631" y="7843"/>
                  </a:lnTo>
                  <a:lnTo>
                    <a:pt x="2947" y="7867"/>
                  </a:lnTo>
                  <a:lnTo>
                    <a:pt x="3288" y="7940"/>
                  </a:lnTo>
                  <a:lnTo>
                    <a:pt x="3605" y="8038"/>
                  </a:lnTo>
                  <a:lnTo>
                    <a:pt x="3922" y="8184"/>
                  </a:lnTo>
                  <a:lnTo>
                    <a:pt x="4238" y="8330"/>
                  </a:lnTo>
                  <a:lnTo>
                    <a:pt x="4506" y="8476"/>
                  </a:lnTo>
                  <a:lnTo>
                    <a:pt x="4774" y="8647"/>
                  </a:lnTo>
                  <a:lnTo>
                    <a:pt x="4993" y="8817"/>
                  </a:lnTo>
                  <a:lnTo>
                    <a:pt x="4993" y="881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977">
              <a:extLst>
                <a:ext uri="{FF2B5EF4-FFF2-40B4-BE49-F238E27FC236}">
                  <a16:creationId xmlns:a16="http://schemas.microsoft.com/office/drawing/2014/main" id="{397D896D-BAE0-47A1-BCA3-38AC23DEA3EE}"/>
                </a:ext>
              </a:extLst>
            </p:cNvPr>
            <p:cNvSpPr/>
            <p:nvPr/>
          </p:nvSpPr>
          <p:spPr>
            <a:xfrm>
              <a:off x="6847025" y="948050"/>
              <a:ext cx="25" cy="23775"/>
            </a:xfrm>
            <a:custGeom>
              <a:avLst/>
              <a:gdLst/>
              <a:ahLst/>
              <a:cxnLst/>
              <a:rect l="0" t="0" r="0" b="0"/>
              <a:pathLst>
                <a:path w="1" h="951" fill="none" extrusionOk="0">
                  <a:moveTo>
                    <a:pt x="1" y="951"/>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0" name="Shape 978">
              <a:extLst>
                <a:ext uri="{FF2B5EF4-FFF2-40B4-BE49-F238E27FC236}">
                  <a16:creationId xmlns:a16="http://schemas.microsoft.com/office/drawing/2014/main" id="{D2520557-C8EC-4577-A4E8-F27E6B1074E7}"/>
                </a:ext>
              </a:extLst>
            </p:cNvPr>
            <p:cNvSpPr/>
            <p:nvPr/>
          </p:nvSpPr>
          <p:spPr>
            <a:xfrm>
              <a:off x="6847025" y="1001025"/>
              <a:ext cx="25" cy="183900"/>
            </a:xfrm>
            <a:custGeom>
              <a:avLst/>
              <a:gdLst/>
              <a:ahLst/>
              <a:cxnLst/>
              <a:rect l="0" t="0" r="0" b="0"/>
              <a:pathLst>
                <a:path w="1" h="7356" fill="none" extrusionOk="0">
                  <a:moveTo>
                    <a:pt x="1" y="1"/>
                  </a:moveTo>
                  <a:lnTo>
                    <a:pt x="1" y="735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1" name="Shape 979">
              <a:extLst>
                <a:ext uri="{FF2B5EF4-FFF2-40B4-BE49-F238E27FC236}">
                  <a16:creationId xmlns:a16="http://schemas.microsoft.com/office/drawing/2014/main" id="{3F524EC0-8860-4F02-9945-F69428CA7F1D}"/>
                </a:ext>
              </a:extLst>
            </p:cNvPr>
            <p:cNvSpPr/>
            <p:nvPr/>
          </p:nvSpPr>
          <p:spPr>
            <a:xfrm>
              <a:off x="6872000" y="994325"/>
              <a:ext cx="85275" cy="190600"/>
            </a:xfrm>
            <a:custGeom>
              <a:avLst/>
              <a:gdLst/>
              <a:ahLst/>
              <a:cxnLst/>
              <a:rect l="0" t="0" r="0" b="0"/>
              <a:pathLst>
                <a:path w="3411" h="7624" fill="none" extrusionOk="0">
                  <a:moveTo>
                    <a:pt x="3410" y="7624"/>
                  </a:moveTo>
                  <a:lnTo>
                    <a:pt x="3410" y="7624"/>
                  </a:lnTo>
                  <a:lnTo>
                    <a:pt x="3337" y="7112"/>
                  </a:lnTo>
                  <a:lnTo>
                    <a:pt x="3215" y="6406"/>
                  </a:lnTo>
                  <a:lnTo>
                    <a:pt x="3142" y="5968"/>
                  </a:lnTo>
                  <a:lnTo>
                    <a:pt x="3020" y="5505"/>
                  </a:lnTo>
                  <a:lnTo>
                    <a:pt x="2874" y="4994"/>
                  </a:lnTo>
                  <a:lnTo>
                    <a:pt x="2704" y="4482"/>
                  </a:lnTo>
                  <a:lnTo>
                    <a:pt x="2509" y="3922"/>
                  </a:lnTo>
                  <a:lnTo>
                    <a:pt x="2265" y="3362"/>
                  </a:lnTo>
                  <a:lnTo>
                    <a:pt x="1998" y="2802"/>
                  </a:lnTo>
                  <a:lnTo>
                    <a:pt x="1681" y="2217"/>
                  </a:lnTo>
                  <a:lnTo>
                    <a:pt x="1340" y="1633"/>
                  </a:lnTo>
                  <a:lnTo>
                    <a:pt x="950" y="1072"/>
                  </a:lnTo>
                  <a:lnTo>
                    <a:pt x="488" y="512"/>
                  </a:ln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980">
              <a:extLst>
                <a:ext uri="{FF2B5EF4-FFF2-40B4-BE49-F238E27FC236}">
                  <a16:creationId xmlns:a16="http://schemas.microsoft.com/office/drawing/2014/main" id="{1902CB74-49C0-4D0F-9F3A-D0F012881335}"/>
                </a:ext>
              </a:extLst>
            </p:cNvPr>
            <p:cNvSpPr/>
            <p:nvPr/>
          </p:nvSpPr>
          <p:spPr>
            <a:xfrm>
              <a:off x="6736825" y="994325"/>
              <a:ext cx="85275" cy="190600"/>
            </a:xfrm>
            <a:custGeom>
              <a:avLst/>
              <a:gdLst/>
              <a:ahLst/>
              <a:cxnLst/>
              <a:rect l="0" t="0" r="0" b="0"/>
              <a:pathLst>
                <a:path w="3411" h="7624" fill="none" extrusionOk="0">
                  <a:moveTo>
                    <a:pt x="3410" y="1"/>
                  </a:moveTo>
                  <a:lnTo>
                    <a:pt x="3410" y="1"/>
                  </a:lnTo>
                  <a:lnTo>
                    <a:pt x="2923" y="512"/>
                  </a:lnTo>
                  <a:lnTo>
                    <a:pt x="2461" y="1072"/>
                  </a:lnTo>
                  <a:lnTo>
                    <a:pt x="2071" y="1633"/>
                  </a:lnTo>
                  <a:lnTo>
                    <a:pt x="1706" y="2217"/>
                  </a:lnTo>
                  <a:lnTo>
                    <a:pt x="1413" y="2802"/>
                  </a:lnTo>
                  <a:lnTo>
                    <a:pt x="1121" y="3362"/>
                  </a:lnTo>
                  <a:lnTo>
                    <a:pt x="902" y="3922"/>
                  </a:lnTo>
                  <a:lnTo>
                    <a:pt x="707" y="4482"/>
                  </a:lnTo>
                  <a:lnTo>
                    <a:pt x="536" y="4994"/>
                  </a:lnTo>
                  <a:lnTo>
                    <a:pt x="390" y="5505"/>
                  </a:lnTo>
                  <a:lnTo>
                    <a:pt x="269" y="5968"/>
                  </a:lnTo>
                  <a:lnTo>
                    <a:pt x="171" y="6406"/>
                  </a:lnTo>
                  <a:lnTo>
                    <a:pt x="49" y="7112"/>
                  </a:lnTo>
                  <a:lnTo>
                    <a:pt x="1" y="762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7" name="Shape 981">
            <a:extLst>
              <a:ext uri="{FF2B5EF4-FFF2-40B4-BE49-F238E27FC236}">
                <a16:creationId xmlns:a16="http://schemas.microsoft.com/office/drawing/2014/main" id="{5F87AA81-7CDC-405E-8026-6A7831ED36A4}"/>
              </a:ext>
            </a:extLst>
          </p:cNvPr>
          <p:cNvGrpSpPr/>
          <p:nvPr/>
        </p:nvGrpSpPr>
        <p:grpSpPr>
          <a:xfrm>
            <a:off x="11239016" y="2566690"/>
            <a:ext cx="287109" cy="455190"/>
            <a:chOff x="6718575" y="2318625"/>
            <a:chExt cx="256950" cy="407375"/>
          </a:xfrm>
        </p:grpSpPr>
        <p:sp>
          <p:nvSpPr>
            <p:cNvPr id="139" name="Shape 982">
              <a:extLst>
                <a:ext uri="{FF2B5EF4-FFF2-40B4-BE49-F238E27FC236}">
                  <a16:creationId xmlns:a16="http://schemas.microsoft.com/office/drawing/2014/main" id="{2DFE7DAB-E21A-4F13-B09A-918340E0E893}"/>
                </a:ext>
              </a:extLst>
            </p:cNvPr>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983">
              <a:extLst>
                <a:ext uri="{FF2B5EF4-FFF2-40B4-BE49-F238E27FC236}">
                  <a16:creationId xmlns:a16="http://schemas.microsoft.com/office/drawing/2014/main" id="{C32D04D9-7CA8-4A23-8213-A1EEF3266149}"/>
                </a:ext>
              </a:extLst>
            </p:cNvPr>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1" name="Shape 984">
              <a:extLst>
                <a:ext uri="{FF2B5EF4-FFF2-40B4-BE49-F238E27FC236}">
                  <a16:creationId xmlns:a16="http://schemas.microsoft.com/office/drawing/2014/main" id="{E8EB50C6-9AB2-4170-8B38-62E7E418FAD1}"/>
                </a:ext>
              </a:extLst>
            </p:cNvPr>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2" name="Shape 985">
              <a:extLst>
                <a:ext uri="{FF2B5EF4-FFF2-40B4-BE49-F238E27FC236}">
                  <a16:creationId xmlns:a16="http://schemas.microsoft.com/office/drawing/2014/main" id="{7036B843-D4FE-4A86-B095-02B30A194BDC}"/>
                </a:ext>
              </a:extLst>
            </p:cNvPr>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986">
              <a:extLst>
                <a:ext uri="{FF2B5EF4-FFF2-40B4-BE49-F238E27FC236}">
                  <a16:creationId xmlns:a16="http://schemas.microsoft.com/office/drawing/2014/main" id="{1A5C3B19-E63E-426D-BE51-E02D6FFDD49E}"/>
                </a:ext>
              </a:extLst>
            </p:cNvPr>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987">
              <a:extLst>
                <a:ext uri="{FF2B5EF4-FFF2-40B4-BE49-F238E27FC236}">
                  <a16:creationId xmlns:a16="http://schemas.microsoft.com/office/drawing/2014/main" id="{AC1586CB-7EF3-4192-9225-D7EE6771A379}"/>
                </a:ext>
              </a:extLst>
            </p:cNvPr>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5" name="Shape 988">
              <a:extLst>
                <a:ext uri="{FF2B5EF4-FFF2-40B4-BE49-F238E27FC236}">
                  <a16:creationId xmlns:a16="http://schemas.microsoft.com/office/drawing/2014/main" id="{B8F0ADE7-438F-4ABF-AC5C-BAEF5504E6A5}"/>
                </a:ext>
              </a:extLst>
            </p:cNvPr>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6" name="Shape 989">
              <a:extLst>
                <a:ext uri="{FF2B5EF4-FFF2-40B4-BE49-F238E27FC236}">
                  <a16:creationId xmlns:a16="http://schemas.microsoft.com/office/drawing/2014/main" id="{ECFD38FE-6DCF-4BB5-988E-93C10D78501E}"/>
                </a:ext>
              </a:extLst>
            </p:cNvPr>
            <p:cNvSpPr/>
            <p:nvPr/>
          </p:nvSpPr>
          <p:spPr>
            <a:xfrm>
              <a:off x="6795900" y="2628550"/>
              <a:ext cx="102300" cy="25"/>
            </a:xfrm>
            <a:custGeom>
              <a:avLst/>
              <a:gdLst/>
              <a:ahLst/>
              <a:cxnLst/>
              <a:rect l="0" t="0" r="0" b="0"/>
              <a:pathLst>
                <a:path w="4092" h="1" fill="none" extrusionOk="0">
                  <a:moveTo>
                    <a:pt x="0" y="1"/>
                  </a:moveTo>
                  <a:lnTo>
                    <a:pt x="4092"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8" name="Shape 990">
            <a:extLst>
              <a:ext uri="{FF2B5EF4-FFF2-40B4-BE49-F238E27FC236}">
                <a16:creationId xmlns:a16="http://schemas.microsoft.com/office/drawing/2014/main" id="{59F60044-5AE4-4E91-A52A-9ED6F5330C7D}"/>
              </a:ext>
            </a:extLst>
          </p:cNvPr>
          <p:cNvGrpSpPr/>
          <p:nvPr/>
        </p:nvGrpSpPr>
        <p:grpSpPr>
          <a:xfrm>
            <a:off x="7385558" y="3400112"/>
            <a:ext cx="483068" cy="293952"/>
            <a:chOff x="3269900" y="3064500"/>
            <a:chExt cx="432325" cy="263075"/>
          </a:xfrm>
        </p:grpSpPr>
        <p:sp>
          <p:nvSpPr>
            <p:cNvPr id="136" name="Shape 991">
              <a:extLst>
                <a:ext uri="{FF2B5EF4-FFF2-40B4-BE49-F238E27FC236}">
                  <a16:creationId xmlns:a16="http://schemas.microsoft.com/office/drawing/2014/main" id="{971FEF15-4E33-45B5-BE1A-B2BCF66B144F}"/>
                </a:ext>
              </a:extLst>
            </p:cNvPr>
            <p:cNvSpPr/>
            <p:nvPr/>
          </p:nvSpPr>
          <p:spPr>
            <a:xfrm>
              <a:off x="3269900" y="3064500"/>
              <a:ext cx="432325" cy="263075"/>
            </a:xfrm>
            <a:custGeom>
              <a:avLst/>
              <a:gdLst/>
              <a:ahLst/>
              <a:cxnLst/>
              <a:rect l="0" t="0" r="0" b="0"/>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7" name="Shape 992">
              <a:extLst>
                <a:ext uri="{FF2B5EF4-FFF2-40B4-BE49-F238E27FC236}">
                  <a16:creationId xmlns:a16="http://schemas.microsoft.com/office/drawing/2014/main" id="{C87000A4-4421-4A98-B9BE-29FFB8E2D35C}"/>
                </a:ext>
              </a:extLst>
            </p:cNvPr>
            <p:cNvSpPr/>
            <p:nvPr/>
          </p:nvSpPr>
          <p:spPr>
            <a:xfrm>
              <a:off x="3445875" y="3155825"/>
              <a:ext cx="80400" cy="80400"/>
            </a:xfrm>
            <a:custGeom>
              <a:avLst/>
              <a:gdLst/>
              <a:ahLst/>
              <a:cxnLst/>
              <a:rect l="0" t="0" r="0" b="0"/>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8" name="Shape 993">
              <a:extLst>
                <a:ext uri="{FF2B5EF4-FFF2-40B4-BE49-F238E27FC236}">
                  <a16:creationId xmlns:a16="http://schemas.microsoft.com/office/drawing/2014/main" id="{4DFF6372-24CA-4F55-A506-3226A13090F8}"/>
                </a:ext>
              </a:extLst>
            </p:cNvPr>
            <p:cNvSpPr/>
            <p:nvPr/>
          </p:nvSpPr>
          <p:spPr>
            <a:xfrm>
              <a:off x="3381925" y="3091900"/>
              <a:ext cx="208275" cy="208275"/>
            </a:xfrm>
            <a:custGeom>
              <a:avLst/>
              <a:gdLst/>
              <a:ahLst/>
              <a:cxnLst/>
              <a:rect l="0" t="0" r="0" b="0"/>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9" name="Shape 994">
            <a:extLst>
              <a:ext uri="{FF2B5EF4-FFF2-40B4-BE49-F238E27FC236}">
                <a16:creationId xmlns:a16="http://schemas.microsoft.com/office/drawing/2014/main" id="{AAFCB5FE-B9F3-436D-AF4C-3A19500C135B}"/>
              </a:ext>
            </a:extLst>
          </p:cNvPr>
          <p:cNvGrpSpPr/>
          <p:nvPr/>
        </p:nvGrpSpPr>
        <p:grpSpPr>
          <a:xfrm>
            <a:off x="11206334" y="3310303"/>
            <a:ext cx="352448" cy="495331"/>
            <a:chOff x="6689325" y="2984125"/>
            <a:chExt cx="315425" cy="443300"/>
          </a:xfrm>
        </p:grpSpPr>
        <p:sp>
          <p:nvSpPr>
            <p:cNvPr id="131" name="Shape 995">
              <a:extLst>
                <a:ext uri="{FF2B5EF4-FFF2-40B4-BE49-F238E27FC236}">
                  <a16:creationId xmlns:a16="http://schemas.microsoft.com/office/drawing/2014/main" id="{6DE2DC7C-7266-49F5-A3DA-0A83B00DBA2B}"/>
                </a:ext>
              </a:extLst>
            </p:cNvPr>
            <p:cNvSpPr/>
            <p:nvPr/>
          </p:nvSpPr>
          <p:spPr>
            <a:xfrm>
              <a:off x="6689325" y="2984125"/>
              <a:ext cx="315425" cy="77975"/>
            </a:xfrm>
            <a:custGeom>
              <a:avLst/>
              <a:gdLst/>
              <a:ahLst/>
              <a:cxnLst/>
              <a:rect l="0" t="0" r="0" b="0"/>
              <a:pathLst>
                <a:path w="12617" h="3119" fill="none" extrusionOk="0">
                  <a:moveTo>
                    <a:pt x="12130" y="1413"/>
                  </a:moveTo>
                  <a:lnTo>
                    <a:pt x="8647" y="1413"/>
                  </a:lnTo>
                  <a:lnTo>
                    <a:pt x="8647" y="878"/>
                  </a:lnTo>
                  <a:lnTo>
                    <a:pt x="8647" y="878"/>
                  </a:lnTo>
                  <a:lnTo>
                    <a:pt x="8623" y="707"/>
                  </a:lnTo>
                  <a:lnTo>
                    <a:pt x="8574" y="537"/>
                  </a:lnTo>
                  <a:lnTo>
                    <a:pt x="8501" y="391"/>
                  </a:lnTo>
                  <a:lnTo>
                    <a:pt x="8379" y="269"/>
                  </a:lnTo>
                  <a:lnTo>
                    <a:pt x="8257" y="147"/>
                  </a:lnTo>
                  <a:lnTo>
                    <a:pt x="8111" y="74"/>
                  </a:lnTo>
                  <a:lnTo>
                    <a:pt x="7941" y="25"/>
                  </a:lnTo>
                  <a:lnTo>
                    <a:pt x="7770" y="1"/>
                  </a:lnTo>
                  <a:lnTo>
                    <a:pt x="4848" y="1"/>
                  </a:lnTo>
                  <a:lnTo>
                    <a:pt x="4848" y="1"/>
                  </a:lnTo>
                  <a:lnTo>
                    <a:pt x="4677" y="25"/>
                  </a:lnTo>
                  <a:lnTo>
                    <a:pt x="4507" y="74"/>
                  </a:lnTo>
                  <a:lnTo>
                    <a:pt x="4361" y="147"/>
                  </a:lnTo>
                  <a:lnTo>
                    <a:pt x="4239" y="269"/>
                  </a:lnTo>
                  <a:lnTo>
                    <a:pt x="4117" y="391"/>
                  </a:lnTo>
                  <a:lnTo>
                    <a:pt x="4044" y="537"/>
                  </a:lnTo>
                  <a:lnTo>
                    <a:pt x="3995" y="707"/>
                  </a:lnTo>
                  <a:lnTo>
                    <a:pt x="3971" y="878"/>
                  </a:lnTo>
                  <a:lnTo>
                    <a:pt x="3971" y="1413"/>
                  </a:lnTo>
                  <a:lnTo>
                    <a:pt x="488" y="1413"/>
                  </a:lnTo>
                  <a:lnTo>
                    <a:pt x="488" y="1413"/>
                  </a:lnTo>
                  <a:lnTo>
                    <a:pt x="391" y="1413"/>
                  </a:lnTo>
                  <a:lnTo>
                    <a:pt x="293" y="1462"/>
                  </a:lnTo>
                  <a:lnTo>
                    <a:pt x="220" y="1486"/>
                  </a:lnTo>
                  <a:lnTo>
                    <a:pt x="147" y="1560"/>
                  </a:lnTo>
                  <a:lnTo>
                    <a:pt x="74" y="1633"/>
                  </a:lnTo>
                  <a:lnTo>
                    <a:pt x="50" y="1706"/>
                  </a:lnTo>
                  <a:lnTo>
                    <a:pt x="1" y="1803"/>
                  </a:lnTo>
                  <a:lnTo>
                    <a:pt x="1" y="1901"/>
                  </a:lnTo>
                  <a:lnTo>
                    <a:pt x="1" y="3118"/>
                  </a:lnTo>
                  <a:lnTo>
                    <a:pt x="12617" y="3118"/>
                  </a:lnTo>
                  <a:lnTo>
                    <a:pt x="12617" y="1901"/>
                  </a:lnTo>
                  <a:lnTo>
                    <a:pt x="12617" y="1901"/>
                  </a:lnTo>
                  <a:lnTo>
                    <a:pt x="12617" y="1803"/>
                  </a:lnTo>
                  <a:lnTo>
                    <a:pt x="12568" y="1706"/>
                  </a:lnTo>
                  <a:lnTo>
                    <a:pt x="12544" y="1633"/>
                  </a:lnTo>
                  <a:lnTo>
                    <a:pt x="12471" y="1560"/>
                  </a:lnTo>
                  <a:lnTo>
                    <a:pt x="12398" y="1486"/>
                  </a:lnTo>
                  <a:lnTo>
                    <a:pt x="12325" y="1462"/>
                  </a:lnTo>
                  <a:lnTo>
                    <a:pt x="12227" y="1413"/>
                  </a:lnTo>
                  <a:lnTo>
                    <a:pt x="12130" y="1413"/>
                  </a:lnTo>
                  <a:lnTo>
                    <a:pt x="12130" y="1413"/>
                  </a:lnTo>
                  <a:close/>
                  <a:moveTo>
                    <a:pt x="4750" y="878"/>
                  </a:moveTo>
                  <a:lnTo>
                    <a:pt x="4750" y="878"/>
                  </a:lnTo>
                  <a:lnTo>
                    <a:pt x="4750" y="829"/>
                  </a:lnTo>
                  <a:lnTo>
                    <a:pt x="4775" y="805"/>
                  </a:lnTo>
                  <a:lnTo>
                    <a:pt x="4799" y="780"/>
                  </a:lnTo>
                  <a:lnTo>
                    <a:pt x="4848" y="780"/>
                  </a:lnTo>
                  <a:lnTo>
                    <a:pt x="7770" y="780"/>
                  </a:lnTo>
                  <a:lnTo>
                    <a:pt x="7770" y="780"/>
                  </a:lnTo>
                  <a:lnTo>
                    <a:pt x="7819" y="780"/>
                  </a:lnTo>
                  <a:lnTo>
                    <a:pt x="7843" y="805"/>
                  </a:lnTo>
                  <a:lnTo>
                    <a:pt x="7868" y="829"/>
                  </a:lnTo>
                  <a:lnTo>
                    <a:pt x="7868" y="878"/>
                  </a:lnTo>
                  <a:lnTo>
                    <a:pt x="7868" y="1413"/>
                  </a:lnTo>
                  <a:lnTo>
                    <a:pt x="4750" y="1413"/>
                  </a:lnTo>
                  <a:lnTo>
                    <a:pt x="4750" y="878"/>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2" name="Shape 996">
              <a:extLst>
                <a:ext uri="{FF2B5EF4-FFF2-40B4-BE49-F238E27FC236}">
                  <a16:creationId xmlns:a16="http://schemas.microsoft.com/office/drawing/2014/main" id="{9B5EC8C5-2632-4DD1-A302-90BFD5EB81F8}"/>
                </a:ext>
              </a:extLst>
            </p:cNvPr>
            <p:cNvSpPr/>
            <p:nvPr/>
          </p:nvSpPr>
          <p:spPr>
            <a:xfrm>
              <a:off x="6702125" y="3069375"/>
              <a:ext cx="289850" cy="358050"/>
            </a:xfrm>
            <a:custGeom>
              <a:avLst/>
              <a:gdLst/>
              <a:ahLst/>
              <a:cxnLst/>
              <a:rect l="0" t="0" r="0" b="0"/>
              <a:pathLst>
                <a:path w="11594" h="14322" fill="none" extrusionOk="0">
                  <a:moveTo>
                    <a:pt x="0" y="1"/>
                  </a:moveTo>
                  <a:lnTo>
                    <a:pt x="0" y="13834"/>
                  </a:lnTo>
                  <a:lnTo>
                    <a:pt x="0" y="13834"/>
                  </a:lnTo>
                  <a:lnTo>
                    <a:pt x="0" y="13932"/>
                  </a:lnTo>
                  <a:lnTo>
                    <a:pt x="49" y="14029"/>
                  </a:lnTo>
                  <a:lnTo>
                    <a:pt x="74" y="14102"/>
                  </a:lnTo>
                  <a:lnTo>
                    <a:pt x="147" y="14175"/>
                  </a:lnTo>
                  <a:lnTo>
                    <a:pt x="220" y="14224"/>
                  </a:lnTo>
                  <a:lnTo>
                    <a:pt x="293" y="14273"/>
                  </a:lnTo>
                  <a:lnTo>
                    <a:pt x="390" y="14297"/>
                  </a:lnTo>
                  <a:lnTo>
                    <a:pt x="488" y="14321"/>
                  </a:lnTo>
                  <a:lnTo>
                    <a:pt x="11106" y="14321"/>
                  </a:lnTo>
                  <a:lnTo>
                    <a:pt x="11106" y="14321"/>
                  </a:lnTo>
                  <a:lnTo>
                    <a:pt x="11204" y="14297"/>
                  </a:lnTo>
                  <a:lnTo>
                    <a:pt x="11301" y="14273"/>
                  </a:lnTo>
                  <a:lnTo>
                    <a:pt x="11374" y="14224"/>
                  </a:lnTo>
                  <a:lnTo>
                    <a:pt x="11447" y="14175"/>
                  </a:lnTo>
                  <a:lnTo>
                    <a:pt x="11520" y="14102"/>
                  </a:lnTo>
                  <a:lnTo>
                    <a:pt x="11545" y="14029"/>
                  </a:lnTo>
                  <a:lnTo>
                    <a:pt x="11593" y="13932"/>
                  </a:lnTo>
                  <a:lnTo>
                    <a:pt x="11593" y="13834"/>
                  </a:lnTo>
                  <a:lnTo>
                    <a:pt x="1159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997">
              <a:extLst>
                <a:ext uri="{FF2B5EF4-FFF2-40B4-BE49-F238E27FC236}">
                  <a16:creationId xmlns:a16="http://schemas.microsoft.com/office/drawing/2014/main" id="{B2DBF12B-36FF-4A11-A2DA-3C08FD0B9DBB}"/>
                </a:ext>
              </a:extLst>
            </p:cNvPr>
            <p:cNvSpPr/>
            <p:nvPr/>
          </p:nvSpPr>
          <p:spPr>
            <a:xfrm>
              <a:off x="6761175" y="3117475"/>
              <a:ext cx="25" cy="261850"/>
            </a:xfrm>
            <a:custGeom>
              <a:avLst/>
              <a:gdLst/>
              <a:ahLst/>
              <a:cxnLst/>
              <a:rect l="0" t="0" r="0" b="0"/>
              <a:pathLst>
                <a:path w="1" h="10474" fill="none" extrusionOk="0">
                  <a:moveTo>
                    <a:pt x="1" y="10473"/>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4" name="Shape 998">
              <a:extLst>
                <a:ext uri="{FF2B5EF4-FFF2-40B4-BE49-F238E27FC236}">
                  <a16:creationId xmlns:a16="http://schemas.microsoft.com/office/drawing/2014/main" id="{BECB2FAE-2257-453C-886D-AD28DBC1B518}"/>
                </a:ext>
              </a:extLst>
            </p:cNvPr>
            <p:cNvSpPr/>
            <p:nvPr/>
          </p:nvSpPr>
          <p:spPr>
            <a:xfrm>
              <a:off x="6847025" y="3117475"/>
              <a:ext cx="25" cy="261850"/>
            </a:xfrm>
            <a:custGeom>
              <a:avLst/>
              <a:gdLst/>
              <a:ahLst/>
              <a:cxnLst/>
              <a:rect l="0" t="0" r="0" b="0"/>
              <a:pathLst>
                <a:path w="1" h="10474" fill="none" extrusionOk="0">
                  <a:moveTo>
                    <a:pt x="1" y="1"/>
                  </a:moveTo>
                  <a:lnTo>
                    <a:pt x="1" y="1047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5" name="Shape 999">
              <a:extLst>
                <a:ext uri="{FF2B5EF4-FFF2-40B4-BE49-F238E27FC236}">
                  <a16:creationId xmlns:a16="http://schemas.microsoft.com/office/drawing/2014/main" id="{48EBC6D9-FB98-42D6-A94B-3E7F33DE838C}"/>
                </a:ext>
              </a:extLst>
            </p:cNvPr>
            <p:cNvSpPr/>
            <p:nvPr/>
          </p:nvSpPr>
          <p:spPr>
            <a:xfrm>
              <a:off x="6932875" y="3117475"/>
              <a:ext cx="25" cy="261850"/>
            </a:xfrm>
            <a:custGeom>
              <a:avLst/>
              <a:gdLst/>
              <a:ahLst/>
              <a:cxnLst/>
              <a:rect l="0" t="0" r="0" b="0"/>
              <a:pathLst>
                <a:path w="1" h="10474" fill="none" extrusionOk="0">
                  <a:moveTo>
                    <a:pt x="1" y="1"/>
                  </a:moveTo>
                  <a:lnTo>
                    <a:pt x="1" y="1047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0" name="Shape 1000">
            <a:extLst>
              <a:ext uri="{FF2B5EF4-FFF2-40B4-BE49-F238E27FC236}">
                <a16:creationId xmlns:a16="http://schemas.microsoft.com/office/drawing/2014/main" id="{9AA61E5F-B799-4034-A9D6-B531F26CDA18}"/>
              </a:ext>
            </a:extLst>
          </p:cNvPr>
          <p:cNvGrpSpPr/>
          <p:nvPr/>
        </p:nvGrpSpPr>
        <p:grpSpPr>
          <a:xfrm>
            <a:off x="5953448" y="4765570"/>
            <a:ext cx="340882" cy="551087"/>
            <a:chOff x="1988225" y="4286525"/>
            <a:chExt cx="305075" cy="493200"/>
          </a:xfrm>
        </p:grpSpPr>
        <p:sp>
          <p:nvSpPr>
            <p:cNvPr id="124" name="Shape 1001">
              <a:extLst>
                <a:ext uri="{FF2B5EF4-FFF2-40B4-BE49-F238E27FC236}">
                  <a16:creationId xmlns:a16="http://schemas.microsoft.com/office/drawing/2014/main" id="{7FE15A6B-042A-4EDA-83EC-0F976A95CE66}"/>
                </a:ext>
              </a:extLst>
            </p:cNvPr>
            <p:cNvSpPr/>
            <p:nvPr/>
          </p:nvSpPr>
          <p:spPr>
            <a:xfrm>
              <a:off x="2178800" y="4519725"/>
              <a:ext cx="114500" cy="114475"/>
            </a:xfrm>
            <a:custGeom>
              <a:avLst/>
              <a:gdLst/>
              <a:ahLst/>
              <a:cxnLst/>
              <a:rect l="0" t="0" r="0" b="0"/>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5" name="Shape 1002">
              <a:extLst>
                <a:ext uri="{FF2B5EF4-FFF2-40B4-BE49-F238E27FC236}">
                  <a16:creationId xmlns:a16="http://schemas.microsoft.com/office/drawing/2014/main" id="{6EF2AB1F-8F78-402B-9B3E-A18A41A91565}"/>
                </a:ext>
              </a:extLst>
            </p:cNvPr>
            <p:cNvSpPr/>
            <p:nvPr/>
          </p:nvSpPr>
          <p:spPr>
            <a:xfrm>
              <a:off x="1988225" y="4539200"/>
              <a:ext cx="156500" cy="156500"/>
            </a:xfrm>
            <a:custGeom>
              <a:avLst/>
              <a:gdLst/>
              <a:ahLst/>
              <a:cxnLst/>
              <a:rect l="0" t="0" r="0" b="0"/>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6" name="Shape 1003">
              <a:extLst>
                <a:ext uri="{FF2B5EF4-FFF2-40B4-BE49-F238E27FC236}">
                  <a16:creationId xmlns:a16="http://schemas.microsoft.com/office/drawing/2014/main" id="{3DB2B166-C2DF-425E-B7BB-410913C2903C}"/>
                </a:ext>
              </a:extLst>
            </p:cNvPr>
            <p:cNvSpPr/>
            <p:nvPr/>
          </p:nvSpPr>
          <p:spPr>
            <a:xfrm>
              <a:off x="2042425" y="4286525"/>
              <a:ext cx="239300" cy="236250"/>
            </a:xfrm>
            <a:custGeom>
              <a:avLst/>
              <a:gdLst/>
              <a:ahLst/>
              <a:cxnLst/>
              <a:rect l="0" t="0" r="0" b="0"/>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004">
              <a:extLst>
                <a:ext uri="{FF2B5EF4-FFF2-40B4-BE49-F238E27FC236}">
                  <a16:creationId xmlns:a16="http://schemas.microsoft.com/office/drawing/2014/main" id="{7163B1A6-2A19-422C-925B-9488D2FB5876}"/>
                </a:ext>
              </a:extLst>
            </p:cNvPr>
            <p:cNvSpPr/>
            <p:nvPr/>
          </p:nvSpPr>
          <p:spPr>
            <a:xfrm>
              <a:off x="2161750" y="4522750"/>
              <a:ext cx="25" cy="256975"/>
            </a:xfrm>
            <a:custGeom>
              <a:avLst/>
              <a:gdLst/>
              <a:ahLst/>
              <a:cxnLst/>
              <a:rect l="0" t="0" r="0" b="0"/>
              <a:pathLst>
                <a:path w="1" h="10279" fill="none" extrusionOk="0">
                  <a:moveTo>
                    <a:pt x="1" y="10279"/>
                  </a:moveTo>
                  <a:lnTo>
                    <a:pt x="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005">
              <a:extLst>
                <a:ext uri="{FF2B5EF4-FFF2-40B4-BE49-F238E27FC236}">
                  <a16:creationId xmlns:a16="http://schemas.microsoft.com/office/drawing/2014/main" id="{CF34147E-4B93-4DA2-B491-0BE6DA0CD742}"/>
                </a:ext>
              </a:extLst>
            </p:cNvPr>
            <p:cNvSpPr/>
            <p:nvPr/>
          </p:nvSpPr>
          <p:spPr>
            <a:xfrm>
              <a:off x="2133750" y="4377850"/>
              <a:ext cx="56050" cy="56025"/>
            </a:xfrm>
            <a:custGeom>
              <a:avLst/>
              <a:gdLst/>
              <a:ahLst/>
              <a:cxnLst/>
              <a:rect l="0" t="0" r="0" b="0"/>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006">
              <a:extLst>
                <a:ext uri="{FF2B5EF4-FFF2-40B4-BE49-F238E27FC236}">
                  <a16:creationId xmlns:a16="http://schemas.microsoft.com/office/drawing/2014/main" id="{D682B84C-4579-4B7E-B1DD-ECC981136077}"/>
                </a:ext>
              </a:extLst>
            </p:cNvPr>
            <p:cNvSpPr/>
            <p:nvPr/>
          </p:nvSpPr>
          <p:spPr>
            <a:xfrm>
              <a:off x="2038150" y="4589125"/>
              <a:ext cx="87100" cy="87100"/>
            </a:xfrm>
            <a:custGeom>
              <a:avLst/>
              <a:gdLst/>
              <a:ahLst/>
              <a:cxnLst/>
              <a:rect l="0" t="0" r="0" b="0"/>
              <a:pathLst>
                <a:path w="3484" h="3484" fill="none" extrusionOk="0">
                  <a:moveTo>
                    <a:pt x="1" y="0"/>
                  </a:moveTo>
                  <a:lnTo>
                    <a:pt x="3483" y="348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007">
              <a:extLst>
                <a:ext uri="{FF2B5EF4-FFF2-40B4-BE49-F238E27FC236}">
                  <a16:creationId xmlns:a16="http://schemas.microsoft.com/office/drawing/2014/main" id="{5750CAF4-6CEC-4541-8A40-04FC5E82275E}"/>
                </a:ext>
              </a:extLst>
            </p:cNvPr>
            <p:cNvSpPr/>
            <p:nvPr/>
          </p:nvSpPr>
          <p:spPr>
            <a:xfrm>
              <a:off x="2194025" y="4564150"/>
              <a:ext cx="54825" cy="54825"/>
            </a:xfrm>
            <a:custGeom>
              <a:avLst/>
              <a:gdLst/>
              <a:ahLst/>
              <a:cxnLst/>
              <a:rect l="0" t="0" r="0" b="0"/>
              <a:pathLst>
                <a:path w="2193" h="2193" fill="none" extrusionOk="0">
                  <a:moveTo>
                    <a:pt x="2192" y="1"/>
                  </a:moveTo>
                  <a:lnTo>
                    <a:pt x="1" y="219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1" name="Shape 1008">
            <a:extLst>
              <a:ext uri="{FF2B5EF4-FFF2-40B4-BE49-F238E27FC236}">
                <a16:creationId xmlns:a16="http://schemas.microsoft.com/office/drawing/2014/main" id="{799DD6C9-D46B-45E8-8E51-41A12A6A739C}"/>
              </a:ext>
            </a:extLst>
          </p:cNvPr>
          <p:cNvGrpSpPr/>
          <p:nvPr/>
        </p:nvGrpSpPr>
        <p:grpSpPr>
          <a:xfrm>
            <a:off x="6676640" y="4804344"/>
            <a:ext cx="411640" cy="521171"/>
            <a:chOff x="2635450" y="4321225"/>
            <a:chExt cx="368400" cy="466425"/>
          </a:xfrm>
        </p:grpSpPr>
        <p:sp>
          <p:nvSpPr>
            <p:cNvPr id="118" name="Shape 1009">
              <a:extLst>
                <a:ext uri="{FF2B5EF4-FFF2-40B4-BE49-F238E27FC236}">
                  <a16:creationId xmlns:a16="http://schemas.microsoft.com/office/drawing/2014/main" id="{528BE46D-C16D-4851-A211-FEB0B25D4DC2}"/>
                </a:ext>
              </a:extLst>
            </p:cNvPr>
            <p:cNvSpPr/>
            <p:nvPr/>
          </p:nvSpPr>
          <p:spPr>
            <a:xfrm>
              <a:off x="2635450" y="4653050"/>
              <a:ext cx="368400" cy="134600"/>
            </a:xfrm>
            <a:custGeom>
              <a:avLst/>
              <a:gdLst/>
              <a:ahLst/>
              <a:cxnLst/>
              <a:rect l="0" t="0" r="0" b="0"/>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9" name="Shape 1010">
              <a:extLst>
                <a:ext uri="{FF2B5EF4-FFF2-40B4-BE49-F238E27FC236}">
                  <a16:creationId xmlns:a16="http://schemas.microsoft.com/office/drawing/2014/main" id="{DDC7080E-1D83-4716-B5F5-448ABF01E663}"/>
                </a:ext>
              </a:extLst>
            </p:cNvPr>
            <p:cNvSpPr/>
            <p:nvPr/>
          </p:nvSpPr>
          <p:spPr>
            <a:xfrm>
              <a:off x="2819350" y="4321225"/>
              <a:ext cx="25" cy="347075"/>
            </a:xfrm>
            <a:custGeom>
              <a:avLst/>
              <a:gdLst/>
              <a:ahLst/>
              <a:cxnLst/>
              <a:rect l="0" t="0" r="0" b="0"/>
              <a:pathLst>
                <a:path w="1" h="13883" fill="none" extrusionOk="0">
                  <a:moveTo>
                    <a:pt x="0" y="13883"/>
                  </a:move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0" name="Shape 1011">
              <a:extLst>
                <a:ext uri="{FF2B5EF4-FFF2-40B4-BE49-F238E27FC236}">
                  <a16:creationId xmlns:a16="http://schemas.microsoft.com/office/drawing/2014/main" id="{8BCDB734-A00E-4868-9381-5C6CE040960D}"/>
                </a:ext>
              </a:extLst>
            </p:cNvPr>
            <p:cNvSpPr/>
            <p:nvPr/>
          </p:nvSpPr>
          <p:spPr>
            <a:xfrm>
              <a:off x="2835175" y="4328525"/>
              <a:ext cx="114475" cy="114500"/>
            </a:xfrm>
            <a:custGeom>
              <a:avLst/>
              <a:gdLst/>
              <a:ahLst/>
              <a:cxnLst/>
              <a:rect l="0" t="0" r="0" b="0"/>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1" name="Shape 1012">
              <a:extLst>
                <a:ext uri="{FF2B5EF4-FFF2-40B4-BE49-F238E27FC236}">
                  <a16:creationId xmlns:a16="http://schemas.microsoft.com/office/drawing/2014/main" id="{290C24B4-A665-4F10-B2A4-708D4BB70A58}"/>
                </a:ext>
              </a:extLst>
            </p:cNvPr>
            <p:cNvSpPr/>
            <p:nvPr/>
          </p:nvSpPr>
          <p:spPr>
            <a:xfrm>
              <a:off x="2850400" y="4372975"/>
              <a:ext cx="54825" cy="54825"/>
            </a:xfrm>
            <a:custGeom>
              <a:avLst/>
              <a:gdLst/>
              <a:ahLst/>
              <a:cxnLst/>
              <a:rect l="0" t="0" r="0" b="0"/>
              <a:pathLst>
                <a:path w="2193" h="2193" fill="none" extrusionOk="0">
                  <a:moveTo>
                    <a:pt x="2192" y="0"/>
                  </a:moveTo>
                  <a:lnTo>
                    <a:pt x="0" y="219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2" name="Shape 1013">
              <a:extLst>
                <a:ext uri="{FF2B5EF4-FFF2-40B4-BE49-F238E27FC236}">
                  <a16:creationId xmlns:a16="http://schemas.microsoft.com/office/drawing/2014/main" id="{6739E8F0-CC4E-439C-B9D4-7FD39BF4FF66}"/>
                </a:ext>
              </a:extLst>
            </p:cNvPr>
            <p:cNvSpPr/>
            <p:nvPr/>
          </p:nvSpPr>
          <p:spPr>
            <a:xfrm>
              <a:off x="2646425" y="4429600"/>
              <a:ext cx="156500" cy="156500"/>
            </a:xfrm>
            <a:custGeom>
              <a:avLst/>
              <a:gdLst/>
              <a:ahLst/>
              <a:cxnLst/>
              <a:rect l="0" t="0" r="0" b="0"/>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3" name="Shape 1014">
              <a:extLst>
                <a:ext uri="{FF2B5EF4-FFF2-40B4-BE49-F238E27FC236}">
                  <a16:creationId xmlns:a16="http://schemas.microsoft.com/office/drawing/2014/main" id="{5002DF11-803E-485C-BA50-1DEE95AFA998}"/>
                </a:ext>
              </a:extLst>
            </p:cNvPr>
            <p:cNvSpPr/>
            <p:nvPr/>
          </p:nvSpPr>
          <p:spPr>
            <a:xfrm>
              <a:off x="2696350" y="4479525"/>
              <a:ext cx="87100" cy="87100"/>
            </a:xfrm>
            <a:custGeom>
              <a:avLst/>
              <a:gdLst/>
              <a:ahLst/>
              <a:cxnLst/>
              <a:rect l="0" t="0" r="0" b="0"/>
              <a:pathLst>
                <a:path w="3484" h="3484" fill="none" extrusionOk="0">
                  <a:moveTo>
                    <a:pt x="0" y="1"/>
                  </a:moveTo>
                  <a:lnTo>
                    <a:pt x="3483" y="348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2" name="Shape 1015">
            <a:extLst>
              <a:ext uri="{FF2B5EF4-FFF2-40B4-BE49-F238E27FC236}">
                <a16:creationId xmlns:a16="http://schemas.microsoft.com/office/drawing/2014/main" id="{DD6FCE74-03A8-42AE-A333-215B7C59A59C}"/>
              </a:ext>
            </a:extLst>
          </p:cNvPr>
          <p:cNvGrpSpPr/>
          <p:nvPr/>
        </p:nvGrpSpPr>
        <p:grpSpPr>
          <a:xfrm>
            <a:off x="11154655" y="4791410"/>
            <a:ext cx="455833" cy="510275"/>
            <a:chOff x="6643075" y="4309650"/>
            <a:chExt cx="407950" cy="456675"/>
          </a:xfrm>
        </p:grpSpPr>
        <p:sp>
          <p:nvSpPr>
            <p:cNvPr id="109" name="Shape 1016">
              <a:extLst>
                <a:ext uri="{FF2B5EF4-FFF2-40B4-BE49-F238E27FC236}">
                  <a16:creationId xmlns:a16="http://schemas.microsoft.com/office/drawing/2014/main" id="{67137ECA-CCE0-4670-8F8F-249261B97DF1}"/>
                </a:ext>
              </a:extLst>
            </p:cNvPr>
            <p:cNvSpPr/>
            <p:nvPr/>
          </p:nvSpPr>
          <p:spPr>
            <a:xfrm>
              <a:off x="6643075" y="4698125"/>
              <a:ext cx="407950" cy="14625"/>
            </a:xfrm>
            <a:custGeom>
              <a:avLst/>
              <a:gdLst/>
              <a:ahLst/>
              <a:cxnLst/>
              <a:rect l="0" t="0" r="0" b="0"/>
              <a:pathLst>
                <a:path w="16318" h="585" fill="none" extrusionOk="0">
                  <a:moveTo>
                    <a:pt x="16318" y="0"/>
                  </a:moveTo>
                  <a:lnTo>
                    <a:pt x="16318" y="0"/>
                  </a:lnTo>
                  <a:lnTo>
                    <a:pt x="16074" y="24"/>
                  </a:lnTo>
                  <a:lnTo>
                    <a:pt x="15879" y="73"/>
                  </a:lnTo>
                  <a:lnTo>
                    <a:pt x="15709" y="146"/>
                  </a:lnTo>
                  <a:lnTo>
                    <a:pt x="15538" y="244"/>
                  </a:lnTo>
                  <a:lnTo>
                    <a:pt x="15538" y="244"/>
                  </a:lnTo>
                  <a:lnTo>
                    <a:pt x="15319" y="365"/>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5"/>
                  </a:lnTo>
                  <a:lnTo>
                    <a:pt x="13030" y="244"/>
                  </a:lnTo>
                  <a:lnTo>
                    <a:pt x="13030" y="244"/>
                  </a:lnTo>
                  <a:lnTo>
                    <a:pt x="12859" y="146"/>
                  </a:lnTo>
                  <a:lnTo>
                    <a:pt x="12689" y="73"/>
                  </a:lnTo>
                  <a:lnTo>
                    <a:pt x="12494" y="24"/>
                  </a:lnTo>
                  <a:lnTo>
                    <a:pt x="12251" y="0"/>
                  </a:lnTo>
                  <a:lnTo>
                    <a:pt x="12251" y="0"/>
                  </a:lnTo>
                  <a:lnTo>
                    <a:pt x="11983" y="24"/>
                  </a:lnTo>
                  <a:lnTo>
                    <a:pt x="11788" y="73"/>
                  </a:lnTo>
                  <a:lnTo>
                    <a:pt x="11617" y="146"/>
                  </a:lnTo>
                  <a:lnTo>
                    <a:pt x="11471" y="244"/>
                  </a:lnTo>
                  <a:lnTo>
                    <a:pt x="11471" y="244"/>
                  </a:lnTo>
                  <a:lnTo>
                    <a:pt x="11228" y="365"/>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5"/>
                  </a:lnTo>
                  <a:lnTo>
                    <a:pt x="8938" y="244"/>
                  </a:lnTo>
                  <a:lnTo>
                    <a:pt x="8938" y="244"/>
                  </a:lnTo>
                  <a:lnTo>
                    <a:pt x="8768" y="146"/>
                  </a:lnTo>
                  <a:lnTo>
                    <a:pt x="8597" y="73"/>
                  </a:lnTo>
                  <a:lnTo>
                    <a:pt x="8402" y="24"/>
                  </a:lnTo>
                  <a:lnTo>
                    <a:pt x="8159" y="0"/>
                  </a:lnTo>
                  <a:lnTo>
                    <a:pt x="8159" y="0"/>
                  </a:lnTo>
                  <a:lnTo>
                    <a:pt x="7915" y="24"/>
                  </a:lnTo>
                  <a:lnTo>
                    <a:pt x="7721" y="73"/>
                  </a:lnTo>
                  <a:lnTo>
                    <a:pt x="7550" y="146"/>
                  </a:lnTo>
                  <a:lnTo>
                    <a:pt x="7380" y="244"/>
                  </a:lnTo>
                  <a:lnTo>
                    <a:pt x="7380" y="244"/>
                  </a:lnTo>
                  <a:lnTo>
                    <a:pt x="7160" y="365"/>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5"/>
                  </a:lnTo>
                  <a:lnTo>
                    <a:pt x="4847" y="244"/>
                  </a:lnTo>
                  <a:lnTo>
                    <a:pt x="4847" y="244"/>
                  </a:lnTo>
                  <a:lnTo>
                    <a:pt x="4676" y="146"/>
                  </a:lnTo>
                  <a:lnTo>
                    <a:pt x="4530" y="73"/>
                  </a:lnTo>
                  <a:lnTo>
                    <a:pt x="4335" y="24"/>
                  </a:lnTo>
                  <a:lnTo>
                    <a:pt x="4067" y="0"/>
                  </a:lnTo>
                  <a:lnTo>
                    <a:pt x="4067" y="0"/>
                  </a:lnTo>
                  <a:lnTo>
                    <a:pt x="3824" y="24"/>
                  </a:lnTo>
                  <a:lnTo>
                    <a:pt x="3629" y="73"/>
                  </a:lnTo>
                  <a:lnTo>
                    <a:pt x="3458" y="146"/>
                  </a:lnTo>
                  <a:lnTo>
                    <a:pt x="3288" y="244"/>
                  </a:lnTo>
                  <a:lnTo>
                    <a:pt x="3288" y="244"/>
                  </a:lnTo>
                  <a:lnTo>
                    <a:pt x="3069" y="365"/>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5"/>
                  </a:lnTo>
                  <a:lnTo>
                    <a:pt x="779" y="244"/>
                  </a:lnTo>
                  <a:lnTo>
                    <a:pt x="779" y="244"/>
                  </a:lnTo>
                  <a:lnTo>
                    <a:pt x="609" y="146"/>
                  </a:lnTo>
                  <a:lnTo>
                    <a:pt x="438" y="73"/>
                  </a:lnTo>
                  <a:lnTo>
                    <a:pt x="244" y="24"/>
                  </a:ln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017">
              <a:extLst>
                <a:ext uri="{FF2B5EF4-FFF2-40B4-BE49-F238E27FC236}">
                  <a16:creationId xmlns:a16="http://schemas.microsoft.com/office/drawing/2014/main" id="{B8CC5DD6-31D1-46B1-8FC6-E634E6B999C2}"/>
                </a:ext>
              </a:extLst>
            </p:cNvPr>
            <p:cNvSpPr/>
            <p:nvPr/>
          </p:nvSpPr>
          <p:spPr>
            <a:xfrm>
              <a:off x="6643075" y="4727350"/>
              <a:ext cx="407950" cy="14625"/>
            </a:xfrm>
            <a:custGeom>
              <a:avLst/>
              <a:gdLst/>
              <a:ahLst/>
              <a:cxnLst/>
              <a:rect l="0" t="0" r="0" b="0"/>
              <a:pathLst>
                <a:path w="16318" h="585" fill="none" extrusionOk="0">
                  <a:moveTo>
                    <a:pt x="0" y="0"/>
                  </a:moveTo>
                  <a:lnTo>
                    <a:pt x="0" y="0"/>
                  </a:lnTo>
                  <a:lnTo>
                    <a:pt x="219" y="24"/>
                  </a:lnTo>
                  <a:lnTo>
                    <a:pt x="414" y="49"/>
                  </a:lnTo>
                  <a:lnTo>
                    <a:pt x="609" y="73"/>
                  </a:lnTo>
                  <a:lnTo>
                    <a:pt x="755" y="122"/>
                  </a:lnTo>
                  <a:lnTo>
                    <a:pt x="1023" y="244"/>
                  </a:lnTo>
                  <a:lnTo>
                    <a:pt x="1266" y="365"/>
                  </a:lnTo>
                  <a:lnTo>
                    <a:pt x="1266" y="365"/>
                  </a:lnTo>
                  <a:lnTo>
                    <a:pt x="1413" y="463"/>
                  </a:lnTo>
                  <a:lnTo>
                    <a:pt x="1583" y="536"/>
                  </a:lnTo>
                  <a:lnTo>
                    <a:pt x="1778" y="585"/>
                  </a:lnTo>
                  <a:lnTo>
                    <a:pt x="2046" y="585"/>
                  </a:lnTo>
                  <a:lnTo>
                    <a:pt x="2046" y="585"/>
                  </a:lnTo>
                  <a:lnTo>
                    <a:pt x="2289" y="585"/>
                  </a:lnTo>
                  <a:lnTo>
                    <a:pt x="2484" y="536"/>
                  </a:lnTo>
                  <a:lnTo>
                    <a:pt x="2655" y="463"/>
                  </a:lnTo>
                  <a:lnTo>
                    <a:pt x="2801" y="365"/>
                  </a:lnTo>
                  <a:lnTo>
                    <a:pt x="2801" y="365"/>
                  </a:lnTo>
                  <a:lnTo>
                    <a:pt x="3044" y="244"/>
                  </a:lnTo>
                  <a:lnTo>
                    <a:pt x="3312" y="122"/>
                  </a:lnTo>
                  <a:lnTo>
                    <a:pt x="3458" y="73"/>
                  </a:lnTo>
                  <a:lnTo>
                    <a:pt x="3653" y="49"/>
                  </a:lnTo>
                  <a:lnTo>
                    <a:pt x="3848" y="24"/>
                  </a:lnTo>
                  <a:lnTo>
                    <a:pt x="4067" y="0"/>
                  </a:lnTo>
                  <a:lnTo>
                    <a:pt x="4067" y="0"/>
                  </a:lnTo>
                  <a:lnTo>
                    <a:pt x="4311" y="24"/>
                  </a:lnTo>
                  <a:lnTo>
                    <a:pt x="4506" y="49"/>
                  </a:lnTo>
                  <a:lnTo>
                    <a:pt x="4676" y="73"/>
                  </a:lnTo>
                  <a:lnTo>
                    <a:pt x="4847" y="122"/>
                  </a:lnTo>
                  <a:lnTo>
                    <a:pt x="5115" y="244"/>
                  </a:lnTo>
                  <a:lnTo>
                    <a:pt x="5334" y="365"/>
                  </a:lnTo>
                  <a:lnTo>
                    <a:pt x="5334" y="365"/>
                  </a:lnTo>
                  <a:lnTo>
                    <a:pt x="5504" y="463"/>
                  </a:lnTo>
                  <a:lnTo>
                    <a:pt x="5675" y="536"/>
                  </a:lnTo>
                  <a:lnTo>
                    <a:pt x="5870" y="585"/>
                  </a:lnTo>
                  <a:lnTo>
                    <a:pt x="6113" y="585"/>
                  </a:lnTo>
                  <a:lnTo>
                    <a:pt x="6113" y="585"/>
                  </a:lnTo>
                  <a:lnTo>
                    <a:pt x="6357" y="585"/>
                  </a:lnTo>
                  <a:lnTo>
                    <a:pt x="6551" y="536"/>
                  </a:lnTo>
                  <a:lnTo>
                    <a:pt x="6722" y="463"/>
                  </a:lnTo>
                  <a:lnTo>
                    <a:pt x="6892" y="365"/>
                  </a:lnTo>
                  <a:lnTo>
                    <a:pt x="6892" y="365"/>
                  </a:lnTo>
                  <a:lnTo>
                    <a:pt x="7112" y="244"/>
                  </a:lnTo>
                  <a:lnTo>
                    <a:pt x="7380" y="122"/>
                  </a:lnTo>
                  <a:lnTo>
                    <a:pt x="7550" y="73"/>
                  </a:lnTo>
                  <a:lnTo>
                    <a:pt x="7721" y="49"/>
                  </a:lnTo>
                  <a:lnTo>
                    <a:pt x="7940" y="24"/>
                  </a:lnTo>
                  <a:lnTo>
                    <a:pt x="8159" y="0"/>
                  </a:lnTo>
                  <a:lnTo>
                    <a:pt x="8159" y="0"/>
                  </a:lnTo>
                  <a:lnTo>
                    <a:pt x="8378" y="24"/>
                  </a:lnTo>
                  <a:lnTo>
                    <a:pt x="8597" y="49"/>
                  </a:lnTo>
                  <a:lnTo>
                    <a:pt x="8768" y="73"/>
                  </a:lnTo>
                  <a:lnTo>
                    <a:pt x="8914" y="122"/>
                  </a:lnTo>
                  <a:lnTo>
                    <a:pt x="9206" y="244"/>
                  </a:lnTo>
                  <a:lnTo>
                    <a:pt x="9425" y="365"/>
                  </a:lnTo>
                  <a:lnTo>
                    <a:pt x="9425" y="365"/>
                  </a:lnTo>
                  <a:lnTo>
                    <a:pt x="9596" y="463"/>
                  </a:lnTo>
                  <a:lnTo>
                    <a:pt x="9766" y="536"/>
                  </a:lnTo>
                  <a:lnTo>
                    <a:pt x="9961" y="585"/>
                  </a:lnTo>
                  <a:lnTo>
                    <a:pt x="10205" y="585"/>
                  </a:lnTo>
                  <a:lnTo>
                    <a:pt x="10205" y="585"/>
                  </a:lnTo>
                  <a:lnTo>
                    <a:pt x="10448" y="585"/>
                  </a:lnTo>
                  <a:lnTo>
                    <a:pt x="10643" y="536"/>
                  </a:lnTo>
                  <a:lnTo>
                    <a:pt x="10814" y="463"/>
                  </a:lnTo>
                  <a:lnTo>
                    <a:pt x="10984" y="365"/>
                  </a:lnTo>
                  <a:lnTo>
                    <a:pt x="10984" y="365"/>
                  </a:lnTo>
                  <a:lnTo>
                    <a:pt x="11203" y="244"/>
                  </a:lnTo>
                  <a:lnTo>
                    <a:pt x="11471" y="122"/>
                  </a:lnTo>
                  <a:lnTo>
                    <a:pt x="11642" y="73"/>
                  </a:lnTo>
                  <a:lnTo>
                    <a:pt x="11812" y="49"/>
                  </a:lnTo>
                  <a:lnTo>
                    <a:pt x="12007" y="24"/>
                  </a:lnTo>
                  <a:lnTo>
                    <a:pt x="12251" y="0"/>
                  </a:lnTo>
                  <a:lnTo>
                    <a:pt x="12251" y="0"/>
                  </a:lnTo>
                  <a:lnTo>
                    <a:pt x="12470" y="24"/>
                  </a:lnTo>
                  <a:lnTo>
                    <a:pt x="12665" y="49"/>
                  </a:lnTo>
                  <a:lnTo>
                    <a:pt x="12859" y="73"/>
                  </a:lnTo>
                  <a:lnTo>
                    <a:pt x="13006" y="122"/>
                  </a:lnTo>
                  <a:lnTo>
                    <a:pt x="13273" y="244"/>
                  </a:lnTo>
                  <a:lnTo>
                    <a:pt x="13493" y="365"/>
                  </a:lnTo>
                  <a:lnTo>
                    <a:pt x="13493" y="365"/>
                  </a:lnTo>
                  <a:lnTo>
                    <a:pt x="13663" y="463"/>
                  </a:lnTo>
                  <a:lnTo>
                    <a:pt x="13834" y="536"/>
                  </a:lnTo>
                  <a:lnTo>
                    <a:pt x="14028" y="585"/>
                  </a:lnTo>
                  <a:lnTo>
                    <a:pt x="14272" y="585"/>
                  </a:lnTo>
                  <a:lnTo>
                    <a:pt x="14272" y="585"/>
                  </a:lnTo>
                  <a:lnTo>
                    <a:pt x="14540" y="585"/>
                  </a:lnTo>
                  <a:lnTo>
                    <a:pt x="14735" y="536"/>
                  </a:lnTo>
                  <a:lnTo>
                    <a:pt x="14905" y="463"/>
                  </a:lnTo>
                  <a:lnTo>
                    <a:pt x="15051" y="365"/>
                  </a:lnTo>
                  <a:lnTo>
                    <a:pt x="15051" y="365"/>
                  </a:lnTo>
                  <a:lnTo>
                    <a:pt x="15295" y="244"/>
                  </a:lnTo>
                  <a:lnTo>
                    <a:pt x="15563" y="122"/>
                  </a:lnTo>
                  <a:lnTo>
                    <a:pt x="15709" y="73"/>
                  </a:lnTo>
                  <a:lnTo>
                    <a:pt x="15904" y="49"/>
                  </a:lnTo>
                  <a:lnTo>
                    <a:pt x="16099" y="24"/>
                  </a:lnTo>
                  <a:lnTo>
                    <a:pt x="16318"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1" name="Shape 1018">
              <a:extLst>
                <a:ext uri="{FF2B5EF4-FFF2-40B4-BE49-F238E27FC236}">
                  <a16:creationId xmlns:a16="http://schemas.microsoft.com/office/drawing/2014/main" id="{905780ED-6B24-4200-9B6A-441663AFD7E5}"/>
                </a:ext>
              </a:extLst>
            </p:cNvPr>
            <p:cNvSpPr/>
            <p:nvPr/>
          </p:nvSpPr>
          <p:spPr>
            <a:xfrm>
              <a:off x="6643075" y="4751700"/>
              <a:ext cx="407950" cy="14625"/>
            </a:xfrm>
            <a:custGeom>
              <a:avLst/>
              <a:gdLst/>
              <a:ahLst/>
              <a:cxnLst/>
              <a:rect l="0" t="0" r="0" b="0"/>
              <a:pathLst>
                <a:path w="16318" h="585" fill="none" extrusionOk="0">
                  <a:moveTo>
                    <a:pt x="16318" y="0"/>
                  </a:moveTo>
                  <a:lnTo>
                    <a:pt x="16318" y="0"/>
                  </a:lnTo>
                  <a:lnTo>
                    <a:pt x="16074" y="25"/>
                  </a:lnTo>
                  <a:lnTo>
                    <a:pt x="15879" y="73"/>
                  </a:lnTo>
                  <a:lnTo>
                    <a:pt x="15709" y="146"/>
                  </a:lnTo>
                  <a:lnTo>
                    <a:pt x="15538" y="244"/>
                  </a:lnTo>
                  <a:lnTo>
                    <a:pt x="15538" y="244"/>
                  </a:lnTo>
                  <a:lnTo>
                    <a:pt x="15319" y="366"/>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6"/>
                  </a:lnTo>
                  <a:lnTo>
                    <a:pt x="13030" y="244"/>
                  </a:lnTo>
                  <a:lnTo>
                    <a:pt x="13030" y="244"/>
                  </a:lnTo>
                  <a:lnTo>
                    <a:pt x="12859" y="146"/>
                  </a:lnTo>
                  <a:lnTo>
                    <a:pt x="12689" y="73"/>
                  </a:lnTo>
                  <a:lnTo>
                    <a:pt x="12494" y="25"/>
                  </a:lnTo>
                  <a:lnTo>
                    <a:pt x="12251" y="0"/>
                  </a:lnTo>
                  <a:lnTo>
                    <a:pt x="12251" y="0"/>
                  </a:lnTo>
                  <a:lnTo>
                    <a:pt x="11983" y="25"/>
                  </a:lnTo>
                  <a:lnTo>
                    <a:pt x="11788" y="73"/>
                  </a:lnTo>
                  <a:lnTo>
                    <a:pt x="11617" y="146"/>
                  </a:lnTo>
                  <a:lnTo>
                    <a:pt x="11471" y="244"/>
                  </a:lnTo>
                  <a:lnTo>
                    <a:pt x="11471" y="244"/>
                  </a:lnTo>
                  <a:lnTo>
                    <a:pt x="11228" y="366"/>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6"/>
                  </a:lnTo>
                  <a:lnTo>
                    <a:pt x="8938" y="244"/>
                  </a:lnTo>
                  <a:lnTo>
                    <a:pt x="8938" y="244"/>
                  </a:lnTo>
                  <a:lnTo>
                    <a:pt x="8768" y="146"/>
                  </a:lnTo>
                  <a:lnTo>
                    <a:pt x="8597" y="73"/>
                  </a:lnTo>
                  <a:lnTo>
                    <a:pt x="8402" y="25"/>
                  </a:lnTo>
                  <a:lnTo>
                    <a:pt x="8159" y="0"/>
                  </a:lnTo>
                  <a:lnTo>
                    <a:pt x="8159" y="0"/>
                  </a:lnTo>
                  <a:lnTo>
                    <a:pt x="7915" y="25"/>
                  </a:lnTo>
                  <a:lnTo>
                    <a:pt x="7721" y="73"/>
                  </a:lnTo>
                  <a:lnTo>
                    <a:pt x="7550" y="146"/>
                  </a:lnTo>
                  <a:lnTo>
                    <a:pt x="7380" y="244"/>
                  </a:lnTo>
                  <a:lnTo>
                    <a:pt x="7380" y="244"/>
                  </a:lnTo>
                  <a:lnTo>
                    <a:pt x="7160" y="366"/>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6"/>
                  </a:lnTo>
                  <a:lnTo>
                    <a:pt x="4847" y="244"/>
                  </a:lnTo>
                  <a:lnTo>
                    <a:pt x="4847" y="244"/>
                  </a:lnTo>
                  <a:lnTo>
                    <a:pt x="4676" y="146"/>
                  </a:lnTo>
                  <a:lnTo>
                    <a:pt x="4530" y="73"/>
                  </a:lnTo>
                  <a:lnTo>
                    <a:pt x="4335" y="25"/>
                  </a:lnTo>
                  <a:lnTo>
                    <a:pt x="4067" y="0"/>
                  </a:lnTo>
                  <a:lnTo>
                    <a:pt x="4067" y="0"/>
                  </a:lnTo>
                  <a:lnTo>
                    <a:pt x="3824" y="25"/>
                  </a:lnTo>
                  <a:lnTo>
                    <a:pt x="3629" y="73"/>
                  </a:lnTo>
                  <a:lnTo>
                    <a:pt x="3458" y="146"/>
                  </a:lnTo>
                  <a:lnTo>
                    <a:pt x="3288" y="244"/>
                  </a:lnTo>
                  <a:lnTo>
                    <a:pt x="3288" y="244"/>
                  </a:lnTo>
                  <a:lnTo>
                    <a:pt x="3069" y="366"/>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6"/>
                  </a:lnTo>
                  <a:lnTo>
                    <a:pt x="779" y="244"/>
                  </a:lnTo>
                  <a:lnTo>
                    <a:pt x="779" y="244"/>
                  </a:lnTo>
                  <a:lnTo>
                    <a:pt x="609" y="146"/>
                  </a:lnTo>
                  <a:lnTo>
                    <a:pt x="438" y="73"/>
                  </a:lnTo>
                  <a:lnTo>
                    <a:pt x="244" y="25"/>
                  </a:lnTo>
                  <a:lnTo>
                    <a:pt x="0" y="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2" name="Shape 1019">
              <a:extLst>
                <a:ext uri="{FF2B5EF4-FFF2-40B4-BE49-F238E27FC236}">
                  <a16:creationId xmlns:a16="http://schemas.microsoft.com/office/drawing/2014/main" id="{83651390-A1F2-4F69-864E-85070E51185B}"/>
                </a:ext>
              </a:extLst>
            </p:cNvPr>
            <p:cNvSpPr/>
            <p:nvPr/>
          </p:nvSpPr>
          <p:spPr>
            <a:xfrm>
              <a:off x="6672900" y="4309650"/>
              <a:ext cx="348900" cy="376300"/>
            </a:xfrm>
            <a:custGeom>
              <a:avLst/>
              <a:gdLst/>
              <a:ahLst/>
              <a:cxnLst/>
              <a:rect l="0" t="0" r="0" b="0"/>
              <a:pathLst>
                <a:path w="13956" h="15052" fill="none" extrusionOk="0">
                  <a:moveTo>
                    <a:pt x="13347" y="6747"/>
                  </a:moveTo>
                  <a:lnTo>
                    <a:pt x="12470" y="6406"/>
                  </a:lnTo>
                  <a:lnTo>
                    <a:pt x="12470" y="3532"/>
                  </a:lnTo>
                  <a:lnTo>
                    <a:pt x="10790" y="3532"/>
                  </a:lnTo>
                  <a:lnTo>
                    <a:pt x="10790" y="2022"/>
                  </a:lnTo>
                  <a:lnTo>
                    <a:pt x="8427" y="2022"/>
                  </a:lnTo>
                  <a:lnTo>
                    <a:pt x="8427" y="1"/>
                  </a:lnTo>
                  <a:lnTo>
                    <a:pt x="6966" y="1"/>
                  </a:lnTo>
                  <a:lnTo>
                    <a:pt x="5505" y="1"/>
                  </a:lnTo>
                  <a:lnTo>
                    <a:pt x="5505" y="2022"/>
                  </a:lnTo>
                  <a:lnTo>
                    <a:pt x="3142" y="2022"/>
                  </a:lnTo>
                  <a:lnTo>
                    <a:pt x="3142" y="3532"/>
                  </a:lnTo>
                  <a:lnTo>
                    <a:pt x="1462" y="3532"/>
                  </a:lnTo>
                  <a:lnTo>
                    <a:pt x="1462" y="6406"/>
                  </a:lnTo>
                  <a:lnTo>
                    <a:pt x="585" y="6747"/>
                  </a:lnTo>
                  <a:lnTo>
                    <a:pt x="585" y="6747"/>
                  </a:lnTo>
                  <a:lnTo>
                    <a:pt x="414" y="6844"/>
                  </a:lnTo>
                  <a:lnTo>
                    <a:pt x="268" y="6966"/>
                  </a:lnTo>
                  <a:lnTo>
                    <a:pt x="147" y="7112"/>
                  </a:lnTo>
                  <a:lnTo>
                    <a:pt x="49" y="7258"/>
                  </a:lnTo>
                  <a:lnTo>
                    <a:pt x="0" y="7404"/>
                  </a:lnTo>
                  <a:lnTo>
                    <a:pt x="0" y="7575"/>
                  </a:lnTo>
                  <a:lnTo>
                    <a:pt x="0" y="7770"/>
                  </a:lnTo>
                  <a:lnTo>
                    <a:pt x="73" y="7965"/>
                  </a:lnTo>
                  <a:lnTo>
                    <a:pt x="1510" y="11277"/>
                  </a:lnTo>
                  <a:lnTo>
                    <a:pt x="1510" y="14833"/>
                  </a:lnTo>
                  <a:lnTo>
                    <a:pt x="1510" y="14833"/>
                  </a:lnTo>
                  <a:lnTo>
                    <a:pt x="1754" y="14711"/>
                  </a:lnTo>
                  <a:lnTo>
                    <a:pt x="2046" y="14589"/>
                  </a:lnTo>
                  <a:lnTo>
                    <a:pt x="2241" y="14540"/>
                  </a:lnTo>
                  <a:lnTo>
                    <a:pt x="2436" y="14516"/>
                  </a:lnTo>
                  <a:lnTo>
                    <a:pt x="2655" y="14492"/>
                  </a:lnTo>
                  <a:lnTo>
                    <a:pt x="2874" y="14467"/>
                  </a:lnTo>
                  <a:lnTo>
                    <a:pt x="2874" y="14467"/>
                  </a:lnTo>
                  <a:lnTo>
                    <a:pt x="3167" y="14492"/>
                  </a:lnTo>
                  <a:lnTo>
                    <a:pt x="3410" y="14516"/>
                  </a:lnTo>
                  <a:lnTo>
                    <a:pt x="3629" y="14565"/>
                  </a:lnTo>
                  <a:lnTo>
                    <a:pt x="3824" y="14638"/>
                  </a:lnTo>
                  <a:lnTo>
                    <a:pt x="4141" y="14760"/>
                  </a:lnTo>
                  <a:lnTo>
                    <a:pt x="4384" y="14906"/>
                  </a:lnTo>
                  <a:lnTo>
                    <a:pt x="4384" y="14906"/>
                  </a:lnTo>
                  <a:lnTo>
                    <a:pt x="4530" y="14979"/>
                  </a:lnTo>
                  <a:lnTo>
                    <a:pt x="4628" y="15028"/>
                  </a:lnTo>
                  <a:lnTo>
                    <a:pt x="4774" y="15052"/>
                  </a:lnTo>
                  <a:lnTo>
                    <a:pt x="4920" y="15052"/>
                  </a:lnTo>
                  <a:lnTo>
                    <a:pt x="4920" y="15052"/>
                  </a:lnTo>
                  <a:lnTo>
                    <a:pt x="5091" y="15052"/>
                  </a:lnTo>
                  <a:lnTo>
                    <a:pt x="5212" y="15028"/>
                  </a:lnTo>
                  <a:lnTo>
                    <a:pt x="5334" y="14979"/>
                  </a:lnTo>
                  <a:lnTo>
                    <a:pt x="5456" y="14906"/>
                  </a:lnTo>
                  <a:lnTo>
                    <a:pt x="5456" y="14906"/>
                  </a:lnTo>
                  <a:lnTo>
                    <a:pt x="5724" y="14760"/>
                  </a:lnTo>
                  <a:lnTo>
                    <a:pt x="6040" y="14638"/>
                  </a:lnTo>
                  <a:lnTo>
                    <a:pt x="6235" y="14565"/>
                  </a:lnTo>
                  <a:lnTo>
                    <a:pt x="6454" y="14516"/>
                  </a:lnTo>
                  <a:lnTo>
                    <a:pt x="6698" y="14492"/>
                  </a:lnTo>
                  <a:lnTo>
                    <a:pt x="6966" y="14467"/>
                  </a:lnTo>
                  <a:lnTo>
                    <a:pt x="6966" y="14467"/>
                  </a:lnTo>
                  <a:lnTo>
                    <a:pt x="7234" y="14492"/>
                  </a:lnTo>
                  <a:lnTo>
                    <a:pt x="7477" y="14516"/>
                  </a:lnTo>
                  <a:lnTo>
                    <a:pt x="7697" y="14565"/>
                  </a:lnTo>
                  <a:lnTo>
                    <a:pt x="7891" y="14638"/>
                  </a:lnTo>
                  <a:lnTo>
                    <a:pt x="8232" y="14760"/>
                  </a:lnTo>
                  <a:lnTo>
                    <a:pt x="8476" y="14906"/>
                  </a:lnTo>
                  <a:lnTo>
                    <a:pt x="8476" y="14906"/>
                  </a:lnTo>
                  <a:lnTo>
                    <a:pt x="8598" y="14979"/>
                  </a:lnTo>
                  <a:lnTo>
                    <a:pt x="8719" y="15028"/>
                  </a:lnTo>
                  <a:lnTo>
                    <a:pt x="8841" y="15052"/>
                  </a:lnTo>
                  <a:lnTo>
                    <a:pt x="9012" y="15052"/>
                  </a:lnTo>
                  <a:lnTo>
                    <a:pt x="9012" y="15052"/>
                  </a:lnTo>
                  <a:lnTo>
                    <a:pt x="9158" y="15052"/>
                  </a:lnTo>
                  <a:lnTo>
                    <a:pt x="9304" y="15028"/>
                  </a:lnTo>
                  <a:lnTo>
                    <a:pt x="9401" y="14979"/>
                  </a:lnTo>
                  <a:lnTo>
                    <a:pt x="9548" y="14906"/>
                  </a:lnTo>
                  <a:lnTo>
                    <a:pt x="9548" y="14906"/>
                  </a:lnTo>
                  <a:lnTo>
                    <a:pt x="9791" y="14760"/>
                  </a:lnTo>
                  <a:lnTo>
                    <a:pt x="10108" y="14638"/>
                  </a:lnTo>
                  <a:lnTo>
                    <a:pt x="10303" y="14565"/>
                  </a:lnTo>
                  <a:lnTo>
                    <a:pt x="10522" y="14516"/>
                  </a:lnTo>
                  <a:lnTo>
                    <a:pt x="10765" y="14492"/>
                  </a:lnTo>
                  <a:lnTo>
                    <a:pt x="11058" y="14467"/>
                  </a:lnTo>
                  <a:lnTo>
                    <a:pt x="11058" y="14467"/>
                  </a:lnTo>
                  <a:lnTo>
                    <a:pt x="11277" y="14492"/>
                  </a:lnTo>
                  <a:lnTo>
                    <a:pt x="11496" y="14516"/>
                  </a:lnTo>
                  <a:lnTo>
                    <a:pt x="11691" y="14540"/>
                  </a:lnTo>
                  <a:lnTo>
                    <a:pt x="11886" y="14589"/>
                  </a:lnTo>
                  <a:lnTo>
                    <a:pt x="12178" y="14711"/>
                  </a:lnTo>
                  <a:lnTo>
                    <a:pt x="12421" y="14833"/>
                  </a:lnTo>
                  <a:lnTo>
                    <a:pt x="12421" y="11277"/>
                  </a:lnTo>
                  <a:lnTo>
                    <a:pt x="13858" y="7965"/>
                  </a:lnTo>
                  <a:lnTo>
                    <a:pt x="13858" y="7965"/>
                  </a:lnTo>
                  <a:lnTo>
                    <a:pt x="13931" y="7770"/>
                  </a:lnTo>
                  <a:lnTo>
                    <a:pt x="13956" y="7575"/>
                  </a:lnTo>
                  <a:lnTo>
                    <a:pt x="13931" y="7404"/>
                  </a:lnTo>
                  <a:lnTo>
                    <a:pt x="13883" y="7258"/>
                  </a:lnTo>
                  <a:lnTo>
                    <a:pt x="13785" y="7112"/>
                  </a:lnTo>
                  <a:lnTo>
                    <a:pt x="13664" y="6966"/>
                  </a:lnTo>
                  <a:lnTo>
                    <a:pt x="13517" y="6844"/>
                  </a:lnTo>
                  <a:lnTo>
                    <a:pt x="13347" y="6747"/>
                  </a:lnTo>
                  <a:lnTo>
                    <a:pt x="13347" y="674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020">
              <a:extLst>
                <a:ext uri="{FF2B5EF4-FFF2-40B4-BE49-F238E27FC236}">
                  <a16:creationId xmlns:a16="http://schemas.microsoft.com/office/drawing/2014/main" id="{836CE2C2-4107-44A4-8435-0CBA3173DA39}"/>
                </a:ext>
              </a:extLst>
            </p:cNvPr>
            <p:cNvSpPr/>
            <p:nvPr/>
          </p:nvSpPr>
          <p:spPr>
            <a:xfrm>
              <a:off x="6805625" y="4452725"/>
              <a:ext cx="15850" cy="28050"/>
            </a:xfrm>
            <a:custGeom>
              <a:avLst/>
              <a:gdLst/>
              <a:ahLst/>
              <a:cxnLst/>
              <a:rect l="0" t="0" r="0" b="0"/>
              <a:pathLst>
                <a:path w="634" h="1122" fill="none" extrusionOk="0">
                  <a:moveTo>
                    <a:pt x="317" y="1121"/>
                  </a:moveTo>
                  <a:lnTo>
                    <a:pt x="317" y="1121"/>
                  </a:lnTo>
                  <a:lnTo>
                    <a:pt x="244" y="1097"/>
                  </a:lnTo>
                  <a:lnTo>
                    <a:pt x="196" y="1073"/>
                  </a:lnTo>
                  <a:lnTo>
                    <a:pt x="123" y="1024"/>
                  </a:lnTo>
                  <a:lnTo>
                    <a:pt x="74" y="951"/>
                  </a:lnTo>
                  <a:lnTo>
                    <a:pt x="25" y="780"/>
                  </a:lnTo>
                  <a:lnTo>
                    <a:pt x="1" y="561"/>
                  </a:lnTo>
                  <a:lnTo>
                    <a:pt x="1" y="561"/>
                  </a:lnTo>
                  <a:lnTo>
                    <a:pt x="25" y="342"/>
                  </a:lnTo>
                  <a:lnTo>
                    <a:pt x="74" y="147"/>
                  </a:lnTo>
                  <a:lnTo>
                    <a:pt x="123" y="98"/>
                  </a:lnTo>
                  <a:lnTo>
                    <a:pt x="196" y="25"/>
                  </a:lnTo>
                  <a:lnTo>
                    <a:pt x="244" y="1"/>
                  </a:lnTo>
                  <a:lnTo>
                    <a:pt x="317" y="1"/>
                  </a:lnTo>
                  <a:lnTo>
                    <a:pt x="317" y="1"/>
                  </a:lnTo>
                  <a:lnTo>
                    <a:pt x="366" y="1"/>
                  </a:lnTo>
                  <a:lnTo>
                    <a:pt x="439" y="25"/>
                  </a:lnTo>
                  <a:lnTo>
                    <a:pt x="488" y="98"/>
                  </a:lnTo>
                  <a:lnTo>
                    <a:pt x="537" y="147"/>
                  </a:lnTo>
                  <a:lnTo>
                    <a:pt x="610" y="342"/>
                  </a:lnTo>
                  <a:lnTo>
                    <a:pt x="634" y="561"/>
                  </a:lnTo>
                  <a:lnTo>
                    <a:pt x="634" y="561"/>
                  </a:lnTo>
                  <a:lnTo>
                    <a:pt x="610" y="780"/>
                  </a:lnTo>
                  <a:lnTo>
                    <a:pt x="537" y="951"/>
                  </a:lnTo>
                  <a:lnTo>
                    <a:pt x="488" y="1024"/>
                  </a:lnTo>
                  <a:lnTo>
                    <a:pt x="439" y="1073"/>
                  </a:lnTo>
                  <a:lnTo>
                    <a:pt x="366" y="1097"/>
                  </a:lnTo>
                  <a:lnTo>
                    <a:pt x="317" y="1121"/>
                  </a:lnTo>
                  <a:lnTo>
                    <a:pt x="317" y="112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4" name="Shape 1021">
              <a:extLst>
                <a:ext uri="{FF2B5EF4-FFF2-40B4-BE49-F238E27FC236}">
                  <a16:creationId xmlns:a16="http://schemas.microsoft.com/office/drawing/2014/main" id="{BDD2D3FB-522C-43B7-8AA4-0F4302B1ABE0}"/>
                </a:ext>
              </a:extLst>
            </p:cNvPr>
            <p:cNvSpPr/>
            <p:nvPr/>
          </p:nvSpPr>
          <p:spPr>
            <a:xfrm>
              <a:off x="6872600" y="4452725"/>
              <a:ext cx="15875" cy="28050"/>
            </a:xfrm>
            <a:custGeom>
              <a:avLst/>
              <a:gdLst/>
              <a:ahLst/>
              <a:cxnLst/>
              <a:rect l="0" t="0" r="0" b="0"/>
              <a:pathLst>
                <a:path w="635" h="1122" fill="none" extrusionOk="0">
                  <a:moveTo>
                    <a:pt x="317" y="1121"/>
                  </a:moveTo>
                  <a:lnTo>
                    <a:pt x="317" y="1121"/>
                  </a:lnTo>
                  <a:lnTo>
                    <a:pt x="269" y="1097"/>
                  </a:lnTo>
                  <a:lnTo>
                    <a:pt x="196" y="1073"/>
                  </a:lnTo>
                  <a:lnTo>
                    <a:pt x="147" y="1024"/>
                  </a:lnTo>
                  <a:lnTo>
                    <a:pt x="98" y="951"/>
                  </a:lnTo>
                  <a:lnTo>
                    <a:pt x="25" y="780"/>
                  </a:lnTo>
                  <a:lnTo>
                    <a:pt x="1" y="561"/>
                  </a:lnTo>
                  <a:lnTo>
                    <a:pt x="1" y="561"/>
                  </a:lnTo>
                  <a:lnTo>
                    <a:pt x="25" y="342"/>
                  </a:lnTo>
                  <a:lnTo>
                    <a:pt x="98" y="147"/>
                  </a:lnTo>
                  <a:lnTo>
                    <a:pt x="147" y="98"/>
                  </a:lnTo>
                  <a:lnTo>
                    <a:pt x="196" y="25"/>
                  </a:lnTo>
                  <a:lnTo>
                    <a:pt x="269" y="1"/>
                  </a:lnTo>
                  <a:lnTo>
                    <a:pt x="317" y="1"/>
                  </a:lnTo>
                  <a:lnTo>
                    <a:pt x="317" y="1"/>
                  </a:lnTo>
                  <a:lnTo>
                    <a:pt x="390" y="1"/>
                  </a:lnTo>
                  <a:lnTo>
                    <a:pt x="464" y="25"/>
                  </a:lnTo>
                  <a:lnTo>
                    <a:pt x="512" y="98"/>
                  </a:lnTo>
                  <a:lnTo>
                    <a:pt x="561" y="147"/>
                  </a:lnTo>
                  <a:lnTo>
                    <a:pt x="610" y="342"/>
                  </a:lnTo>
                  <a:lnTo>
                    <a:pt x="634" y="561"/>
                  </a:lnTo>
                  <a:lnTo>
                    <a:pt x="634" y="561"/>
                  </a:lnTo>
                  <a:lnTo>
                    <a:pt x="610" y="780"/>
                  </a:lnTo>
                  <a:lnTo>
                    <a:pt x="561" y="951"/>
                  </a:lnTo>
                  <a:lnTo>
                    <a:pt x="512" y="1024"/>
                  </a:lnTo>
                  <a:lnTo>
                    <a:pt x="464" y="1073"/>
                  </a:lnTo>
                  <a:lnTo>
                    <a:pt x="390" y="1097"/>
                  </a:lnTo>
                  <a:lnTo>
                    <a:pt x="317" y="1121"/>
                  </a:lnTo>
                  <a:lnTo>
                    <a:pt x="317" y="112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5" name="Shape 1022">
              <a:extLst>
                <a:ext uri="{FF2B5EF4-FFF2-40B4-BE49-F238E27FC236}">
                  <a16:creationId xmlns:a16="http://schemas.microsoft.com/office/drawing/2014/main" id="{19446F91-9D07-49FC-ADAC-5412EF67D691}"/>
                </a:ext>
              </a:extLst>
            </p:cNvPr>
            <p:cNvSpPr/>
            <p:nvPr/>
          </p:nvSpPr>
          <p:spPr>
            <a:xfrm>
              <a:off x="6709425" y="4414975"/>
              <a:ext cx="275250" cy="54825"/>
            </a:xfrm>
            <a:custGeom>
              <a:avLst/>
              <a:gdLst/>
              <a:ahLst/>
              <a:cxnLst/>
              <a:rect l="0" t="0" r="0" b="0"/>
              <a:pathLst>
                <a:path w="11010" h="2193" fill="none" extrusionOk="0">
                  <a:moveTo>
                    <a:pt x="11009" y="2193"/>
                  </a:moveTo>
                  <a:lnTo>
                    <a:pt x="5505" y="1"/>
                  </a:lnTo>
                  <a:lnTo>
                    <a:pt x="1" y="219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6" name="Shape 1023">
              <a:extLst>
                <a:ext uri="{FF2B5EF4-FFF2-40B4-BE49-F238E27FC236}">
                  <a16:creationId xmlns:a16="http://schemas.microsoft.com/office/drawing/2014/main" id="{2F6142D3-3614-48A8-B1D7-7E379207B15F}"/>
                </a:ext>
              </a:extLst>
            </p:cNvPr>
            <p:cNvSpPr/>
            <p:nvPr/>
          </p:nvSpPr>
          <p:spPr>
            <a:xfrm>
              <a:off x="6733175" y="4382725"/>
              <a:ext cx="227750" cy="37150"/>
            </a:xfrm>
            <a:custGeom>
              <a:avLst/>
              <a:gdLst/>
              <a:ahLst/>
              <a:cxnLst/>
              <a:rect l="0" t="0" r="0" b="0"/>
              <a:pathLst>
                <a:path w="9110" h="1486" fill="none" extrusionOk="0">
                  <a:moveTo>
                    <a:pt x="1" y="1486"/>
                  </a:moveTo>
                  <a:lnTo>
                    <a:pt x="1681" y="1486"/>
                  </a:lnTo>
                  <a:lnTo>
                    <a:pt x="1681" y="0"/>
                  </a:lnTo>
                  <a:lnTo>
                    <a:pt x="4555" y="0"/>
                  </a:lnTo>
                  <a:lnTo>
                    <a:pt x="7429" y="0"/>
                  </a:lnTo>
                  <a:lnTo>
                    <a:pt x="7429" y="1486"/>
                  </a:lnTo>
                  <a:lnTo>
                    <a:pt x="9109" y="1486"/>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7" name="Shape 1024">
              <a:extLst>
                <a:ext uri="{FF2B5EF4-FFF2-40B4-BE49-F238E27FC236}">
                  <a16:creationId xmlns:a16="http://schemas.microsoft.com/office/drawing/2014/main" id="{CAEB96EB-E85E-42D4-A840-EEFF2BB5009C}"/>
                </a:ext>
              </a:extLst>
            </p:cNvPr>
            <p:cNvSpPr/>
            <p:nvPr/>
          </p:nvSpPr>
          <p:spPr>
            <a:xfrm>
              <a:off x="6847025" y="4414975"/>
              <a:ext cx="25" cy="145550"/>
            </a:xfrm>
            <a:custGeom>
              <a:avLst/>
              <a:gdLst/>
              <a:ahLst/>
              <a:cxnLst/>
              <a:rect l="0" t="0" r="0" b="0"/>
              <a:pathLst>
                <a:path w="1" h="5822" fill="none" extrusionOk="0">
                  <a:moveTo>
                    <a:pt x="1" y="1"/>
                  </a:moveTo>
                  <a:lnTo>
                    <a:pt x="1" y="5822"/>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3" name="Shape 1025">
            <a:extLst>
              <a:ext uri="{FF2B5EF4-FFF2-40B4-BE49-F238E27FC236}">
                <a16:creationId xmlns:a16="http://schemas.microsoft.com/office/drawing/2014/main" id="{78A2BBE8-2E35-464C-A9FD-4693640F750D}"/>
              </a:ext>
            </a:extLst>
          </p:cNvPr>
          <p:cNvGrpSpPr/>
          <p:nvPr/>
        </p:nvGrpSpPr>
        <p:grpSpPr>
          <a:xfrm>
            <a:off x="9579660" y="5511892"/>
            <a:ext cx="601454" cy="576955"/>
            <a:chOff x="5233525" y="4954450"/>
            <a:chExt cx="538275" cy="516350"/>
          </a:xfrm>
        </p:grpSpPr>
        <p:sp>
          <p:nvSpPr>
            <p:cNvPr id="98" name="Shape 1026">
              <a:extLst>
                <a:ext uri="{FF2B5EF4-FFF2-40B4-BE49-F238E27FC236}">
                  <a16:creationId xmlns:a16="http://schemas.microsoft.com/office/drawing/2014/main" id="{4939B63F-07A4-47A5-BB5C-BFF726AC3D93}"/>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1027">
              <a:extLst>
                <a:ext uri="{FF2B5EF4-FFF2-40B4-BE49-F238E27FC236}">
                  <a16:creationId xmlns:a16="http://schemas.microsoft.com/office/drawing/2014/main" id="{EAF9536A-7A90-4C50-B5BA-022343FB53FA}"/>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28">
              <a:extLst>
                <a:ext uri="{FF2B5EF4-FFF2-40B4-BE49-F238E27FC236}">
                  <a16:creationId xmlns:a16="http://schemas.microsoft.com/office/drawing/2014/main" id="{A17C2709-9159-4D2B-B7DE-E943A4D322A6}"/>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29">
              <a:extLst>
                <a:ext uri="{FF2B5EF4-FFF2-40B4-BE49-F238E27FC236}">
                  <a16:creationId xmlns:a16="http://schemas.microsoft.com/office/drawing/2014/main" id="{75A28BA7-EBE2-4110-B5EB-CC1C62BC5D7D}"/>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30">
              <a:extLst>
                <a:ext uri="{FF2B5EF4-FFF2-40B4-BE49-F238E27FC236}">
                  <a16:creationId xmlns:a16="http://schemas.microsoft.com/office/drawing/2014/main" id="{949E3066-F8E2-4E25-A06E-2F6E5DC85483}"/>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1">
              <a:extLst>
                <a:ext uri="{FF2B5EF4-FFF2-40B4-BE49-F238E27FC236}">
                  <a16:creationId xmlns:a16="http://schemas.microsoft.com/office/drawing/2014/main" id="{22550BB0-F6E1-48CB-A787-BCECA8A3DBBE}"/>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32">
              <a:extLst>
                <a:ext uri="{FF2B5EF4-FFF2-40B4-BE49-F238E27FC236}">
                  <a16:creationId xmlns:a16="http://schemas.microsoft.com/office/drawing/2014/main" id="{5948FDAB-8B12-4B31-9D9A-7B2FFABCBE4B}"/>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5" name="Shape 1033">
              <a:extLst>
                <a:ext uri="{FF2B5EF4-FFF2-40B4-BE49-F238E27FC236}">
                  <a16:creationId xmlns:a16="http://schemas.microsoft.com/office/drawing/2014/main" id="{B6BE3C32-AA4B-4CDB-9044-23BBFEAD929C}"/>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6" name="Shape 1034">
              <a:extLst>
                <a:ext uri="{FF2B5EF4-FFF2-40B4-BE49-F238E27FC236}">
                  <a16:creationId xmlns:a16="http://schemas.microsoft.com/office/drawing/2014/main" id="{3255D3E4-B73A-4377-ABB7-F5F71B84D785}"/>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7" name="Shape 1035">
              <a:extLst>
                <a:ext uri="{FF2B5EF4-FFF2-40B4-BE49-F238E27FC236}">
                  <a16:creationId xmlns:a16="http://schemas.microsoft.com/office/drawing/2014/main" id="{D8EAB085-EDCD-43C7-A0F1-3B43FCF8308B}"/>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 name="Shape 1036">
              <a:extLst>
                <a:ext uri="{FF2B5EF4-FFF2-40B4-BE49-F238E27FC236}">
                  <a16:creationId xmlns:a16="http://schemas.microsoft.com/office/drawing/2014/main" id="{4CA25C90-9301-434F-8749-7D375115DE95}"/>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4" name="Shape 1037">
            <a:extLst>
              <a:ext uri="{FF2B5EF4-FFF2-40B4-BE49-F238E27FC236}">
                <a16:creationId xmlns:a16="http://schemas.microsoft.com/office/drawing/2014/main" id="{67CB994F-A16E-450B-B13F-10B171C050DC}"/>
              </a:ext>
            </a:extLst>
          </p:cNvPr>
          <p:cNvGrpSpPr/>
          <p:nvPr/>
        </p:nvGrpSpPr>
        <p:grpSpPr>
          <a:xfrm>
            <a:off x="8823115" y="5522088"/>
            <a:ext cx="612348" cy="556562"/>
            <a:chOff x="4556450" y="4963575"/>
            <a:chExt cx="548025" cy="498100"/>
          </a:xfrm>
        </p:grpSpPr>
        <p:sp>
          <p:nvSpPr>
            <p:cNvPr id="93" name="Shape 1038">
              <a:extLst>
                <a:ext uri="{FF2B5EF4-FFF2-40B4-BE49-F238E27FC236}">
                  <a16:creationId xmlns:a16="http://schemas.microsoft.com/office/drawing/2014/main" id="{70C9FFF2-AF6F-42ED-9AC2-17D44D2B09C6}"/>
                </a:ext>
              </a:extLst>
            </p:cNvPr>
            <p:cNvSpPr/>
            <p:nvPr/>
          </p:nvSpPr>
          <p:spPr>
            <a:xfrm>
              <a:off x="4611850" y="5222350"/>
              <a:ext cx="436600" cy="239325"/>
            </a:xfrm>
            <a:custGeom>
              <a:avLst/>
              <a:gdLst/>
              <a:ahLst/>
              <a:cxnLst/>
              <a:rect l="0" t="0" r="0" b="0"/>
              <a:pathLst>
                <a:path w="17464" h="9573" fill="none" extrusionOk="0">
                  <a:moveTo>
                    <a:pt x="1" y="1"/>
                  </a:moveTo>
                  <a:lnTo>
                    <a:pt x="1" y="4677"/>
                  </a:lnTo>
                  <a:lnTo>
                    <a:pt x="8720" y="9572"/>
                  </a:lnTo>
                  <a:lnTo>
                    <a:pt x="17463" y="4677"/>
                  </a:lnTo>
                  <a:lnTo>
                    <a:pt x="17463" y="1"/>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1039">
              <a:extLst>
                <a:ext uri="{FF2B5EF4-FFF2-40B4-BE49-F238E27FC236}">
                  <a16:creationId xmlns:a16="http://schemas.microsoft.com/office/drawing/2014/main" id="{0EEDB096-9417-4248-821D-67C5941B5403}"/>
                </a:ext>
              </a:extLst>
            </p:cNvPr>
            <p:cNvSpPr/>
            <p:nvPr/>
          </p:nvSpPr>
          <p:spPr>
            <a:xfrm>
              <a:off x="4612475" y="4963575"/>
              <a:ext cx="435975" cy="125450"/>
            </a:xfrm>
            <a:custGeom>
              <a:avLst/>
              <a:gdLst/>
              <a:ahLst/>
              <a:cxnLst/>
              <a:rect l="0" t="0" r="0" b="0"/>
              <a:pathLst>
                <a:path w="17439" h="5018" fill="none" extrusionOk="0">
                  <a:moveTo>
                    <a:pt x="17438" y="5018"/>
                  </a:moveTo>
                  <a:lnTo>
                    <a:pt x="8671" y="1"/>
                  </a:lnTo>
                  <a:lnTo>
                    <a:pt x="0" y="501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5" name="Shape 1040">
              <a:extLst>
                <a:ext uri="{FF2B5EF4-FFF2-40B4-BE49-F238E27FC236}">
                  <a16:creationId xmlns:a16="http://schemas.microsoft.com/office/drawing/2014/main" id="{6B90ECA3-FD50-4F4F-A5B9-79E13986EB56}"/>
                </a:ext>
              </a:extLst>
            </p:cNvPr>
            <p:cNvSpPr/>
            <p:nvPr/>
          </p:nvSpPr>
          <p:spPr>
            <a:xfrm>
              <a:off x="4556450" y="5089000"/>
              <a:ext cx="274025" cy="225925"/>
            </a:xfrm>
            <a:custGeom>
              <a:avLst/>
              <a:gdLst/>
              <a:ahLst/>
              <a:cxnLst/>
              <a:rect l="0" t="0" r="0" b="0"/>
              <a:pathLst>
                <a:path w="10961" h="9037" fill="none" extrusionOk="0">
                  <a:moveTo>
                    <a:pt x="8720" y="9037"/>
                  </a:moveTo>
                  <a:lnTo>
                    <a:pt x="1" y="4068"/>
                  </a:lnTo>
                  <a:lnTo>
                    <a:pt x="2241" y="1"/>
                  </a:lnTo>
                  <a:lnTo>
                    <a:pt x="10960" y="4969"/>
                  </a:lnTo>
                  <a:lnTo>
                    <a:pt x="8720" y="903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1041">
              <a:extLst>
                <a:ext uri="{FF2B5EF4-FFF2-40B4-BE49-F238E27FC236}">
                  <a16:creationId xmlns:a16="http://schemas.microsoft.com/office/drawing/2014/main" id="{2852E01E-4529-4B2A-80FE-D5F4DCBC7FB1}"/>
                </a:ext>
              </a:extLst>
            </p:cNvPr>
            <p:cNvSpPr/>
            <p:nvPr/>
          </p:nvSpPr>
          <p:spPr>
            <a:xfrm>
              <a:off x="4830450" y="5089000"/>
              <a:ext cx="274025" cy="225925"/>
            </a:xfrm>
            <a:custGeom>
              <a:avLst/>
              <a:gdLst/>
              <a:ahLst/>
              <a:cxnLst/>
              <a:rect l="0" t="0" r="0" b="0"/>
              <a:pathLst>
                <a:path w="10961" h="9037" fill="none" extrusionOk="0">
                  <a:moveTo>
                    <a:pt x="2241" y="9037"/>
                  </a:moveTo>
                  <a:lnTo>
                    <a:pt x="10960" y="4068"/>
                  </a:lnTo>
                  <a:lnTo>
                    <a:pt x="8719" y="1"/>
                  </a:lnTo>
                  <a:lnTo>
                    <a:pt x="0" y="4969"/>
                  </a:lnTo>
                  <a:lnTo>
                    <a:pt x="2241" y="9037"/>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1042">
              <a:extLst>
                <a:ext uri="{FF2B5EF4-FFF2-40B4-BE49-F238E27FC236}">
                  <a16:creationId xmlns:a16="http://schemas.microsoft.com/office/drawing/2014/main" id="{271F7A4C-26C3-4E9B-8F2B-50BAEFFEF9B0}"/>
                </a:ext>
              </a:extLst>
            </p:cNvPr>
            <p:cNvSpPr/>
            <p:nvPr/>
          </p:nvSpPr>
          <p:spPr>
            <a:xfrm>
              <a:off x="4830450" y="5213225"/>
              <a:ext cx="25" cy="248450"/>
            </a:xfrm>
            <a:custGeom>
              <a:avLst/>
              <a:gdLst/>
              <a:ahLst/>
              <a:cxnLst/>
              <a:rect l="0" t="0" r="0" b="0"/>
              <a:pathLst>
                <a:path w="1" h="9938" fill="none" extrusionOk="0">
                  <a:moveTo>
                    <a:pt x="0" y="0"/>
                  </a:moveTo>
                  <a:lnTo>
                    <a:pt x="0" y="9937"/>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5" name="Shape 1043">
            <a:extLst>
              <a:ext uri="{FF2B5EF4-FFF2-40B4-BE49-F238E27FC236}">
                <a16:creationId xmlns:a16="http://schemas.microsoft.com/office/drawing/2014/main" id="{0C9D32CE-C7A2-4470-A2FE-5A4A33CDD89C}"/>
              </a:ext>
            </a:extLst>
          </p:cNvPr>
          <p:cNvGrpSpPr/>
          <p:nvPr/>
        </p:nvGrpSpPr>
        <p:grpSpPr>
          <a:xfrm>
            <a:off x="4326077" y="5642513"/>
            <a:ext cx="591928" cy="327279"/>
            <a:chOff x="531800" y="5071350"/>
            <a:chExt cx="529750" cy="292900"/>
          </a:xfrm>
        </p:grpSpPr>
        <p:sp>
          <p:nvSpPr>
            <p:cNvPr id="86" name="Shape 1044">
              <a:extLst>
                <a:ext uri="{FF2B5EF4-FFF2-40B4-BE49-F238E27FC236}">
                  <a16:creationId xmlns:a16="http://schemas.microsoft.com/office/drawing/2014/main" id="{4636721E-3DA8-4453-AB37-72B6910DF2BD}"/>
                </a:ext>
              </a:extLst>
            </p:cNvPr>
            <p:cNvSpPr/>
            <p:nvPr/>
          </p:nvSpPr>
          <p:spPr>
            <a:xfrm>
              <a:off x="632875" y="5077450"/>
              <a:ext cx="272200" cy="185725"/>
            </a:xfrm>
            <a:custGeom>
              <a:avLst/>
              <a:gdLst/>
              <a:ahLst/>
              <a:cxnLst/>
              <a:rect l="0" t="0" r="0" b="0"/>
              <a:pathLst>
                <a:path w="10888" h="7429" fill="none" extrusionOk="0">
                  <a:moveTo>
                    <a:pt x="2947" y="0"/>
                  </a:moveTo>
                  <a:lnTo>
                    <a:pt x="6406" y="7428"/>
                  </a:lnTo>
                  <a:lnTo>
                    <a:pt x="10887" y="2314"/>
                  </a:lnTo>
                  <a:lnTo>
                    <a:pt x="4019" y="2314"/>
                  </a:lnTo>
                  <a:lnTo>
                    <a:pt x="0" y="7428"/>
                  </a:lnTo>
                  <a:lnTo>
                    <a:pt x="6406" y="7428"/>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1045">
              <a:extLst>
                <a:ext uri="{FF2B5EF4-FFF2-40B4-BE49-F238E27FC236}">
                  <a16:creationId xmlns:a16="http://schemas.microsoft.com/office/drawing/2014/main" id="{72959EBD-3E3D-47DA-843C-E09E1EF921A3}"/>
                </a:ext>
              </a:extLst>
            </p:cNvPr>
            <p:cNvSpPr/>
            <p:nvPr/>
          </p:nvSpPr>
          <p:spPr>
            <a:xfrm>
              <a:off x="886175" y="5071350"/>
              <a:ext cx="74300" cy="191825"/>
            </a:xfrm>
            <a:custGeom>
              <a:avLst/>
              <a:gdLst/>
              <a:ahLst/>
              <a:cxnLst/>
              <a:rect l="0" t="0" r="0" b="0"/>
              <a:pathLst>
                <a:path w="2972" h="7673" fill="none" extrusionOk="0">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1046">
              <a:extLst>
                <a:ext uri="{FF2B5EF4-FFF2-40B4-BE49-F238E27FC236}">
                  <a16:creationId xmlns:a16="http://schemas.microsoft.com/office/drawing/2014/main" id="{B7FA0D88-C420-4BC0-88CD-72D0BADA04C1}"/>
                </a:ext>
              </a:extLst>
            </p:cNvPr>
            <p:cNvSpPr/>
            <p:nvPr/>
          </p:nvSpPr>
          <p:spPr>
            <a:xfrm>
              <a:off x="531800" y="5162075"/>
              <a:ext cx="202175" cy="202175"/>
            </a:xfrm>
            <a:custGeom>
              <a:avLst/>
              <a:gdLst/>
              <a:ahLst/>
              <a:cxnLst/>
              <a:rect l="0" t="0" r="0" b="0"/>
              <a:pathLst>
                <a:path w="8087" h="8087" fill="none" extrusionOk="0">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1047">
              <a:extLst>
                <a:ext uri="{FF2B5EF4-FFF2-40B4-BE49-F238E27FC236}">
                  <a16:creationId xmlns:a16="http://schemas.microsoft.com/office/drawing/2014/main" id="{2B409F68-5091-4982-8FA4-B391CD754D11}"/>
                </a:ext>
              </a:extLst>
            </p:cNvPr>
            <p:cNvSpPr/>
            <p:nvPr/>
          </p:nvSpPr>
          <p:spPr>
            <a:xfrm>
              <a:off x="859375" y="5162075"/>
              <a:ext cx="202175" cy="202175"/>
            </a:xfrm>
            <a:custGeom>
              <a:avLst/>
              <a:gdLst/>
              <a:ahLst/>
              <a:cxnLst/>
              <a:rect l="0" t="0" r="0" b="0"/>
              <a:pathLst>
                <a:path w="8087" h="8087" fill="none" extrusionOk="0">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1048">
              <a:extLst>
                <a:ext uri="{FF2B5EF4-FFF2-40B4-BE49-F238E27FC236}">
                  <a16:creationId xmlns:a16="http://schemas.microsoft.com/office/drawing/2014/main" id="{5C0647E5-6D5A-45D9-9F39-6A8B3814B60C}"/>
                </a:ext>
              </a:extLst>
            </p:cNvPr>
            <p:cNvSpPr/>
            <p:nvPr/>
          </p:nvSpPr>
          <p:spPr>
            <a:xfrm>
              <a:off x="676100" y="5071350"/>
              <a:ext cx="86500" cy="7325"/>
            </a:xfrm>
            <a:custGeom>
              <a:avLst/>
              <a:gdLst/>
              <a:ahLst/>
              <a:cxnLst/>
              <a:rect l="0" t="0" r="0" b="0"/>
              <a:pathLst>
                <a:path w="3460" h="293" fill="none" extrusionOk="0">
                  <a:moveTo>
                    <a:pt x="1" y="1"/>
                  </a:moveTo>
                  <a:lnTo>
                    <a:pt x="3459" y="293"/>
                  </a:lnTo>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1049">
              <a:extLst>
                <a:ext uri="{FF2B5EF4-FFF2-40B4-BE49-F238E27FC236}">
                  <a16:creationId xmlns:a16="http://schemas.microsoft.com/office/drawing/2014/main" id="{69B12544-A656-46FB-95C5-F1CE8BECAE14}"/>
                </a:ext>
              </a:extLst>
            </p:cNvPr>
            <p:cNvSpPr/>
            <p:nvPr/>
          </p:nvSpPr>
          <p:spPr>
            <a:xfrm>
              <a:off x="941575" y="5244275"/>
              <a:ext cx="37175" cy="37175"/>
            </a:xfrm>
            <a:custGeom>
              <a:avLst/>
              <a:gdLst/>
              <a:ahLst/>
              <a:cxnLst/>
              <a:rect l="0" t="0" r="0" b="0"/>
              <a:pathLst>
                <a:path w="1487" h="1487" fill="none" extrusionOk="0">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2" name="Shape 1050">
              <a:extLst>
                <a:ext uri="{FF2B5EF4-FFF2-40B4-BE49-F238E27FC236}">
                  <a16:creationId xmlns:a16="http://schemas.microsoft.com/office/drawing/2014/main" id="{4144DCD0-3353-44B8-9886-B23DD07CEC76}"/>
                </a:ext>
              </a:extLst>
            </p:cNvPr>
            <p:cNvSpPr/>
            <p:nvPr/>
          </p:nvSpPr>
          <p:spPr>
            <a:xfrm>
              <a:off x="614600" y="5244275"/>
              <a:ext cx="37175" cy="37175"/>
            </a:xfrm>
            <a:custGeom>
              <a:avLst/>
              <a:gdLst/>
              <a:ahLst/>
              <a:cxnLst/>
              <a:rect l="0" t="0" r="0" b="0"/>
              <a:pathLst>
                <a:path w="1487" h="1487" fill="none" extrusionOk="0">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p14="http://schemas.microsoft.com/office/powerpoint/2010/main" val="4186585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81">
            <a:extLst>
              <a:ext uri="{FF2B5EF4-FFF2-40B4-BE49-F238E27FC236}">
                <a16:creationId xmlns:a16="http://schemas.microsoft.com/office/drawing/2014/main" id="{CAFA6DD1-F92B-48F9-9F1D-C508356F58C0}"/>
              </a:ext>
            </a:extLst>
          </p:cNvPr>
          <p:cNvSpPr txBox="1">
            <a:spLocks/>
          </p:cNvSpPr>
          <p:nvPr/>
        </p:nvSpPr>
        <p:spPr>
          <a:xfrm>
            <a:off x="234824" y="1758124"/>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pic>
        <p:nvPicPr>
          <p:cNvPr id="12" name="Picture 11">
            <a:extLst>
              <a:ext uri="{FF2B5EF4-FFF2-40B4-BE49-F238E27FC236}">
                <a16:creationId xmlns:a16="http://schemas.microsoft.com/office/drawing/2014/main" id="{A6C68075-B2E3-4ED0-AA48-154CDACE50A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16002" y="0"/>
            <a:ext cx="5875998" cy="6473004"/>
          </a:xfrm>
          <a:custGeom>
            <a:avLst/>
            <a:gdLst>
              <a:gd name="connsiteX0" fmla="*/ 2629060 w 5818848"/>
              <a:gd name="connsiteY0" fmla="*/ 0 h 6473004"/>
              <a:gd name="connsiteX1" fmla="*/ 4027988 w 5818848"/>
              <a:gd name="connsiteY1" fmla="*/ 0 h 6473004"/>
              <a:gd name="connsiteX2" fmla="*/ 4318325 w 5818848"/>
              <a:gd name="connsiteY2" fmla="*/ 73417 h 6473004"/>
              <a:gd name="connsiteX3" fmla="*/ 5653743 w 5818848"/>
              <a:gd name="connsiteY3" fmla="*/ 857400 h 6473004"/>
              <a:gd name="connsiteX4" fmla="*/ 5818848 w 5818848"/>
              <a:gd name="connsiteY4" fmla="*/ 1028725 h 6473004"/>
              <a:gd name="connsiteX5" fmla="*/ 5818848 w 5818848"/>
              <a:gd name="connsiteY5" fmla="*/ 5366337 h 6473004"/>
              <a:gd name="connsiteX6" fmla="*/ 5682146 w 5818848"/>
              <a:gd name="connsiteY6" fmla="*/ 5514255 h 6473004"/>
              <a:gd name="connsiteX7" fmla="*/ 3328524 w 5818848"/>
              <a:gd name="connsiteY7" fmla="*/ 6473004 h 6473004"/>
              <a:gd name="connsiteX8" fmla="*/ 1741952 w 5818848"/>
              <a:gd name="connsiteY8" fmla="*/ 6077926 h 6473004"/>
              <a:gd name="connsiteX9" fmla="*/ 1727929 w 5818848"/>
              <a:gd name="connsiteY9" fmla="*/ 6069547 h 6473004"/>
              <a:gd name="connsiteX10" fmla="*/ 1735418 w 5818848"/>
              <a:gd name="connsiteY10" fmla="*/ 5995253 h 6473004"/>
              <a:gd name="connsiteX11" fmla="*/ 1295768 w 5818848"/>
              <a:gd name="connsiteY11" fmla="*/ 5555603 h 6473004"/>
              <a:gd name="connsiteX12" fmla="*/ 1124637 w 5818848"/>
              <a:gd name="connsiteY12" fmla="*/ 5590153 h 6473004"/>
              <a:gd name="connsiteX13" fmla="*/ 1084309 w 5818848"/>
              <a:gd name="connsiteY13" fmla="*/ 5612042 h 6473004"/>
              <a:gd name="connsiteX14" fmla="*/ 974902 w 5818848"/>
              <a:gd name="connsiteY14" fmla="*/ 5514255 h 6473004"/>
              <a:gd name="connsiteX15" fmla="*/ 0 w 5818848"/>
              <a:gd name="connsiteY15" fmla="*/ 3199628 h 6473004"/>
              <a:gd name="connsiteX16" fmla="*/ 2338723 w 5818848"/>
              <a:gd name="connsiteY16" fmla="*/ 73417 h 647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18848" h="6473004">
                <a:moveTo>
                  <a:pt x="2629060" y="0"/>
                </a:moveTo>
                <a:lnTo>
                  <a:pt x="4027988" y="0"/>
                </a:lnTo>
                <a:lnTo>
                  <a:pt x="4318325" y="73417"/>
                </a:lnTo>
                <a:cubicBezTo>
                  <a:pt x="4826427" y="228834"/>
                  <a:pt x="5282335" y="500753"/>
                  <a:pt x="5653743" y="857400"/>
                </a:cubicBezTo>
                <a:lnTo>
                  <a:pt x="5818848" y="1028725"/>
                </a:lnTo>
                <a:lnTo>
                  <a:pt x="5818848" y="5366337"/>
                </a:lnTo>
                <a:lnTo>
                  <a:pt x="5682146" y="5514255"/>
                </a:lnTo>
                <a:cubicBezTo>
                  <a:pt x="5079801" y="6106619"/>
                  <a:pt x="4247671" y="6473004"/>
                  <a:pt x="3328524" y="6473004"/>
                </a:cubicBezTo>
                <a:cubicBezTo>
                  <a:pt x="2754057" y="6473004"/>
                  <a:pt x="2213581" y="6329885"/>
                  <a:pt x="1741952" y="6077926"/>
                </a:cubicBezTo>
                <a:lnTo>
                  <a:pt x="1727929" y="6069547"/>
                </a:lnTo>
                <a:lnTo>
                  <a:pt x="1735418" y="5995253"/>
                </a:lnTo>
                <a:cubicBezTo>
                  <a:pt x="1735418" y="5752441"/>
                  <a:pt x="1538580" y="5555603"/>
                  <a:pt x="1295768" y="5555603"/>
                </a:cubicBezTo>
                <a:cubicBezTo>
                  <a:pt x="1235065" y="5555603"/>
                  <a:pt x="1177236" y="5567906"/>
                  <a:pt x="1124637" y="5590153"/>
                </a:cubicBezTo>
                <a:lnTo>
                  <a:pt x="1084309" y="5612042"/>
                </a:lnTo>
                <a:lnTo>
                  <a:pt x="974902" y="5514255"/>
                </a:lnTo>
                <a:cubicBezTo>
                  <a:pt x="372558" y="4921890"/>
                  <a:pt x="0" y="4103546"/>
                  <a:pt x="0" y="3199628"/>
                </a:cubicBezTo>
                <a:cubicBezTo>
                  <a:pt x="0" y="1730761"/>
                  <a:pt x="983786" y="487863"/>
                  <a:pt x="2338723" y="73417"/>
                </a:cubicBezTo>
                <a:close/>
              </a:path>
            </a:pathLst>
          </a:custGeom>
        </p:spPr>
      </p:pic>
      <p:sp>
        <p:nvSpPr>
          <p:cNvPr id="2" name="Rectangle 1">
            <a:extLst>
              <a:ext uri="{FF2B5EF4-FFF2-40B4-BE49-F238E27FC236}">
                <a16:creationId xmlns:a16="http://schemas.microsoft.com/office/drawing/2014/main" id="{635D56DE-0AC6-4167-B7A4-F057BEB3F5F9}"/>
              </a:ext>
            </a:extLst>
          </p:cNvPr>
          <p:cNvSpPr/>
          <p:nvPr/>
        </p:nvSpPr>
        <p:spPr>
          <a:xfrm>
            <a:off x="234824" y="5009390"/>
            <a:ext cx="3874779" cy="307777"/>
          </a:xfrm>
          <a:prstGeom prst="rect">
            <a:avLst/>
          </a:prstGeom>
        </p:spPr>
        <p:txBody>
          <a:bodyPr wrap="none">
            <a:spAutoFit/>
          </a:bodyPr>
          <a:lstStyle/>
          <a:p>
            <a:r>
              <a:rPr lang="en-US" sz="1400" dirty="0"/>
              <a:t>FONT:   LATO &amp; RALEWAY (GOOGLE FONTS)</a:t>
            </a:r>
          </a:p>
        </p:txBody>
      </p:sp>
      <p:sp>
        <p:nvSpPr>
          <p:cNvPr id="6" name="Rectangle 5">
            <a:extLst>
              <a:ext uri="{FF2B5EF4-FFF2-40B4-BE49-F238E27FC236}">
                <a16:creationId xmlns:a16="http://schemas.microsoft.com/office/drawing/2014/main" id="{34D7F4A7-BEFA-47E5-8B45-B69793FF0EC4}"/>
              </a:ext>
            </a:extLst>
          </p:cNvPr>
          <p:cNvSpPr/>
          <p:nvPr/>
        </p:nvSpPr>
        <p:spPr>
          <a:xfrm>
            <a:off x="234824" y="2514886"/>
            <a:ext cx="3078002" cy="2277547"/>
          </a:xfrm>
          <a:prstGeom prst="rect">
            <a:avLst/>
          </a:prstGeom>
        </p:spPr>
        <p:txBody>
          <a:bodyPr wrap="square">
            <a:spAutoFit/>
          </a:bodyPr>
          <a:lstStyle/>
          <a:p>
            <a:r>
              <a:rPr lang="en-US" sz="1400" dirty="0">
                <a:solidFill>
                  <a:srgbClr val="C00CA7"/>
                </a:solidFill>
              </a:rPr>
              <a:t>DOWNLOAD AS POWERPOINT TEMPLATE</a:t>
            </a:r>
          </a:p>
          <a:p>
            <a:pPr algn="just"/>
            <a:endParaRPr lang="en-US" sz="800" dirty="0"/>
          </a:p>
          <a:p>
            <a:pPr algn="just"/>
            <a:r>
              <a:rPr lang="en-US" sz="1400" dirty="0"/>
              <a:t>Click on the button under the presentation preview that says "Download as PowerPoint template". You will get a .pptx file that you can edit in PowerPoint. Remember to download and install the fonts used in this presentation.</a:t>
            </a:r>
          </a:p>
          <a:p>
            <a:pPr algn="just"/>
            <a:endParaRPr lang="en-US" sz="800" dirty="0"/>
          </a:p>
        </p:txBody>
      </p:sp>
      <p:sp>
        <p:nvSpPr>
          <p:cNvPr id="7" name="Rectangle 6">
            <a:extLst>
              <a:ext uri="{FF2B5EF4-FFF2-40B4-BE49-F238E27FC236}">
                <a16:creationId xmlns:a16="http://schemas.microsoft.com/office/drawing/2014/main" id="{22DA3636-1ED3-45F3-8FC5-E36627F0B1D0}"/>
              </a:ext>
            </a:extLst>
          </p:cNvPr>
          <p:cNvSpPr/>
          <p:nvPr/>
        </p:nvSpPr>
        <p:spPr>
          <a:xfrm>
            <a:off x="3312826" y="2514886"/>
            <a:ext cx="2683240" cy="2369880"/>
          </a:xfrm>
          <a:prstGeom prst="rect">
            <a:avLst/>
          </a:prstGeom>
        </p:spPr>
        <p:txBody>
          <a:bodyPr wrap="square">
            <a:spAutoFit/>
          </a:bodyPr>
          <a:lstStyle/>
          <a:p>
            <a:r>
              <a:rPr lang="en-US" sz="1400" dirty="0">
                <a:solidFill>
                  <a:srgbClr val="C00CA7"/>
                </a:solidFill>
              </a:rPr>
              <a:t>USE AS GOOGLE SLIDES THEME</a:t>
            </a:r>
          </a:p>
          <a:p>
            <a:pPr algn="just"/>
            <a:endParaRPr lang="en-US" sz="800" dirty="0"/>
          </a:p>
          <a:p>
            <a:pPr algn="just"/>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8" name="Rectangle 7">
            <a:extLst>
              <a:ext uri="{FF2B5EF4-FFF2-40B4-BE49-F238E27FC236}">
                <a16:creationId xmlns:a16="http://schemas.microsoft.com/office/drawing/2014/main" id="{13FBEABE-FC37-48AC-B988-E49A1AEFFC0E}"/>
              </a:ext>
            </a:extLst>
          </p:cNvPr>
          <p:cNvSpPr/>
          <p:nvPr/>
        </p:nvSpPr>
        <p:spPr>
          <a:xfrm>
            <a:off x="258866" y="5963939"/>
            <a:ext cx="5566347"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4243913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4107420" y="1763809"/>
            <a:ext cx="3897859" cy="2154571"/>
          </a:xfrm>
          <a:prstGeom prst="rect">
            <a:avLst/>
          </a:prstGeom>
        </p:spPr>
        <p:txBody>
          <a:bodyPr lIns="91425" tIns="91425" rIns="91425" bIns="91425" anchor="b" anchorCtr="0">
            <a:noAutofit/>
          </a:bodyPr>
          <a:lstStyle/>
          <a:p>
            <a:pPr lvl="0" rtl="0">
              <a:spcBef>
                <a:spcPts val="0"/>
              </a:spcBef>
              <a:buNone/>
            </a:pPr>
            <a:r>
              <a:rPr lang="en" sz="3600" dirty="0"/>
              <a:t>1.</a:t>
            </a:r>
          </a:p>
          <a:p>
            <a:pPr lvl="0" rtl="0">
              <a:spcBef>
                <a:spcPts val="0"/>
              </a:spcBef>
              <a:buNone/>
            </a:pPr>
            <a:r>
              <a:rPr lang="en" sz="3600" dirty="0"/>
              <a:t>YOUR FIRST HEADLINE</a:t>
            </a:r>
          </a:p>
        </p:txBody>
      </p:sp>
      <p:sp>
        <p:nvSpPr>
          <p:cNvPr id="5" name="Shape 99"/>
          <p:cNvSpPr txBox="1">
            <a:spLocks noGrp="1"/>
          </p:cNvSpPr>
          <p:nvPr>
            <p:ph type="subTitle" idx="1"/>
          </p:nvPr>
        </p:nvSpPr>
        <p:spPr>
          <a:xfrm>
            <a:off x="3912548" y="3798458"/>
            <a:ext cx="4287603" cy="823450"/>
          </a:xfrm>
          <a:prstGeom prst="rect">
            <a:avLst/>
          </a:prstGeom>
        </p:spPr>
        <p:txBody>
          <a:bodyPr lIns="91425" tIns="91425" rIns="91425" bIns="91425" anchor="ctr" anchorCtr="0">
            <a:noAutofit/>
          </a:bodyPr>
          <a:lstStyle/>
          <a:p>
            <a:pPr lvl="0" rtl="0">
              <a:spcBef>
                <a:spcPts val="0"/>
              </a:spcBef>
              <a:buNone/>
            </a:pPr>
            <a:r>
              <a:rPr lang="en" sz="2000" dirty="0"/>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85000" lnSpcReduction="10000"/>
          </a:bodyPr>
          <a:lstStyle/>
          <a:p>
            <a:r>
              <a:rPr lang="en-US" b="0" dirty="0"/>
              <a:t>A fine quotation is a diamond in the hand of a man of wit and a pebble in the hand of a fool. </a:t>
            </a:r>
          </a:p>
          <a:p>
            <a:endParaRPr lang="en-US" b="0" dirty="0"/>
          </a:p>
        </p:txBody>
      </p:sp>
      <p:pic>
        <p:nvPicPr>
          <p:cNvPr id="3" name="Picture 2">
            <a:extLst>
              <a:ext uri="{FF2B5EF4-FFF2-40B4-BE49-F238E27FC236}">
                <a16:creationId xmlns:a16="http://schemas.microsoft.com/office/drawing/2014/main" id="{ECFBD22C-678A-41AA-A464-202164FDA712}"/>
              </a:ext>
            </a:extLst>
          </p:cNvPr>
          <p:cNvPicPr>
            <a:picLocks noChangeAspect="1"/>
          </p:cNvPicPr>
          <p:nvPr/>
        </p:nvPicPr>
        <p:blipFill rotWithShape="1">
          <a:blip r:embed="rId2"/>
          <a:srcRect l="23718" t="16511" r="24787" b="54954"/>
          <a:stretch/>
        </p:blipFill>
        <p:spPr>
          <a:xfrm rot="10800000">
            <a:off x="5648357" y="172530"/>
            <a:ext cx="1523567" cy="1146574"/>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p:cNvSpPr txBox="1">
            <a:spLocks/>
          </p:cNvSpPr>
          <p:nvPr/>
        </p:nvSpPr>
        <p:spPr>
          <a:xfrm>
            <a:off x="4052321" y="3406966"/>
            <a:ext cx="4087358"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t>BIG </a:t>
            </a:r>
            <a:r>
              <a:rPr lang="en" sz="7200" dirty="0">
                <a:solidFill>
                  <a:srgbClr val="00B0F0"/>
                </a:solidFill>
              </a:rPr>
              <a:t>IDEA</a:t>
            </a:r>
          </a:p>
        </p:txBody>
      </p:sp>
      <p:sp>
        <p:nvSpPr>
          <p:cNvPr id="3" name="Rectangle 2">
            <a:extLst>
              <a:ext uri="{FF2B5EF4-FFF2-40B4-BE49-F238E27FC236}">
                <a16:creationId xmlns:a16="http://schemas.microsoft.com/office/drawing/2014/main" id="{726EDDF2-3E2B-4DE8-AADA-AA16D809168D}"/>
              </a:ext>
            </a:extLst>
          </p:cNvPr>
          <p:cNvSpPr/>
          <p:nvPr/>
        </p:nvSpPr>
        <p:spPr>
          <a:xfrm>
            <a:off x="4172242" y="4182942"/>
            <a:ext cx="3967437" cy="584775"/>
          </a:xfrm>
          <a:prstGeom prst="rect">
            <a:avLst/>
          </a:prstGeom>
        </p:spPr>
        <p:txBody>
          <a:bodyPr wrap="square">
            <a:spAutoFit/>
          </a:bodyPr>
          <a:lstStyle/>
          <a:p>
            <a:r>
              <a:rPr lang="en-US" sz="1600" dirty="0"/>
              <a:t>Grab the attention of your audience by using icons and impressive images</a:t>
            </a:r>
          </a:p>
        </p:txBody>
      </p:sp>
      <p:grpSp>
        <p:nvGrpSpPr>
          <p:cNvPr id="5" name="Shape 842">
            <a:extLst>
              <a:ext uri="{FF2B5EF4-FFF2-40B4-BE49-F238E27FC236}">
                <a16:creationId xmlns:a16="http://schemas.microsoft.com/office/drawing/2014/main" id="{8AE724B5-FC6A-4DB6-8C06-B8240C8897D5}"/>
              </a:ext>
            </a:extLst>
          </p:cNvPr>
          <p:cNvGrpSpPr/>
          <p:nvPr/>
        </p:nvGrpSpPr>
        <p:grpSpPr>
          <a:xfrm>
            <a:off x="5149211" y="1124261"/>
            <a:ext cx="1893578" cy="1893471"/>
            <a:chOff x="576250" y="4319400"/>
            <a:chExt cx="442075" cy="442050"/>
          </a:xfrm>
        </p:grpSpPr>
        <p:sp>
          <p:nvSpPr>
            <p:cNvPr id="6" name="Shape 843">
              <a:extLst>
                <a:ext uri="{FF2B5EF4-FFF2-40B4-BE49-F238E27FC236}">
                  <a16:creationId xmlns:a16="http://schemas.microsoft.com/office/drawing/2014/main" id="{66A4777F-B2E7-4DA8-BC3A-16D712E89CCF}"/>
                </a:ext>
              </a:extLst>
            </p:cNvPr>
            <p:cNvSpPr/>
            <p:nvPr/>
          </p:nvSpPr>
          <p:spPr>
            <a:xfrm>
              <a:off x="576250" y="4319400"/>
              <a:ext cx="442075" cy="442050"/>
            </a:xfrm>
            <a:custGeom>
              <a:avLst/>
              <a:gdLst/>
              <a:ahLst/>
              <a:cxnLst/>
              <a:rect l="0" t="0" r="0" b="0"/>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175" cap="rnd"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844">
              <a:extLst>
                <a:ext uri="{FF2B5EF4-FFF2-40B4-BE49-F238E27FC236}">
                  <a16:creationId xmlns:a16="http://schemas.microsoft.com/office/drawing/2014/main" id="{732FE723-727E-486D-88F7-795EDC5BF640}"/>
                </a:ext>
              </a:extLst>
            </p:cNvPr>
            <p:cNvSpPr/>
            <p:nvPr/>
          </p:nvSpPr>
          <p:spPr>
            <a:xfrm>
              <a:off x="595725" y="4668875"/>
              <a:ext cx="73100" cy="73100"/>
            </a:xfrm>
            <a:custGeom>
              <a:avLst/>
              <a:gdLst/>
              <a:ahLst/>
              <a:cxnLst/>
              <a:rect l="0" t="0" r="0" b="0"/>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175" cap="rnd"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845">
              <a:extLst>
                <a:ext uri="{FF2B5EF4-FFF2-40B4-BE49-F238E27FC236}">
                  <a16:creationId xmlns:a16="http://schemas.microsoft.com/office/drawing/2014/main" id="{D9C338A8-920A-4ACB-991E-2935C5C772BC}"/>
                </a:ext>
              </a:extLst>
            </p:cNvPr>
            <p:cNvSpPr/>
            <p:nvPr/>
          </p:nvSpPr>
          <p:spPr>
            <a:xfrm>
              <a:off x="652350" y="4711500"/>
              <a:ext cx="46925" cy="46925"/>
            </a:xfrm>
            <a:custGeom>
              <a:avLst/>
              <a:gdLst/>
              <a:ahLst/>
              <a:cxnLst/>
              <a:rect l="0" t="0" r="0" b="0"/>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175" cap="rnd"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846">
              <a:extLst>
                <a:ext uri="{FF2B5EF4-FFF2-40B4-BE49-F238E27FC236}">
                  <a16:creationId xmlns:a16="http://schemas.microsoft.com/office/drawing/2014/main" id="{B3F8C78C-0344-4E79-BDF2-00A3A2310188}"/>
                </a:ext>
              </a:extLst>
            </p:cNvPr>
            <p:cNvSpPr/>
            <p:nvPr/>
          </p:nvSpPr>
          <p:spPr>
            <a:xfrm>
              <a:off x="579300" y="4638450"/>
              <a:ext cx="46900" cy="46900"/>
            </a:xfrm>
            <a:custGeom>
              <a:avLst/>
              <a:gdLst/>
              <a:ahLst/>
              <a:cxnLst/>
              <a:rect l="0" t="0" r="0" b="0"/>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175" cap="rnd"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0" name="Shape 698">
            <a:extLst>
              <a:ext uri="{FF2B5EF4-FFF2-40B4-BE49-F238E27FC236}">
                <a16:creationId xmlns:a16="http://schemas.microsoft.com/office/drawing/2014/main" id="{3E0F435D-7966-4C1F-ADEE-1FA5EB6E6A7A}"/>
              </a:ext>
            </a:extLst>
          </p:cNvPr>
          <p:cNvSpPr/>
          <p:nvPr/>
        </p:nvSpPr>
        <p:spPr>
          <a:xfrm>
            <a:off x="10371527" y="768182"/>
            <a:ext cx="976027" cy="976027"/>
          </a:xfrm>
          <a:custGeom>
            <a:avLst/>
            <a:gdLst/>
            <a:ahLst/>
            <a:cxnLst/>
            <a:rect l="0" t="0" r="0" b="0"/>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chemeClr val="bg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595087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4557704" y="1166855"/>
            <a:ext cx="6732030" cy="1464910"/>
          </a:xfrm>
          <a:prstGeom prst="rect">
            <a:avLst/>
          </a:prstGeom>
        </p:spPr>
        <p:txBody>
          <a:bodyPr lIns="91425" tIns="91425" rIns="91425" bIns="91425" anchor="b" anchorCtr="0">
            <a:noAutofit/>
          </a:bodyPr>
          <a:lstStyle/>
          <a:p>
            <a:pPr lvl="0">
              <a:spcBef>
                <a:spcPts val="0"/>
              </a:spcBef>
              <a:buNone/>
            </a:pPr>
            <a:r>
              <a:rPr lang="en" sz="3600" dirty="0"/>
              <a:t>YOU CAN ALSO SPLIT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4557704" y="2690586"/>
            <a:ext cx="3057299" cy="3293209"/>
          </a:xfrm>
          <a:prstGeom prst="rect">
            <a:avLst/>
          </a:prstGeom>
        </p:spPr>
        <p:txBody>
          <a:bodyPr wrap="square">
            <a:spAutoFit/>
          </a:bodyPr>
          <a:lstStyle/>
          <a:p>
            <a:pPr algn="just"/>
            <a:r>
              <a:rPr lang="en-US" sz="1600" b="1" dirty="0">
                <a:solidFill>
                  <a:srgbClr val="00B0F0"/>
                </a:solidFill>
              </a:rPr>
              <a:t>Chris Hadfield</a:t>
            </a:r>
          </a:p>
          <a:p>
            <a:pPr algn="just"/>
            <a:r>
              <a:rPr lang="en-US" sz="1600" dirty="0"/>
              <a:t>	</a:t>
            </a:r>
          </a:p>
          <a:p>
            <a:pPr algn="just"/>
            <a:r>
              <a:rPr lang="en-US" sz="16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7923718" y="2715202"/>
            <a:ext cx="3213973" cy="3293209"/>
          </a:xfrm>
          <a:prstGeom prst="rect">
            <a:avLst/>
          </a:prstGeom>
        </p:spPr>
        <p:txBody>
          <a:bodyPr wrap="square">
            <a:spAutoFit/>
          </a:bodyPr>
          <a:lstStyle/>
          <a:p>
            <a:pPr algn="just"/>
            <a:r>
              <a:rPr lang="en-US" sz="1600" b="1" dirty="0">
                <a:solidFill>
                  <a:srgbClr val="00B0F0"/>
                </a:solidFill>
              </a:rPr>
              <a:t>Erin Cummings</a:t>
            </a:r>
          </a:p>
          <a:p>
            <a:pPr algn="just"/>
            <a:endParaRPr lang="en-US" sz="1600" b="1" dirty="0"/>
          </a:p>
          <a:p>
            <a:pPr algn="just"/>
            <a:r>
              <a:rPr lang="en-US" sz="16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600" dirty="0"/>
            </a:br>
            <a:endParaRPr lang="en-US" sz="1600" dirty="0"/>
          </a:p>
        </p:txBody>
      </p:sp>
      <p:pic>
        <p:nvPicPr>
          <p:cNvPr id="11" name="Picture 10">
            <a:extLst>
              <a:ext uri="{FF2B5EF4-FFF2-40B4-BE49-F238E27FC236}">
                <a16:creationId xmlns:a16="http://schemas.microsoft.com/office/drawing/2014/main" id="{72A02A2D-D126-4920-B830-C2359A7DFE0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84137" y="224852"/>
            <a:ext cx="4028753" cy="3987384"/>
          </a:xfrm>
          <a:custGeom>
            <a:avLst/>
            <a:gdLst>
              <a:gd name="connsiteX0" fmla="*/ 1614702 w 3816982"/>
              <a:gd name="connsiteY0" fmla="*/ 0 h 3747284"/>
              <a:gd name="connsiteX1" fmla="*/ 2202280 w 3816982"/>
              <a:gd name="connsiteY1" fmla="*/ 0 h 3747284"/>
              <a:gd name="connsiteX2" fmla="*/ 2293118 w 3816982"/>
              <a:gd name="connsiteY2" fmla="*/ 13700 h 3747284"/>
              <a:gd name="connsiteX3" fmla="*/ 3816982 w 3816982"/>
              <a:gd name="connsiteY3" fmla="*/ 1861334 h 3747284"/>
              <a:gd name="connsiteX4" fmla="*/ 1908491 w 3816982"/>
              <a:gd name="connsiteY4" fmla="*/ 3747284 h 3747284"/>
              <a:gd name="connsiteX5" fmla="*/ 0 w 3816982"/>
              <a:gd name="connsiteY5" fmla="*/ 1861334 h 3747284"/>
              <a:gd name="connsiteX6" fmla="*/ 1523864 w 3816982"/>
              <a:gd name="connsiteY6" fmla="*/ 13700 h 374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6982" h="3747284">
                <a:moveTo>
                  <a:pt x="1614702" y="0"/>
                </a:moveTo>
                <a:lnTo>
                  <a:pt x="2202280" y="0"/>
                </a:lnTo>
                <a:lnTo>
                  <a:pt x="2293118" y="13700"/>
                </a:lnTo>
                <a:cubicBezTo>
                  <a:pt x="3162785" y="189558"/>
                  <a:pt x="3816982" y="949951"/>
                  <a:pt x="3816982" y="1861334"/>
                </a:cubicBezTo>
                <a:cubicBezTo>
                  <a:pt x="3816982" y="2902915"/>
                  <a:pt x="2962521" y="3747284"/>
                  <a:pt x="1908491" y="3747284"/>
                </a:cubicBezTo>
                <a:cubicBezTo>
                  <a:pt x="854461" y="3747284"/>
                  <a:pt x="0" y="2902915"/>
                  <a:pt x="0" y="1861334"/>
                </a:cubicBezTo>
                <a:cubicBezTo>
                  <a:pt x="0" y="949951"/>
                  <a:pt x="654197" y="189558"/>
                  <a:pt x="1523864" y="13700"/>
                </a:cubicBezTo>
                <a:close/>
              </a:path>
            </a:pathLst>
          </a:custGeom>
        </p:spPr>
      </p:pic>
    </p:spTree>
    <p:extLst>
      <p:ext uri="{BB962C8B-B14F-4D97-AF65-F5344CB8AC3E}">
        <p14:creationId xmlns:p14="http://schemas.microsoft.com/office/powerpoint/2010/main" val="4151191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4385640" y="2263515"/>
            <a:ext cx="7129601" cy="771892"/>
          </a:xfrm>
          <a:prstGeom prst="rect">
            <a:avLst/>
          </a:prstGeom>
        </p:spPr>
        <p:txBody>
          <a:bodyPr lIns="91425" tIns="91425" rIns="91425" bIns="91425" anchor="b" anchorCtr="0">
            <a:noAutofit/>
          </a:bodyPr>
          <a:lstStyle/>
          <a:p>
            <a:pPr lvl="0">
              <a:spcBef>
                <a:spcPts val="0"/>
              </a:spcBef>
              <a:buNone/>
            </a:pPr>
            <a:r>
              <a:rPr lang="en" sz="3600" dirty="0"/>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4385640" y="3182747"/>
            <a:ext cx="2149024" cy="3046988"/>
          </a:xfrm>
          <a:prstGeom prst="rect">
            <a:avLst/>
          </a:prstGeom>
          <a:ln>
            <a:noFill/>
          </a:ln>
        </p:spPr>
        <p:txBody>
          <a:bodyPr wrap="square">
            <a:spAutoFit/>
          </a:bodyPr>
          <a:lstStyle/>
          <a:p>
            <a:pPr algn="just"/>
            <a:r>
              <a:rPr lang="en-US" sz="1600" b="1" dirty="0">
                <a:solidFill>
                  <a:srgbClr val="00B0F0"/>
                </a:solidFill>
              </a:rPr>
              <a:t>Helen Keller </a:t>
            </a:r>
          </a:p>
          <a:p>
            <a:pPr algn="just"/>
            <a:r>
              <a:rPr lang="en-US" sz="1600" dirty="0">
                <a:solidFill>
                  <a:srgbClr val="00B0F0"/>
                </a:solidFill>
              </a:rPr>
              <a:t>	</a:t>
            </a:r>
          </a:p>
          <a:p>
            <a:pPr algn="just"/>
            <a:r>
              <a:rPr lang="en-US" sz="1600" dirty="0"/>
              <a:t>Character cannot be developed in ease and quiet. Only through experience of trial and suffering can the soul be strengthened, ambition inspired, and success achieved.</a:t>
            </a:r>
          </a:p>
          <a:p>
            <a:pPr algn="just"/>
            <a:endParaRPr lang="en-US" sz="1600" dirty="0"/>
          </a:p>
          <a:p>
            <a:pPr algn="just"/>
            <a:endParaRPr lang="en-US" sz="1600" dirty="0"/>
          </a:p>
        </p:txBody>
      </p:sp>
      <p:sp>
        <p:nvSpPr>
          <p:cNvPr id="13" name="Rectangle 12">
            <a:extLst>
              <a:ext uri="{FF2B5EF4-FFF2-40B4-BE49-F238E27FC236}">
                <a16:creationId xmlns:a16="http://schemas.microsoft.com/office/drawing/2014/main" id="{3BCB2097-C847-40BA-8D5E-74F20DE0B44A}"/>
              </a:ext>
            </a:extLst>
          </p:cNvPr>
          <p:cNvSpPr/>
          <p:nvPr/>
        </p:nvSpPr>
        <p:spPr>
          <a:xfrm>
            <a:off x="6645989" y="3184612"/>
            <a:ext cx="2139596" cy="3046988"/>
          </a:xfrm>
          <a:prstGeom prst="rect">
            <a:avLst/>
          </a:prstGeom>
          <a:ln>
            <a:noFill/>
          </a:ln>
        </p:spPr>
        <p:txBody>
          <a:bodyPr wrap="square">
            <a:spAutoFit/>
          </a:bodyPr>
          <a:lstStyle/>
          <a:p>
            <a:pPr algn="just"/>
            <a:r>
              <a:rPr lang="en-US" sz="1600" b="1" dirty="0">
                <a:solidFill>
                  <a:srgbClr val="00B0F0"/>
                </a:solidFill>
              </a:rPr>
              <a:t>Mario Andretti</a:t>
            </a:r>
          </a:p>
          <a:p>
            <a:pPr algn="just"/>
            <a:r>
              <a:rPr lang="en-US" sz="1600" dirty="0">
                <a:solidFill>
                  <a:srgbClr val="00B0F0"/>
                </a:solidFill>
              </a:rPr>
              <a:t>	</a:t>
            </a:r>
          </a:p>
          <a:p>
            <a:pPr algn="just"/>
            <a:r>
              <a:rPr lang="en-US" sz="16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8881412" y="3182747"/>
            <a:ext cx="2253523" cy="3046988"/>
          </a:xfrm>
          <a:prstGeom prst="rect">
            <a:avLst/>
          </a:prstGeom>
          <a:ln>
            <a:noFill/>
          </a:ln>
        </p:spPr>
        <p:txBody>
          <a:bodyPr wrap="square">
            <a:spAutoFit/>
          </a:bodyPr>
          <a:lstStyle/>
          <a:p>
            <a:pPr algn="just"/>
            <a:r>
              <a:rPr lang="en-US" sz="1600" b="1" dirty="0">
                <a:solidFill>
                  <a:srgbClr val="00B0F0"/>
                </a:solidFill>
              </a:rPr>
              <a:t>Dwight  Eisenhower</a:t>
            </a:r>
          </a:p>
          <a:p>
            <a:pPr algn="just"/>
            <a:endParaRPr lang="en-US" sz="1600" b="1" dirty="0">
              <a:solidFill>
                <a:srgbClr val="00B0F0"/>
              </a:solidFill>
            </a:endParaRPr>
          </a:p>
          <a:p>
            <a:pPr algn="just"/>
            <a:r>
              <a:rPr lang="en-US" sz="1600" dirty="0"/>
              <a:t>The supreme quality for leadership is unquestionably integrity. Without it, no real success is possible, no matter whether it is on a section gang, a football field, in an army, or in an office.</a:t>
            </a:r>
          </a:p>
          <a:p>
            <a:pPr algn="just"/>
            <a:r>
              <a:rPr lang="en-US" sz="1600" dirty="0"/>
              <a:t> </a:t>
            </a:r>
          </a:p>
        </p:txBody>
      </p:sp>
      <p:pic>
        <p:nvPicPr>
          <p:cNvPr id="10" name="Picture 9">
            <a:extLst>
              <a:ext uri="{FF2B5EF4-FFF2-40B4-BE49-F238E27FC236}">
                <a16:creationId xmlns:a16="http://schemas.microsoft.com/office/drawing/2014/main" id="{A3AAADC2-30D4-4B0A-8FCD-631788B70DE0}"/>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86234" y="209861"/>
            <a:ext cx="4028754" cy="3987384"/>
          </a:xfrm>
          <a:custGeom>
            <a:avLst/>
            <a:gdLst>
              <a:gd name="connsiteX0" fmla="*/ 2014377 w 4028754"/>
              <a:gd name="connsiteY0" fmla="*/ 0 h 3987384"/>
              <a:gd name="connsiteX1" fmla="*/ 4028754 w 4028754"/>
              <a:gd name="connsiteY1" fmla="*/ 1993692 h 3987384"/>
              <a:gd name="connsiteX2" fmla="*/ 2014377 w 4028754"/>
              <a:gd name="connsiteY2" fmla="*/ 3987384 h 3987384"/>
              <a:gd name="connsiteX3" fmla="*/ 0 w 4028754"/>
              <a:gd name="connsiteY3" fmla="*/ 1993692 h 3987384"/>
              <a:gd name="connsiteX4" fmla="*/ 2014377 w 4028754"/>
              <a:gd name="connsiteY4" fmla="*/ 0 h 3987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8754" h="3987384">
                <a:moveTo>
                  <a:pt x="2014377" y="0"/>
                </a:moveTo>
                <a:cubicBezTo>
                  <a:pt x="3126887" y="0"/>
                  <a:pt x="4028754" y="892606"/>
                  <a:pt x="4028754" y="1993692"/>
                </a:cubicBezTo>
                <a:cubicBezTo>
                  <a:pt x="4028754" y="3094778"/>
                  <a:pt x="3126887" y="3987384"/>
                  <a:pt x="2014377" y="3987384"/>
                </a:cubicBezTo>
                <a:cubicBezTo>
                  <a:pt x="901867" y="3987384"/>
                  <a:pt x="0" y="3094778"/>
                  <a:pt x="0" y="1993692"/>
                </a:cubicBezTo>
                <a:cubicBezTo>
                  <a:pt x="0" y="892606"/>
                  <a:pt x="901867" y="0"/>
                  <a:pt x="2014377" y="0"/>
                </a:cubicBezTo>
                <a:close/>
              </a:path>
            </a:pathLst>
          </a:custGeom>
        </p:spPr>
      </p:pic>
    </p:spTree>
    <p:extLst>
      <p:ext uri="{BB962C8B-B14F-4D97-AF65-F5344CB8AC3E}">
        <p14:creationId xmlns:p14="http://schemas.microsoft.com/office/powerpoint/2010/main" val="3160943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AA7F4E-1D86-4562-BBEB-50BF5C3921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5C169CA2-929C-4CEF-BE1D-1C2CBD80C912}"/>
              </a:ext>
            </a:extLst>
          </p:cNvPr>
          <p:cNvSpPr/>
          <p:nvPr/>
        </p:nvSpPr>
        <p:spPr>
          <a:xfrm>
            <a:off x="0" y="4591050"/>
            <a:ext cx="5224951" cy="1534216"/>
          </a:xfrm>
          <a:prstGeom prst="rect">
            <a:avLst/>
          </a:prstGeom>
          <a:solidFill>
            <a:srgbClr val="7030A0">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8CEA1D-11D5-4A11-80B7-AE3E6C63638A}"/>
              </a:ext>
            </a:extLst>
          </p:cNvPr>
          <p:cNvSpPr txBox="1">
            <a:spLocks/>
          </p:cNvSpPr>
          <p:nvPr/>
        </p:nvSpPr>
        <p:spPr>
          <a:xfrm>
            <a:off x="203391" y="4771333"/>
            <a:ext cx="5021560" cy="1353933"/>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solidFill>
              </a:rPr>
              <a:t>BIG </a:t>
            </a:r>
            <a:r>
              <a:rPr lang="en-US" sz="4000" dirty="0">
                <a:solidFill>
                  <a:srgbClr val="FFFF00"/>
                </a:solidFill>
              </a:rPr>
              <a:t>PICTURE</a:t>
            </a:r>
            <a:r>
              <a:rPr lang="en-US" sz="4000" dirty="0">
                <a:solidFill>
                  <a:schemeClr val="bg1"/>
                </a:solidFill>
              </a:rPr>
              <a:t> CREATES BIG </a:t>
            </a:r>
            <a:r>
              <a:rPr lang="en-US" sz="4000" b="1" dirty="0">
                <a:solidFill>
                  <a:srgbClr val="FFFF00"/>
                </a:solidFill>
              </a:rPr>
              <a:t>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3274173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18">
            <a:extLst>
              <a:ext uri="{FF2B5EF4-FFF2-40B4-BE49-F238E27FC236}">
                <a16:creationId xmlns:a16="http://schemas.microsoft.com/office/drawing/2014/main" id="{6079670F-4087-4D60-BFFB-386B49AE34BA}"/>
              </a:ext>
            </a:extLst>
          </p:cNvPr>
          <p:cNvSpPr txBox="1">
            <a:spLocks/>
          </p:cNvSpPr>
          <p:nvPr/>
        </p:nvSpPr>
        <p:spPr>
          <a:xfrm>
            <a:off x="2181416" y="584617"/>
            <a:ext cx="7829169"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200" dirty="0"/>
              <a:t>USE CHARTS TO EXPLAIN YOUR IDEAS</a:t>
            </a:r>
          </a:p>
        </p:txBody>
      </p:sp>
      <p:graphicFrame>
        <p:nvGraphicFramePr>
          <p:cNvPr id="9" name="Chart 8">
            <a:extLst>
              <a:ext uri="{FF2B5EF4-FFF2-40B4-BE49-F238E27FC236}">
                <a16:creationId xmlns:a16="http://schemas.microsoft.com/office/drawing/2014/main" id="{F3A36A07-0C70-4335-95BB-6AC041469F05}"/>
              </a:ext>
            </a:extLst>
          </p:cNvPr>
          <p:cNvGraphicFramePr/>
          <p:nvPr>
            <p:extLst>
              <p:ext uri="{D42A27DB-BD31-4B8C-83A1-F6EECF244321}">
                <p14:modId xmlns:p14="http://schemas.microsoft.com/office/powerpoint/2010/main" val="1754583544"/>
              </p:ext>
            </p:extLst>
          </p:nvPr>
        </p:nvGraphicFramePr>
        <p:xfrm>
          <a:off x="2503044" y="1499294"/>
          <a:ext cx="7356493" cy="49043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51212738"/>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4">
      <a:majorFont>
        <a:latin typeface="Raleway Light"/>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466</Words>
  <Application>Microsoft Office PowerPoint</Application>
  <PresentationFormat>Widescreen</PresentationFormat>
  <Paragraphs>82</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Bitter</vt:lpstr>
      <vt:lpstr>Dosis</vt:lpstr>
      <vt:lpstr>Lato Light</vt:lpstr>
      <vt:lpstr>Muli</vt:lpstr>
      <vt:lpstr>Raleway</vt:lpstr>
      <vt:lpstr>Raleway Light</vt:lpstr>
      <vt:lpstr>Office Theme</vt:lpstr>
      <vt:lpstr>THIS IS YOUR PRESENTATION TITLE</vt:lpstr>
      <vt:lpstr>PowerPoint Presentation</vt:lpstr>
      <vt:lpstr>1. YOUR FIRST HEADLINE</vt:lpstr>
      <vt:lpstr>PowerPoint Presentation</vt:lpstr>
      <vt:lpstr>PowerPoint Presentation</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 Shakeel</cp:lastModifiedBy>
  <cp:revision>46</cp:revision>
  <dcterms:created xsi:type="dcterms:W3CDTF">2017-08-02T20:41:11Z</dcterms:created>
  <dcterms:modified xsi:type="dcterms:W3CDTF">2017-09-26T21:32:57Z</dcterms:modified>
</cp:coreProperties>
</file>