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1"/>
  </p:handoutMasterIdLst>
  <p:sldIdLst>
    <p:sldId id="256" r:id="rId2"/>
    <p:sldId id="298" r:id="rId3"/>
    <p:sldId id="299" r:id="rId4"/>
    <p:sldId id="300" r:id="rId5"/>
    <p:sldId id="301" r:id="rId6"/>
    <p:sldId id="302" r:id="rId7"/>
    <p:sldId id="303" r:id="rId8"/>
    <p:sldId id="304" r:id="rId9"/>
    <p:sldId id="296" r:id="rId10"/>
    <p:sldId id="277" r:id="rId11"/>
    <p:sldId id="278" r:id="rId12"/>
    <p:sldId id="288" r:id="rId13"/>
    <p:sldId id="289" r:id="rId14"/>
    <p:sldId id="297" r:id="rId15"/>
    <p:sldId id="291" r:id="rId16"/>
    <p:sldId id="292" r:id="rId17"/>
    <p:sldId id="293" r:id="rId18"/>
    <p:sldId id="294" r:id="rId19"/>
    <p:sldId id="30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2020"/>
    <a:srgbClr val="E9CA43"/>
    <a:srgbClr val="18BD70"/>
    <a:srgbClr val="18C5B8"/>
    <a:srgbClr val="FC395B"/>
    <a:srgbClr val="131F2B"/>
    <a:srgbClr val="EB2264"/>
    <a:srgbClr val="42DF9A"/>
    <a:srgbClr val="FF5E80"/>
    <a:srgbClr val="21D7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4" d="100"/>
          <a:sy n="64" d="100"/>
        </p:scale>
        <p:origin x="156" y="60"/>
      </p:cViewPr>
      <p:guideLst/>
    </p:cSldViewPr>
  </p:slideViewPr>
  <p:notesTextViewPr>
    <p:cViewPr>
      <p:scale>
        <a:sx n="1" d="1"/>
        <a:sy n="1" d="1"/>
      </p:scale>
      <p:origin x="0" y="0"/>
    </p:cViewPr>
  </p:notesTextViewPr>
  <p:notesViewPr>
    <p:cSldViewPr snapToGrid="0">
      <p:cViewPr varScale="1">
        <p:scale>
          <a:sx n="49" d="100"/>
          <a:sy n="49" d="100"/>
        </p:scale>
        <p:origin x="2910" y="3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448620226088186E-3"/>
          <c:y val="9.5939860157231979E-2"/>
          <c:w val="0.99442819016840711"/>
          <c:h val="0.8879237936530141"/>
        </c:manualLayout>
      </c:layout>
      <c:barChart>
        <c:barDir val="bar"/>
        <c:grouping val="clustered"/>
        <c:varyColors val="0"/>
        <c:ser>
          <c:idx val="0"/>
          <c:order val="0"/>
          <c:tx>
            <c:strRef>
              <c:f>Sheet1!$B$1</c:f>
              <c:strCache>
                <c:ptCount val="1"/>
                <c:pt idx="0">
                  <c:v>Sales</c:v>
                </c:pt>
              </c:strCache>
            </c:strRef>
          </c:tx>
          <c:spPr>
            <a:solidFill>
              <a:srgbClr val="E9CA43"/>
            </a:solidFill>
            <a:ln>
              <a:noFill/>
            </a:ln>
            <a:effectLst>
              <a:outerShdw blurRad="57150" dist="19050" dir="5400000" algn="ctr" rotWithShape="0">
                <a:srgbClr val="000000">
                  <a:alpha val="63000"/>
                </a:srgbClr>
              </a:outerShdw>
            </a:effectLst>
          </c:spPr>
          <c:invertIfNegative val="0"/>
          <c:dPt>
            <c:idx val="0"/>
            <c:invertIfNegative val="0"/>
            <c:bubble3D val="0"/>
            <c:spPr>
              <a:solidFill>
                <a:srgbClr val="E9CA43"/>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BA04-4A29-8E1D-6A958FBCDAF4}"/>
              </c:ext>
            </c:extLst>
          </c:dPt>
          <c:dPt>
            <c:idx val="1"/>
            <c:invertIfNegative val="0"/>
            <c:bubble3D val="0"/>
            <c:spPr>
              <a:solidFill>
                <a:srgbClr val="FC395B"/>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2-BA04-4A29-8E1D-6A958FBCDAF4}"/>
              </c:ext>
            </c:extLst>
          </c:dPt>
          <c:dPt>
            <c:idx val="2"/>
            <c:invertIfNegative val="0"/>
            <c:bubble3D val="0"/>
            <c:spPr>
              <a:solidFill>
                <a:srgbClr val="18BD7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BA04-4A29-8E1D-6A958FBCDAF4}"/>
              </c:ext>
            </c:extLst>
          </c:dPt>
          <c:dPt>
            <c:idx val="3"/>
            <c:invertIfNegative val="0"/>
            <c:bubble3D val="0"/>
            <c:spPr>
              <a:solidFill>
                <a:srgbClr val="18C5B8"/>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4-BA04-4A29-8E1D-6A958FBCDAF4}"/>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BA04-4A29-8E1D-6A958FBCDAF4}"/>
            </c:ext>
          </c:extLst>
        </c:ser>
        <c:dLbls>
          <c:dLblPos val="outEnd"/>
          <c:showLegendKey val="0"/>
          <c:showVal val="1"/>
          <c:showCatName val="0"/>
          <c:showSerName val="0"/>
          <c:showPercent val="0"/>
          <c:showBubbleSize val="0"/>
        </c:dLbls>
        <c:gapWidth val="100"/>
        <c:axId val="594356376"/>
        <c:axId val="594349488"/>
      </c:barChart>
      <c:catAx>
        <c:axId val="594356376"/>
        <c:scaling>
          <c:orientation val="minMax"/>
        </c:scaling>
        <c:delete val="1"/>
        <c:axPos val="l"/>
        <c:numFmt formatCode="General" sourceLinked="1"/>
        <c:majorTickMark val="out"/>
        <c:minorTickMark val="none"/>
        <c:tickLblPos val="nextTo"/>
        <c:crossAx val="594349488"/>
        <c:crosses val="autoZero"/>
        <c:auto val="1"/>
        <c:lblAlgn val="ctr"/>
        <c:lblOffset val="100"/>
        <c:noMultiLvlLbl val="0"/>
      </c:catAx>
      <c:valAx>
        <c:axId val="594349488"/>
        <c:scaling>
          <c:orientation val="minMax"/>
        </c:scaling>
        <c:delete val="1"/>
        <c:axPos val="b"/>
        <c:numFmt formatCode="General" sourceLinked="1"/>
        <c:majorTickMark val="out"/>
        <c:minorTickMark val="none"/>
        <c:tickLblPos val="nextTo"/>
        <c:crossAx val="594356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448620226088186E-3"/>
          <c:y val="9.5939860157231979E-2"/>
          <c:w val="0.99442819016840711"/>
          <c:h val="0.8879237936530141"/>
        </c:manualLayout>
      </c:layout>
      <c:pieChart>
        <c:varyColors val="1"/>
        <c:ser>
          <c:idx val="0"/>
          <c:order val="0"/>
          <c:tx>
            <c:strRef>
              <c:f>Sheet1!$B$1</c:f>
              <c:strCache>
                <c:ptCount val="1"/>
                <c:pt idx="0">
                  <c:v>Sales</c:v>
                </c:pt>
              </c:strCache>
            </c:strRef>
          </c:tx>
          <c:spPr>
            <a:solidFill>
              <a:srgbClr val="E9CA43"/>
            </a:solidFill>
          </c:spPr>
          <c:dPt>
            <c:idx val="0"/>
            <c:bubble3D val="0"/>
            <c:spPr>
              <a:solidFill>
                <a:srgbClr val="E9CA43"/>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48CA-470D-BB1F-BD5CF7F34922}"/>
              </c:ext>
            </c:extLst>
          </c:dPt>
          <c:dPt>
            <c:idx val="1"/>
            <c:bubble3D val="0"/>
            <c:spPr>
              <a:solidFill>
                <a:srgbClr val="FC395B"/>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48CA-470D-BB1F-BD5CF7F34922}"/>
              </c:ext>
            </c:extLst>
          </c:dPt>
          <c:dPt>
            <c:idx val="2"/>
            <c:bubble3D val="0"/>
            <c:spPr>
              <a:solidFill>
                <a:srgbClr val="18BD7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48CA-470D-BB1F-BD5CF7F34922}"/>
              </c:ext>
            </c:extLst>
          </c:dPt>
          <c:dPt>
            <c:idx val="3"/>
            <c:bubble3D val="0"/>
            <c:spPr>
              <a:solidFill>
                <a:srgbClr val="18C5B8"/>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48CA-470D-BB1F-BD5CF7F34922}"/>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48CA-470D-BB1F-BD5CF7F3492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C957F-24FC-4F24-A8B5-39B039AC0627}" type="doc">
      <dgm:prSet loTypeId="urn:microsoft.com/office/officeart/2011/layout/CircleProcess" loCatId="process" qsTypeId="urn:microsoft.com/office/officeart/2005/8/quickstyle/simple5" qsCatId="simple" csTypeId="urn:microsoft.com/office/officeart/2005/8/colors/accent1_4" csCatId="accent1" phldr="1"/>
      <dgm:spPr/>
      <dgm:t>
        <a:bodyPr/>
        <a:lstStyle/>
        <a:p>
          <a:endParaRPr lang="en-US"/>
        </a:p>
      </dgm:t>
    </dgm:pt>
    <dgm:pt modelId="{93B8BBBA-839A-48A2-BEDD-96CBD596129D}">
      <dgm:prSet phldrT="[Text]"/>
      <dgm:spPr/>
      <dgm:t>
        <a:bodyPr/>
        <a:lstStyle/>
        <a:p>
          <a:r>
            <a:rPr lang="en-US" dirty="0"/>
            <a:t> </a:t>
          </a:r>
        </a:p>
      </dgm:t>
    </dgm:pt>
    <dgm:pt modelId="{A4B39930-B846-45C7-B770-23795AE3C77E}" type="parTrans" cxnId="{9E91ACDB-8480-4290-8B51-F901020FC7D6}">
      <dgm:prSet/>
      <dgm:spPr/>
      <dgm:t>
        <a:bodyPr/>
        <a:lstStyle/>
        <a:p>
          <a:endParaRPr lang="en-US"/>
        </a:p>
      </dgm:t>
    </dgm:pt>
    <dgm:pt modelId="{7F9ADBC5-6191-4489-A1FD-EB9F43A6A890}" type="sibTrans" cxnId="{9E91ACDB-8480-4290-8B51-F901020FC7D6}">
      <dgm:prSet/>
      <dgm:spPr/>
      <dgm:t>
        <a:bodyPr/>
        <a:lstStyle/>
        <a:p>
          <a:endParaRPr lang="en-US"/>
        </a:p>
      </dgm:t>
    </dgm:pt>
    <dgm:pt modelId="{E44CDF4E-CCED-4C59-9767-C29E043EA7F9}">
      <dgm:prSet phldrT="[Text]"/>
      <dgm:spPr/>
      <dgm:t>
        <a:bodyPr/>
        <a:lstStyle/>
        <a:p>
          <a:r>
            <a:rPr lang="en-US" dirty="0"/>
            <a:t> </a:t>
          </a:r>
        </a:p>
      </dgm:t>
    </dgm:pt>
    <dgm:pt modelId="{23F55E66-ACFF-4FF6-A26A-9AD36F305685}" type="parTrans" cxnId="{69C8C6D8-8D4C-4043-8F2C-78CA42DBE5BF}">
      <dgm:prSet/>
      <dgm:spPr/>
      <dgm:t>
        <a:bodyPr/>
        <a:lstStyle/>
        <a:p>
          <a:endParaRPr lang="en-US"/>
        </a:p>
      </dgm:t>
    </dgm:pt>
    <dgm:pt modelId="{437EA4A8-0103-41F9-A0FF-49CBB9AFCDB9}" type="sibTrans" cxnId="{69C8C6D8-8D4C-4043-8F2C-78CA42DBE5BF}">
      <dgm:prSet/>
      <dgm:spPr/>
      <dgm:t>
        <a:bodyPr/>
        <a:lstStyle/>
        <a:p>
          <a:endParaRPr lang="en-US"/>
        </a:p>
      </dgm:t>
    </dgm:pt>
    <dgm:pt modelId="{5E036342-9FAC-4D04-8B8B-8090EF1ED107}">
      <dgm:prSet phldrT="[Text]"/>
      <dgm:spPr/>
      <dgm:t>
        <a:bodyPr/>
        <a:lstStyle/>
        <a:p>
          <a:r>
            <a:rPr lang="en-US" dirty="0"/>
            <a:t> </a:t>
          </a:r>
        </a:p>
      </dgm:t>
    </dgm:pt>
    <dgm:pt modelId="{6EF24677-4199-4457-89DB-C05440C4C07C}" type="parTrans" cxnId="{33445D33-1309-410D-8570-B00C7A4CA3EC}">
      <dgm:prSet/>
      <dgm:spPr/>
      <dgm:t>
        <a:bodyPr/>
        <a:lstStyle/>
        <a:p>
          <a:endParaRPr lang="en-US"/>
        </a:p>
      </dgm:t>
    </dgm:pt>
    <dgm:pt modelId="{AB076A16-4993-446B-844E-3CC3782974B6}" type="sibTrans" cxnId="{33445D33-1309-410D-8570-B00C7A4CA3EC}">
      <dgm:prSet/>
      <dgm:spPr/>
      <dgm:t>
        <a:bodyPr/>
        <a:lstStyle/>
        <a:p>
          <a:endParaRPr lang="en-US"/>
        </a:p>
      </dgm:t>
    </dgm:pt>
    <dgm:pt modelId="{71FC0FCB-730D-4845-8992-8555F7514967}">
      <dgm:prSet/>
      <dgm:spPr/>
      <dgm:t>
        <a:bodyPr/>
        <a:lstStyle/>
        <a:p>
          <a:endParaRPr lang="en-US"/>
        </a:p>
      </dgm:t>
    </dgm:pt>
    <dgm:pt modelId="{3A4F245E-9035-47CA-8436-0AF189ADECF1}" type="parTrans" cxnId="{EE68C738-4329-4717-B60D-F4C50F0C7B91}">
      <dgm:prSet/>
      <dgm:spPr/>
      <dgm:t>
        <a:bodyPr/>
        <a:lstStyle/>
        <a:p>
          <a:endParaRPr lang="en-US"/>
        </a:p>
      </dgm:t>
    </dgm:pt>
    <dgm:pt modelId="{64643476-6552-4A0B-9252-A5461B1B6208}" type="sibTrans" cxnId="{EE68C738-4329-4717-B60D-F4C50F0C7B91}">
      <dgm:prSet/>
      <dgm:spPr/>
      <dgm:t>
        <a:bodyPr/>
        <a:lstStyle/>
        <a:p>
          <a:endParaRPr lang="en-US"/>
        </a:p>
      </dgm:t>
    </dgm:pt>
    <dgm:pt modelId="{8EA09D7E-1544-4011-8E8A-907F0F2D0467}" type="pres">
      <dgm:prSet presAssocID="{68FC957F-24FC-4F24-A8B5-39B039AC0627}" presName="Name0" presStyleCnt="0">
        <dgm:presLayoutVars>
          <dgm:chMax val="11"/>
          <dgm:chPref val="11"/>
          <dgm:dir/>
          <dgm:resizeHandles/>
        </dgm:presLayoutVars>
      </dgm:prSet>
      <dgm:spPr/>
    </dgm:pt>
    <dgm:pt modelId="{AF20F37E-EF17-4FDB-B0DB-07840F27B2A4}" type="pres">
      <dgm:prSet presAssocID="{71FC0FCB-730D-4845-8992-8555F7514967}" presName="Accent4" presStyleCnt="0"/>
      <dgm:spPr/>
    </dgm:pt>
    <dgm:pt modelId="{BBB3BE3C-2772-4E7E-B326-9810AEAEB314}" type="pres">
      <dgm:prSet presAssocID="{71FC0FCB-730D-4845-8992-8555F7514967}" presName="Accent" presStyleLbl="node1" presStyleIdx="0" presStyleCnt="4"/>
      <dgm:spPr/>
    </dgm:pt>
    <dgm:pt modelId="{554547A0-EA41-4D88-9D2D-782F63C8C8A6}" type="pres">
      <dgm:prSet presAssocID="{71FC0FCB-730D-4845-8992-8555F7514967}" presName="ParentBackground4" presStyleCnt="0"/>
      <dgm:spPr/>
    </dgm:pt>
    <dgm:pt modelId="{1089E960-967B-4641-A480-F8ADD30FD502}" type="pres">
      <dgm:prSet presAssocID="{71FC0FCB-730D-4845-8992-8555F7514967}" presName="ParentBackground" presStyleLbl="fgAcc1" presStyleIdx="0" presStyleCnt="4"/>
      <dgm:spPr/>
    </dgm:pt>
    <dgm:pt modelId="{8C922F67-D52A-46F9-8387-F31AF72A52BB}" type="pres">
      <dgm:prSet presAssocID="{71FC0FCB-730D-4845-8992-8555F7514967}" presName="Parent4" presStyleLbl="revTx" presStyleIdx="0" presStyleCnt="0">
        <dgm:presLayoutVars>
          <dgm:chMax val="1"/>
          <dgm:chPref val="1"/>
          <dgm:bulletEnabled val="1"/>
        </dgm:presLayoutVars>
      </dgm:prSet>
      <dgm:spPr/>
    </dgm:pt>
    <dgm:pt modelId="{ED161263-9148-47B8-B4CB-3D387658D6E6}" type="pres">
      <dgm:prSet presAssocID="{5E036342-9FAC-4D04-8B8B-8090EF1ED107}" presName="Accent3" presStyleCnt="0"/>
      <dgm:spPr/>
    </dgm:pt>
    <dgm:pt modelId="{1DCD2F2C-ABD1-4DAE-BA4F-1B9B7E4DCB89}" type="pres">
      <dgm:prSet presAssocID="{5E036342-9FAC-4D04-8B8B-8090EF1ED107}" presName="Accent" presStyleLbl="node1" presStyleIdx="1" presStyleCnt="4"/>
      <dgm:spPr/>
    </dgm:pt>
    <dgm:pt modelId="{9A3DCB4F-3DAF-488F-95EC-883B6A13B032}" type="pres">
      <dgm:prSet presAssocID="{5E036342-9FAC-4D04-8B8B-8090EF1ED107}" presName="ParentBackground3" presStyleCnt="0"/>
      <dgm:spPr/>
    </dgm:pt>
    <dgm:pt modelId="{6E1DFC14-5C3B-466A-AB89-25687DC8FC9A}" type="pres">
      <dgm:prSet presAssocID="{5E036342-9FAC-4D04-8B8B-8090EF1ED107}" presName="ParentBackground" presStyleLbl="fgAcc1" presStyleIdx="1" presStyleCnt="4"/>
      <dgm:spPr/>
    </dgm:pt>
    <dgm:pt modelId="{63AE46E5-BF38-4E65-8BFD-E8773ACD00EA}" type="pres">
      <dgm:prSet presAssocID="{5E036342-9FAC-4D04-8B8B-8090EF1ED107}" presName="Parent3" presStyleLbl="revTx" presStyleIdx="0" presStyleCnt="0">
        <dgm:presLayoutVars>
          <dgm:chMax val="1"/>
          <dgm:chPref val="1"/>
          <dgm:bulletEnabled val="1"/>
        </dgm:presLayoutVars>
      </dgm:prSet>
      <dgm:spPr/>
    </dgm:pt>
    <dgm:pt modelId="{0E9F1600-95B8-4E0B-836A-5915A691FE5D}" type="pres">
      <dgm:prSet presAssocID="{E44CDF4E-CCED-4C59-9767-C29E043EA7F9}" presName="Accent2" presStyleCnt="0"/>
      <dgm:spPr/>
    </dgm:pt>
    <dgm:pt modelId="{5A32ABD5-6549-4052-9FBC-D7B0DBBA4FB0}" type="pres">
      <dgm:prSet presAssocID="{E44CDF4E-CCED-4C59-9767-C29E043EA7F9}" presName="Accent" presStyleLbl="node1" presStyleIdx="2" presStyleCnt="4"/>
      <dgm:spPr/>
    </dgm:pt>
    <dgm:pt modelId="{D17DC259-7B72-4C0C-BBB1-099E575E8946}" type="pres">
      <dgm:prSet presAssocID="{E44CDF4E-CCED-4C59-9767-C29E043EA7F9}" presName="ParentBackground2" presStyleCnt="0"/>
      <dgm:spPr/>
    </dgm:pt>
    <dgm:pt modelId="{D04E09A1-4709-4DEE-A8B6-8ABF6A28492C}" type="pres">
      <dgm:prSet presAssocID="{E44CDF4E-CCED-4C59-9767-C29E043EA7F9}" presName="ParentBackground" presStyleLbl="fgAcc1" presStyleIdx="2" presStyleCnt="4"/>
      <dgm:spPr/>
    </dgm:pt>
    <dgm:pt modelId="{FBF59BD7-0ED9-4446-9C53-49089C1235DF}" type="pres">
      <dgm:prSet presAssocID="{E44CDF4E-CCED-4C59-9767-C29E043EA7F9}" presName="Parent2" presStyleLbl="revTx" presStyleIdx="0" presStyleCnt="0">
        <dgm:presLayoutVars>
          <dgm:chMax val="1"/>
          <dgm:chPref val="1"/>
          <dgm:bulletEnabled val="1"/>
        </dgm:presLayoutVars>
      </dgm:prSet>
      <dgm:spPr/>
    </dgm:pt>
    <dgm:pt modelId="{D71F1765-568A-43F0-B4EA-B1A48EFDAC7E}" type="pres">
      <dgm:prSet presAssocID="{93B8BBBA-839A-48A2-BEDD-96CBD596129D}" presName="Accent1" presStyleCnt="0"/>
      <dgm:spPr/>
    </dgm:pt>
    <dgm:pt modelId="{E74ECBA8-B0C0-4490-9BCD-2F6918BAE965}" type="pres">
      <dgm:prSet presAssocID="{93B8BBBA-839A-48A2-BEDD-96CBD596129D}" presName="Accent" presStyleLbl="node1" presStyleIdx="3" presStyleCnt="4"/>
      <dgm:spPr/>
    </dgm:pt>
    <dgm:pt modelId="{6716E296-5D79-46B3-9FA9-C087CCF94990}" type="pres">
      <dgm:prSet presAssocID="{93B8BBBA-839A-48A2-BEDD-96CBD596129D}" presName="ParentBackground1" presStyleCnt="0"/>
      <dgm:spPr/>
    </dgm:pt>
    <dgm:pt modelId="{51F1EAF6-79FC-41E4-AA05-F05B806A75F6}" type="pres">
      <dgm:prSet presAssocID="{93B8BBBA-839A-48A2-BEDD-96CBD596129D}" presName="ParentBackground" presStyleLbl="fgAcc1" presStyleIdx="3" presStyleCnt="4"/>
      <dgm:spPr/>
    </dgm:pt>
    <dgm:pt modelId="{763BF60D-EF22-48D5-8AD7-4267BE45D9FF}" type="pres">
      <dgm:prSet presAssocID="{93B8BBBA-839A-48A2-BEDD-96CBD596129D}" presName="Parent1" presStyleLbl="revTx" presStyleIdx="0" presStyleCnt="0">
        <dgm:presLayoutVars>
          <dgm:chMax val="1"/>
          <dgm:chPref val="1"/>
          <dgm:bulletEnabled val="1"/>
        </dgm:presLayoutVars>
      </dgm:prSet>
      <dgm:spPr/>
    </dgm:pt>
  </dgm:ptLst>
  <dgm:cxnLst>
    <dgm:cxn modelId="{BA70641C-061A-4E28-9B7D-0958B91ABD74}" type="presOf" srcId="{E44CDF4E-CCED-4C59-9767-C29E043EA7F9}" destId="{D04E09A1-4709-4DEE-A8B6-8ABF6A28492C}" srcOrd="0" destOrd="0" presId="urn:microsoft.com/office/officeart/2011/layout/CircleProcess"/>
    <dgm:cxn modelId="{EFE8D72E-959E-4E31-A3F1-3820476CE675}" type="presOf" srcId="{E44CDF4E-CCED-4C59-9767-C29E043EA7F9}" destId="{FBF59BD7-0ED9-4446-9C53-49089C1235DF}" srcOrd="1" destOrd="0" presId="urn:microsoft.com/office/officeart/2011/layout/CircleProcess"/>
    <dgm:cxn modelId="{33445D33-1309-410D-8570-B00C7A4CA3EC}" srcId="{68FC957F-24FC-4F24-A8B5-39B039AC0627}" destId="{5E036342-9FAC-4D04-8B8B-8090EF1ED107}" srcOrd="2" destOrd="0" parTransId="{6EF24677-4199-4457-89DB-C05440C4C07C}" sibTransId="{AB076A16-4993-446B-844E-3CC3782974B6}"/>
    <dgm:cxn modelId="{EE68C738-4329-4717-B60D-F4C50F0C7B91}" srcId="{68FC957F-24FC-4F24-A8B5-39B039AC0627}" destId="{71FC0FCB-730D-4845-8992-8555F7514967}" srcOrd="3" destOrd="0" parTransId="{3A4F245E-9035-47CA-8436-0AF189ADECF1}" sibTransId="{64643476-6552-4A0B-9252-A5461B1B6208}"/>
    <dgm:cxn modelId="{217BF25D-6E37-4433-A9A8-2765DC4CE95D}" type="presOf" srcId="{71FC0FCB-730D-4845-8992-8555F7514967}" destId="{8C922F67-D52A-46F9-8387-F31AF72A52BB}" srcOrd="1" destOrd="0" presId="urn:microsoft.com/office/officeart/2011/layout/CircleProcess"/>
    <dgm:cxn modelId="{F919E473-32BA-4223-A7C4-3DA1F07E4ED0}" type="presOf" srcId="{68FC957F-24FC-4F24-A8B5-39B039AC0627}" destId="{8EA09D7E-1544-4011-8E8A-907F0F2D0467}" srcOrd="0" destOrd="0" presId="urn:microsoft.com/office/officeart/2011/layout/CircleProcess"/>
    <dgm:cxn modelId="{E8EB059D-F9F0-47F9-A7BB-7B3015A9BF28}" type="presOf" srcId="{5E036342-9FAC-4D04-8B8B-8090EF1ED107}" destId="{63AE46E5-BF38-4E65-8BFD-E8773ACD00EA}" srcOrd="1" destOrd="0" presId="urn:microsoft.com/office/officeart/2011/layout/CircleProcess"/>
    <dgm:cxn modelId="{0A30499D-05A2-475A-8672-C60CF68BD1DC}" type="presOf" srcId="{5E036342-9FAC-4D04-8B8B-8090EF1ED107}" destId="{6E1DFC14-5C3B-466A-AB89-25687DC8FC9A}" srcOrd="0" destOrd="0" presId="urn:microsoft.com/office/officeart/2011/layout/CircleProcess"/>
    <dgm:cxn modelId="{F71495BE-E711-4E82-877C-917B13B2879A}" type="presOf" srcId="{93B8BBBA-839A-48A2-BEDD-96CBD596129D}" destId="{763BF60D-EF22-48D5-8AD7-4267BE45D9FF}" srcOrd="1" destOrd="0" presId="urn:microsoft.com/office/officeart/2011/layout/CircleProcess"/>
    <dgm:cxn modelId="{A3FEA9C0-1774-4FDC-9C5D-92C23790C5E1}" type="presOf" srcId="{93B8BBBA-839A-48A2-BEDD-96CBD596129D}" destId="{51F1EAF6-79FC-41E4-AA05-F05B806A75F6}" srcOrd="0" destOrd="0" presId="urn:microsoft.com/office/officeart/2011/layout/CircleProcess"/>
    <dgm:cxn modelId="{69C8C6D8-8D4C-4043-8F2C-78CA42DBE5BF}" srcId="{68FC957F-24FC-4F24-A8B5-39B039AC0627}" destId="{E44CDF4E-CCED-4C59-9767-C29E043EA7F9}" srcOrd="1" destOrd="0" parTransId="{23F55E66-ACFF-4FF6-A26A-9AD36F305685}" sibTransId="{437EA4A8-0103-41F9-A0FF-49CBB9AFCDB9}"/>
    <dgm:cxn modelId="{9E91ACDB-8480-4290-8B51-F901020FC7D6}" srcId="{68FC957F-24FC-4F24-A8B5-39B039AC0627}" destId="{93B8BBBA-839A-48A2-BEDD-96CBD596129D}" srcOrd="0" destOrd="0" parTransId="{A4B39930-B846-45C7-B770-23795AE3C77E}" sibTransId="{7F9ADBC5-6191-4489-A1FD-EB9F43A6A890}"/>
    <dgm:cxn modelId="{2CF66FE2-A316-476C-ABA8-0D5D7525E1A0}" type="presOf" srcId="{71FC0FCB-730D-4845-8992-8555F7514967}" destId="{1089E960-967B-4641-A480-F8ADD30FD502}" srcOrd="0" destOrd="0" presId="urn:microsoft.com/office/officeart/2011/layout/CircleProcess"/>
    <dgm:cxn modelId="{1655C7ED-EF07-4189-8EDA-DB63D67E23A4}" type="presParOf" srcId="{8EA09D7E-1544-4011-8E8A-907F0F2D0467}" destId="{AF20F37E-EF17-4FDB-B0DB-07840F27B2A4}" srcOrd="0" destOrd="0" presId="urn:microsoft.com/office/officeart/2011/layout/CircleProcess"/>
    <dgm:cxn modelId="{140C82BD-02F2-4F7B-9FC6-FEE5B6249FB6}" type="presParOf" srcId="{AF20F37E-EF17-4FDB-B0DB-07840F27B2A4}" destId="{BBB3BE3C-2772-4E7E-B326-9810AEAEB314}" srcOrd="0" destOrd="0" presId="urn:microsoft.com/office/officeart/2011/layout/CircleProcess"/>
    <dgm:cxn modelId="{EA5D01D7-6552-4591-A669-BBA3B0379ED1}" type="presParOf" srcId="{8EA09D7E-1544-4011-8E8A-907F0F2D0467}" destId="{554547A0-EA41-4D88-9D2D-782F63C8C8A6}" srcOrd="1" destOrd="0" presId="urn:microsoft.com/office/officeart/2011/layout/CircleProcess"/>
    <dgm:cxn modelId="{4651ECF2-9AAB-49B1-B5D3-CEB1AE9E99F4}" type="presParOf" srcId="{554547A0-EA41-4D88-9D2D-782F63C8C8A6}" destId="{1089E960-967B-4641-A480-F8ADD30FD502}" srcOrd="0" destOrd="0" presId="urn:microsoft.com/office/officeart/2011/layout/CircleProcess"/>
    <dgm:cxn modelId="{75248569-6793-4F36-AC96-CE47903211CD}" type="presParOf" srcId="{8EA09D7E-1544-4011-8E8A-907F0F2D0467}" destId="{8C922F67-D52A-46F9-8387-F31AF72A52BB}" srcOrd="2" destOrd="0" presId="urn:microsoft.com/office/officeart/2011/layout/CircleProcess"/>
    <dgm:cxn modelId="{6CF09772-D54A-471D-8AA9-4558C40B6BEC}" type="presParOf" srcId="{8EA09D7E-1544-4011-8E8A-907F0F2D0467}" destId="{ED161263-9148-47B8-B4CB-3D387658D6E6}" srcOrd="3" destOrd="0" presId="urn:microsoft.com/office/officeart/2011/layout/CircleProcess"/>
    <dgm:cxn modelId="{2F3EAC88-823D-465F-A602-DA6D39EEEF47}" type="presParOf" srcId="{ED161263-9148-47B8-B4CB-3D387658D6E6}" destId="{1DCD2F2C-ABD1-4DAE-BA4F-1B9B7E4DCB89}" srcOrd="0" destOrd="0" presId="urn:microsoft.com/office/officeart/2011/layout/CircleProcess"/>
    <dgm:cxn modelId="{79931325-AEBA-48F2-84B9-E12952D16264}" type="presParOf" srcId="{8EA09D7E-1544-4011-8E8A-907F0F2D0467}" destId="{9A3DCB4F-3DAF-488F-95EC-883B6A13B032}" srcOrd="4" destOrd="0" presId="urn:microsoft.com/office/officeart/2011/layout/CircleProcess"/>
    <dgm:cxn modelId="{574B0EE0-ACC7-409A-AC93-549A77B96836}" type="presParOf" srcId="{9A3DCB4F-3DAF-488F-95EC-883B6A13B032}" destId="{6E1DFC14-5C3B-466A-AB89-25687DC8FC9A}" srcOrd="0" destOrd="0" presId="urn:microsoft.com/office/officeart/2011/layout/CircleProcess"/>
    <dgm:cxn modelId="{4254E531-5FDD-42F9-8040-637FBCDFA32A}" type="presParOf" srcId="{8EA09D7E-1544-4011-8E8A-907F0F2D0467}" destId="{63AE46E5-BF38-4E65-8BFD-E8773ACD00EA}" srcOrd="5" destOrd="0" presId="urn:microsoft.com/office/officeart/2011/layout/CircleProcess"/>
    <dgm:cxn modelId="{A8ABBAB7-0D3F-4C25-AF3D-C011EC268D82}" type="presParOf" srcId="{8EA09D7E-1544-4011-8E8A-907F0F2D0467}" destId="{0E9F1600-95B8-4E0B-836A-5915A691FE5D}" srcOrd="6" destOrd="0" presId="urn:microsoft.com/office/officeart/2011/layout/CircleProcess"/>
    <dgm:cxn modelId="{4593E9F7-565C-41EB-8EE8-F74F840C8F38}" type="presParOf" srcId="{0E9F1600-95B8-4E0B-836A-5915A691FE5D}" destId="{5A32ABD5-6549-4052-9FBC-D7B0DBBA4FB0}" srcOrd="0" destOrd="0" presId="urn:microsoft.com/office/officeart/2011/layout/CircleProcess"/>
    <dgm:cxn modelId="{AF5D3C31-2ECA-4715-86CD-3ECFA9368E4E}" type="presParOf" srcId="{8EA09D7E-1544-4011-8E8A-907F0F2D0467}" destId="{D17DC259-7B72-4C0C-BBB1-099E575E8946}" srcOrd="7" destOrd="0" presId="urn:microsoft.com/office/officeart/2011/layout/CircleProcess"/>
    <dgm:cxn modelId="{D95DAABE-269C-4A80-9359-256542DFBA61}" type="presParOf" srcId="{D17DC259-7B72-4C0C-BBB1-099E575E8946}" destId="{D04E09A1-4709-4DEE-A8B6-8ABF6A28492C}" srcOrd="0" destOrd="0" presId="urn:microsoft.com/office/officeart/2011/layout/CircleProcess"/>
    <dgm:cxn modelId="{60B1CB36-72E6-47F4-AA9E-A11278B0AA4F}" type="presParOf" srcId="{8EA09D7E-1544-4011-8E8A-907F0F2D0467}" destId="{FBF59BD7-0ED9-4446-9C53-49089C1235DF}" srcOrd="8" destOrd="0" presId="urn:microsoft.com/office/officeart/2011/layout/CircleProcess"/>
    <dgm:cxn modelId="{79FB683F-F00A-44EA-9796-B9E4BFFA5E5E}" type="presParOf" srcId="{8EA09D7E-1544-4011-8E8A-907F0F2D0467}" destId="{D71F1765-568A-43F0-B4EA-B1A48EFDAC7E}" srcOrd="9" destOrd="0" presId="urn:microsoft.com/office/officeart/2011/layout/CircleProcess"/>
    <dgm:cxn modelId="{CDB008E6-96D3-4F8D-8623-FE475AF5DB12}" type="presParOf" srcId="{D71F1765-568A-43F0-B4EA-B1A48EFDAC7E}" destId="{E74ECBA8-B0C0-4490-9BCD-2F6918BAE965}" srcOrd="0" destOrd="0" presId="urn:microsoft.com/office/officeart/2011/layout/CircleProcess"/>
    <dgm:cxn modelId="{74A49F80-61AF-48F0-95C0-0A904453E91D}" type="presParOf" srcId="{8EA09D7E-1544-4011-8E8A-907F0F2D0467}" destId="{6716E296-5D79-46B3-9FA9-C087CCF94990}" srcOrd="10" destOrd="0" presId="urn:microsoft.com/office/officeart/2011/layout/CircleProcess"/>
    <dgm:cxn modelId="{89DC55B8-7E08-469B-8380-B4A641D2D17E}" type="presParOf" srcId="{6716E296-5D79-46B3-9FA9-C087CCF94990}" destId="{51F1EAF6-79FC-41E4-AA05-F05B806A75F6}" srcOrd="0" destOrd="0" presId="urn:microsoft.com/office/officeart/2011/layout/CircleProcess"/>
    <dgm:cxn modelId="{CC7CC971-FCCD-4FD7-8B79-440A1093F737}" type="presParOf" srcId="{8EA09D7E-1544-4011-8E8A-907F0F2D0467}" destId="{763BF60D-EF22-48D5-8AD7-4267BE45D9FF}"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B3BE3C-2772-4E7E-B326-9810AEAEB314}">
      <dsp:nvSpPr>
        <dsp:cNvPr id="0" name=""/>
        <dsp:cNvSpPr/>
      </dsp:nvSpPr>
      <dsp:spPr>
        <a:xfrm>
          <a:off x="6933550" y="1988927"/>
          <a:ext cx="2075058" cy="2075164"/>
        </a:xfrm>
        <a:prstGeom prst="ellipse">
          <a:avLst/>
        </a:prstGeom>
        <a:gradFill rotWithShape="0">
          <a:gsLst>
            <a:gs pos="0">
              <a:schemeClr val="accent1">
                <a:shade val="50000"/>
                <a:hueOff val="0"/>
                <a:satOff val="0"/>
                <a:lumOff val="0"/>
                <a:alphaOff val="0"/>
                <a:satMod val="103000"/>
                <a:lumMod val="102000"/>
                <a:tint val="94000"/>
              </a:schemeClr>
            </a:gs>
            <a:gs pos="50000">
              <a:schemeClr val="accent1">
                <a:shade val="50000"/>
                <a:hueOff val="0"/>
                <a:satOff val="0"/>
                <a:lumOff val="0"/>
                <a:alphaOff val="0"/>
                <a:satMod val="110000"/>
                <a:lumMod val="100000"/>
                <a:shade val="100000"/>
              </a:schemeClr>
            </a:gs>
            <a:gs pos="100000">
              <a:schemeClr val="accent1">
                <a:shade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089E960-967B-4641-A480-F8ADD30FD502}">
      <dsp:nvSpPr>
        <dsp:cNvPr id="0" name=""/>
        <dsp:cNvSpPr/>
      </dsp:nvSpPr>
      <dsp:spPr>
        <a:xfrm>
          <a:off x="7002956" y="2058112"/>
          <a:ext cx="1937136" cy="1936796"/>
        </a:xfrm>
        <a:prstGeom prst="ellipse">
          <a:avLst/>
        </a:prstGeom>
        <a:solidFill>
          <a:schemeClr val="lt1">
            <a:alpha val="90000"/>
            <a:hueOff val="0"/>
            <a:satOff val="0"/>
            <a:lumOff val="0"/>
            <a:alphaOff val="0"/>
          </a:schemeClr>
        </a:solidFill>
        <a:ln w="6350" cap="flat" cmpd="sng" algn="ctr">
          <a:solidFill>
            <a:schemeClr val="accent1">
              <a:shade val="5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en-US" sz="6500" kern="1200"/>
        </a:p>
      </dsp:txBody>
      <dsp:txXfrm>
        <a:off x="7279689" y="2334849"/>
        <a:ext cx="1383668" cy="1383321"/>
      </dsp:txXfrm>
    </dsp:sp>
    <dsp:sp modelId="{1DCD2F2C-ABD1-4DAE-BA4F-1B9B7E4DCB89}">
      <dsp:nvSpPr>
        <dsp:cNvPr id="0" name=""/>
        <dsp:cNvSpPr/>
      </dsp:nvSpPr>
      <dsp:spPr>
        <a:xfrm rot="2700000">
          <a:off x="4780170" y="1988781"/>
          <a:ext cx="2075092" cy="2075092"/>
        </a:xfrm>
        <a:prstGeom prst="teardrop">
          <a:avLst>
            <a:gd name="adj" fmla="val 100000"/>
          </a:avLst>
        </a:prstGeom>
        <a:gradFill rotWithShape="0">
          <a:gsLst>
            <a:gs pos="0">
              <a:schemeClr val="accent1">
                <a:shade val="50000"/>
                <a:hueOff val="201247"/>
                <a:satOff val="-4901"/>
                <a:lumOff val="21448"/>
                <a:alphaOff val="0"/>
                <a:satMod val="103000"/>
                <a:lumMod val="102000"/>
                <a:tint val="94000"/>
              </a:schemeClr>
            </a:gs>
            <a:gs pos="50000">
              <a:schemeClr val="accent1">
                <a:shade val="50000"/>
                <a:hueOff val="201247"/>
                <a:satOff val="-4901"/>
                <a:lumOff val="21448"/>
                <a:alphaOff val="0"/>
                <a:satMod val="110000"/>
                <a:lumMod val="100000"/>
                <a:shade val="100000"/>
              </a:schemeClr>
            </a:gs>
            <a:gs pos="100000">
              <a:schemeClr val="accent1">
                <a:shade val="50000"/>
                <a:hueOff val="201247"/>
                <a:satOff val="-4901"/>
                <a:lumOff val="2144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E1DFC14-5C3B-466A-AB89-25687DC8FC9A}">
      <dsp:nvSpPr>
        <dsp:cNvPr id="0" name=""/>
        <dsp:cNvSpPr/>
      </dsp:nvSpPr>
      <dsp:spPr>
        <a:xfrm>
          <a:off x="4858491" y="2058112"/>
          <a:ext cx="1937136" cy="1936796"/>
        </a:xfrm>
        <a:prstGeom prst="ellipse">
          <a:avLst/>
        </a:prstGeom>
        <a:solidFill>
          <a:schemeClr val="lt1">
            <a:alpha val="90000"/>
            <a:hueOff val="0"/>
            <a:satOff val="0"/>
            <a:lumOff val="0"/>
            <a:alphaOff val="0"/>
          </a:schemeClr>
        </a:solidFill>
        <a:ln w="6350" cap="flat" cmpd="sng" algn="ctr">
          <a:solidFill>
            <a:schemeClr val="accent1">
              <a:shade val="50000"/>
              <a:hueOff val="201247"/>
              <a:satOff val="-4901"/>
              <a:lumOff val="21448"/>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5135225" y="2334849"/>
        <a:ext cx="1383668" cy="1383321"/>
      </dsp:txXfrm>
    </dsp:sp>
    <dsp:sp modelId="{5A32ABD5-6549-4052-9FBC-D7B0DBBA4FB0}">
      <dsp:nvSpPr>
        <dsp:cNvPr id="0" name=""/>
        <dsp:cNvSpPr/>
      </dsp:nvSpPr>
      <dsp:spPr>
        <a:xfrm rot="2700000">
          <a:off x="2644604" y="1988781"/>
          <a:ext cx="2075092" cy="2075092"/>
        </a:xfrm>
        <a:prstGeom prst="teardrop">
          <a:avLst>
            <a:gd name="adj" fmla="val 100000"/>
          </a:avLst>
        </a:prstGeom>
        <a:gradFill rotWithShape="0">
          <a:gsLst>
            <a:gs pos="0">
              <a:schemeClr val="accent1">
                <a:shade val="50000"/>
                <a:hueOff val="402493"/>
                <a:satOff val="-9802"/>
                <a:lumOff val="42896"/>
                <a:alphaOff val="0"/>
                <a:satMod val="103000"/>
                <a:lumMod val="102000"/>
                <a:tint val="94000"/>
              </a:schemeClr>
            </a:gs>
            <a:gs pos="50000">
              <a:schemeClr val="accent1">
                <a:shade val="50000"/>
                <a:hueOff val="402493"/>
                <a:satOff val="-9802"/>
                <a:lumOff val="42896"/>
                <a:alphaOff val="0"/>
                <a:satMod val="110000"/>
                <a:lumMod val="100000"/>
                <a:shade val="100000"/>
              </a:schemeClr>
            </a:gs>
            <a:gs pos="100000">
              <a:schemeClr val="accent1">
                <a:shade val="50000"/>
                <a:hueOff val="402493"/>
                <a:satOff val="-9802"/>
                <a:lumOff val="4289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04E09A1-4709-4DEE-A8B6-8ABF6A28492C}">
      <dsp:nvSpPr>
        <dsp:cNvPr id="0" name=""/>
        <dsp:cNvSpPr/>
      </dsp:nvSpPr>
      <dsp:spPr>
        <a:xfrm>
          <a:off x="2714027" y="2058112"/>
          <a:ext cx="1937136" cy="1936796"/>
        </a:xfrm>
        <a:prstGeom prst="ellipse">
          <a:avLst/>
        </a:prstGeom>
        <a:solidFill>
          <a:schemeClr val="lt1">
            <a:alpha val="90000"/>
            <a:hueOff val="0"/>
            <a:satOff val="0"/>
            <a:lumOff val="0"/>
            <a:alphaOff val="0"/>
          </a:schemeClr>
        </a:solidFill>
        <a:ln w="6350" cap="flat" cmpd="sng" algn="ctr">
          <a:solidFill>
            <a:schemeClr val="accent1">
              <a:shade val="50000"/>
              <a:hueOff val="402493"/>
              <a:satOff val="-9802"/>
              <a:lumOff val="42896"/>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2990761" y="2334849"/>
        <a:ext cx="1383668" cy="1383321"/>
      </dsp:txXfrm>
    </dsp:sp>
    <dsp:sp modelId="{E74ECBA8-B0C0-4490-9BCD-2F6918BAE965}">
      <dsp:nvSpPr>
        <dsp:cNvPr id="0" name=""/>
        <dsp:cNvSpPr/>
      </dsp:nvSpPr>
      <dsp:spPr>
        <a:xfrm rot="2700000">
          <a:off x="500140" y="1988781"/>
          <a:ext cx="2075092" cy="2075092"/>
        </a:xfrm>
        <a:prstGeom prst="teardrop">
          <a:avLst>
            <a:gd name="adj" fmla="val 100000"/>
          </a:avLst>
        </a:prstGeom>
        <a:gradFill rotWithShape="0">
          <a:gsLst>
            <a:gs pos="0">
              <a:schemeClr val="accent1">
                <a:shade val="50000"/>
                <a:hueOff val="201247"/>
                <a:satOff val="-4901"/>
                <a:lumOff val="21448"/>
                <a:alphaOff val="0"/>
                <a:satMod val="103000"/>
                <a:lumMod val="102000"/>
                <a:tint val="94000"/>
              </a:schemeClr>
            </a:gs>
            <a:gs pos="50000">
              <a:schemeClr val="accent1">
                <a:shade val="50000"/>
                <a:hueOff val="201247"/>
                <a:satOff val="-4901"/>
                <a:lumOff val="21448"/>
                <a:alphaOff val="0"/>
                <a:satMod val="110000"/>
                <a:lumMod val="100000"/>
                <a:shade val="100000"/>
              </a:schemeClr>
            </a:gs>
            <a:gs pos="100000">
              <a:schemeClr val="accent1">
                <a:shade val="50000"/>
                <a:hueOff val="201247"/>
                <a:satOff val="-4901"/>
                <a:lumOff val="2144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1F1EAF6-79FC-41E4-AA05-F05B806A75F6}">
      <dsp:nvSpPr>
        <dsp:cNvPr id="0" name=""/>
        <dsp:cNvSpPr/>
      </dsp:nvSpPr>
      <dsp:spPr>
        <a:xfrm>
          <a:off x="569562" y="2058112"/>
          <a:ext cx="1937136" cy="1936796"/>
        </a:xfrm>
        <a:prstGeom prst="ellipse">
          <a:avLst/>
        </a:prstGeom>
        <a:solidFill>
          <a:schemeClr val="lt1">
            <a:alpha val="90000"/>
            <a:hueOff val="0"/>
            <a:satOff val="0"/>
            <a:lumOff val="0"/>
            <a:alphaOff val="0"/>
          </a:schemeClr>
        </a:solidFill>
        <a:ln w="6350" cap="flat" cmpd="sng" algn="ctr">
          <a:solidFill>
            <a:schemeClr val="accent1">
              <a:shade val="50000"/>
              <a:hueOff val="201247"/>
              <a:satOff val="-4901"/>
              <a:lumOff val="21448"/>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846296" y="2334849"/>
        <a:ext cx="1383668" cy="1383321"/>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3DD0EEA-EB52-4155-8377-766285EC967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40342CC-D054-408E-BC37-E2F2F1975E4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3432089-3D81-4C94-8B94-0C00DB040537}" type="datetimeFigureOut">
              <a:rPr lang="en-US" smtClean="0"/>
              <a:t>2/15/2018</a:t>
            </a:fld>
            <a:endParaRPr lang="en-US"/>
          </a:p>
        </p:txBody>
      </p:sp>
      <p:sp>
        <p:nvSpPr>
          <p:cNvPr id="4" name="Footer Placeholder 3">
            <a:extLst>
              <a:ext uri="{FF2B5EF4-FFF2-40B4-BE49-F238E27FC236}">
                <a16:creationId xmlns:a16="http://schemas.microsoft.com/office/drawing/2014/main" id="{04BFF140-3955-429D-A29C-8338DCFBC1D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5E43A74-A1ED-4F81-B0D5-55E43F38113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AA2472E-2B58-482B-834F-12A5623F87A0}" type="slidenum">
              <a:rPr lang="en-US" smtClean="0"/>
              <a:t>‹#›</a:t>
            </a:fld>
            <a:endParaRPr lang="en-US"/>
          </a:p>
        </p:txBody>
      </p:sp>
    </p:spTree>
    <p:extLst>
      <p:ext uri="{BB962C8B-B14F-4D97-AF65-F5344CB8AC3E}">
        <p14:creationId xmlns:p14="http://schemas.microsoft.com/office/powerpoint/2010/main" val="233804703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B294FCD-808E-471F-BD30-A1A3C520633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327" b="12998"/>
          <a:stretch/>
        </p:blipFill>
        <p:spPr>
          <a:xfrm>
            <a:off x="0" y="0"/>
            <a:ext cx="12192000" cy="6858000"/>
          </a:xfrm>
          <a:prstGeom prst="rect">
            <a:avLst/>
          </a:prstGeom>
          <a:gradFill>
            <a:gsLst>
              <a:gs pos="0">
                <a:srgbClr val="18BD70"/>
              </a:gs>
              <a:gs pos="100000">
                <a:srgbClr val="EB2264"/>
              </a:gs>
            </a:gsLst>
            <a:lin ang="5400000" scaled="1"/>
          </a:gradFill>
        </p:spPr>
      </p:pic>
      <p:sp>
        <p:nvSpPr>
          <p:cNvPr id="20" name="Rectangle 19">
            <a:extLst>
              <a:ext uri="{FF2B5EF4-FFF2-40B4-BE49-F238E27FC236}">
                <a16:creationId xmlns:a16="http://schemas.microsoft.com/office/drawing/2014/main" id="{FAACC782-8C87-45B0-8CBA-434A8F5D01F8}"/>
              </a:ext>
            </a:extLst>
          </p:cNvPr>
          <p:cNvSpPr/>
          <p:nvPr userDrawn="1"/>
        </p:nvSpPr>
        <p:spPr>
          <a:xfrm>
            <a:off x="-1" y="0"/>
            <a:ext cx="12192001" cy="6858000"/>
          </a:xfrm>
          <a:prstGeom prst="rect">
            <a:avLst/>
          </a:prstGeom>
          <a:gradFill flip="none" rotWithShape="1">
            <a:gsLst>
              <a:gs pos="0">
                <a:srgbClr val="18C5B8">
                  <a:alpha val="28000"/>
                  <a:lumMod val="85000"/>
                </a:srgbClr>
              </a:gs>
              <a:gs pos="100000">
                <a:srgbClr val="002060">
                  <a:lumMod val="85000"/>
                  <a:lumOff val="15000"/>
                </a:srgb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7" name="Shape 9">
            <a:extLst>
              <a:ext uri="{FF2B5EF4-FFF2-40B4-BE49-F238E27FC236}">
                <a16:creationId xmlns:a16="http://schemas.microsoft.com/office/drawing/2014/main" id="{9AE1E74B-28DA-4575-9FCD-5EA3699C4169}"/>
              </a:ext>
            </a:extLst>
          </p:cNvPr>
          <p:cNvSpPr txBox="1">
            <a:spLocks noGrp="1"/>
          </p:cNvSpPr>
          <p:nvPr>
            <p:ph type="ctrTitle"/>
          </p:nvPr>
        </p:nvSpPr>
        <p:spPr>
          <a:xfrm>
            <a:off x="3503382" y="2975066"/>
            <a:ext cx="5185236" cy="907867"/>
          </a:xfrm>
          <a:prstGeom prst="rect">
            <a:avLst/>
          </a:prstGeom>
        </p:spPr>
        <p:txBody>
          <a:bodyPr lIns="91425" tIns="91425" rIns="91425" bIns="91425" anchor="ctr" anchorCtr="0">
            <a:normAutofit/>
          </a:bodyPr>
          <a:lstStyle>
            <a:lvl1pPr lvl="0" algn="ctr">
              <a:spcBef>
                <a:spcPts val="0"/>
              </a:spcBef>
              <a:buSzPct val="100000"/>
              <a:defRPr sz="4400">
                <a:solidFill>
                  <a:schemeClr val="bg1"/>
                </a:solidFill>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spTree>
    <p:extLst>
      <p:ext uri="{BB962C8B-B14F-4D97-AF65-F5344CB8AC3E}">
        <p14:creationId xmlns:p14="http://schemas.microsoft.com/office/powerpoint/2010/main" val="20331889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small">
    <p:bg>
      <p:bgPr>
        <a:solidFill>
          <a:srgbClr val="202020"/>
        </a:solidFill>
        <a:effectLst/>
      </p:bgPr>
    </p:bg>
    <p:spTree>
      <p:nvGrpSpPr>
        <p:cNvPr id="1" name="Shape 122"/>
        <p:cNvGrpSpPr/>
        <p:nvPr/>
      </p:nvGrpSpPr>
      <p:grpSpPr>
        <a:xfrm>
          <a:off x="0" y="0"/>
          <a:ext cx="0" cy="0"/>
          <a:chOff x="0" y="0"/>
          <a:chExt cx="0" cy="0"/>
        </a:xfrm>
      </p:grpSpPr>
      <p:sp>
        <p:nvSpPr>
          <p:cNvPr id="3" name="Rectangle 2">
            <a:extLst>
              <a:ext uri="{FF2B5EF4-FFF2-40B4-BE49-F238E27FC236}">
                <a16:creationId xmlns:a16="http://schemas.microsoft.com/office/drawing/2014/main" id="{B90C387A-2CF7-465B-BBA2-A8743D1AA40A}"/>
              </a:ext>
            </a:extLst>
          </p:cNvPr>
          <p:cNvSpPr/>
          <p:nvPr userDrawn="1"/>
        </p:nvSpPr>
        <p:spPr>
          <a:xfrm rot="5400000" flipV="1">
            <a:off x="4076700" y="-2667003"/>
            <a:ext cx="4038598" cy="12192003"/>
          </a:xfrm>
          <a:prstGeom prst="rect">
            <a:avLst/>
          </a:prstGeom>
          <a:solidFill>
            <a:srgbClr val="FC3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hape 78">
            <a:extLst>
              <a:ext uri="{FF2B5EF4-FFF2-40B4-BE49-F238E27FC236}">
                <a16:creationId xmlns:a16="http://schemas.microsoft.com/office/drawing/2014/main" id="{10422ABD-0501-4BDA-A78D-D675EFA402EE}"/>
              </a:ext>
            </a:extLst>
          </p:cNvPr>
          <p:cNvSpPr txBox="1">
            <a:spLocks noGrp="1"/>
          </p:cNvSpPr>
          <p:nvPr>
            <p:ph type="title"/>
          </p:nvPr>
        </p:nvSpPr>
        <p:spPr>
          <a:xfrm>
            <a:off x="350838" y="1904543"/>
            <a:ext cx="5859462" cy="685347"/>
          </a:xfrm>
          <a:prstGeom prst="rect">
            <a:avLst/>
          </a:prstGeom>
        </p:spPr>
        <p:txBody>
          <a:bodyPr lIns="91425" tIns="91425" rIns="91425" bIns="91425" anchor="b" anchorCtr="0">
            <a:normAutofit/>
          </a:bodyPr>
          <a:lstStyle>
            <a:lvl1pPr lvl="0" algn="ctr" rtl="0">
              <a:spcBef>
                <a:spcPts val="0"/>
              </a:spcBef>
              <a:defRPr sz="3600">
                <a:solidFill>
                  <a:schemeClr val="bg1"/>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8" name="Shape 79">
            <a:extLst>
              <a:ext uri="{FF2B5EF4-FFF2-40B4-BE49-F238E27FC236}">
                <a16:creationId xmlns:a16="http://schemas.microsoft.com/office/drawing/2014/main" id="{9EEB95CC-8C04-48A8-A679-31347F2B7F87}"/>
              </a:ext>
            </a:extLst>
          </p:cNvPr>
          <p:cNvSpPr txBox="1">
            <a:spLocks noGrp="1"/>
          </p:cNvSpPr>
          <p:nvPr>
            <p:ph type="body" idx="11"/>
          </p:nvPr>
        </p:nvSpPr>
        <p:spPr>
          <a:xfrm>
            <a:off x="350838" y="2815757"/>
            <a:ext cx="5859462" cy="2271050"/>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10" name="Picture Placeholder 9">
            <a:extLst>
              <a:ext uri="{FF2B5EF4-FFF2-40B4-BE49-F238E27FC236}">
                <a16:creationId xmlns:a16="http://schemas.microsoft.com/office/drawing/2014/main" id="{02183D71-0419-40DD-83D8-9A52EFBC2D11}"/>
              </a:ext>
            </a:extLst>
          </p:cNvPr>
          <p:cNvSpPr>
            <a:spLocks noGrp="1"/>
          </p:cNvSpPr>
          <p:nvPr>
            <p:ph type="pic" sz="quarter" idx="12"/>
          </p:nvPr>
        </p:nvSpPr>
        <p:spPr>
          <a:xfrm>
            <a:off x="6572250" y="914400"/>
            <a:ext cx="5383213" cy="5086350"/>
          </a:xfrm>
        </p:spPr>
        <p:txBody>
          <a:bodyPr/>
          <a:lstStyle/>
          <a:p>
            <a:endParaRPr lang="en-US"/>
          </a:p>
        </p:txBody>
      </p:sp>
    </p:spTree>
    <p:extLst>
      <p:ext uri="{BB962C8B-B14F-4D97-AF65-F5344CB8AC3E}">
        <p14:creationId xmlns:p14="http://schemas.microsoft.com/office/powerpoint/2010/main" val="4039366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lank small">
    <p:bg>
      <p:bgPr>
        <a:solidFill>
          <a:srgbClr val="202020"/>
        </a:solidFill>
        <a:effectLst/>
      </p:bgPr>
    </p:bg>
    <p:spTree>
      <p:nvGrpSpPr>
        <p:cNvPr id="1" name="Shape 122"/>
        <p:cNvGrpSpPr/>
        <p:nvPr/>
      </p:nvGrpSpPr>
      <p:grpSpPr>
        <a:xfrm>
          <a:off x="0" y="0"/>
          <a:ext cx="0" cy="0"/>
          <a:chOff x="0" y="0"/>
          <a:chExt cx="0" cy="0"/>
        </a:xfrm>
      </p:grpSpPr>
      <p:sp>
        <p:nvSpPr>
          <p:cNvPr id="8" name="Rectangle 7">
            <a:extLst>
              <a:ext uri="{FF2B5EF4-FFF2-40B4-BE49-F238E27FC236}">
                <a16:creationId xmlns:a16="http://schemas.microsoft.com/office/drawing/2014/main" id="{17E28E06-3503-41B2-9150-7337A164F02B}"/>
              </a:ext>
            </a:extLst>
          </p:cNvPr>
          <p:cNvSpPr/>
          <p:nvPr userDrawn="1"/>
        </p:nvSpPr>
        <p:spPr>
          <a:xfrm rot="5400000" flipV="1">
            <a:off x="4076698" y="-2667002"/>
            <a:ext cx="4038598" cy="12192003"/>
          </a:xfrm>
          <a:prstGeom prst="rect">
            <a:avLst/>
          </a:prstGeom>
          <a:solidFill>
            <a:srgbClr val="E9C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hape 78">
            <a:extLst>
              <a:ext uri="{FF2B5EF4-FFF2-40B4-BE49-F238E27FC236}">
                <a16:creationId xmlns:a16="http://schemas.microsoft.com/office/drawing/2014/main" id="{C216527B-EB2C-4F57-A04A-E0A26FE17F44}"/>
              </a:ext>
            </a:extLst>
          </p:cNvPr>
          <p:cNvSpPr txBox="1">
            <a:spLocks noGrp="1"/>
          </p:cNvSpPr>
          <p:nvPr>
            <p:ph type="title"/>
          </p:nvPr>
        </p:nvSpPr>
        <p:spPr>
          <a:xfrm>
            <a:off x="5932488" y="1866443"/>
            <a:ext cx="5859462" cy="685347"/>
          </a:xfrm>
          <a:prstGeom prst="rect">
            <a:avLst/>
          </a:prstGeom>
        </p:spPr>
        <p:txBody>
          <a:bodyPr lIns="91425" tIns="91425" rIns="91425" bIns="91425" anchor="b" anchorCtr="0">
            <a:normAutofit/>
          </a:bodyPr>
          <a:lstStyle>
            <a:lvl1pPr lvl="0" algn="ctr" rtl="0">
              <a:spcBef>
                <a:spcPts val="0"/>
              </a:spcBef>
              <a:defRPr sz="3600">
                <a:solidFill>
                  <a:schemeClr val="bg1"/>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10" name="Shape 79">
            <a:extLst>
              <a:ext uri="{FF2B5EF4-FFF2-40B4-BE49-F238E27FC236}">
                <a16:creationId xmlns:a16="http://schemas.microsoft.com/office/drawing/2014/main" id="{43B80C10-53CA-4E95-9D85-4DC5391DF741}"/>
              </a:ext>
            </a:extLst>
          </p:cNvPr>
          <p:cNvSpPr txBox="1">
            <a:spLocks noGrp="1"/>
          </p:cNvSpPr>
          <p:nvPr>
            <p:ph type="body" idx="11"/>
          </p:nvPr>
        </p:nvSpPr>
        <p:spPr>
          <a:xfrm>
            <a:off x="5932488" y="2777657"/>
            <a:ext cx="5859462" cy="2271050"/>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12" name="Picture Placeholder 11">
            <a:extLst>
              <a:ext uri="{FF2B5EF4-FFF2-40B4-BE49-F238E27FC236}">
                <a16:creationId xmlns:a16="http://schemas.microsoft.com/office/drawing/2014/main" id="{FADC1DF9-794E-4F58-B264-04878A28DDE4}"/>
              </a:ext>
            </a:extLst>
          </p:cNvPr>
          <p:cNvSpPr>
            <a:spLocks noGrp="1"/>
          </p:cNvSpPr>
          <p:nvPr>
            <p:ph type="pic" sz="quarter" idx="12"/>
          </p:nvPr>
        </p:nvSpPr>
        <p:spPr>
          <a:xfrm>
            <a:off x="323850" y="952500"/>
            <a:ext cx="5208588" cy="5010150"/>
          </a:xfrm>
          <a:effectLst>
            <a:outerShdw blurRad="63500" sx="102000" sy="102000" algn="ctr" rotWithShape="0">
              <a:prstClr val="black">
                <a:alpha val="40000"/>
              </a:prstClr>
            </a:outerShdw>
          </a:effectLst>
        </p:spPr>
        <p:txBody>
          <a:bodyPr/>
          <a:lstStyle/>
          <a:p>
            <a:endParaRPr lang="en-US"/>
          </a:p>
        </p:txBody>
      </p:sp>
    </p:spTree>
    <p:extLst>
      <p:ext uri="{BB962C8B-B14F-4D97-AF65-F5344CB8AC3E}">
        <p14:creationId xmlns:p14="http://schemas.microsoft.com/office/powerpoint/2010/main" val="37666888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big">
    <p:bg>
      <p:bgPr>
        <a:solidFill>
          <a:srgbClr val="202020"/>
        </a:solidFill>
        <a:effectLst/>
      </p:bgPr>
    </p:bg>
    <p:spTree>
      <p:nvGrpSpPr>
        <p:cNvPr id="1" name="Shape 135"/>
        <p:cNvGrpSpPr/>
        <p:nvPr/>
      </p:nvGrpSpPr>
      <p:grpSpPr>
        <a:xfrm>
          <a:off x="0" y="0"/>
          <a:ext cx="0" cy="0"/>
          <a:chOff x="0" y="0"/>
          <a:chExt cx="0" cy="0"/>
        </a:xfrm>
      </p:grpSpPr>
      <p:sp>
        <p:nvSpPr>
          <p:cNvPr id="2" name="Rectangle 1">
            <a:extLst>
              <a:ext uri="{FF2B5EF4-FFF2-40B4-BE49-F238E27FC236}">
                <a16:creationId xmlns:a16="http://schemas.microsoft.com/office/drawing/2014/main" id="{FEA4D44C-4E41-4521-8ABF-0BB3B1500AE5}"/>
              </a:ext>
            </a:extLst>
          </p:cNvPr>
          <p:cNvSpPr/>
          <p:nvPr userDrawn="1"/>
        </p:nvSpPr>
        <p:spPr>
          <a:xfrm rot="5400000" flipV="1">
            <a:off x="4076703" y="-2667002"/>
            <a:ext cx="4038598" cy="12192003"/>
          </a:xfrm>
          <a:prstGeom prst="rect">
            <a:avLst/>
          </a:prstGeom>
          <a:solidFill>
            <a:srgbClr val="18C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hape 78">
            <a:extLst>
              <a:ext uri="{FF2B5EF4-FFF2-40B4-BE49-F238E27FC236}">
                <a16:creationId xmlns:a16="http://schemas.microsoft.com/office/drawing/2014/main" id="{C824821A-C530-4A64-A25C-F593135ED399}"/>
              </a:ext>
            </a:extLst>
          </p:cNvPr>
          <p:cNvSpPr txBox="1">
            <a:spLocks noGrp="1"/>
          </p:cNvSpPr>
          <p:nvPr>
            <p:ph type="title"/>
          </p:nvPr>
        </p:nvSpPr>
        <p:spPr>
          <a:xfrm>
            <a:off x="3379788" y="1790243"/>
            <a:ext cx="5859462" cy="685347"/>
          </a:xfrm>
          <a:prstGeom prst="rect">
            <a:avLst/>
          </a:prstGeom>
        </p:spPr>
        <p:txBody>
          <a:bodyPr lIns="91425" tIns="91425" rIns="91425" bIns="91425" anchor="b" anchorCtr="0">
            <a:normAutofit/>
          </a:bodyPr>
          <a:lstStyle>
            <a:lvl1pPr lvl="0" algn="ctr" rtl="0">
              <a:spcBef>
                <a:spcPts val="0"/>
              </a:spcBef>
              <a:defRPr sz="3600">
                <a:solidFill>
                  <a:schemeClr val="bg1"/>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9" name="Shape 79">
            <a:extLst>
              <a:ext uri="{FF2B5EF4-FFF2-40B4-BE49-F238E27FC236}">
                <a16:creationId xmlns:a16="http://schemas.microsoft.com/office/drawing/2014/main" id="{9D958997-C952-4BC6-A4B1-49F61EA67A3E}"/>
              </a:ext>
            </a:extLst>
          </p:cNvPr>
          <p:cNvSpPr txBox="1">
            <a:spLocks noGrp="1"/>
          </p:cNvSpPr>
          <p:nvPr>
            <p:ph type="body" idx="11"/>
          </p:nvPr>
        </p:nvSpPr>
        <p:spPr>
          <a:xfrm>
            <a:off x="3379788" y="2701457"/>
            <a:ext cx="5859462" cy="2271050"/>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Tree>
    <p:extLst>
      <p:ext uri="{BB962C8B-B14F-4D97-AF65-F5344CB8AC3E}">
        <p14:creationId xmlns:p14="http://schemas.microsoft.com/office/powerpoint/2010/main" val="1147519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2300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btitle">
    <p:bg>
      <p:bgPr>
        <a:solidFill>
          <a:srgbClr val="202020"/>
        </a:solidFill>
        <a:effectLst/>
      </p:bgPr>
    </p:bg>
    <p:spTree>
      <p:nvGrpSpPr>
        <p:cNvPr id="1" name="Shape 20"/>
        <p:cNvGrpSpPr/>
        <p:nvPr/>
      </p:nvGrpSpPr>
      <p:grpSpPr>
        <a:xfrm>
          <a:off x="0" y="0"/>
          <a:ext cx="0" cy="0"/>
          <a:chOff x="0" y="0"/>
          <a:chExt cx="0" cy="0"/>
        </a:xfrm>
      </p:grpSpPr>
      <p:sp>
        <p:nvSpPr>
          <p:cNvPr id="23" name="Freeform: Shape 22">
            <a:extLst>
              <a:ext uri="{FF2B5EF4-FFF2-40B4-BE49-F238E27FC236}">
                <a16:creationId xmlns:a16="http://schemas.microsoft.com/office/drawing/2014/main" id="{916E11EB-874D-4242-B793-A06641B4FE10}"/>
              </a:ext>
            </a:extLst>
          </p:cNvPr>
          <p:cNvSpPr>
            <a:spLocks noGrp="1"/>
          </p:cNvSpPr>
          <p:nvPr>
            <p:ph type="pic" sz="quarter" idx="10"/>
          </p:nvPr>
        </p:nvSpPr>
        <p:spPr>
          <a:xfrm>
            <a:off x="-1" y="0"/>
            <a:ext cx="8382000" cy="6858000"/>
          </a:xfrm>
          <a:custGeom>
            <a:avLst/>
            <a:gdLst>
              <a:gd name="connsiteX0" fmla="*/ 0 w 8382000"/>
              <a:gd name="connsiteY0" fmla="*/ 0 h 6858000"/>
              <a:gd name="connsiteX1" fmla="*/ 8382000 w 8382000"/>
              <a:gd name="connsiteY1" fmla="*/ 0 h 6858000"/>
              <a:gd name="connsiteX2" fmla="*/ 6076958 w 8382000"/>
              <a:gd name="connsiteY2" fmla="*/ 6858000 h 6858000"/>
              <a:gd name="connsiteX3" fmla="*/ 0 w 838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82000" h="6858000">
                <a:moveTo>
                  <a:pt x="0" y="0"/>
                </a:moveTo>
                <a:lnTo>
                  <a:pt x="8382000" y="0"/>
                </a:lnTo>
                <a:lnTo>
                  <a:pt x="6076958" y="6858000"/>
                </a:lnTo>
                <a:lnTo>
                  <a:pt x="0" y="6858000"/>
                </a:lnTo>
                <a:close/>
              </a:path>
            </a:pathLst>
          </a:custGeom>
        </p:spPr>
        <p:txBody>
          <a:bodyPr wrap="square">
            <a:noAutofit/>
          </a:bodyPr>
          <a:lstStyle/>
          <a:p>
            <a:endParaRPr lang="en-US"/>
          </a:p>
        </p:txBody>
      </p:sp>
      <p:sp>
        <p:nvSpPr>
          <p:cNvPr id="21" name="Shape 21"/>
          <p:cNvSpPr txBox="1">
            <a:spLocks noGrp="1"/>
          </p:cNvSpPr>
          <p:nvPr userDrawn="1">
            <p:ph type="ctrTitle"/>
          </p:nvPr>
        </p:nvSpPr>
        <p:spPr>
          <a:xfrm>
            <a:off x="7967545" y="2180493"/>
            <a:ext cx="3932497" cy="1458057"/>
          </a:xfrm>
          <a:prstGeom prst="rect">
            <a:avLst/>
          </a:prstGeom>
        </p:spPr>
        <p:txBody>
          <a:bodyPr lIns="91425" tIns="91425" rIns="91425" bIns="91425" anchor="b" anchorCtr="0"/>
          <a:lstStyle>
            <a:lvl1pPr lvl="0" algn="l" rtl="0">
              <a:spcBef>
                <a:spcPts val="0"/>
              </a:spcBef>
              <a:defRPr>
                <a:solidFill>
                  <a:schemeClr val="bg1"/>
                </a:solidFill>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22" name="Shape 22"/>
          <p:cNvSpPr txBox="1">
            <a:spLocks noGrp="1"/>
          </p:cNvSpPr>
          <p:nvPr userDrawn="1">
            <p:ph type="subTitle" idx="1"/>
          </p:nvPr>
        </p:nvSpPr>
        <p:spPr>
          <a:xfrm>
            <a:off x="7967545" y="3801521"/>
            <a:ext cx="3932497" cy="531597"/>
          </a:xfrm>
          <a:prstGeom prst="rect">
            <a:avLst/>
          </a:prstGeom>
        </p:spPr>
        <p:txBody>
          <a:bodyPr lIns="91425" tIns="91425" rIns="91425" bIns="91425" anchor="t" anchorCtr="0"/>
          <a:lstStyle>
            <a:lvl1pPr lvl="0" algn="r" rtl="0">
              <a:spcBef>
                <a:spcPts val="0"/>
              </a:spcBef>
              <a:buClr>
                <a:srgbClr val="33CCFF"/>
              </a:buClr>
              <a:buSzPct val="100000"/>
              <a:buNone/>
              <a:defRPr sz="2400">
                <a:solidFill>
                  <a:srgbClr val="33CCFF"/>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grpSp>
        <p:nvGrpSpPr>
          <p:cNvPr id="30" name="Group 29">
            <a:extLst>
              <a:ext uri="{FF2B5EF4-FFF2-40B4-BE49-F238E27FC236}">
                <a16:creationId xmlns:a16="http://schemas.microsoft.com/office/drawing/2014/main" id="{46F92E2A-E883-4FD1-B66B-BCC2971AEC15}"/>
              </a:ext>
            </a:extLst>
          </p:cNvPr>
          <p:cNvGrpSpPr/>
          <p:nvPr userDrawn="1"/>
        </p:nvGrpSpPr>
        <p:grpSpPr>
          <a:xfrm flipV="1">
            <a:off x="10782300" y="4369203"/>
            <a:ext cx="1117742" cy="126886"/>
            <a:chOff x="4673600" y="4950921"/>
            <a:chExt cx="7226442" cy="1289275"/>
          </a:xfrm>
        </p:grpSpPr>
        <p:sp>
          <p:nvSpPr>
            <p:cNvPr id="26" name="Rectangle 25">
              <a:extLst>
                <a:ext uri="{FF2B5EF4-FFF2-40B4-BE49-F238E27FC236}">
                  <a16:creationId xmlns:a16="http://schemas.microsoft.com/office/drawing/2014/main" id="{553CF242-3BDD-485B-BA3C-50BB34C624A0}"/>
                </a:ext>
              </a:extLst>
            </p:cNvPr>
            <p:cNvSpPr/>
            <p:nvPr userDrawn="1"/>
          </p:nvSpPr>
          <p:spPr>
            <a:xfrm>
              <a:off x="4673600" y="4950922"/>
              <a:ext cx="1834734" cy="1289274"/>
            </a:xfrm>
            <a:prstGeom prst="rect">
              <a:avLst/>
            </a:prstGeom>
            <a:solidFill>
              <a:srgbClr val="FC3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15950D1-1C90-4564-BBC2-1345A2A26D82}"/>
                </a:ext>
              </a:extLst>
            </p:cNvPr>
            <p:cNvSpPr/>
            <p:nvPr userDrawn="1"/>
          </p:nvSpPr>
          <p:spPr>
            <a:xfrm>
              <a:off x="8313057" y="4950921"/>
              <a:ext cx="1834734" cy="1289274"/>
            </a:xfrm>
            <a:prstGeom prst="rect">
              <a:avLst/>
            </a:prstGeom>
            <a:solidFill>
              <a:srgbClr val="E9C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56B55FE0-8A03-4A78-A3E2-3DC8F00A1AF6}"/>
                </a:ext>
              </a:extLst>
            </p:cNvPr>
            <p:cNvSpPr/>
            <p:nvPr userDrawn="1"/>
          </p:nvSpPr>
          <p:spPr>
            <a:xfrm>
              <a:off x="6478326" y="4950921"/>
              <a:ext cx="1834731" cy="1289274"/>
            </a:xfrm>
            <a:prstGeom prst="rect">
              <a:avLst/>
            </a:prstGeom>
            <a:solidFill>
              <a:srgbClr val="18BD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8E425CB-C58B-49F2-B776-0E2B0D2094F1}"/>
                </a:ext>
              </a:extLst>
            </p:cNvPr>
            <p:cNvSpPr/>
            <p:nvPr userDrawn="1"/>
          </p:nvSpPr>
          <p:spPr>
            <a:xfrm>
              <a:off x="10065311" y="4950921"/>
              <a:ext cx="1834731" cy="1289274"/>
            </a:xfrm>
            <a:prstGeom prst="rect">
              <a:avLst/>
            </a:prstGeom>
            <a:solidFill>
              <a:srgbClr val="18C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3987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p:bg>
      <p:bgPr>
        <a:solidFill>
          <a:srgbClr val="202020"/>
        </a:solidFill>
        <a:effectLst/>
      </p:bgPr>
    </p:bg>
    <p:spTree>
      <p:nvGrpSpPr>
        <p:cNvPr id="1" name="Shape 33"/>
        <p:cNvGrpSpPr/>
        <p:nvPr/>
      </p:nvGrpSpPr>
      <p:grpSpPr>
        <a:xfrm>
          <a:off x="0" y="0"/>
          <a:ext cx="0" cy="0"/>
          <a:chOff x="0" y="0"/>
          <a:chExt cx="0" cy="0"/>
        </a:xfrm>
      </p:grpSpPr>
      <p:sp>
        <p:nvSpPr>
          <p:cNvPr id="8" name="Rectangle 7">
            <a:extLst>
              <a:ext uri="{FF2B5EF4-FFF2-40B4-BE49-F238E27FC236}">
                <a16:creationId xmlns:a16="http://schemas.microsoft.com/office/drawing/2014/main" id="{1DA457A6-1F89-41AB-A4FD-5C39AB8929D0}"/>
              </a:ext>
            </a:extLst>
          </p:cNvPr>
          <p:cNvSpPr/>
          <p:nvPr userDrawn="1"/>
        </p:nvSpPr>
        <p:spPr>
          <a:xfrm>
            <a:off x="0" y="1901621"/>
            <a:ext cx="12192000" cy="3329946"/>
          </a:xfrm>
          <a:prstGeom prst="rect">
            <a:avLst/>
          </a:prstGeom>
          <a:solidFill>
            <a:srgbClr val="18BD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Shape 34"/>
          <p:cNvSpPr txBox="1">
            <a:spLocks noGrp="1"/>
          </p:cNvSpPr>
          <p:nvPr>
            <p:ph type="body" idx="1"/>
          </p:nvPr>
        </p:nvSpPr>
        <p:spPr>
          <a:xfrm>
            <a:off x="7037452" y="2882400"/>
            <a:ext cx="4878814" cy="1093199"/>
          </a:xfrm>
          <a:prstGeom prst="rect">
            <a:avLst/>
          </a:prstGeom>
        </p:spPr>
        <p:txBody>
          <a:bodyPr lIns="91425" tIns="91425" rIns="91425" bIns="91425" anchor="ctr" anchorCtr="0">
            <a:normAutofit/>
          </a:bodyPr>
          <a:lstStyle>
            <a:lvl1pPr marL="0" lvl="0" indent="0" algn="ctr" rtl="0">
              <a:lnSpc>
                <a:spcPct val="100000"/>
              </a:lnSpc>
              <a:spcBef>
                <a:spcPts val="0"/>
              </a:spcBef>
              <a:buNone/>
              <a:defRPr sz="2000" b="0" i="1">
                <a:solidFill>
                  <a:schemeClr val="bg1"/>
                </a:solidFill>
              </a:defRPr>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sp>
        <p:nvSpPr>
          <p:cNvPr id="12" name="Freeform: Shape 11">
            <a:extLst>
              <a:ext uri="{FF2B5EF4-FFF2-40B4-BE49-F238E27FC236}">
                <a16:creationId xmlns:a16="http://schemas.microsoft.com/office/drawing/2014/main" id="{ECE1CD90-984E-44D7-9B45-596A3EB149BA}"/>
              </a:ext>
            </a:extLst>
          </p:cNvPr>
          <p:cNvSpPr>
            <a:spLocks noGrp="1"/>
          </p:cNvSpPr>
          <p:nvPr>
            <p:ph type="pic" sz="quarter" idx="10"/>
          </p:nvPr>
        </p:nvSpPr>
        <p:spPr>
          <a:xfrm>
            <a:off x="275734" y="1116767"/>
            <a:ext cx="5738250" cy="5081666"/>
          </a:xfrm>
          <a:custGeom>
            <a:avLst/>
            <a:gdLst>
              <a:gd name="connsiteX0" fmla="*/ 775716 w 5738250"/>
              <a:gd name="connsiteY0" fmla="*/ 0 h 5081666"/>
              <a:gd name="connsiteX1" fmla="*/ 5738250 w 5738250"/>
              <a:gd name="connsiteY1" fmla="*/ 0 h 5081666"/>
              <a:gd name="connsiteX2" fmla="*/ 4962534 w 5738250"/>
              <a:gd name="connsiteY2" fmla="*/ 5081666 h 5081666"/>
              <a:gd name="connsiteX3" fmla="*/ 0 w 5738250"/>
              <a:gd name="connsiteY3" fmla="*/ 5081666 h 5081666"/>
            </a:gdLst>
            <a:ahLst/>
            <a:cxnLst>
              <a:cxn ang="0">
                <a:pos x="connsiteX0" y="connsiteY0"/>
              </a:cxn>
              <a:cxn ang="0">
                <a:pos x="connsiteX1" y="connsiteY1"/>
              </a:cxn>
              <a:cxn ang="0">
                <a:pos x="connsiteX2" y="connsiteY2"/>
              </a:cxn>
              <a:cxn ang="0">
                <a:pos x="connsiteX3" y="connsiteY3"/>
              </a:cxn>
            </a:cxnLst>
            <a:rect l="l" t="t" r="r" b="b"/>
            <a:pathLst>
              <a:path w="5738250" h="5081666">
                <a:moveTo>
                  <a:pt x="775716" y="0"/>
                </a:moveTo>
                <a:lnTo>
                  <a:pt x="5738250" y="0"/>
                </a:lnTo>
                <a:lnTo>
                  <a:pt x="4962534" y="5081666"/>
                </a:lnTo>
                <a:lnTo>
                  <a:pt x="0" y="5081666"/>
                </a:lnTo>
                <a:close/>
              </a:path>
            </a:pathLst>
          </a:custGeom>
          <a:effectLst>
            <a:outerShdw blurRad="38100" sx="101000" sy="101000" algn="ctr" rotWithShape="0">
              <a:prstClr val="black">
                <a:alpha val="25000"/>
              </a:prstClr>
            </a:outerShdw>
          </a:effectLst>
        </p:spPr>
        <p:txBody>
          <a:bodyPr wrap="square">
            <a:noAutofit/>
          </a:bodyPr>
          <a:lstStyle/>
          <a:p>
            <a:endParaRPr lang="en-US" dirty="0"/>
          </a:p>
        </p:txBody>
      </p:sp>
      <p:sp>
        <p:nvSpPr>
          <p:cNvPr id="13" name="Shape 21">
            <a:extLst>
              <a:ext uri="{FF2B5EF4-FFF2-40B4-BE49-F238E27FC236}">
                <a16:creationId xmlns:a16="http://schemas.microsoft.com/office/drawing/2014/main" id="{22BE63AD-39C0-4911-A42A-B5C31E15DF91}"/>
              </a:ext>
            </a:extLst>
          </p:cNvPr>
          <p:cNvSpPr txBox="1">
            <a:spLocks noGrp="1"/>
          </p:cNvSpPr>
          <p:nvPr>
            <p:ph type="ctrTitle"/>
          </p:nvPr>
        </p:nvSpPr>
        <p:spPr>
          <a:xfrm>
            <a:off x="7495083" y="653148"/>
            <a:ext cx="4696918" cy="784854"/>
          </a:xfrm>
          <a:prstGeom prst="rect">
            <a:avLst/>
          </a:prstGeom>
        </p:spPr>
        <p:txBody>
          <a:bodyPr lIns="91425" tIns="91425" rIns="91425" bIns="91425" anchor="b" anchorCtr="0">
            <a:normAutofit/>
          </a:bodyPr>
          <a:lstStyle>
            <a:lvl1pPr lvl="0" algn="r" rtl="0">
              <a:spcBef>
                <a:spcPts val="0"/>
              </a:spcBef>
              <a:defRPr sz="3600">
                <a:solidFill>
                  <a:schemeClr val="bg1"/>
                </a:solidFill>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grpSp>
        <p:nvGrpSpPr>
          <p:cNvPr id="25" name="Group 24">
            <a:extLst>
              <a:ext uri="{FF2B5EF4-FFF2-40B4-BE49-F238E27FC236}">
                <a16:creationId xmlns:a16="http://schemas.microsoft.com/office/drawing/2014/main" id="{3C16A8B0-2BCE-4117-9B30-7B98A8D78C65}"/>
              </a:ext>
            </a:extLst>
          </p:cNvPr>
          <p:cNvGrpSpPr/>
          <p:nvPr userDrawn="1"/>
        </p:nvGrpSpPr>
        <p:grpSpPr>
          <a:xfrm flipV="1">
            <a:off x="10769600" y="5231567"/>
            <a:ext cx="1422400" cy="253771"/>
            <a:chOff x="4673600" y="4950921"/>
            <a:chExt cx="7226442" cy="1289275"/>
          </a:xfrm>
        </p:grpSpPr>
        <p:sp>
          <p:nvSpPr>
            <p:cNvPr id="26" name="Rectangle 25">
              <a:extLst>
                <a:ext uri="{FF2B5EF4-FFF2-40B4-BE49-F238E27FC236}">
                  <a16:creationId xmlns:a16="http://schemas.microsoft.com/office/drawing/2014/main" id="{1FD8AD8F-3CE8-4F86-9E86-4378F8272B6E}"/>
                </a:ext>
              </a:extLst>
            </p:cNvPr>
            <p:cNvSpPr/>
            <p:nvPr userDrawn="1"/>
          </p:nvSpPr>
          <p:spPr>
            <a:xfrm>
              <a:off x="4673600" y="4950922"/>
              <a:ext cx="1834734" cy="1289274"/>
            </a:xfrm>
            <a:prstGeom prst="rect">
              <a:avLst/>
            </a:prstGeom>
            <a:solidFill>
              <a:srgbClr val="FC3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663C640F-DE9E-4088-B0B3-EF2F8A0C9FDF}"/>
                </a:ext>
              </a:extLst>
            </p:cNvPr>
            <p:cNvSpPr/>
            <p:nvPr userDrawn="1"/>
          </p:nvSpPr>
          <p:spPr>
            <a:xfrm>
              <a:off x="8313057" y="4950921"/>
              <a:ext cx="1834734" cy="1289274"/>
            </a:xfrm>
            <a:prstGeom prst="rect">
              <a:avLst/>
            </a:prstGeom>
            <a:solidFill>
              <a:srgbClr val="E9C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C8BE50C2-A2E8-4C31-8893-8A9F7E6DEBB8}"/>
                </a:ext>
              </a:extLst>
            </p:cNvPr>
            <p:cNvSpPr/>
            <p:nvPr userDrawn="1"/>
          </p:nvSpPr>
          <p:spPr>
            <a:xfrm>
              <a:off x="6478326" y="4950921"/>
              <a:ext cx="1834731" cy="1289274"/>
            </a:xfrm>
            <a:prstGeom prst="rect">
              <a:avLst/>
            </a:prstGeom>
            <a:solidFill>
              <a:srgbClr val="18BD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A5537F4-3C98-4038-AA8A-4838AB663C14}"/>
                </a:ext>
              </a:extLst>
            </p:cNvPr>
            <p:cNvSpPr/>
            <p:nvPr userDrawn="1"/>
          </p:nvSpPr>
          <p:spPr>
            <a:xfrm>
              <a:off x="10065311" y="4950921"/>
              <a:ext cx="1834731" cy="1289274"/>
            </a:xfrm>
            <a:prstGeom prst="rect">
              <a:avLst/>
            </a:prstGeom>
            <a:solidFill>
              <a:srgbClr val="18C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25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1 column">
    <p:bg>
      <p:bgPr>
        <a:solidFill>
          <a:srgbClr val="202020"/>
        </a:solidFill>
        <a:effectLst/>
      </p:bgPr>
    </p:bg>
    <p:spTree>
      <p:nvGrpSpPr>
        <p:cNvPr id="1" name="Shape 46"/>
        <p:cNvGrpSpPr/>
        <p:nvPr/>
      </p:nvGrpSpPr>
      <p:grpSpPr>
        <a:xfrm>
          <a:off x="0" y="0"/>
          <a:ext cx="0" cy="0"/>
          <a:chOff x="0" y="0"/>
          <a:chExt cx="0" cy="0"/>
        </a:xfrm>
      </p:grpSpPr>
      <p:sp>
        <p:nvSpPr>
          <p:cNvPr id="32" name="Freeform: Shape 31">
            <a:extLst>
              <a:ext uri="{FF2B5EF4-FFF2-40B4-BE49-F238E27FC236}">
                <a16:creationId xmlns:a16="http://schemas.microsoft.com/office/drawing/2014/main" id="{DC63914B-1759-4E94-8327-AE15AC649AA1}"/>
              </a:ext>
            </a:extLst>
          </p:cNvPr>
          <p:cNvSpPr/>
          <p:nvPr userDrawn="1"/>
        </p:nvSpPr>
        <p:spPr>
          <a:xfrm rot="13640889" flipV="1">
            <a:off x="4591603" y="3805002"/>
            <a:ext cx="186614" cy="3721662"/>
          </a:xfrm>
          <a:custGeom>
            <a:avLst/>
            <a:gdLst>
              <a:gd name="connsiteX0" fmla="*/ 186614 w 186614"/>
              <a:gd name="connsiteY0" fmla="*/ 0 h 3721662"/>
              <a:gd name="connsiteX1" fmla="*/ 0 w 186614"/>
              <a:gd name="connsiteY1" fmla="*/ 0 h 3721662"/>
              <a:gd name="connsiteX2" fmla="*/ 0 w 186614"/>
              <a:gd name="connsiteY2" fmla="*/ 3519090 h 3721662"/>
              <a:gd name="connsiteX3" fmla="*/ 186614 w 186614"/>
              <a:gd name="connsiteY3" fmla="*/ 3721662 h 3721662"/>
            </a:gdLst>
            <a:ahLst/>
            <a:cxnLst>
              <a:cxn ang="0">
                <a:pos x="connsiteX0" y="connsiteY0"/>
              </a:cxn>
              <a:cxn ang="0">
                <a:pos x="connsiteX1" y="connsiteY1"/>
              </a:cxn>
              <a:cxn ang="0">
                <a:pos x="connsiteX2" y="connsiteY2"/>
              </a:cxn>
              <a:cxn ang="0">
                <a:pos x="connsiteX3" y="connsiteY3"/>
              </a:cxn>
            </a:cxnLst>
            <a:rect l="l" t="t" r="r" b="b"/>
            <a:pathLst>
              <a:path w="186614" h="3721662">
                <a:moveTo>
                  <a:pt x="186614" y="0"/>
                </a:moveTo>
                <a:lnTo>
                  <a:pt x="0" y="0"/>
                </a:lnTo>
                <a:lnTo>
                  <a:pt x="0" y="3519090"/>
                </a:lnTo>
                <a:lnTo>
                  <a:pt x="186614" y="3721662"/>
                </a:lnTo>
                <a:close/>
              </a:path>
            </a:pathLst>
          </a:custGeom>
          <a:solidFill>
            <a:srgbClr val="E9C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C509CA46-062E-4B2C-AA6C-AD0C80A87B0D}"/>
              </a:ext>
            </a:extLst>
          </p:cNvPr>
          <p:cNvSpPr>
            <a:spLocks noGrp="1"/>
          </p:cNvSpPr>
          <p:nvPr>
            <p:ph type="pic" sz="quarter" idx="10"/>
          </p:nvPr>
        </p:nvSpPr>
        <p:spPr>
          <a:xfrm>
            <a:off x="-41945" y="0"/>
            <a:ext cx="6038850" cy="6858001"/>
          </a:xfrm>
          <a:custGeom>
            <a:avLst/>
            <a:gdLst>
              <a:gd name="connsiteX0" fmla="*/ 2002300 w 6038850"/>
              <a:gd name="connsiteY0" fmla="*/ 0 h 6858001"/>
              <a:gd name="connsiteX1" fmla="*/ 6038850 w 6038850"/>
              <a:gd name="connsiteY1" fmla="*/ 4339196 h 6858001"/>
              <a:gd name="connsiteX2" fmla="*/ 3331194 w 6038850"/>
              <a:gd name="connsiteY2" fmla="*/ 6858001 h 6858001"/>
              <a:gd name="connsiteX3" fmla="*/ 621465 w 6038850"/>
              <a:gd name="connsiteY3" fmla="*/ 6858001 h 6858001"/>
              <a:gd name="connsiteX4" fmla="*/ 1 w 6038850"/>
              <a:gd name="connsiteY4" fmla="*/ 6189943 h 6858001"/>
              <a:gd name="connsiteX5" fmla="*/ 0 w 6038850"/>
              <a:gd name="connsiteY5"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8850" h="6858001">
                <a:moveTo>
                  <a:pt x="2002300" y="0"/>
                </a:moveTo>
                <a:lnTo>
                  <a:pt x="6038850" y="4339196"/>
                </a:lnTo>
                <a:lnTo>
                  <a:pt x="3331194" y="6858001"/>
                </a:lnTo>
                <a:lnTo>
                  <a:pt x="621465" y="6858001"/>
                </a:lnTo>
                <a:lnTo>
                  <a:pt x="1" y="6189943"/>
                </a:lnTo>
                <a:lnTo>
                  <a:pt x="0" y="1"/>
                </a:lnTo>
                <a:close/>
              </a:path>
            </a:pathLst>
          </a:custGeom>
          <a:effectLst>
            <a:outerShdw blurRad="25400" dist="38100" algn="l" rotWithShape="0">
              <a:prstClr val="black">
                <a:alpha val="36000"/>
              </a:prstClr>
            </a:outerShdw>
          </a:effectLst>
        </p:spPr>
        <p:txBody>
          <a:bodyPr wrap="square">
            <a:noAutofit/>
          </a:bodyPr>
          <a:lstStyle/>
          <a:p>
            <a:endParaRPr lang="en-US"/>
          </a:p>
        </p:txBody>
      </p:sp>
      <p:sp>
        <p:nvSpPr>
          <p:cNvPr id="47" name="Shape 47"/>
          <p:cNvSpPr txBox="1">
            <a:spLocks noGrp="1"/>
          </p:cNvSpPr>
          <p:nvPr>
            <p:ph type="title"/>
          </p:nvPr>
        </p:nvSpPr>
        <p:spPr>
          <a:xfrm>
            <a:off x="6535711" y="1078028"/>
            <a:ext cx="5105304" cy="847999"/>
          </a:xfrm>
          <a:prstGeom prst="rect">
            <a:avLst/>
          </a:prstGeom>
        </p:spPr>
        <p:txBody>
          <a:bodyPr lIns="91425" tIns="91425" rIns="91425" bIns="91425" anchor="b" anchorCtr="0">
            <a:normAutofit/>
          </a:bodyPr>
          <a:lstStyle>
            <a:lvl1pPr lvl="0">
              <a:spcBef>
                <a:spcPts val="0"/>
              </a:spcBef>
              <a:defRPr sz="36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6535711" y="2061623"/>
            <a:ext cx="5105304" cy="3686000"/>
          </a:xfrm>
          <a:prstGeom prst="rect">
            <a:avLst/>
          </a:prstGeom>
        </p:spPr>
        <p:txBody>
          <a:bodyPr lIns="91425" tIns="91425" rIns="91425" bIns="91425" anchor="t" anchorCtr="0">
            <a:normAutofit/>
          </a:bodyPr>
          <a:lstStyle>
            <a:lvl1pPr lvl="0">
              <a:spcBef>
                <a:spcPts val="0"/>
              </a:spcBef>
              <a:defRPr sz="18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grpSp>
        <p:nvGrpSpPr>
          <p:cNvPr id="21" name="Group 20">
            <a:extLst>
              <a:ext uri="{FF2B5EF4-FFF2-40B4-BE49-F238E27FC236}">
                <a16:creationId xmlns:a16="http://schemas.microsoft.com/office/drawing/2014/main" id="{F2704BF3-6F62-4FB0-AEBF-BE5E92167EC3}"/>
              </a:ext>
            </a:extLst>
          </p:cNvPr>
          <p:cNvGrpSpPr/>
          <p:nvPr userDrawn="1"/>
        </p:nvGrpSpPr>
        <p:grpSpPr>
          <a:xfrm flipV="1">
            <a:off x="10275765" y="5779972"/>
            <a:ext cx="1422400" cy="239828"/>
            <a:chOff x="4673600" y="4950921"/>
            <a:chExt cx="7226442" cy="1289275"/>
          </a:xfrm>
        </p:grpSpPr>
        <p:sp>
          <p:nvSpPr>
            <p:cNvPr id="22" name="Rectangle 21">
              <a:extLst>
                <a:ext uri="{FF2B5EF4-FFF2-40B4-BE49-F238E27FC236}">
                  <a16:creationId xmlns:a16="http://schemas.microsoft.com/office/drawing/2014/main" id="{4D9730DD-60DB-4FBB-B887-34566CF03F23}"/>
                </a:ext>
              </a:extLst>
            </p:cNvPr>
            <p:cNvSpPr/>
            <p:nvPr userDrawn="1"/>
          </p:nvSpPr>
          <p:spPr>
            <a:xfrm>
              <a:off x="4673600" y="4950922"/>
              <a:ext cx="1834734" cy="1289274"/>
            </a:xfrm>
            <a:prstGeom prst="rect">
              <a:avLst/>
            </a:prstGeom>
            <a:solidFill>
              <a:srgbClr val="FC3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99E52B3-B6F2-4376-B2CC-D0B805046A75}"/>
                </a:ext>
              </a:extLst>
            </p:cNvPr>
            <p:cNvSpPr/>
            <p:nvPr userDrawn="1"/>
          </p:nvSpPr>
          <p:spPr>
            <a:xfrm>
              <a:off x="8313057" y="4950921"/>
              <a:ext cx="1834734" cy="1289274"/>
            </a:xfrm>
            <a:prstGeom prst="rect">
              <a:avLst/>
            </a:prstGeom>
            <a:solidFill>
              <a:srgbClr val="E9C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74E566F-CBE1-47B2-8EC8-494C3BC8C671}"/>
                </a:ext>
              </a:extLst>
            </p:cNvPr>
            <p:cNvSpPr/>
            <p:nvPr userDrawn="1"/>
          </p:nvSpPr>
          <p:spPr>
            <a:xfrm>
              <a:off x="6478326" y="4950921"/>
              <a:ext cx="1834731" cy="1289274"/>
            </a:xfrm>
            <a:prstGeom prst="rect">
              <a:avLst/>
            </a:prstGeom>
            <a:solidFill>
              <a:srgbClr val="18BD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FD763392-80A7-42D9-9BD4-F1570E05E549}"/>
                </a:ext>
              </a:extLst>
            </p:cNvPr>
            <p:cNvSpPr/>
            <p:nvPr userDrawn="1"/>
          </p:nvSpPr>
          <p:spPr>
            <a:xfrm>
              <a:off x="10065311" y="4950921"/>
              <a:ext cx="1834731" cy="1289274"/>
            </a:xfrm>
            <a:prstGeom prst="rect">
              <a:avLst/>
            </a:prstGeom>
            <a:solidFill>
              <a:srgbClr val="18C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17924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 1 column">
    <p:bg>
      <p:bgPr>
        <a:solidFill>
          <a:srgbClr val="202020"/>
        </a:solidFill>
        <a:effectLst/>
      </p:bgPr>
    </p:bg>
    <p:spTree>
      <p:nvGrpSpPr>
        <p:cNvPr id="1" name="Shape 46"/>
        <p:cNvGrpSpPr/>
        <p:nvPr/>
      </p:nvGrpSpPr>
      <p:grpSpPr>
        <a:xfrm>
          <a:off x="0" y="0"/>
          <a:ext cx="0" cy="0"/>
          <a:chOff x="0" y="0"/>
          <a:chExt cx="0" cy="0"/>
        </a:xfrm>
      </p:grpSpPr>
      <p:sp>
        <p:nvSpPr>
          <p:cNvPr id="21" name="Freeform: Shape 20">
            <a:extLst>
              <a:ext uri="{FF2B5EF4-FFF2-40B4-BE49-F238E27FC236}">
                <a16:creationId xmlns:a16="http://schemas.microsoft.com/office/drawing/2014/main" id="{B1C081D9-2505-415B-84C9-D6E76E943437}"/>
              </a:ext>
            </a:extLst>
          </p:cNvPr>
          <p:cNvSpPr/>
          <p:nvPr userDrawn="1"/>
        </p:nvSpPr>
        <p:spPr>
          <a:xfrm rot="7648217" flipV="1">
            <a:off x="7233486" y="3150559"/>
            <a:ext cx="217747" cy="4739594"/>
          </a:xfrm>
          <a:custGeom>
            <a:avLst/>
            <a:gdLst>
              <a:gd name="connsiteX0" fmla="*/ 0 w 217747"/>
              <a:gd name="connsiteY0" fmla="*/ 0 h 4739594"/>
              <a:gd name="connsiteX1" fmla="*/ 0 w 217747"/>
              <a:gd name="connsiteY1" fmla="*/ 4739594 h 4739594"/>
              <a:gd name="connsiteX2" fmla="*/ 217747 w 217747"/>
              <a:gd name="connsiteY2" fmla="*/ 4450147 h 4739594"/>
              <a:gd name="connsiteX3" fmla="*/ 217747 w 217747"/>
              <a:gd name="connsiteY3" fmla="*/ 0 h 4739594"/>
            </a:gdLst>
            <a:ahLst/>
            <a:cxnLst>
              <a:cxn ang="0">
                <a:pos x="connsiteX0" y="connsiteY0"/>
              </a:cxn>
              <a:cxn ang="0">
                <a:pos x="connsiteX1" y="connsiteY1"/>
              </a:cxn>
              <a:cxn ang="0">
                <a:pos x="connsiteX2" y="connsiteY2"/>
              </a:cxn>
              <a:cxn ang="0">
                <a:pos x="connsiteX3" y="connsiteY3"/>
              </a:cxn>
            </a:cxnLst>
            <a:rect l="l" t="t" r="r" b="b"/>
            <a:pathLst>
              <a:path w="217747" h="4739594">
                <a:moveTo>
                  <a:pt x="0" y="0"/>
                </a:moveTo>
                <a:lnTo>
                  <a:pt x="0" y="4739594"/>
                </a:lnTo>
                <a:lnTo>
                  <a:pt x="217747" y="4450147"/>
                </a:lnTo>
                <a:lnTo>
                  <a:pt x="217747" y="0"/>
                </a:lnTo>
                <a:close/>
              </a:path>
            </a:pathLst>
          </a:custGeom>
          <a:solidFill>
            <a:srgbClr val="18C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5F7C6C-626E-47C7-8EE2-5517912D088E}"/>
              </a:ext>
            </a:extLst>
          </p:cNvPr>
          <p:cNvSpPr>
            <a:spLocks noGrp="1"/>
          </p:cNvSpPr>
          <p:nvPr>
            <p:ph type="pic" sz="quarter" idx="10"/>
          </p:nvPr>
        </p:nvSpPr>
        <p:spPr>
          <a:xfrm>
            <a:off x="5515880" y="1"/>
            <a:ext cx="6676121" cy="6857999"/>
          </a:xfrm>
          <a:custGeom>
            <a:avLst/>
            <a:gdLst>
              <a:gd name="connsiteX0" fmla="*/ 3065986 w 6676121"/>
              <a:gd name="connsiteY0" fmla="*/ 0 h 6858000"/>
              <a:gd name="connsiteX1" fmla="*/ 6676120 w 6676121"/>
              <a:gd name="connsiteY1" fmla="*/ 0 h 6858000"/>
              <a:gd name="connsiteX2" fmla="*/ 6676121 w 6676121"/>
              <a:gd name="connsiteY2" fmla="*/ 6857999 h 6858000"/>
              <a:gd name="connsiteX3" fmla="*/ 3721891 w 6676121"/>
              <a:gd name="connsiteY3" fmla="*/ 6858000 h 6858000"/>
              <a:gd name="connsiteX4" fmla="*/ 0 w 6676121"/>
              <a:gd name="connsiteY4" fmla="*/ 401787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76121" h="6858000">
                <a:moveTo>
                  <a:pt x="3065986" y="0"/>
                </a:moveTo>
                <a:lnTo>
                  <a:pt x="6676120" y="0"/>
                </a:lnTo>
                <a:lnTo>
                  <a:pt x="6676121" y="6857999"/>
                </a:lnTo>
                <a:lnTo>
                  <a:pt x="3721891" y="6858000"/>
                </a:lnTo>
                <a:lnTo>
                  <a:pt x="0" y="4017875"/>
                </a:lnTo>
                <a:close/>
              </a:path>
            </a:pathLst>
          </a:custGeom>
        </p:spPr>
        <p:txBody>
          <a:bodyPr wrap="square">
            <a:noAutofit/>
          </a:bodyPr>
          <a:lstStyle/>
          <a:p>
            <a:endParaRPr lang="en-US"/>
          </a:p>
        </p:txBody>
      </p:sp>
      <p:sp>
        <p:nvSpPr>
          <p:cNvPr id="47" name="Shape 47"/>
          <p:cNvSpPr txBox="1">
            <a:spLocks noGrp="1"/>
          </p:cNvSpPr>
          <p:nvPr>
            <p:ph type="title"/>
          </p:nvPr>
        </p:nvSpPr>
        <p:spPr>
          <a:xfrm>
            <a:off x="320792" y="1183811"/>
            <a:ext cx="4975107" cy="847999"/>
          </a:xfrm>
          <a:prstGeom prst="rect">
            <a:avLst/>
          </a:prstGeom>
        </p:spPr>
        <p:txBody>
          <a:bodyPr lIns="91425" tIns="91425" rIns="91425" bIns="91425" anchor="b" anchorCtr="0">
            <a:normAutofit/>
          </a:bodyPr>
          <a:lstStyle>
            <a:lvl1pPr lvl="0">
              <a:spcBef>
                <a:spcPts val="0"/>
              </a:spcBef>
              <a:defRPr sz="40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320792" y="2319806"/>
            <a:ext cx="4975107" cy="3521361"/>
          </a:xfrm>
          <a:prstGeom prst="rect">
            <a:avLst/>
          </a:prstGeom>
        </p:spPr>
        <p:txBody>
          <a:bodyPr lIns="91425" tIns="91425" rIns="91425" bIns="91425" anchor="t" anchorCtr="0">
            <a:normAutofit/>
          </a:bodyPr>
          <a:lstStyle>
            <a:lvl1pPr lvl="0">
              <a:spcBef>
                <a:spcPts val="0"/>
              </a:spcBef>
              <a:defRPr sz="18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grpSp>
        <p:nvGrpSpPr>
          <p:cNvPr id="4" name="Group 3">
            <a:extLst>
              <a:ext uri="{FF2B5EF4-FFF2-40B4-BE49-F238E27FC236}">
                <a16:creationId xmlns:a16="http://schemas.microsoft.com/office/drawing/2014/main" id="{E1B66C58-CD49-494C-9B01-2B886402D2F6}"/>
              </a:ext>
            </a:extLst>
          </p:cNvPr>
          <p:cNvGrpSpPr/>
          <p:nvPr userDrawn="1"/>
        </p:nvGrpSpPr>
        <p:grpSpPr>
          <a:xfrm flipV="1">
            <a:off x="320792" y="5875392"/>
            <a:ext cx="1422400" cy="253771"/>
            <a:chOff x="4673600" y="4950921"/>
            <a:chExt cx="7226442" cy="1289275"/>
          </a:xfrm>
        </p:grpSpPr>
        <p:sp>
          <p:nvSpPr>
            <p:cNvPr id="5" name="Rectangle 4">
              <a:extLst>
                <a:ext uri="{FF2B5EF4-FFF2-40B4-BE49-F238E27FC236}">
                  <a16:creationId xmlns:a16="http://schemas.microsoft.com/office/drawing/2014/main" id="{063F51EE-DE60-4671-B47B-BA69011FD1E2}"/>
                </a:ext>
              </a:extLst>
            </p:cNvPr>
            <p:cNvSpPr/>
            <p:nvPr userDrawn="1"/>
          </p:nvSpPr>
          <p:spPr>
            <a:xfrm>
              <a:off x="4673600" y="4950922"/>
              <a:ext cx="1834734" cy="1289274"/>
            </a:xfrm>
            <a:prstGeom prst="rect">
              <a:avLst/>
            </a:prstGeom>
            <a:solidFill>
              <a:srgbClr val="FC3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3826818-F422-4820-9208-112E1068A0E9}"/>
                </a:ext>
              </a:extLst>
            </p:cNvPr>
            <p:cNvSpPr/>
            <p:nvPr userDrawn="1"/>
          </p:nvSpPr>
          <p:spPr>
            <a:xfrm>
              <a:off x="8313057" y="4950921"/>
              <a:ext cx="1834734" cy="1289274"/>
            </a:xfrm>
            <a:prstGeom prst="rect">
              <a:avLst/>
            </a:prstGeom>
            <a:solidFill>
              <a:srgbClr val="E9C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01495AF-1F77-467E-99DB-A9DFF1AFEAD1}"/>
                </a:ext>
              </a:extLst>
            </p:cNvPr>
            <p:cNvSpPr/>
            <p:nvPr userDrawn="1"/>
          </p:nvSpPr>
          <p:spPr>
            <a:xfrm>
              <a:off x="6478326" y="4950921"/>
              <a:ext cx="1834731" cy="1289274"/>
            </a:xfrm>
            <a:prstGeom prst="rect">
              <a:avLst/>
            </a:prstGeom>
            <a:solidFill>
              <a:srgbClr val="18BD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65F493F-9891-41AE-9742-8B5649798249}"/>
                </a:ext>
              </a:extLst>
            </p:cNvPr>
            <p:cNvSpPr/>
            <p:nvPr userDrawn="1"/>
          </p:nvSpPr>
          <p:spPr>
            <a:xfrm>
              <a:off x="10065311" y="4950921"/>
              <a:ext cx="1834731" cy="1289274"/>
            </a:xfrm>
            <a:prstGeom prst="rect">
              <a:avLst/>
            </a:prstGeom>
            <a:solidFill>
              <a:srgbClr val="18C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75888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2 columns">
    <p:bg>
      <p:bgPr>
        <a:solidFill>
          <a:srgbClr val="202020"/>
        </a:solidFill>
        <a:effectLst/>
      </p:bgPr>
    </p:bg>
    <p:spTree>
      <p:nvGrpSpPr>
        <p:cNvPr id="1" name="Shape 61"/>
        <p:cNvGrpSpPr/>
        <p:nvPr/>
      </p:nvGrpSpPr>
      <p:grpSpPr>
        <a:xfrm>
          <a:off x="0" y="0"/>
          <a:ext cx="0" cy="0"/>
          <a:chOff x="0" y="0"/>
          <a:chExt cx="0" cy="0"/>
        </a:xfrm>
      </p:grpSpPr>
      <p:sp>
        <p:nvSpPr>
          <p:cNvPr id="14" name="Rectangle 13">
            <a:extLst>
              <a:ext uri="{FF2B5EF4-FFF2-40B4-BE49-F238E27FC236}">
                <a16:creationId xmlns:a16="http://schemas.microsoft.com/office/drawing/2014/main" id="{0CE2DB7D-3855-4995-B5FB-8C9168CA2BBF}"/>
              </a:ext>
            </a:extLst>
          </p:cNvPr>
          <p:cNvSpPr/>
          <p:nvPr userDrawn="1"/>
        </p:nvSpPr>
        <p:spPr>
          <a:xfrm flipV="1">
            <a:off x="4946754" y="-3"/>
            <a:ext cx="133246" cy="6858001"/>
          </a:xfrm>
          <a:prstGeom prst="rect">
            <a:avLst/>
          </a:prstGeom>
          <a:solidFill>
            <a:srgbClr val="FC3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Shape 63"/>
          <p:cNvSpPr txBox="1">
            <a:spLocks noGrp="1"/>
          </p:cNvSpPr>
          <p:nvPr>
            <p:ph type="body" idx="1"/>
          </p:nvPr>
        </p:nvSpPr>
        <p:spPr>
          <a:xfrm>
            <a:off x="5602800" y="2528902"/>
            <a:ext cx="2996198" cy="3124678"/>
          </a:xfrm>
          <a:prstGeom prst="rect">
            <a:avLst/>
          </a:prstGeom>
        </p:spPr>
        <p:txBody>
          <a:bodyPr lIns="91425" tIns="91425" rIns="91425" bIns="91425" anchor="t" anchorCtr="0">
            <a:normAutofit/>
          </a:bodyPr>
          <a:lstStyle>
            <a:lvl1pPr lvl="0">
              <a:spcBef>
                <a:spcPts val="0"/>
              </a:spcBef>
              <a:buSzPct val="100000"/>
              <a:defRPr sz="1800">
                <a:solidFill>
                  <a:schemeClr val="bg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4" name="Shape 64"/>
          <p:cNvSpPr txBox="1">
            <a:spLocks noGrp="1"/>
          </p:cNvSpPr>
          <p:nvPr>
            <p:ph type="body" idx="2"/>
          </p:nvPr>
        </p:nvSpPr>
        <p:spPr>
          <a:xfrm>
            <a:off x="8887281" y="2528902"/>
            <a:ext cx="2996198" cy="3124678"/>
          </a:xfrm>
          <a:prstGeom prst="rect">
            <a:avLst/>
          </a:prstGeom>
        </p:spPr>
        <p:txBody>
          <a:bodyPr lIns="91425" tIns="91425" rIns="91425" bIns="91425" anchor="t" anchorCtr="0">
            <a:normAutofit/>
          </a:bodyPr>
          <a:lstStyle>
            <a:lvl1pPr lvl="0">
              <a:spcBef>
                <a:spcPts val="0"/>
              </a:spcBef>
              <a:buSzPct val="100000"/>
              <a:defRPr sz="1800">
                <a:solidFill>
                  <a:schemeClr val="bg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2" name="Shape 62"/>
          <p:cNvSpPr txBox="1">
            <a:spLocks noGrp="1"/>
          </p:cNvSpPr>
          <p:nvPr>
            <p:ph type="title"/>
          </p:nvPr>
        </p:nvSpPr>
        <p:spPr>
          <a:xfrm>
            <a:off x="5614089" y="1714500"/>
            <a:ext cx="6307303" cy="625687"/>
          </a:xfrm>
          <a:prstGeom prst="rect">
            <a:avLst/>
          </a:prstGeom>
        </p:spPr>
        <p:txBody>
          <a:bodyPr lIns="91425" tIns="91425" rIns="91425" bIns="91425" anchor="b" anchorCtr="0">
            <a:normAutofit/>
          </a:bodyPr>
          <a:lstStyle>
            <a:lvl1pPr lvl="0" algn="ctr" rtl="0">
              <a:spcBef>
                <a:spcPts val="0"/>
              </a:spcBef>
              <a:defRPr sz="36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3" name="Picture Placeholder 2">
            <a:extLst>
              <a:ext uri="{FF2B5EF4-FFF2-40B4-BE49-F238E27FC236}">
                <a16:creationId xmlns:a16="http://schemas.microsoft.com/office/drawing/2014/main" id="{C4D4C918-94E7-49B5-B9A2-37F57B38B40B}"/>
              </a:ext>
            </a:extLst>
          </p:cNvPr>
          <p:cNvSpPr>
            <a:spLocks noGrp="1"/>
          </p:cNvSpPr>
          <p:nvPr>
            <p:ph type="pic" sz="quarter" idx="10"/>
          </p:nvPr>
        </p:nvSpPr>
        <p:spPr>
          <a:xfrm>
            <a:off x="0" y="0"/>
            <a:ext cx="4961744" cy="3429000"/>
          </a:xfrm>
          <a:effectLst/>
        </p:spPr>
        <p:txBody>
          <a:bodyPr/>
          <a:lstStyle/>
          <a:p>
            <a:endParaRPr lang="en-US"/>
          </a:p>
        </p:txBody>
      </p:sp>
      <p:sp>
        <p:nvSpPr>
          <p:cNvPr id="8" name="Picture Placeholder 2">
            <a:extLst>
              <a:ext uri="{FF2B5EF4-FFF2-40B4-BE49-F238E27FC236}">
                <a16:creationId xmlns:a16="http://schemas.microsoft.com/office/drawing/2014/main" id="{B34D3880-89E0-4F8E-92EF-DDEB7FDA6B43}"/>
              </a:ext>
            </a:extLst>
          </p:cNvPr>
          <p:cNvSpPr>
            <a:spLocks noGrp="1"/>
          </p:cNvSpPr>
          <p:nvPr>
            <p:ph type="pic" sz="quarter" idx="11"/>
          </p:nvPr>
        </p:nvSpPr>
        <p:spPr>
          <a:xfrm>
            <a:off x="0" y="3429000"/>
            <a:ext cx="4961744" cy="3429000"/>
          </a:xfrm>
          <a:effectLst/>
        </p:spPr>
        <p:txBody>
          <a:bodyPr/>
          <a:lstStyle/>
          <a:p>
            <a:endParaRPr lang="en-US"/>
          </a:p>
        </p:txBody>
      </p:sp>
      <p:grpSp>
        <p:nvGrpSpPr>
          <p:cNvPr id="9" name="Group 8">
            <a:extLst>
              <a:ext uri="{FF2B5EF4-FFF2-40B4-BE49-F238E27FC236}">
                <a16:creationId xmlns:a16="http://schemas.microsoft.com/office/drawing/2014/main" id="{7F4F7307-C592-4C53-98EE-E6DDEBAAA020}"/>
              </a:ext>
            </a:extLst>
          </p:cNvPr>
          <p:cNvGrpSpPr/>
          <p:nvPr userDrawn="1"/>
        </p:nvGrpSpPr>
        <p:grpSpPr>
          <a:xfrm flipV="1">
            <a:off x="10769600" y="6619219"/>
            <a:ext cx="1422400" cy="253771"/>
            <a:chOff x="4673600" y="4950921"/>
            <a:chExt cx="7226442" cy="1289275"/>
          </a:xfrm>
        </p:grpSpPr>
        <p:sp>
          <p:nvSpPr>
            <p:cNvPr id="10" name="Rectangle 9">
              <a:extLst>
                <a:ext uri="{FF2B5EF4-FFF2-40B4-BE49-F238E27FC236}">
                  <a16:creationId xmlns:a16="http://schemas.microsoft.com/office/drawing/2014/main" id="{119E2DF7-7D76-4194-834C-C40AB1AC3B00}"/>
                </a:ext>
              </a:extLst>
            </p:cNvPr>
            <p:cNvSpPr/>
            <p:nvPr userDrawn="1"/>
          </p:nvSpPr>
          <p:spPr>
            <a:xfrm>
              <a:off x="4673600" y="4950922"/>
              <a:ext cx="1834734" cy="1289274"/>
            </a:xfrm>
            <a:prstGeom prst="rect">
              <a:avLst/>
            </a:prstGeom>
            <a:solidFill>
              <a:srgbClr val="FC3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0F857CF-5010-4E37-B635-2441DE3A284A}"/>
                </a:ext>
              </a:extLst>
            </p:cNvPr>
            <p:cNvSpPr/>
            <p:nvPr userDrawn="1"/>
          </p:nvSpPr>
          <p:spPr>
            <a:xfrm>
              <a:off x="8313057" y="4950921"/>
              <a:ext cx="1834734" cy="1289274"/>
            </a:xfrm>
            <a:prstGeom prst="rect">
              <a:avLst/>
            </a:prstGeom>
            <a:solidFill>
              <a:srgbClr val="E9C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B54C6F1-262D-429B-86C9-F37FE1D5AA52}"/>
                </a:ext>
              </a:extLst>
            </p:cNvPr>
            <p:cNvSpPr/>
            <p:nvPr userDrawn="1"/>
          </p:nvSpPr>
          <p:spPr>
            <a:xfrm>
              <a:off x="6478326" y="4950921"/>
              <a:ext cx="1834731" cy="1289274"/>
            </a:xfrm>
            <a:prstGeom prst="rect">
              <a:avLst/>
            </a:prstGeom>
            <a:solidFill>
              <a:srgbClr val="18BD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E898D58-C24C-457C-B995-D03B27777D55}"/>
                </a:ext>
              </a:extLst>
            </p:cNvPr>
            <p:cNvSpPr/>
            <p:nvPr userDrawn="1"/>
          </p:nvSpPr>
          <p:spPr>
            <a:xfrm>
              <a:off x="10065311" y="4950921"/>
              <a:ext cx="1834731" cy="1289274"/>
            </a:xfrm>
            <a:prstGeom prst="rect">
              <a:avLst/>
            </a:prstGeom>
            <a:solidFill>
              <a:srgbClr val="18C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17722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3 columns">
    <p:bg>
      <p:bgPr>
        <a:solidFill>
          <a:srgbClr val="202020"/>
        </a:solidFill>
        <a:effectLst/>
      </p:bgPr>
    </p:bg>
    <p:spTree>
      <p:nvGrpSpPr>
        <p:cNvPr id="1" name="Shape 77"/>
        <p:cNvGrpSpPr/>
        <p:nvPr/>
      </p:nvGrpSpPr>
      <p:grpSpPr>
        <a:xfrm>
          <a:off x="0" y="0"/>
          <a:ext cx="0" cy="0"/>
          <a:chOff x="0" y="0"/>
          <a:chExt cx="0" cy="0"/>
        </a:xfrm>
      </p:grpSpPr>
      <p:sp>
        <p:nvSpPr>
          <p:cNvPr id="78" name="Shape 78"/>
          <p:cNvSpPr txBox="1">
            <a:spLocks noGrp="1"/>
          </p:cNvSpPr>
          <p:nvPr>
            <p:ph type="title"/>
          </p:nvPr>
        </p:nvSpPr>
        <p:spPr>
          <a:xfrm>
            <a:off x="236538" y="513893"/>
            <a:ext cx="5859462" cy="685347"/>
          </a:xfrm>
          <a:prstGeom prst="rect">
            <a:avLst/>
          </a:prstGeom>
        </p:spPr>
        <p:txBody>
          <a:bodyPr lIns="91425" tIns="91425" rIns="91425" bIns="91425" anchor="b" anchorCtr="0">
            <a:normAutofit/>
          </a:bodyPr>
          <a:lstStyle>
            <a:lvl1pPr lvl="0" algn="ctr" rtl="0">
              <a:spcBef>
                <a:spcPts val="0"/>
              </a:spcBef>
              <a:defRPr sz="3600">
                <a:solidFill>
                  <a:schemeClr val="bg1"/>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79" name="Shape 79"/>
          <p:cNvSpPr txBox="1">
            <a:spLocks noGrp="1"/>
          </p:cNvSpPr>
          <p:nvPr>
            <p:ph type="body" idx="1"/>
          </p:nvPr>
        </p:nvSpPr>
        <p:spPr>
          <a:xfrm>
            <a:off x="236538" y="2190276"/>
            <a:ext cx="2206989" cy="1756241"/>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6" name="Shape 79">
            <a:extLst>
              <a:ext uri="{FF2B5EF4-FFF2-40B4-BE49-F238E27FC236}">
                <a16:creationId xmlns:a16="http://schemas.microsoft.com/office/drawing/2014/main" id="{DE78EBA8-1F4A-496D-9E3C-AF57E33461AC}"/>
              </a:ext>
            </a:extLst>
          </p:cNvPr>
          <p:cNvSpPr txBox="1">
            <a:spLocks noGrp="1"/>
          </p:cNvSpPr>
          <p:nvPr>
            <p:ph type="body" idx="10"/>
          </p:nvPr>
        </p:nvSpPr>
        <p:spPr>
          <a:xfrm>
            <a:off x="236538" y="4899453"/>
            <a:ext cx="2206989" cy="1756241"/>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7" name="Shape 79">
            <a:extLst>
              <a:ext uri="{FF2B5EF4-FFF2-40B4-BE49-F238E27FC236}">
                <a16:creationId xmlns:a16="http://schemas.microsoft.com/office/drawing/2014/main" id="{CC019D4A-97BE-473F-BEB4-B69B38C178C4}"/>
              </a:ext>
            </a:extLst>
          </p:cNvPr>
          <p:cNvSpPr txBox="1">
            <a:spLocks noGrp="1"/>
          </p:cNvSpPr>
          <p:nvPr>
            <p:ph type="body" idx="11"/>
          </p:nvPr>
        </p:nvSpPr>
        <p:spPr>
          <a:xfrm>
            <a:off x="3889011" y="2190276"/>
            <a:ext cx="2206989" cy="1756241"/>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8" name="Shape 79">
            <a:extLst>
              <a:ext uri="{FF2B5EF4-FFF2-40B4-BE49-F238E27FC236}">
                <a16:creationId xmlns:a16="http://schemas.microsoft.com/office/drawing/2014/main" id="{1EF0F355-98B8-4B8A-84AA-2C77170371F5}"/>
              </a:ext>
            </a:extLst>
          </p:cNvPr>
          <p:cNvSpPr txBox="1">
            <a:spLocks noGrp="1"/>
          </p:cNvSpPr>
          <p:nvPr>
            <p:ph type="body" idx="12"/>
          </p:nvPr>
        </p:nvSpPr>
        <p:spPr>
          <a:xfrm>
            <a:off x="3889011" y="4899453"/>
            <a:ext cx="2206989" cy="1756241"/>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3" name="Picture Placeholder 2">
            <a:extLst>
              <a:ext uri="{FF2B5EF4-FFF2-40B4-BE49-F238E27FC236}">
                <a16:creationId xmlns:a16="http://schemas.microsoft.com/office/drawing/2014/main" id="{B3FADDA0-1347-4886-933E-9F7D645FAD9E}"/>
              </a:ext>
            </a:extLst>
          </p:cNvPr>
          <p:cNvSpPr>
            <a:spLocks noGrp="1"/>
          </p:cNvSpPr>
          <p:nvPr>
            <p:ph type="pic" sz="quarter" idx="13"/>
          </p:nvPr>
        </p:nvSpPr>
        <p:spPr>
          <a:xfrm>
            <a:off x="6381750" y="0"/>
            <a:ext cx="5810250" cy="1619250"/>
          </a:xfrm>
          <a:effectLst/>
        </p:spPr>
        <p:txBody>
          <a:bodyPr/>
          <a:lstStyle/>
          <a:p>
            <a:endParaRPr lang="en-US"/>
          </a:p>
        </p:txBody>
      </p:sp>
      <p:sp>
        <p:nvSpPr>
          <p:cNvPr id="11" name="Picture Placeholder 2">
            <a:extLst>
              <a:ext uri="{FF2B5EF4-FFF2-40B4-BE49-F238E27FC236}">
                <a16:creationId xmlns:a16="http://schemas.microsoft.com/office/drawing/2014/main" id="{D1124B27-AF7A-4B48-9B9D-AB65B490777F}"/>
              </a:ext>
            </a:extLst>
          </p:cNvPr>
          <p:cNvSpPr>
            <a:spLocks noGrp="1"/>
          </p:cNvSpPr>
          <p:nvPr>
            <p:ph type="pic" sz="quarter" idx="14"/>
          </p:nvPr>
        </p:nvSpPr>
        <p:spPr>
          <a:xfrm>
            <a:off x="6381750" y="1733550"/>
            <a:ext cx="5810250" cy="1619250"/>
          </a:xfrm>
          <a:effectLst/>
        </p:spPr>
        <p:txBody>
          <a:bodyPr/>
          <a:lstStyle/>
          <a:p>
            <a:endParaRPr lang="en-US"/>
          </a:p>
        </p:txBody>
      </p:sp>
      <p:sp>
        <p:nvSpPr>
          <p:cNvPr id="12" name="Picture Placeholder 2">
            <a:extLst>
              <a:ext uri="{FF2B5EF4-FFF2-40B4-BE49-F238E27FC236}">
                <a16:creationId xmlns:a16="http://schemas.microsoft.com/office/drawing/2014/main" id="{F12FE584-AF5A-4E35-B7AC-294DD2BD4B7F}"/>
              </a:ext>
            </a:extLst>
          </p:cNvPr>
          <p:cNvSpPr>
            <a:spLocks noGrp="1"/>
          </p:cNvSpPr>
          <p:nvPr>
            <p:ph type="pic" sz="quarter" idx="15"/>
          </p:nvPr>
        </p:nvSpPr>
        <p:spPr>
          <a:xfrm>
            <a:off x="6381750" y="3470703"/>
            <a:ext cx="5810250" cy="1619250"/>
          </a:xfrm>
          <a:effectLst/>
        </p:spPr>
        <p:txBody>
          <a:bodyPr/>
          <a:lstStyle/>
          <a:p>
            <a:endParaRPr lang="en-US"/>
          </a:p>
        </p:txBody>
      </p:sp>
      <p:sp>
        <p:nvSpPr>
          <p:cNvPr id="13" name="Picture Placeholder 2">
            <a:extLst>
              <a:ext uri="{FF2B5EF4-FFF2-40B4-BE49-F238E27FC236}">
                <a16:creationId xmlns:a16="http://schemas.microsoft.com/office/drawing/2014/main" id="{8583A40E-2446-48FC-82A0-3911D7374E30}"/>
              </a:ext>
            </a:extLst>
          </p:cNvPr>
          <p:cNvSpPr>
            <a:spLocks noGrp="1"/>
          </p:cNvSpPr>
          <p:nvPr>
            <p:ph type="pic" sz="quarter" idx="16"/>
          </p:nvPr>
        </p:nvSpPr>
        <p:spPr>
          <a:xfrm>
            <a:off x="6381750" y="5238750"/>
            <a:ext cx="5810250" cy="1619250"/>
          </a:xfrm>
          <a:effectLst/>
        </p:spPr>
        <p:txBody>
          <a:bodyPr/>
          <a:lstStyle/>
          <a:p>
            <a:endParaRPr lang="en-US"/>
          </a:p>
        </p:txBody>
      </p:sp>
      <p:grpSp>
        <p:nvGrpSpPr>
          <p:cNvPr id="14" name="Group 13">
            <a:extLst>
              <a:ext uri="{FF2B5EF4-FFF2-40B4-BE49-F238E27FC236}">
                <a16:creationId xmlns:a16="http://schemas.microsoft.com/office/drawing/2014/main" id="{8D3A1FF0-5AE1-4BB4-9B7D-A93FF9F46495}"/>
              </a:ext>
            </a:extLst>
          </p:cNvPr>
          <p:cNvGrpSpPr/>
          <p:nvPr userDrawn="1"/>
        </p:nvGrpSpPr>
        <p:grpSpPr>
          <a:xfrm flipV="1">
            <a:off x="0" y="0"/>
            <a:ext cx="1422400" cy="253771"/>
            <a:chOff x="4673600" y="4950921"/>
            <a:chExt cx="7226442" cy="1289275"/>
          </a:xfrm>
        </p:grpSpPr>
        <p:sp>
          <p:nvSpPr>
            <p:cNvPr id="15" name="Rectangle 14">
              <a:extLst>
                <a:ext uri="{FF2B5EF4-FFF2-40B4-BE49-F238E27FC236}">
                  <a16:creationId xmlns:a16="http://schemas.microsoft.com/office/drawing/2014/main" id="{FA497C4A-15C8-40EC-B03E-2E449F893236}"/>
                </a:ext>
              </a:extLst>
            </p:cNvPr>
            <p:cNvSpPr/>
            <p:nvPr userDrawn="1"/>
          </p:nvSpPr>
          <p:spPr>
            <a:xfrm>
              <a:off x="4673600" y="4950922"/>
              <a:ext cx="1834734" cy="1289274"/>
            </a:xfrm>
            <a:prstGeom prst="rect">
              <a:avLst/>
            </a:prstGeom>
            <a:solidFill>
              <a:srgbClr val="FC3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9277EC4-448D-4C28-B6FA-8249A3F6B86B}"/>
                </a:ext>
              </a:extLst>
            </p:cNvPr>
            <p:cNvSpPr/>
            <p:nvPr userDrawn="1"/>
          </p:nvSpPr>
          <p:spPr>
            <a:xfrm>
              <a:off x="8313057" y="4950921"/>
              <a:ext cx="1834734" cy="1289274"/>
            </a:xfrm>
            <a:prstGeom prst="rect">
              <a:avLst/>
            </a:prstGeom>
            <a:solidFill>
              <a:srgbClr val="E9C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49AE907-5838-45C7-8B7A-367BFCC42E34}"/>
                </a:ext>
              </a:extLst>
            </p:cNvPr>
            <p:cNvSpPr/>
            <p:nvPr userDrawn="1"/>
          </p:nvSpPr>
          <p:spPr>
            <a:xfrm>
              <a:off x="6478326" y="4950921"/>
              <a:ext cx="1834731" cy="1289274"/>
            </a:xfrm>
            <a:prstGeom prst="rect">
              <a:avLst/>
            </a:prstGeom>
            <a:solidFill>
              <a:srgbClr val="18BD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F85DE5D-153F-425B-B682-214CABAC8590}"/>
                </a:ext>
              </a:extLst>
            </p:cNvPr>
            <p:cNvSpPr/>
            <p:nvPr userDrawn="1"/>
          </p:nvSpPr>
          <p:spPr>
            <a:xfrm>
              <a:off x="10065311" y="4950921"/>
              <a:ext cx="1834731" cy="1289274"/>
            </a:xfrm>
            <a:prstGeom prst="rect">
              <a:avLst/>
            </a:prstGeom>
            <a:solidFill>
              <a:srgbClr val="18C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432262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rgbClr val="202020"/>
        </a:solidFill>
        <a:effectLst/>
      </p:bgPr>
    </p:bg>
    <p:spTree>
      <p:nvGrpSpPr>
        <p:cNvPr id="1" name="Shape 94"/>
        <p:cNvGrpSpPr/>
        <p:nvPr/>
      </p:nvGrpSpPr>
      <p:grpSpPr>
        <a:xfrm>
          <a:off x="0" y="0"/>
          <a:ext cx="0" cy="0"/>
          <a:chOff x="0" y="0"/>
          <a:chExt cx="0" cy="0"/>
        </a:xfrm>
      </p:grpSpPr>
      <p:sp>
        <p:nvSpPr>
          <p:cNvPr id="95" name="Shape 95"/>
          <p:cNvSpPr txBox="1">
            <a:spLocks noGrp="1"/>
          </p:cNvSpPr>
          <p:nvPr>
            <p:ph type="title"/>
          </p:nvPr>
        </p:nvSpPr>
        <p:spPr>
          <a:xfrm>
            <a:off x="2218559" y="241608"/>
            <a:ext cx="7450082" cy="732011"/>
          </a:xfrm>
          <a:prstGeom prst="rect">
            <a:avLst/>
          </a:prstGeom>
        </p:spPr>
        <p:txBody>
          <a:bodyPr lIns="91425" tIns="91425" rIns="91425" bIns="91425" anchor="b" anchorCtr="0">
            <a:normAutofit/>
          </a:bodyPr>
          <a:lstStyle>
            <a:lvl1pPr lvl="0" algn="ctr">
              <a:spcBef>
                <a:spcPts val="0"/>
              </a:spcBef>
              <a:defRPr sz="36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grpSp>
        <p:nvGrpSpPr>
          <p:cNvPr id="3" name="Group 2">
            <a:extLst>
              <a:ext uri="{FF2B5EF4-FFF2-40B4-BE49-F238E27FC236}">
                <a16:creationId xmlns:a16="http://schemas.microsoft.com/office/drawing/2014/main" id="{4652D9AB-DA42-4EFE-B1E2-02D1C206E75C}"/>
              </a:ext>
            </a:extLst>
          </p:cNvPr>
          <p:cNvGrpSpPr/>
          <p:nvPr userDrawn="1"/>
        </p:nvGrpSpPr>
        <p:grpSpPr>
          <a:xfrm rot="5400000" flipV="1">
            <a:off x="8620125" y="3286128"/>
            <a:ext cx="6858001" cy="285747"/>
            <a:chOff x="4673600" y="4950921"/>
            <a:chExt cx="7226442" cy="1289275"/>
          </a:xfrm>
        </p:grpSpPr>
        <p:sp>
          <p:nvSpPr>
            <p:cNvPr id="4" name="Rectangle 3">
              <a:extLst>
                <a:ext uri="{FF2B5EF4-FFF2-40B4-BE49-F238E27FC236}">
                  <a16:creationId xmlns:a16="http://schemas.microsoft.com/office/drawing/2014/main" id="{C012249A-9E6C-4304-AB2F-97078334E672}"/>
                </a:ext>
              </a:extLst>
            </p:cNvPr>
            <p:cNvSpPr/>
            <p:nvPr userDrawn="1"/>
          </p:nvSpPr>
          <p:spPr>
            <a:xfrm>
              <a:off x="4673600" y="4950922"/>
              <a:ext cx="1834734" cy="1289274"/>
            </a:xfrm>
            <a:prstGeom prst="rect">
              <a:avLst/>
            </a:prstGeom>
            <a:solidFill>
              <a:srgbClr val="FC3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CC6857F-D179-4622-BF0E-78AB51245358}"/>
                </a:ext>
              </a:extLst>
            </p:cNvPr>
            <p:cNvSpPr/>
            <p:nvPr userDrawn="1"/>
          </p:nvSpPr>
          <p:spPr>
            <a:xfrm>
              <a:off x="8313057" y="4950921"/>
              <a:ext cx="1834734" cy="1289274"/>
            </a:xfrm>
            <a:prstGeom prst="rect">
              <a:avLst/>
            </a:prstGeom>
            <a:solidFill>
              <a:srgbClr val="E9C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343A48A-BA5A-4414-8CDF-D158312A189A}"/>
                </a:ext>
              </a:extLst>
            </p:cNvPr>
            <p:cNvSpPr/>
            <p:nvPr userDrawn="1"/>
          </p:nvSpPr>
          <p:spPr>
            <a:xfrm>
              <a:off x="6478326" y="4950921"/>
              <a:ext cx="1834731" cy="1289274"/>
            </a:xfrm>
            <a:prstGeom prst="rect">
              <a:avLst/>
            </a:prstGeom>
            <a:solidFill>
              <a:srgbClr val="18BD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3BAA9F4-EA37-46E0-91DC-8E66F7CEE2F2}"/>
                </a:ext>
              </a:extLst>
            </p:cNvPr>
            <p:cNvSpPr/>
            <p:nvPr userDrawn="1"/>
          </p:nvSpPr>
          <p:spPr>
            <a:xfrm>
              <a:off x="10065311" y="4950921"/>
              <a:ext cx="1834731" cy="1289274"/>
            </a:xfrm>
            <a:prstGeom prst="rect">
              <a:avLst/>
            </a:prstGeom>
            <a:solidFill>
              <a:srgbClr val="18C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9398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aption">
    <p:bg>
      <p:bgPr>
        <a:solidFill>
          <a:srgbClr val="202020"/>
        </a:solidFill>
        <a:effectLst/>
      </p:bgPr>
    </p:bg>
    <p:spTree>
      <p:nvGrpSpPr>
        <p:cNvPr id="1" name="Shape 108"/>
        <p:cNvGrpSpPr/>
        <p:nvPr/>
      </p:nvGrpSpPr>
      <p:grpSpPr>
        <a:xfrm>
          <a:off x="0" y="0"/>
          <a:ext cx="0" cy="0"/>
          <a:chOff x="0" y="0"/>
          <a:chExt cx="0" cy="0"/>
        </a:xfrm>
      </p:grpSpPr>
      <p:sp>
        <p:nvSpPr>
          <p:cNvPr id="109" name="Shape 109"/>
          <p:cNvSpPr txBox="1">
            <a:spLocks noGrp="1"/>
          </p:cNvSpPr>
          <p:nvPr>
            <p:ph type="body" idx="1"/>
          </p:nvPr>
        </p:nvSpPr>
        <p:spPr>
          <a:xfrm>
            <a:off x="1928004" y="436966"/>
            <a:ext cx="8335991" cy="478340"/>
          </a:xfrm>
          <a:prstGeom prst="rect">
            <a:avLst/>
          </a:prstGeom>
        </p:spPr>
        <p:txBody>
          <a:bodyPr lIns="91425" tIns="91425" rIns="91425" bIns="91425" anchor="t" anchorCtr="0"/>
          <a:lstStyle>
            <a:lvl1pPr lvl="0" algn="ctr">
              <a:spcBef>
                <a:spcPts val="480"/>
              </a:spcBef>
              <a:buSzPct val="100000"/>
              <a:buNone/>
              <a:defRPr sz="2400" b="1">
                <a:solidFill>
                  <a:schemeClr val="bg1"/>
                </a:solidFill>
              </a:defRPr>
            </a:lvl1pPr>
          </a:lstStyle>
          <a:p>
            <a:endParaRPr dirty="0"/>
          </a:p>
        </p:txBody>
      </p:sp>
      <p:grpSp>
        <p:nvGrpSpPr>
          <p:cNvPr id="3" name="Group 2">
            <a:extLst>
              <a:ext uri="{FF2B5EF4-FFF2-40B4-BE49-F238E27FC236}">
                <a16:creationId xmlns:a16="http://schemas.microsoft.com/office/drawing/2014/main" id="{0DFE00BB-2571-4360-8C25-C269C3E04868}"/>
              </a:ext>
            </a:extLst>
          </p:cNvPr>
          <p:cNvGrpSpPr/>
          <p:nvPr userDrawn="1"/>
        </p:nvGrpSpPr>
        <p:grpSpPr>
          <a:xfrm rot="10800000" flipV="1">
            <a:off x="0" y="6686550"/>
            <a:ext cx="12192000" cy="190500"/>
            <a:chOff x="4673600" y="4950921"/>
            <a:chExt cx="7226442" cy="1289275"/>
          </a:xfrm>
        </p:grpSpPr>
        <p:sp>
          <p:nvSpPr>
            <p:cNvPr id="4" name="Rectangle 3">
              <a:extLst>
                <a:ext uri="{FF2B5EF4-FFF2-40B4-BE49-F238E27FC236}">
                  <a16:creationId xmlns:a16="http://schemas.microsoft.com/office/drawing/2014/main" id="{F89805CD-1420-4296-9322-811936E28E70}"/>
                </a:ext>
              </a:extLst>
            </p:cNvPr>
            <p:cNvSpPr/>
            <p:nvPr userDrawn="1"/>
          </p:nvSpPr>
          <p:spPr>
            <a:xfrm>
              <a:off x="4673600" y="4950922"/>
              <a:ext cx="1834734" cy="1289274"/>
            </a:xfrm>
            <a:prstGeom prst="rect">
              <a:avLst/>
            </a:prstGeom>
            <a:solidFill>
              <a:srgbClr val="FC3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57F7CCB-66BC-4618-9CD4-4C5B9E22E085}"/>
                </a:ext>
              </a:extLst>
            </p:cNvPr>
            <p:cNvSpPr/>
            <p:nvPr userDrawn="1"/>
          </p:nvSpPr>
          <p:spPr>
            <a:xfrm>
              <a:off x="8313057" y="4950921"/>
              <a:ext cx="1834734" cy="1289274"/>
            </a:xfrm>
            <a:prstGeom prst="rect">
              <a:avLst/>
            </a:prstGeom>
            <a:solidFill>
              <a:srgbClr val="E9C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89F2DE3-91CD-47C0-9D8C-0BEC241B0402}"/>
                </a:ext>
              </a:extLst>
            </p:cNvPr>
            <p:cNvSpPr/>
            <p:nvPr userDrawn="1"/>
          </p:nvSpPr>
          <p:spPr>
            <a:xfrm>
              <a:off x="6478326" y="4950921"/>
              <a:ext cx="1834731" cy="1289274"/>
            </a:xfrm>
            <a:prstGeom prst="rect">
              <a:avLst/>
            </a:prstGeom>
            <a:solidFill>
              <a:srgbClr val="18BD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BC1FC59-A1FC-4F45-83A1-E46575E53139}"/>
                </a:ext>
              </a:extLst>
            </p:cNvPr>
            <p:cNvSpPr/>
            <p:nvPr userDrawn="1"/>
          </p:nvSpPr>
          <p:spPr>
            <a:xfrm>
              <a:off x="10065311" y="4950921"/>
              <a:ext cx="1834731" cy="1289274"/>
            </a:xfrm>
            <a:prstGeom prst="rect">
              <a:avLst/>
            </a:prstGeom>
            <a:solidFill>
              <a:srgbClr val="18C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71332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2/15/2018</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60" r:id="rId5"/>
    <p:sldLayoutId id="2147483654" r:id="rId6"/>
    <p:sldLayoutId id="2147483655" r:id="rId7"/>
    <p:sldLayoutId id="2147483656" r:id="rId8"/>
    <p:sldLayoutId id="2147483657" r:id="rId9"/>
    <p:sldLayoutId id="2147483658" r:id="rId10"/>
    <p:sldLayoutId id="2147483661" r:id="rId11"/>
    <p:sldLayoutId id="2147483659"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45906" y="2761697"/>
            <a:ext cx="6300185" cy="1334605"/>
          </a:xfrm>
        </p:spPr>
        <p:txBody>
          <a:bodyPr>
            <a:normAutofit/>
          </a:bodyPr>
          <a:lstStyle/>
          <a:p>
            <a:r>
              <a:rPr lang="en-US" sz="8000" b="1" dirty="0">
                <a:ln w="28575">
                  <a:solidFill>
                    <a:schemeClr val="bg1"/>
                  </a:solidFill>
                </a:ln>
                <a:noFill/>
                <a:effectLst>
                  <a:outerShdw blurRad="38100" dist="38100" dir="2700000" algn="tl">
                    <a:srgbClr val="000000">
                      <a:alpha val="43137"/>
                    </a:srgbClr>
                  </a:outerShdw>
                </a:effectLst>
              </a:rPr>
              <a:t>IDEALISM</a:t>
            </a:r>
          </a:p>
        </p:txBody>
      </p:sp>
      <p:sp>
        <p:nvSpPr>
          <p:cNvPr id="3" name="Rectangle 2"/>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5" name="Rectangle 4">
            <a:extLst>
              <a:ext uri="{FF2B5EF4-FFF2-40B4-BE49-F238E27FC236}">
                <a16:creationId xmlns:a16="http://schemas.microsoft.com/office/drawing/2014/main" id="{C552D043-A3F2-4583-9ACE-BE7D48C71835}"/>
              </a:ext>
            </a:extLst>
          </p:cNvPr>
          <p:cNvSpPr/>
          <p:nvPr/>
        </p:nvSpPr>
        <p:spPr>
          <a:xfrm>
            <a:off x="3818324" y="3788525"/>
            <a:ext cx="4555350" cy="307777"/>
          </a:xfrm>
          <a:prstGeom prst="rect">
            <a:avLst/>
          </a:prstGeom>
        </p:spPr>
        <p:txBody>
          <a:bodyPr wrap="none">
            <a:spAutoFit/>
          </a:bodyPr>
          <a:lstStyle/>
          <a:p>
            <a:pPr algn="just"/>
            <a:r>
              <a:rPr lang="en-US" sz="1400" spc="300" dirty="0">
                <a:solidFill>
                  <a:srgbClr val="FFFF00"/>
                </a:solidFill>
              </a:rPr>
              <a:t>PowerPoint &amp; Google Slides Template</a:t>
            </a:r>
          </a:p>
        </p:txBody>
      </p:sp>
    </p:spTree>
    <p:extLst>
      <p:ext uri="{BB962C8B-B14F-4D97-AF65-F5344CB8AC3E}">
        <p14:creationId xmlns:p14="http://schemas.microsoft.com/office/powerpoint/2010/main" val="981276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1957E58B-004F-4F78-8D2D-7B31C1DE0287}"/>
              </a:ext>
            </a:extLst>
          </p:cNvPr>
          <p:cNvSpPr txBox="1">
            <a:spLocks/>
          </p:cNvSpPr>
          <p:nvPr/>
        </p:nvSpPr>
        <p:spPr>
          <a:xfrm>
            <a:off x="3133585" y="192161"/>
            <a:ext cx="5924829" cy="1244635"/>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solidFill>
                  <a:schemeClr val="bg1"/>
                </a:solidFill>
              </a:rPr>
              <a:t>USE CHARTS TO EXPLAIN YOUR </a:t>
            </a:r>
            <a:r>
              <a:rPr lang="en" sz="3600" b="1" dirty="0">
                <a:solidFill>
                  <a:srgbClr val="E9CA43"/>
                </a:solidFill>
                <a:effectLst>
                  <a:outerShdw blurRad="38100" dist="38100" dir="2700000" algn="tl">
                    <a:srgbClr val="000000">
                      <a:alpha val="43137"/>
                    </a:srgbClr>
                  </a:outerShdw>
                </a:effectLst>
              </a:rPr>
              <a:t>IDEAS</a:t>
            </a:r>
          </a:p>
        </p:txBody>
      </p:sp>
      <p:graphicFrame>
        <p:nvGraphicFramePr>
          <p:cNvPr id="6" name="Chart 5">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4039286400"/>
              </p:ext>
            </p:extLst>
          </p:nvPr>
        </p:nvGraphicFramePr>
        <p:xfrm>
          <a:off x="1105578" y="1692300"/>
          <a:ext cx="4884188" cy="3473399"/>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graphicFrame>
        <p:nvGraphicFramePr>
          <p:cNvPr id="5" name="Chart 4">
            <a:extLst>
              <a:ext uri="{FF2B5EF4-FFF2-40B4-BE49-F238E27FC236}">
                <a16:creationId xmlns:a16="http://schemas.microsoft.com/office/drawing/2014/main" id="{E335FC2A-21DB-41CC-A861-C9701E823529}"/>
              </a:ext>
            </a:extLst>
          </p:cNvPr>
          <p:cNvGraphicFramePr/>
          <p:nvPr>
            <p:extLst>
              <p:ext uri="{D42A27DB-BD31-4B8C-83A1-F6EECF244321}">
                <p14:modId xmlns:p14="http://schemas.microsoft.com/office/powerpoint/2010/main" val="3095623824"/>
              </p:ext>
            </p:extLst>
          </p:nvPr>
        </p:nvGraphicFramePr>
        <p:xfrm>
          <a:off x="6616320" y="1873770"/>
          <a:ext cx="4884188" cy="347339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70132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F8C70935-AD9C-4BB7-845D-9E158701D0E2}"/>
              </a:ext>
            </a:extLst>
          </p:cNvPr>
          <p:cNvSpPr txBox="1">
            <a:spLocks/>
          </p:cNvSpPr>
          <p:nvPr/>
        </p:nvSpPr>
        <p:spPr>
          <a:xfrm>
            <a:off x="2844927" y="1086959"/>
            <a:ext cx="6249582" cy="694783"/>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solidFill>
                  <a:schemeClr val="bg1"/>
                </a:solidFill>
              </a:rPr>
              <a:t>USE </a:t>
            </a:r>
            <a:r>
              <a:rPr lang="en-US" sz="3600" dirty="0">
                <a:solidFill>
                  <a:schemeClr val="bg1"/>
                </a:solidFill>
              </a:rPr>
              <a:t>TABLES</a:t>
            </a:r>
            <a:r>
              <a:rPr lang="en" sz="3600" dirty="0">
                <a:solidFill>
                  <a:schemeClr val="bg1"/>
                </a:solidFill>
              </a:rPr>
              <a:t> TO EXPLAIN YOUR </a:t>
            </a:r>
            <a:r>
              <a:rPr lang="en-US" sz="3600" b="1" dirty="0">
                <a:solidFill>
                  <a:srgbClr val="18C5B8"/>
                </a:solidFill>
                <a:effectLst>
                  <a:outerShdw blurRad="38100" dist="38100" dir="2700000" algn="tl">
                    <a:srgbClr val="000000">
                      <a:alpha val="43137"/>
                    </a:srgbClr>
                  </a:outerShdw>
                </a:effectLst>
              </a:rPr>
              <a:t>DATA</a:t>
            </a:r>
            <a:endParaRPr lang="en" sz="3600" b="1" dirty="0">
              <a:solidFill>
                <a:srgbClr val="18C5B8"/>
              </a:solidFill>
              <a:effectLst>
                <a:outerShdw blurRad="38100" dist="38100" dir="2700000" algn="tl">
                  <a:srgbClr val="000000">
                    <a:alpha val="43137"/>
                  </a:srgbClr>
                </a:outerShdw>
              </a:effectLst>
            </a:endParaRPr>
          </a:p>
        </p:txBody>
      </p:sp>
      <p:graphicFrame>
        <p:nvGraphicFramePr>
          <p:cNvPr id="4" name="Table 3">
            <a:extLst>
              <a:ext uri="{FF2B5EF4-FFF2-40B4-BE49-F238E27FC236}">
                <a16:creationId xmlns:a16="http://schemas.microsoft.com/office/drawing/2014/main" id="{C156B53D-A384-4A77-8FD9-F1AF20D14BC6}"/>
              </a:ext>
            </a:extLst>
          </p:cNvPr>
          <p:cNvGraphicFramePr>
            <a:graphicFrameLocks noGrp="1"/>
          </p:cNvGraphicFramePr>
          <p:nvPr>
            <p:extLst>
              <p:ext uri="{D42A27DB-BD31-4B8C-83A1-F6EECF244321}">
                <p14:modId xmlns:p14="http://schemas.microsoft.com/office/powerpoint/2010/main" val="995547209"/>
              </p:ext>
            </p:extLst>
          </p:nvPr>
        </p:nvGraphicFramePr>
        <p:xfrm>
          <a:off x="3052918" y="2129134"/>
          <a:ext cx="5833600" cy="3294515"/>
        </p:xfrm>
        <a:graphic>
          <a:graphicData uri="http://schemas.openxmlformats.org/drawingml/2006/table">
            <a:tbl>
              <a:tblPr firstRow="1" bandRow="1">
                <a:tableStyleId>{00A15C55-8517-42AA-B614-E9B94910E393}</a:tableStyleId>
              </a:tblPr>
              <a:tblGrid>
                <a:gridCol w="1458400">
                  <a:extLst>
                    <a:ext uri="{9D8B030D-6E8A-4147-A177-3AD203B41FA5}">
                      <a16:colId xmlns:a16="http://schemas.microsoft.com/office/drawing/2014/main" val="4287316403"/>
                    </a:ext>
                  </a:extLst>
                </a:gridCol>
                <a:gridCol w="1458400">
                  <a:extLst>
                    <a:ext uri="{9D8B030D-6E8A-4147-A177-3AD203B41FA5}">
                      <a16:colId xmlns:a16="http://schemas.microsoft.com/office/drawing/2014/main" val="1902235641"/>
                    </a:ext>
                  </a:extLst>
                </a:gridCol>
                <a:gridCol w="1458400">
                  <a:extLst>
                    <a:ext uri="{9D8B030D-6E8A-4147-A177-3AD203B41FA5}">
                      <a16:colId xmlns:a16="http://schemas.microsoft.com/office/drawing/2014/main" val="3162900589"/>
                    </a:ext>
                  </a:extLst>
                </a:gridCol>
                <a:gridCol w="1458400">
                  <a:extLst>
                    <a:ext uri="{9D8B030D-6E8A-4147-A177-3AD203B41FA5}">
                      <a16:colId xmlns:a16="http://schemas.microsoft.com/office/drawing/2014/main" val="2921416807"/>
                    </a:ext>
                  </a:extLst>
                </a:gridCol>
              </a:tblGrid>
              <a:tr h="305522">
                <a:tc>
                  <a:txBody>
                    <a:bodyPr/>
                    <a:lstStyle/>
                    <a:p>
                      <a:pPr algn="ctr"/>
                      <a:r>
                        <a:rPr lang="en-US" sz="1400" dirty="0"/>
                        <a:t>DATA</a:t>
                      </a:r>
                    </a:p>
                  </a:txBody>
                  <a:tcPr marL="72168" marR="72168" marT="36084" marB="36084">
                    <a:solidFill>
                      <a:srgbClr val="18C5B8"/>
                    </a:solidFill>
                  </a:tcPr>
                </a:tc>
                <a:tc>
                  <a:txBody>
                    <a:bodyPr/>
                    <a:lstStyle/>
                    <a:p>
                      <a:pPr algn="ctr"/>
                      <a:r>
                        <a:rPr lang="en-US" sz="1400" dirty="0"/>
                        <a:t>DATA</a:t>
                      </a:r>
                    </a:p>
                  </a:txBody>
                  <a:tcPr marL="72168" marR="72168" marT="36084" marB="36084">
                    <a:solidFill>
                      <a:srgbClr val="18C5B8"/>
                    </a:solidFill>
                  </a:tcPr>
                </a:tc>
                <a:tc>
                  <a:txBody>
                    <a:bodyPr/>
                    <a:lstStyle/>
                    <a:p>
                      <a:pPr algn="ctr"/>
                      <a:r>
                        <a:rPr lang="en-US" sz="1400" dirty="0"/>
                        <a:t>MORE DATA</a:t>
                      </a:r>
                    </a:p>
                  </a:txBody>
                  <a:tcPr marL="72168" marR="72168" marT="36084" marB="36084">
                    <a:solidFill>
                      <a:srgbClr val="18C5B8"/>
                    </a:solidFill>
                  </a:tcPr>
                </a:tc>
                <a:tc>
                  <a:txBody>
                    <a:bodyPr/>
                    <a:lstStyle/>
                    <a:p>
                      <a:pPr algn="ctr"/>
                      <a:r>
                        <a:rPr lang="en-US" sz="1400" dirty="0"/>
                        <a:t>LOTS OF DATA</a:t>
                      </a:r>
                    </a:p>
                  </a:txBody>
                  <a:tcPr marL="72168" marR="72168" marT="36084" marB="36084">
                    <a:solidFill>
                      <a:srgbClr val="18C5B8"/>
                    </a:solidFill>
                  </a:tcPr>
                </a:tc>
                <a:extLst>
                  <a:ext uri="{0D108BD9-81ED-4DB2-BD59-A6C34878D82A}">
                    <a16:rowId xmlns:a16="http://schemas.microsoft.com/office/drawing/2014/main" val="3132156098"/>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1140749153"/>
                  </a:ext>
                </a:extLst>
              </a:tr>
              <a:tr h="426999">
                <a:tc>
                  <a:txBody>
                    <a:bodyPr/>
                    <a:lstStyle/>
                    <a:p>
                      <a:endParaRPr lang="en-US" sz="1400" dirty="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2813096950"/>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dirty="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3324557131"/>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1120665361"/>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3810860564"/>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825413436"/>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dirty="0"/>
                    </a:p>
                  </a:txBody>
                  <a:tcPr marL="72168" marR="72168" marT="36084" marB="36084"/>
                </a:tc>
                <a:extLst>
                  <a:ext uri="{0D108BD9-81ED-4DB2-BD59-A6C34878D82A}">
                    <a16:rowId xmlns:a16="http://schemas.microsoft.com/office/drawing/2014/main" val="1927027449"/>
                  </a:ext>
                </a:extLst>
              </a:tr>
            </a:tbl>
          </a:graphicData>
        </a:graphic>
      </p:graphicFrame>
      <p:sp>
        <p:nvSpPr>
          <p:cNvPr id="5" name="Rectangle 4"/>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409653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50">
            <a:extLst>
              <a:ext uri="{FF2B5EF4-FFF2-40B4-BE49-F238E27FC236}">
                <a16:creationId xmlns:a16="http://schemas.microsoft.com/office/drawing/2014/main" id="{42B67C66-11CD-45FD-84F3-6104645770A5}"/>
              </a:ext>
            </a:extLst>
          </p:cNvPr>
          <p:cNvSpPr txBox="1">
            <a:spLocks/>
          </p:cNvSpPr>
          <p:nvPr/>
        </p:nvSpPr>
        <p:spPr>
          <a:xfrm>
            <a:off x="4880345" y="236022"/>
            <a:ext cx="3552600" cy="8553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rgbClr val="E9CA43"/>
                </a:solidFill>
              </a:rPr>
              <a:t>USE </a:t>
            </a:r>
            <a:r>
              <a:rPr lang="en" sz="3600" b="1" dirty="0">
                <a:solidFill>
                  <a:srgbClr val="E9CA43"/>
                </a:solidFill>
                <a:effectLst>
                  <a:outerShdw blurRad="38100" dist="38100" dir="2700000" algn="tl">
                    <a:srgbClr val="000000">
                      <a:alpha val="43137"/>
                    </a:srgbClr>
                  </a:outerShdw>
                </a:effectLst>
              </a:rPr>
              <a:t>MAPS</a:t>
            </a:r>
          </a:p>
        </p:txBody>
      </p:sp>
      <p:sp>
        <p:nvSpPr>
          <p:cNvPr id="5" name="Shape 249">
            <a:extLst>
              <a:ext uri="{FF2B5EF4-FFF2-40B4-BE49-F238E27FC236}">
                <a16:creationId xmlns:a16="http://schemas.microsoft.com/office/drawing/2014/main" id="{44357103-9277-4716-AE8A-A83FDDBE1545}"/>
              </a:ext>
            </a:extLst>
          </p:cNvPr>
          <p:cNvSpPr/>
          <p:nvPr/>
        </p:nvSpPr>
        <p:spPr>
          <a:xfrm>
            <a:off x="1058058" y="1342102"/>
            <a:ext cx="10184727" cy="4852221"/>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rgbClr val="18C5B8"/>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6" name="Shape 251">
            <a:extLst>
              <a:ext uri="{FF2B5EF4-FFF2-40B4-BE49-F238E27FC236}">
                <a16:creationId xmlns:a16="http://schemas.microsoft.com/office/drawing/2014/main" id="{FF590FE2-890C-4B6D-BA48-AC143E970EBD}"/>
              </a:ext>
            </a:extLst>
          </p:cNvPr>
          <p:cNvSpPr/>
          <p:nvPr/>
        </p:nvSpPr>
        <p:spPr>
          <a:xfrm>
            <a:off x="1978624" y="2142679"/>
            <a:ext cx="1193626" cy="231811"/>
          </a:xfrm>
          <a:prstGeom prst="wedgeRectCallout">
            <a:avLst>
              <a:gd name="adj1" fmla="val -21428"/>
              <a:gd name="adj2" fmla="val 84287"/>
            </a:avLst>
          </a:prstGeom>
          <a:solidFill>
            <a:srgbClr val="FC395B"/>
          </a:solidFill>
          <a:ln>
            <a:solidFill>
              <a:schemeClr val="bg1"/>
            </a:solidFill>
          </a:ln>
          <a:effectLst>
            <a:outerShdw blurRad="63500" sx="102000" sy="102000" algn="ctr" rotWithShape="0">
              <a:prstClr val="black">
                <a:alpha val="40000"/>
              </a:prstClr>
            </a:outerShdw>
          </a:effectLst>
        </p:spPr>
        <p:txBody>
          <a:bodyPr lIns="91425" tIns="91425" rIns="91425" bIns="91425" anchor="ctr" anchorCtr="0">
            <a:noAutofit/>
          </a:bodyPr>
          <a:lstStyle/>
          <a:p>
            <a:pPr lvl="0" algn="ctr">
              <a:spcBef>
                <a:spcPts val="0"/>
              </a:spcBef>
              <a:buNone/>
            </a:pPr>
            <a:r>
              <a:rPr lang="en" sz="1100" dirty="0">
                <a:solidFill>
                  <a:srgbClr val="FFFFFF"/>
                </a:solidFill>
                <a:latin typeface="Dosis"/>
                <a:ea typeface="Dosis"/>
                <a:cs typeface="Dosis"/>
                <a:sym typeface="Dosis"/>
              </a:rPr>
              <a:t>OUR OFFICE</a:t>
            </a:r>
          </a:p>
        </p:txBody>
      </p:sp>
      <p:sp>
        <p:nvSpPr>
          <p:cNvPr id="7" name="Shape 253">
            <a:extLst>
              <a:ext uri="{FF2B5EF4-FFF2-40B4-BE49-F238E27FC236}">
                <a16:creationId xmlns:a16="http://schemas.microsoft.com/office/drawing/2014/main" id="{945600EC-E3FF-4EFA-8CDA-5B4D7B9A429D}"/>
              </a:ext>
            </a:extLst>
          </p:cNvPr>
          <p:cNvSpPr/>
          <p:nvPr/>
        </p:nvSpPr>
        <p:spPr>
          <a:xfrm rot="8100000">
            <a:off x="2124787" y="2633435"/>
            <a:ext cx="137254" cy="137254"/>
          </a:xfrm>
          <a:prstGeom prst="teardrop">
            <a:avLst>
              <a:gd name="adj" fmla="val 100000"/>
            </a:avLst>
          </a:prstGeom>
          <a:solidFill>
            <a:srgbClr val="FC395B"/>
          </a:solidFill>
          <a:ln>
            <a:solidFill>
              <a:schemeClr val="bg1"/>
            </a:solid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8" name="Shape 254">
            <a:extLst>
              <a:ext uri="{FF2B5EF4-FFF2-40B4-BE49-F238E27FC236}">
                <a16:creationId xmlns:a16="http://schemas.microsoft.com/office/drawing/2014/main" id="{9F87C5DF-46F4-4008-A41D-C81D5DBC851B}"/>
              </a:ext>
            </a:extLst>
          </p:cNvPr>
          <p:cNvSpPr/>
          <p:nvPr/>
        </p:nvSpPr>
        <p:spPr>
          <a:xfrm rot="8100000">
            <a:off x="3006569" y="4396778"/>
            <a:ext cx="137254" cy="137254"/>
          </a:xfrm>
          <a:prstGeom prst="teardrop">
            <a:avLst>
              <a:gd name="adj" fmla="val 100000"/>
            </a:avLst>
          </a:prstGeom>
          <a:solidFill>
            <a:srgbClr val="FC395B"/>
          </a:solidFill>
          <a:ln>
            <a:solidFill>
              <a:schemeClr val="bg1"/>
            </a:solid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10" name="Shape 257">
            <a:extLst>
              <a:ext uri="{FF2B5EF4-FFF2-40B4-BE49-F238E27FC236}">
                <a16:creationId xmlns:a16="http://schemas.microsoft.com/office/drawing/2014/main" id="{2C28FC7E-CDB5-4F44-965F-AF78D0FC6729}"/>
              </a:ext>
            </a:extLst>
          </p:cNvPr>
          <p:cNvSpPr/>
          <p:nvPr/>
        </p:nvSpPr>
        <p:spPr>
          <a:xfrm rot="8100000">
            <a:off x="6296092" y="3665853"/>
            <a:ext cx="137254" cy="137254"/>
          </a:xfrm>
          <a:prstGeom prst="teardrop">
            <a:avLst>
              <a:gd name="adj" fmla="val 100000"/>
            </a:avLst>
          </a:prstGeom>
          <a:solidFill>
            <a:srgbClr val="FC395B"/>
          </a:solidFill>
          <a:ln>
            <a:solidFill>
              <a:schemeClr val="bg1"/>
            </a:solid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785552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02020"/>
        </a:solidFill>
        <a:effectLst/>
      </p:bgPr>
    </p:bg>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677177998"/>
              </p:ext>
            </p:extLst>
          </p:nvPr>
        </p:nvGraphicFramePr>
        <p:xfrm>
          <a:off x="1409699" y="402672"/>
          <a:ext cx="9078983" cy="6052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TextBox 24">
            <a:extLst>
              <a:ext uri="{FF2B5EF4-FFF2-40B4-BE49-F238E27FC236}">
                <a16:creationId xmlns:a16="http://schemas.microsoft.com/office/drawing/2014/main" id="{6EC17C9B-7926-4244-9D52-02983425AE80}"/>
              </a:ext>
            </a:extLst>
          </p:cNvPr>
          <p:cNvSpPr txBox="1"/>
          <p:nvPr/>
        </p:nvSpPr>
        <p:spPr>
          <a:xfrm>
            <a:off x="3606707" y="4984400"/>
            <a:ext cx="2785120" cy="954107"/>
          </a:xfrm>
          <a:prstGeom prst="rect">
            <a:avLst/>
          </a:prstGeom>
          <a:noFill/>
        </p:spPr>
        <p:txBody>
          <a:bodyPr wrap="square" rtlCol="0">
            <a:spAutoFit/>
          </a:bodyPr>
          <a:lstStyle/>
          <a:p>
            <a:pPr algn="ctr"/>
            <a:r>
              <a:rPr lang="en-US" b="1" dirty="0">
                <a:solidFill>
                  <a:srgbClr val="18C5B8"/>
                </a:solidFill>
                <a:latin typeface="Roboto" pitchFamily="2" charset="0"/>
                <a:ea typeface="Roboto" pitchFamily="2" charset="0"/>
                <a:cs typeface="Lato" panose="020F0502020204030203" pitchFamily="34" charset="0"/>
              </a:rPr>
              <a:t>SECOND STEP </a:t>
            </a:r>
          </a:p>
          <a:p>
            <a:pPr algn="just"/>
            <a:r>
              <a:rPr lang="en-US" sz="1200" dirty="0">
                <a:solidFill>
                  <a:schemeClr val="bg1"/>
                </a:solidFill>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solidFill>
                  <a:schemeClr val="bg1"/>
                </a:solidFill>
                <a:latin typeface="Roboto" pitchFamily="2" charset="0"/>
                <a:ea typeface="Roboto" pitchFamily="2" charset="0"/>
                <a:cs typeface="Lato" panose="020F0502020204030203" pitchFamily="34" charset="0"/>
              </a:rPr>
              <a:t>. </a:t>
            </a:r>
          </a:p>
        </p:txBody>
      </p:sp>
      <p:sp>
        <p:nvSpPr>
          <p:cNvPr id="27" name="TextBox 26">
            <a:extLst>
              <a:ext uri="{FF2B5EF4-FFF2-40B4-BE49-F238E27FC236}">
                <a16:creationId xmlns:a16="http://schemas.microsoft.com/office/drawing/2014/main" id="{787A15B3-DD6A-42BA-8A35-790A37385E92}"/>
              </a:ext>
            </a:extLst>
          </p:cNvPr>
          <p:cNvSpPr txBox="1"/>
          <p:nvPr/>
        </p:nvSpPr>
        <p:spPr>
          <a:xfrm>
            <a:off x="6396072" y="4947639"/>
            <a:ext cx="2839886" cy="954107"/>
          </a:xfrm>
          <a:prstGeom prst="rect">
            <a:avLst/>
          </a:prstGeom>
          <a:noFill/>
        </p:spPr>
        <p:txBody>
          <a:bodyPr wrap="square" rtlCol="0">
            <a:spAutoFit/>
          </a:bodyPr>
          <a:lstStyle/>
          <a:p>
            <a:pPr algn="ctr"/>
            <a:r>
              <a:rPr lang="en-US" b="1" dirty="0">
                <a:solidFill>
                  <a:srgbClr val="E9CA43"/>
                </a:solidFill>
                <a:latin typeface="Roboto" pitchFamily="2" charset="0"/>
                <a:ea typeface="Roboto" pitchFamily="2" charset="0"/>
                <a:cs typeface="Lato" panose="020F0502020204030203" pitchFamily="34" charset="0"/>
              </a:rPr>
              <a:t>THIRD STEP </a:t>
            </a:r>
          </a:p>
          <a:p>
            <a:pPr algn="just"/>
            <a:r>
              <a:rPr lang="en-US" sz="1200" dirty="0">
                <a:solidFill>
                  <a:schemeClr val="bg1"/>
                </a:solidFill>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solidFill>
                  <a:schemeClr val="bg1"/>
                </a:solidFill>
                <a:latin typeface="Roboto" pitchFamily="2" charset="0"/>
                <a:ea typeface="Roboto" pitchFamily="2" charset="0"/>
                <a:cs typeface="Lato" panose="020F0502020204030203" pitchFamily="34" charset="0"/>
              </a:rPr>
              <a:t>. </a:t>
            </a:r>
          </a:p>
        </p:txBody>
      </p:sp>
      <p:sp>
        <p:nvSpPr>
          <p:cNvPr id="28" name="TextBox 27">
            <a:extLst>
              <a:ext uri="{FF2B5EF4-FFF2-40B4-BE49-F238E27FC236}">
                <a16:creationId xmlns:a16="http://schemas.microsoft.com/office/drawing/2014/main" id="{E1026836-1B80-4B1F-BA97-B22E1A8F8633}"/>
              </a:ext>
            </a:extLst>
          </p:cNvPr>
          <p:cNvSpPr txBox="1"/>
          <p:nvPr/>
        </p:nvSpPr>
        <p:spPr>
          <a:xfrm>
            <a:off x="9069679" y="1287599"/>
            <a:ext cx="2764988" cy="954107"/>
          </a:xfrm>
          <a:prstGeom prst="rect">
            <a:avLst/>
          </a:prstGeom>
          <a:noFill/>
        </p:spPr>
        <p:txBody>
          <a:bodyPr wrap="square" rtlCol="0">
            <a:spAutoFit/>
          </a:bodyPr>
          <a:lstStyle/>
          <a:p>
            <a:pPr algn="ctr"/>
            <a:r>
              <a:rPr lang="en-US" b="1" dirty="0">
                <a:solidFill>
                  <a:srgbClr val="18BD70"/>
                </a:solidFill>
                <a:latin typeface="Roboto" pitchFamily="2" charset="0"/>
                <a:ea typeface="Roboto" pitchFamily="2" charset="0"/>
                <a:cs typeface="Lato" panose="020F0502020204030203" pitchFamily="34" charset="0"/>
              </a:rPr>
              <a:t>FOURTH STEP </a:t>
            </a:r>
          </a:p>
          <a:p>
            <a:pPr algn="just"/>
            <a:r>
              <a:rPr lang="en-US" sz="1200" dirty="0">
                <a:solidFill>
                  <a:schemeClr val="bg1"/>
                </a:solidFill>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solidFill>
                  <a:schemeClr val="bg1"/>
                </a:solidFill>
                <a:latin typeface="Roboto" pitchFamily="2" charset="0"/>
                <a:ea typeface="Roboto" pitchFamily="2" charset="0"/>
                <a:cs typeface="Lato" panose="020F0502020204030203" pitchFamily="34" charset="0"/>
              </a:rPr>
              <a:t>. </a:t>
            </a:r>
          </a:p>
        </p:txBody>
      </p:sp>
      <p:sp>
        <p:nvSpPr>
          <p:cNvPr id="29" name="TextBox 28">
            <a:extLst>
              <a:ext uri="{FF2B5EF4-FFF2-40B4-BE49-F238E27FC236}">
                <a16:creationId xmlns:a16="http://schemas.microsoft.com/office/drawing/2014/main" id="{51672FBC-FE7B-4068-9E8F-C74AA444EAE5}"/>
              </a:ext>
            </a:extLst>
          </p:cNvPr>
          <p:cNvSpPr txBox="1"/>
          <p:nvPr/>
        </p:nvSpPr>
        <p:spPr>
          <a:xfrm>
            <a:off x="662341" y="1353563"/>
            <a:ext cx="2628358" cy="954107"/>
          </a:xfrm>
          <a:prstGeom prst="rect">
            <a:avLst/>
          </a:prstGeom>
          <a:noFill/>
        </p:spPr>
        <p:txBody>
          <a:bodyPr wrap="square" rtlCol="0">
            <a:spAutoFit/>
          </a:bodyPr>
          <a:lstStyle/>
          <a:p>
            <a:pPr algn="ctr"/>
            <a:r>
              <a:rPr lang="en-US" b="1" dirty="0">
                <a:solidFill>
                  <a:srgbClr val="FC395B"/>
                </a:solidFill>
                <a:latin typeface="Roboto" pitchFamily="2" charset="0"/>
                <a:ea typeface="Roboto" pitchFamily="2" charset="0"/>
                <a:cs typeface="Lato" panose="020F0502020204030203" pitchFamily="34" charset="0"/>
              </a:rPr>
              <a:t>FIRST STEP </a:t>
            </a:r>
          </a:p>
          <a:p>
            <a:pPr algn="just"/>
            <a:r>
              <a:rPr lang="en-US" sz="1200" dirty="0">
                <a:solidFill>
                  <a:schemeClr val="bg1"/>
                </a:solidFill>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solidFill>
                  <a:schemeClr val="bg1"/>
                </a:solidFill>
                <a:latin typeface="Roboto" pitchFamily="2" charset="0"/>
                <a:ea typeface="Roboto" pitchFamily="2" charset="0"/>
                <a:cs typeface="Lato" panose="020F0502020204030203" pitchFamily="34" charset="0"/>
              </a:rPr>
              <a:t>. </a:t>
            </a:r>
          </a:p>
        </p:txBody>
      </p:sp>
      <p:sp>
        <p:nvSpPr>
          <p:cNvPr id="30" name="Rectangle 29">
            <a:extLst>
              <a:ext uri="{FF2B5EF4-FFF2-40B4-BE49-F238E27FC236}">
                <a16:creationId xmlns:a16="http://schemas.microsoft.com/office/drawing/2014/main" id="{EFF49A3A-275B-4E2D-9586-12C6492F041A}"/>
              </a:ext>
            </a:extLst>
          </p:cNvPr>
          <p:cNvSpPr/>
          <p:nvPr/>
        </p:nvSpPr>
        <p:spPr>
          <a:xfrm>
            <a:off x="4118260" y="676861"/>
            <a:ext cx="4123858" cy="1006045"/>
          </a:xfrm>
          <a:prstGeom prst="rect">
            <a:avLst/>
          </a:prstGeom>
          <a:noFill/>
        </p:spPr>
        <p:txBody>
          <a:bodyPr wrap="square" lIns="91440" tIns="45720" rIns="91440" bIns="45720">
            <a:spAutoFit/>
          </a:bodyPr>
          <a:lstStyle/>
          <a:p>
            <a:pPr algn="ctr">
              <a:lnSpc>
                <a:spcPts val="3500"/>
              </a:lnSpc>
            </a:pPr>
            <a:r>
              <a:rPr lang="en-US" sz="4000" cap="none" spc="0" dirty="0">
                <a:ln w="0"/>
                <a:solidFill>
                  <a:schemeClr val="bg1"/>
                </a:solidFill>
                <a:latin typeface="Roboto" pitchFamily="2" charset="0"/>
                <a:ea typeface="Roboto" pitchFamily="2" charset="0"/>
                <a:cs typeface="Lato" panose="020F0502020204030203" pitchFamily="34" charset="0"/>
              </a:rPr>
              <a:t>OUR PROCESS IS </a:t>
            </a:r>
            <a:r>
              <a:rPr lang="en-US" sz="4000" b="1" cap="none" spc="0" dirty="0">
                <a:ln w="0"/>
                <a:solidFill>
                  <a:srgbClr val="18BD70"/>
                </a:solidFill>
                <a:effectLst>
                  <a:outerShdw blurRad="38100" dist="38100" dir="2700000" algn="tl">
                    <a:srgbClr val="000000">
                      <a:alpha val="43137"/>
                    </a:srgbClr>
                  </a:outerShdw>
                </a:effectLst>
                <a:latin typeface="Roboto" pitchFamily="2" charset="0"/>
                <a:ea typeface="Roboto" pitchFamily="2" charset="0"/>
                <a:cs typeface="Lato" panose="020F0502020204030203" pitchFamily="34" charset="0"/>
              </a:rPr>
              <a:t>SIMPLE</a:t>
            </a:r>
          </a:p>
        </p:txBody>
      </p:sp>
      <p:sp>
        <p:nvSpPr>
          <p:cNvPr id="40" name="Shape 440">
            <a:extLst>
              <a:ext uri="{FF2B5EF4-FFF2-40B4-BE49-F238E27FC236}">
                <a16:creationId xmlns:a16="http://schemas.microsoft.com/office/drawing/2014/main" id="{36210CA5-C6C1-4025-B4ED-D14E69637AEA}"/>
              </a:ext>
            </a:extLst>
          </p:cNvPr>
          <p:cNvSpPr/>
          <p:nvPr/>
        </p:nvSpPr>
        <p:spPr>
          <a:xfrm>
            <a:off x="2696127" y="3244666"/>
            <a:ext cx="449743" cy="449716"/>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rgbClr val="FC395B"/>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chemeClr val="bg1"/>
              </a:solidFill>
            </a:endParaRPr>
          </a:p>
        </p:txBody>
      </p:sp>
      <p:sp>
        <p:nvSpPr>
          <p:cNvPr id="41" name="Shape 503">
            <a:extLst>
              <a:ext uri="{FF2B5EF4-FFF2-40B4-BE49-F238E27FC236}">
                <a16:creationId xmlns:a16="http://schemas.microsoft.com/office/drawing/2014/main" id="{7C0B976F-D919-4D3F-B518-F7D2EF154A0B}"/>
              </a:ext>
            </a:extLst>
          </p:cNvPr>
          <p:cNvSpPr/>
          <p:nvPr/>
        </p:nvSpPr>
        <p:spPr>
          <a:xfrm>
            <a:off x="4876436" y="3218697"/>
            <a:ext cx="475713" cy="475685"/>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C5B8"/>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chemeClr val="bg1"/>
              </a:solidFill>
            </a:endParaRPr>
          </a:p>
        </p:txBody>
      </p:sp>
      <p:grpSp>
        <p:nvGrpSpPr>
          <p:cNvPr id="42" name="Shape 541">
            <a:extLst>
              <a:ext uri="{FF2B5EF4-FFF2-40B4-BE49-F238E27FC236}">
                <a16:creationId xmlns:a16="http://schemas.microsoft.com/office/drawing/2014/main" id="{90F66949-D0E2-4599-A55B-2A505C863763}"/>
              </a:ext>
            </a:extLst>
          </p:cNvPr>
          <p:cNvGrpSpPr/>
          <p:nvPr/>
        </p:nvGrpSpPr>
        <p:grpSpPr>
          <a:xfrm>
            <a:off x="6995561" y="3183510"/>
            <a:ext cx="471571" cy="446974"/>
            <a:chOff x="5300400" y="3670175"/>
            <a:chExt cx="421300" cy="399325"/>
          </a:xfrm>
          <a:solidFill>
            <a:srgbClr val="E9CA43"/>
          </a:solidFill>
          <a:effectLst>
            <a:outerShdw blurRad="50800" dist="38100" algn="l" rotWithShape="0">
              <a:prstClr val="black">
                <a:alpha val="23000"/>
              </a:prstClr>
            </a:outerShdw>
          </a:effectLst>
        </p:grpSpPr>
        <p:sp>
          <p:nvSpPr>
            <p:cNvPr id="43" name="Shape 542">
              <a:extLst>
                <a:ext uri="{FF2B5EF4-FFF2-40B4-BE49-F238E27FC236}">
                  <a16:creationId xmlns:a16="http://schemas.microsoft.com/office/drawing/2014/main" id="{DB6E699C-EB43-400B-A5BA-3299472C07CD}"/>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chemeClr val="bg1"/>
                </a:solidFill>
              </a:endParaRPr>
            </a:p>
          </p:txBody>
        </p:sp>
        <p:sp>
          <p:nvSpPr>
            <p:cNvPr id="44" name="Shape 543">
              <a:extLst>
                <a:ext uri="{FF2B5EF4-FFF2-40B4-BE49-F238E27FC236}">
                  <a16:creationId xmlns:a16="http://schemas.microsoft.com/office/drawing/2014/main" id="{AF3F301D-7ECA-4431-9933-A5EEE6C43C42}"/>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chemeClr val="bg1"/>
                </a:solidFill>
              </a:endParaRPr>
            </a:p>
          </p:txBody>
        </p:sp>
        <p:sp>
          <p:nvSpPr>
            <p:cNvPr id="45" name="Shape 544">
              <a:extLst>
                <a:ext uri="{FF2B5EF4-FFF2-40B4-BE49-F238E27FC236}">
                  <a16:creationId xmlns:a16="http://schemas.microsoft.com/office/drawing/2014/main" id="{C56CBE64-200F-4FD8-9C15-8BBEC569815B}"/>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chemeClr val="bg1"/>
                </a:solidFill>
              </a:endParaRPr>
            </a:p>
          </p:txBody>
        </p:sp>
        <p:sp>
          <p:nvSpPr>
            <p:cNvPr id="46" name="Shape 545">
              <a:extLst>
                <a:ext uri="{FF2B5EF4-FFF2-40B4-BE49-F238E27FC236}">
                  <a16:creationId xmlns:a16="http://schemas.microsoft.com/office/drawing/2014/main" id="{7ACA557B-DBB7-49CC-B444-051D4B999941}"/>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chemeClr val="bg1"/>
                </a:solidFill>
              </a:endParaRPr>
            </a:p>
          </p:txBody>
        </p:sp>
        <p:sp>
          <p:nvSpPr>
            <p:cNvPr id="47" name="Shape 546">
              <a:extLst>
                <a:ext uri="{FF2B5EF4-FFF2-40B4-BE49-F238E27FC236}">
                  <a16:creationId xmlns:a16="http://schemas.microsoft.com/office/drawing/2014/main" id="{64C9B4FD-87AF-4AFB-9ED8-093F75EE1B09}"/>
                </a:ext>
              </a:extLst>
            </p:cNvPr>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chemeClr val="bg1"/>
                </a:solidFill>
              </a:endParaRPr>
            </a:p>
          </p:txBody>
        </p:sp>
      </p:grpSp>
      <p:grpSp>
        <p:nvGrpSpPr>
          <p:cNvPr id="48" name="Shape 551">
            <a:extLst>
              <a:ext uri="{FF2B5EF4-FFF2-40B4-BE49-F238E27FC236}">
                <a16:creationId xmlns:a16="http://schemas.microsoft.com/office/drawing/2014/main" id="{F96ECCA8-4565-4D77-AF76-10C38C75E3B2}"/>
              </a:ext>
            </a:extLst>
          </p:cNvPr>
          <p:cNvGrpSpPr/>
          <p:nvPr/>
        </p:nvGrpSpPr>
        <p:grpSpPr>
          <a:xfrm>
            <a:off x="9110545" y="3172219"/>
            <a:ext cx="496196" cy="496224"/>
            <a:chOff x="570875" y="4322250"/>
            <a:chExt cx="443300" cy="443325"/>
          </a:xfrm>
          <a:solidFill>
            <a:srgbClr val="18BD70"/>
          </a:solidFill>
          <a:effectLst>
            <a:outerShdw blurRad="50800" dist="38100" algn="l" rotWithShape="0">
              <a:prstClr val="black">
                <a:alpha val="23000"/>
              </a:prstClr>
            </a:outerShdw>
          </a:effectLst>
        </p:grpSpPr>
        <p:sp>
          <p:nvSpPr>
            <p:cNvPr id="49" name="Shape 552">
              <a:extLst>
                <a:ext uri="{FF2B5EF4-FFF2-40B4-BE49-F238E27FC236}">
                  <a16:creationId xmlns:a16="http://schemas.microsoft.com/office/drawing/2014/main" id="{E10B16F2-24F7-43EA-ABBD-0EE05706E2FA}"/>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chemeClr val="bg1"/>
                </a:solidFill>
              </a:endParaRPr>
            </a:p>
          </p:txBody>
        </p:sp>
        <p:sp>
          <p:nvSpPr>
            <p:cNvPr id="50" name="Shape 553">
              <a:extLst>
                <a:ext uri="{FF2B5EF4-FFF2-40B4-BE49-F238E27FC236}">
                  <a16:creationId xmlns:a16="http://schemas.microsoft.com/office/drawing/2014/main" id="{77541D56-D313-4F1A-8D1E-9C86302A34B0}"/>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chemeClr val="bg1"/>
                </a:solidFill>
              </a:endParaRPr>
            </a:p>
          </p:txBody>
        </p:sp>
        <p:sp>
          <p:nvSpPr>
            <p:cNvPr id="51" name="Shape 554">
              <a:extLst>
                <a:ext uri="{FF2B5EF4-FFF2-40B4-BE49-F238E27FC236}">
                  <a16:creationId xmlns:a16="http://schemas.microsoft.com/office/drawing/2014/main" id="{4EF54CE5-958B-48D4-B4D2-8F845E12ECAC}"/>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chemeClr val="bg1"/>
                </a:solidFill>
              </a:endParaRPr>
            </a:p>
          </p:txBody>
        </p:sp>
        <p:sp>
          <p:nvSpPr>
            <p:cNvPr id="52" name="Shape 555">
              <a:extLst>
                <a:ext uri="{FF2B5EF4-FFF2-40B4-BE49-F238E27FC236}">
                  <a16:creationId xmlns:a16="http://schemas.microsoft.com/office/drawing/2014/main" id="{EC9B8338-F594-489E-B5BD-82683C71B344}"/>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chemeClr val="bg1"/>
                </a:solidFill>
              </a:endParaRPr>
            </a:p>
          </p:txBody>
        </p:sp>
      </p:grpSp>
      <p:sp>
        <p:nvSpPr>
          <p:cNvPr id="21" name="Rectangle 20"/>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331064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02020"/>
        </a:solidFill>
        <a:effectLst/>
      </p:bgPr>
    </p:bg>
    <p:spTree>
      <p:nvGrpSpPr>
        <p:cNvPr id="1" name=""/>
        <p:cNvGrpSpPr/>
        <p:nvPr/>
      </p:nvGrpSpPr>
      <p:grpSpPr>
        <a:xfrm>
          <a:off x="0" y="0"/>
          <a:ext cx="0" cy="0"/>
          <a:chOff x="0" y="0"/>
          <a:chExt cx="0" cy="0"/>
        </a:xfrm>
      </p:grpSpPr>
      <p:cxnSp>
        <p:nvCxnSpPr>
          <p:cNvPr id="43" name="Straight Connector 42"/>
          <p:cNvCxnSpPr/>
          <p:nvPr/>
        </p:nvCxnSpPr>
        <p:spPr>
          <a:xfrm>
            <a:off x="9581852" y="1239365"/>
            <a:ext cx="1531869" cy="0"/>
          </a:xfrm>
          <a:prstGeom prst="line">
            <a:avLst/>
          </a:prstGeom>
          <a:ln w="3810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11034488" y="1056805"/>
            <a:ext cx="28433" cy="4553442"/>
          </a:xfrm>
          <a:prstGeom prst="line">
            <a:avLst/>
          </a:prstGeom>
          <a:ln w="3810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8823884" y="5716481"/>
            <a:ext cx="2195856" cy="13711"/>
          </a:xfrm>
          <a:prstGeom prst="line">
            <a:avLst/>
          </a:prstGeom>
          <a:ln w="3810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7645883" y="4479395"/>
            <a:ext cx="2400487" cy="14989"/>
          </a:xfrm>
          <a:prstGeom prst="line">
            <a:avLst/>
          </a:prstGeom>
          <a:ln w="38100">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379321" y="3278921"/>
            <a:ext cx="2474300" cy="15450"/>
          </a:xfrm>
          <a:prstGeom prst="line">
            <a:avLst/>
          </a:prstGeom>
          <a:ln w="38100">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6523853" y="3380047"/>
            <a:ext cx="9541" cy="1528183"/>
          </a:xfrm>
          <a:prstGeom prst="line">
            <a:avLst/>
          </a:prstGeom>
          <a:ln w="38100">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520377" y="4957205"/>
            <a:ext cx="3042996" cy="19001"/>
          </a:xfrm>
          <a:prstGeom prst="line">
            <a:avLst/>
          </a:prstGeom>
          <a:ln w="38100">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2297649" y="3353299"/>
            <a:ext cx="2400487" cy="14989"/>
          </a:xfrm>
          <a:prstGeom prst="line">
            <a:avLst/>
          </a:prstGeom>
          <a:ln w="38100">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104900" y="1778083"/>
            <a:ext cx="2400487" cy="14989"/>
          </a:xfrm>
          <a:prstGeom prst="line">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2827957" y="1115642"/>
            <a:ext cx="1354861" cy="1354861"/>
            <a:chOff x="1438244" y="995722"/>
            <a:chExt cx="1396958" cy="1396958"/>
          </a:xfrm>
        </p:grpSpPr>
        <p:sp>
          <p:nvSpPr>
            <p:cNvPr id="3" name="Oval 2"/>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p:cNvGrpSpPr/>
          <p:nvPr/>
        </p:nvGrpSpPr>
        <p:grpSpPr>
          <a:xfrm>
            <a:off x="2827957" y="4251084"/>
            <a:ext cx="1354861" cy="1354861"/>
            <a:chOff x="1438244" y="995722"/>
            <a:chExt cx="1396958" cy="1396958"/>
          </a:xfrm>
        </p:grpSpPr>
        <p:sp>
          <p:nvSpPr>
            <p:cNvPr id="6" name="Oval 5"/>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 name="Oval 6"/>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8" name="Group 7"/>
          <p:cNvGrpSpPr/>
          <p:nvPr/>
        </p:nvGrpSpPr>
        <p:grpSpPr>
          <a:xfrm>
            <a:off x="5855964" y="2609216"/>
            <a:ext cx="1354861" cy="1354861"/>
            <a:chOff x="1438244" y="995722"/>
            <a:chExt cx="1396958" cy="1396958"/>
          </a:xfrm>
        </p:grpSpPr>
        <p:sp>
          <p:nvSpPr>
            <p:cNvPr id="9" name="Oval 8"/>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0" name="Oval 9"/>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1" name="Group 10"/>
          <p:cNvGrpSpPr/>
          <p:nvPr/>
        </p:nvGrpSpPr>
        <p:grpSpPr>
          <a:xfrm>
            <a:off x="10370501" y="561935"/>
            <a:ext cx="1354861" cy="1354861"/>
            <a:chOff x="1438244" y="995722"/>
            <a:chExt cx="1396958" cy="1396958"/>
          </a:xfrm>
        </p:grpSpPr>
        <p:sp>
          <p:nvSpPr>
            <p:cNvPr id="12" name="Oval 11"/>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3" name="Oval 12"/>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4" name="Group 13"/>
          <p:cNvGrpSpPr/>
          <p:nvPr/>
        </p:nvGrpSpPr>
        <p:grpSpPr>
          <a:xfrm>
            <a:off x="8176191" y="5033446"/>
            <a:ext cx="1354861" cy="1354861"/>
            <a:chOff x="1438244" y="995722"/>
            <a:chExt cx="1396958" cy="1396958"/>
          </a:xfrm>
        </p:grpSpPr>
        <p:sp>
          <p:nvSpPr>
            <p:cNvPr id="15" name="Oval 14"/>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6" name="Oval 15"/>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sp>
        <p:nvSpPr>
          <p:cNvPr id="37" name="TextBox 36">
            <a:extLst>
              <a:ext uri="{FF2B5EF4-FFF2-40B4-BE49-F238E27FC236}">
                <a16:creationId xmlns:a16="http://schemas.microsoft.com/office/drawing/2014/main" id="{51672FBC-FE7B-4068-9E8F-C74AA444EAE5}"/>
              </a:ext>
            </a:extLst>
          </p:cNvPr>
          <p:cNvSpPr txBox="1"/>
          <p:nvPr/>
        </p:nvSpPr>
        <p:spPr>
          <a:xfrm>
            <a:off x="425386" y="4417893"/>
            <a:ext cx="2363076" cy="1231106"/>
          </a:xfrm>
          <a:prstGeom prst="rect">
            <a:avLst/>
          </a:prstGeom>
          <a:noFill/>
        </p:spPr>
        <p:txBody>
          <a:bodyPr wrap="square" rtlCol="0">
            <a:spAutoFit/>
          </a:bodyPr>
          <a:lstStyle/>
          <a:p>
            <a:r>
              <a:rPr lang="en-US" b="1" dirty="0">
                <a:solidFill>
                  <a:srgbClr val="00B0F0"/>
                </a:solidFill>
                <a:latin typeface="Roboto" pitchFamily="2" charset="0"/>
                <a:ea typeface="Roboto" pitchFamily="2" charset="0"/>
                <a:cs typeface="Lato" panose="020F0502020204030203" pitchFamily="34" charset="0"/>
              </a:rPr>
              <a:t>2015</a:t>
            </a:r>
          </a:p>
          <a:p>
            <a:r>
              <a:rPr lang="en-US" sz="1050" dirty="0">
                <a:solidFill>
                  <a:schemeClr val="bg1"/>
                </a:solidFill>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0" name="Freeform 39"/>
          <p:cNvSpPr/>
          <p:nvPr/>
        </p:nvSpPr>
        <p:spPr>
          <a:xfrm>
            <a:off x="702071" y="1602349"/>
            <a:ext cx="388791" cy="388791"/>
          </a:xfrm>
          <a:custGeom>
            <a:avLst/>
            <a:gdLst>
              <a:gd name="connsiteX0" fmla="*/ 340101 w 919868"/>
              <a:gd name="connsiteY0" fmla="*/ 301708 h 919868"/>
              <a:gd name="connsiteX1" fmla="*/ 459934 w 919868"/>
              <a:gd name="connsiteY1" fmla="*/ 459934 h 919868"/>
              <a:gd name="connsiteX2" fmla="*/ 340101 w 919868"/>
              <a:gd name="connsiteY2" fmla="*/ 618160 h 919868"/>
              <a:gd name="connsiteX3" fmla="*/ 459934 w 919868"/>
              <a:gd name="connsiteY3" fmla="*/ 618160 h 919868"/>
              <a:gd name="connsiteX4" fmla="*/ 579767 w 919868"/>
              <a:gd name="connsiteY4" fmla="*/ 459934 h 919868"/>
              <a:gd name="connsiteX5" fmla="*/ 459934 w 919868"/>
              <a:gd name="connsiteY5" fmla="*/ 301708 h 919868"/>
              <a:gd name="connsiteX6" fmla="*/ 459934 w 919868"/>
              <a:gd name="connsiteY6" fmla="*/ 0 h 919868"/>
              <a:gd name="connsiteX7" fmla="*/ 919868 w 919868"/>
              <a:gd name="connsiteY7" fmla="*/ 459934 h 919868"/>
              <a:gd name="connsiteX8" fmla="*/ 459934 w 919868"/>
              <a:gd name="connsiteY8" fmla="*/ 919868 h 919868"/>
              <a:gd name="connsiteX9" fmla="*/ 0 w 919868"/>
              <a:gd name="connsiteY9" fmla="*/ 459934 h 919868"/>
              <a:gd name="connsiteX10" fmla="*/ 459934 w 919868"/>
              <a:gd name="connsiteY10" fmla="*/ 0 h 91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9868" h="919868">
                <a:moveTo>
                  <a:pt x="340101" y="301708"/>
                </a:moveTo>
                <a:lnTo>
                  <a:pt x="459934" y="459934"/>
                </a:lnTo>
                <a:lnTo>
                  <a:pt x="340101" y="618160"/>
                </a:lnTo>
                <a:lnTo>
                  <a:pt x="459934" y="618160"/>
                </a:lnTo>
                <a:lnTo>
                  <a:pt x="579767" y="459934"/>
                </a:lnTo>
                <a:lnTo>
                  <a:pt x="459934" y="301708"/>
                </a:lnTo>
                <a:close/>
                <a:moveTo>
                  <a:pt x="459934" y="0"/>
                </a:moveTo>
                <a:cubicBezTo>
                  <a:pt x="713949" y="0"/>
                  <a:pt x="919868" y="205919"/>
                  <a:pt x="919868" y="459934"/>
                </a:cubicBezTo>
                <a:cubicBezTo>
                  <a:pt x="919868" y="713949"/>
                  <a:pt x="713949" y="919868"/>
                  <a:pt x="459934" y="919868"/>
                </a:cubicBezTo>
                <a:cubicBezTo>
                  <a:pt x="205919" y="919868"/>
                  <a:pt x="0" y="713949"/>
                  <a:pt x="0" y="459934"/>
                </a:cubicBezTo>
                <a:cubicBezTo>
                  <a:pt x="0" y="205919"/>
                  <a:pt x="205919" y="0"/>
                  <a:pt x="459934" y="0"/>
                </a:cubicBezTo>
                <a:close/>
              </a:path>
            </a:pathLst>
          </a:cu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51672FBC-FE7B-4068-9E8F-C74AA444EAE5}"/>
              </a:ext>
            </a:extLst>
          </p:cNvPr>
          <p:cNvSpPr txBox="1"/>
          <p:nvPr/>
        </p:nvSpPr>
        <p:spPr>
          <a:xfrm>
            <a:off x="397029" y="2102420"/>
            <a:ext cx="2363076" cy="1231106"/>
          </a:xfrm>
          <a:prstGeom prst="rect">
            <a:avLst/>
          </a:prstGeom>
          <a:noFill/>
        </p:spPr>
        <p:txBody>
          <a:bodyPr wrap="square" rtlCol="0">
            <a:spAutoFit/>
          </a:bodyPr>
          <a:lstStyle/>
          <a:p>
            <a:r>
              <a:rPr lang="en-US" b="1" dirty="0">
                <a:solidFill>
                  <a:srgbClr val="FFC000"/>
                </a:solidFill>
                <a:latin typeface="Roboto" pitchFamily="2" charset="0"/>
                <a:ea typeface="Roboto" pitchFamily="2" charset="0"/>
                <a:cs typeface="Lato" panose="020F0502020204030203" pitchFamily="34" charset="0"/>
              </a:rPr>
              <a:t>2014</a:t>
            </a:r>
          </a:p>
          <a:p>
            <a:r>
              <a:rPr lang="en-US" sz="1050" dirty="0">
                <a:solidFill>
                  <a:schemeClr val="bg1"/>
                </a:solidFill>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2" name="TextBox 41">
            <a:extLst>
              <a:ext uri="{FF2B5EF4-FFF2-40B4-BE49-F238E27FC236}">
                <a16:creationId xmlns:a16="http://schemas.microsoft.com/office/drawing/2014/main" id="{51672FBC-FE7B-4068-9E8F-C74AA444EAE5}"/>
              </a:ext>
            </a:extLst>
          </p:cNvPr>
          <p:cNvSpPr txBox="1"/>
          <p:nvPr/>
        </p:nvSpPr>
        <p:spPr>
          <a:xfrm>
            <a:off x="3622059" y="2826842"/>
            <a:ext cx="2363076" cy="1231106"/>
          </a:xfrm>
          <a:prstGeom prst="rect">
            <a:avLst/>
          </a:prstGeom>
          <a:noFill/>
        </p:spPr>
        <p:txBody>
          <a:bodyPr wrap="square" rtlCol="0">
            <a:spAutoFit/>
          </a:bodyPr>
          <a:lstStyle/>
          <a:p>
            <a:r>
              <a:rPr lang="en-US" b="1" dirty="0">
                <a:solidFill>
                  <a:srgbClr val="00B050"/>
                </a:solidFill>
                <a:latin typeface="Roboto" pitchFamily="2" charset="0"/>
                <a:ea typeface="Roboto" pitchFamily="2" charset="0"/>
                <a:cs typeface="Lato" panose="020F0502020204030203" pitchFamily="34" charset="0"/>
              </a:rPr>
              <a:t>2016</a:t>
            </a:r>
          </a:p>
          <a:p>
            <a:r>
              <a:rPr lang="en-US" sz="1050" dirty="0">
                <a:solidFill>
                  <a:schemeClr val="bg1"/>
                </a:solidFill>
                <a:latin typeface="Roboto" pitchFamily="2" charset="0"/>
                <a:ea typeface="Roboto" pitchFamily="2" charset="0"/>
                <a:cs typeface="Lato" panose="020F0502020204030203" pitchFamily="34" charset="0"/>
              </a:rPr>
              <a:t>Here you put a little description, Keep it short and to the point. Make it more impactful . Make it more impactful </a:t>
            </a:r>
            <a:r>
              <a:rPr lang="en-US" sz="1050" dirty="0">
                <a:latin typeface="Roboto" pitchFamily="2" charset="0"/>
                <a:ea typeface="Roboto" pitchFamily="2" charset="0"/>
                <a:cs typeface="Lato" panose="020F0502020204030203" pitchFamily="34" charset="0"/>
              </a:rPr>
              <a:t>. </a:t>
            </a:r>
          </a:p>
          <a:p>
            <a:endParaRPr lang="en-US" sz="1400" dirty="0">
              <a:latin typeface="Roboto" pitchFamily="2" charset="0"/>
              <a:ea typeface="Roboto" pitchFamily="2" charset="0"/>
              <a:cs typeface="Lato" panose="020F0502020204030203" pitchFamily="34" charset="0"/>
            </a:endParaRPr>
          </a:p>
        </p:txBody>
      </p:sp>
      <p:sp>
        <p:nvSpPr>
          <p:cNvPr id="46" name="Oval 45"/>
          <p:cNvSpPr/>
          <p:nvPr/>
        </p:nvSpPr>
        <p:spPr>
          <a:xfrm>
            <a:off x="9329399" y="1146476"/>
            <a:ext cx="211178" cy="211178"/>
          </a:xfrm>
          <a:prstGeom prst="ellipse">
            <a:avLst/>
          </a:prstGeom>
          <a:solidFill>
            <a:srgbClr val="0070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47" name="TextBox 46">
            <a:extLst>
              <a:ext uri="{FF2B5EF4-FFF2-40B4-BE49-F238E27FC236}">
                <a16:creationId xmlns:a16="http://schemas.microsoft.com/office/drawing/2014/main" id="{51672FBC-FE7B-4068-9E8F-C74AA444EAE5}"/>
              </a:ext>
            </a:extLst>
          </p:cNvPr>
          <p:cNvSpPr txBox="1"/>
          <p:nvPr/>
        </p:nvSpPr>
        <p:spPr>
          <a:xfrm>
            <a:off x="5859711" y="5259910"/>
            <a:ext cx="2363076" cy="1231106"/>
          </a:xfrm>
          <a:prstGeom prst="rect">
            <a:avLst/>
          </a:prstGeom>
          <a:noFill/>
        </p:spPr>
        <p:txBody>
          <a:bodyPr wrap="square" rtlCol="0">
            <a:spAutoFit/>
          </a:bodyPr>
          <a:lstStyle/>
          <a:p>
            <a:r>
              <a:rPr lang="en-US" b="1" dirty="0">
                <a:solidFill>
                  <a:srgbClr val="7030A0"/>
                </a:solidFill>
                <a:latin typeface="Roboto" pitchFamily="2" charset="0"/>
                <a:ea typeface="Roboto" pitchFamily="2" charset="0"/>
                <a:cs typeface="Lato" panose="020F0502020204030203" pitchFamily="34" charset="0"/>
              </a:rPr>
              <a:t>2017</a:t>
            </a:r>
          </a:p>
          <a:p>
            <a:r>
              <a:rPr lang="en-US" sz="1050" dirty="0">
                <a:solidFill>
                  <a:schemeClr val="bg1"/>
                </a:solidFill>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8" name="TextBox 47">
            <a:extLst>
              <a:ext uri="{FF2B5EF4-FFF2-40B4-BE49-F238E27FC236}">
                <a16:creationId xmlns:a16="http://schemas.microsoft.com/office/drawing/2014/main" id="{51672FBC-FE7B-4068-9E8F-C74AA444EAE5}"/>
              </a:ext>
            </a:extLst>
          </p:cNvPr>
          <p:cNvSpPr txBox="1"/>
          <p:nvPr/>
        </p:nvSpPr>
        <p:spPr>
          <a:xfrm>
            <a:off x="6989426" y="649325"/>
            <a:ext cx="2363076" cy="1231106"/>
          </a:xfrm>
          <a:prstGeom prst="rect">
            <a:avLst/>
          </a:prstGeom>
          <a:noFill/>
        </p:spPr>
        <p:txBody>
          <a:bodyPr wrap="square" rtlCol="0">
            <a:spAutoFit/>
          </a:bodyPr>
          <a:lstStyle/>
          <a:p>
            <a:r>
              <a:rPr lang="en-US" b="1" dirty="0">
                <a:solidFill>
                  <a:srgbClr val="0070C0"/>
                </a:solidFill>
                <a:latin typeface="Roboto" pitchFamily="2" charset="0"/>
                <a:ea typeface="Roboto" pitchFamily="2" charset="0"/>
                <a:cs typeface="Lato" panose="020F0502020204030203" pitchFamily="34" charset="0"/>
              </a:rPr>
              <a:t>2018</a:t>
            </a:r>
          </a:p>
          <a:p>
            <a:r>
              <a:rPr lang="en-US" sz="1050" dirty="0">
                <a:solidFill>
                  <a:schemeClr val="bg1"/>
                </a:solidFill>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grpSp>
        <p:nvGrpSpPr>
          <p:cNvPr id="49" name="Shape 453"/>
          <p:cNvGrpSpPr/>
          <p:nvPr/>
        </p:nvGrpSpPr>
        <p:grpSpPr>
          <a:xfrm>
            <a:off x="10819329" y="1008491"/>
            <a:ext cx="457203" cy="487148"/>
            <a:chOff x="5970800" y="1619250"/>
            <a:chExt cx="428650" cy="456725"/>
          </a:xfrm>
          <a:solidFill>
            <a:srgbClr val="0070C0"/>
          </a:solidFill>
        </p:grpSpPr>
        <p:sp>
          <p:nvSpPr>
            <p:cNvPr id="50"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3"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4"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55" name="Shape 482"/>
          <p:cNvSpPr/>
          <p:nvPr/>
        </p:nvSpPr>
        <p:spPr>
          <a:xfrm>
            <a:off x="3302207" y="1581897"/>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rgbClr val="FFC000"/>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56" name="Shape 486"/>
          <p:cNvGrpSpPr/>
          <p:nvPr/>
        </p:nvGrpSpPr>
        <p:grpSpPr>
          <a:xfrm>
            <a:off x="3368188" y="4708441"/>
            <a:ext cx="274865" cy="448083"/>
            <a:chOff x="6730350" y="2315900"/>
            <a:chExt cx="257700" cy="420100"/>
          </a:xfrm>
          <a:solidFill>
            <a:srgbClr val="00B0F0"/>
          </a:solidFill>
        </p:grpSpPr>
        <p:sp>
          <p:nvSpPr>
            <p:cNvPr id="57"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8"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9"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0"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1"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2" name="Shape 538"/>
          <p:cNvGrpSpPr/>
          <p:nvPr/>
        </p:nvGrpSpPr>
        <p:grpSpPr>
          <a:xfrm>
            <a:off x="8658353" y="5517707"/>
            <a:ext cx="483228" cy="354301"/>
            <a:chOff x="4610450" y="3703750"/>
            <a:chExt cx="453050" cy="332175"/>
          </a:xfrm>
          <a:solidFill>
            <a:srgbClr val="7030A0"/>
          </a:solidFill>
        </p:grpSpPr>
        <p:sp>
          <p:nvSpPr>
            <p:cNvPr id="63"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4"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5" name="Shape 551"/>
          <p:cNvGrpSpPr/>
          <p:nvPr/>
        </p:nvGrpSpPr>
        <p:grpSpPr>
          <a:xfrm>
            <a:off x="6287438" y="3057607"/>
            <a:ext cx="472829" cy="472856"/>
            <a:chOff x="570875" y="4322250"/>
            <a:chExt cx="443300" cy="443325"/>
          </a:xfrm>
          <a:solidFill>
            <a:srgbClr val="00B050"/>
          </a:solidFill>
        </p:grpSpPr>
        <p:sp>
          <p:nvSpPr>
            <p:cNvPr id="66"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8"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9"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75" name="Rectangle 74">
            <a:extLst>
              <a:ext uri="{FF2B5EF4-FFF2-40B4-BE49-F238E27FC236}">
                <a16:creationId xmlns:a16="http://schemas.microsoft.com/office/drawing/2014/main" id="{EFF49A3A-275B-4E2D-9586-12C6492F041A}"/>
              </a:ext>
            </a:extLst>
          </p:cNvPr>
          <p:cNvSpPr/>
          <p:nvPr/>
        </p:nvSpPr>
        <p:spPr>
          <a:xfrm>
            <a:off x="0" y="183683"/>
            <a:ext cx="4648530" cy="432170"/>
          </a:xfrm>
          <a:prstGeom prst="rect">
            <a:avLst/>
          </a:prstGeom>
          <a:noFill/>
        </p:spPr>
        <p:txBody>
          <a:bodyPr wrap="square" lIns="91440" tIns="45720" rIns="91440" bIns="45720">
            <a:spAutoFit/>
          </a:bodyPr>
          <a:lstStyle/>
          <a:p>
            <a:pPr algn="r">
              <a:lnSpc>
                <a:spcPts val="2600"/>
              </a:lnSpc>
            </a:pPr>
            <a:r>
              <a:rPr lang="en-US" sz="2800" cap="none" spc="0" dirty="0">
                <a:ln w="0"/>
                <a:solidFill>
                  <a:srgbClr val="E9CA43"/>
                </a:solidFill>
                <a:latin typeface="Roboto" pitchFamily="2" charset="0"/>
                <a:ea typeface="Roboto" pitchFamily="2" charset="0"/>
                <a:cs typeface="Lato" panose="020F0502020204030203" pitchFamily="34" charset="0"/>
              </a:rPr>
              <a:t>TIMELINE INFOGRAPHIC</a:t>
            </a:r>
          </a:p>
        </p:txBody>
      </p:sp>
      <p:sp>
        <p:nvSpPr>
          <p:cNvPr id="76" name="Rectangle 75">
            <a:extLst>
              <a:ext uri="{FF2B5EF4-FFF2-40B4-BE49-F238E27FC236}">
                <a16:creationId xmlns:a16="http://schemas.microsoft.com/office/drawing/2014/main" id="{EFF49A3A-275B-4E2D-9586-12C6492F041A}"/>
              </a:ext>
            </a:extLst>
          </p:cNvPr>
          <p:cNvSpPr/>
          <p:nvPr/>
        </p:nvSpPr>
        <p:spPr>
          <a:xfrm>
            <a:off x="368939" y="480837"/>
            <a:ext cx="2945948" cy="425758"/>
          </a:xfrm>
          <a:prstGeom prst="rect">
            <a:avLst/>
          </a:prstGeom>
          <a:noFill/>
        </p:spPr>
        <p:txBody>
          <a:bodyPr wrap="square" lIns="91440" tIns="45720" rIns="91440" bIns="45720">
            <a:spAutoFit/>
          </a:bodyPr>
          <a:lstStyle/>
          <a:p>
            <a:pPr>
              <a:lnSpc>
                <a:spcPts val="2600"/>
              </a:lnSpc>
            </a:pPr>
            <a:r>
              <a:rPr lang="en-US" sz="1400" dirty="0">
                <a:ln w="0"/>
                <a:solidFill>
                  <a:srgbClr val="00B050"/>
                </a:solidFill>
                <a:latin typeface="Roboto" pitchFamily="2" charset="0"/>
                <a:ea typeface="Roboto" pitchFamily="2" charset="0"/>
                <a:cs typeface="Lato" panose="020F0502020204030203" pitchFamily="34" charset="0"/>
              </a:rPr>
              <a:t>Your Journey Starts Here</a:t>
            </a:r>
          </a:p>
        </p:txBody>
      </p:sp>
      <p:sp>
        <p:nvSpPr>
          <p:cNvPr id="70" name="Rectangle 6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421734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395">
            <a:extLst>
              <a:ext uri="{FF2B5EF4-FFF2-40B4-BE49-F238E27FC236}">
                <a16:creationId xmlns:a16="http://schemas.microsoft.com/office/drawing/2014/main" id="{945A2B87-35FA-443E-9349-8FCB6F13AEBA}"/>
              </a:ext>
            </a:extLst>
          </p:cNvPr>
          <p:cNvSpPr txBox="1">
            <a:spLocks/>
          </p:cNvSpPr>
          <p:nvPr/>
        </p:nvSpPr>
        <p:spPr>
          <a:xfrm>
            <a:off x="1872769" y="1966191"/>
            <a:ext cx="4985716" cy="652015"/>
          </a:xfrm>
          <a:prstGeom prst="rect">
            <a:avLst/>
          </a:prstGeom>
          <a:noFill/>
          <a:ln>
            <a:noFill/>
          </a:ln>
        </p:spPr>
        <p:txBody>
          <a:bodyPr vert="horz" lIns="91425" tIns="91425" rIns="91425" bIns="91425" rtlCol="0" anchor="t" anchorCtr="0">
            <a:noAutofit/>
          </a:bodyPr>
          <a:lstStyle>
            <a:defPPr>
              <a:defRPr lang="en-US"/>
            </a:defPPr>
            <a:lvl1pPr marL="228600" indent="-228600">
              <a:lnSpc>
                <a:spcPct val="90000"/>
              </a:lnSpc>
              <a:spcBef>
                <a:spcPts val="0"/>
              </a:spcBef>
              <a:buFont typeface="Arial" panose="020B0604020202020204" pitchFamily="34" charset="0"/>
              <a:buNone/>
              <a:defRPr sz="3000">
                <a:latin typeface="+mj-lt"/>
                <a:ea typeface="Muli"/>
                <a:cs typeface="Muli"/>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solidFill>
                  <a:schemeClr val="bg1"/>
                </a:solidFill>
                <a:sym typeface="Muli"/>
              </a:rPr>
              <a:t>	</a:t>
            </a:r>
            <a:r>
              <a:rPr lang="en-US" b="1" dirty="0">
                <a:solidFill>
                  <a:schemeClr val="bg1"/>
                </a:solidFill>
                <a:effectLst>
                  <a:outerShdw blurRad="38100" dist="38100" dir="2700000" algn="tl">
                    <a:srgbClr val="000000">
                      <a:alpha val="43137"/>
                    </a:srgbClr>
                  </a:outerShdw>
                </a:effectLst>
                <a:sym typeface="Muli"/>
              </a:rPr>
              <a:t>ANDROID</a:t>
            </a:r>
            <a:r>
              <a:rPr lang="en-US" dirty="0">
                <a:solidFill>
                  <a:schemeClr val="bg1"/>
                </a:solidFill>
                <a:sym typeface="Muli"/>
              </a:rPr>
              <a:t> MOCKUP</a:t>
            </a:r>
          </a:p>
          <a:p>
            <a:endParaRPr lang="en-US" dirty="0">
              <a:solidFill>
                <a:schemeClr val="bg1"/>
              </a:solidFill>
              <a:sym typeface="Muli"/>
            </a:endParaRPr>
          </a:p>
          <a:p>
            <a:endParaRPr lang="en-US" dirty="0">
              <a:solidFill>
                <a:schemeClr val="bg1"/>
              </a:solidFill>
              <a:sym typeface="Muli"/>
            </a:endParaRPr>
          </a:p>
        </p:txBody>
      </p:sp>
      <p:sp>
        <p:nvSpPr>
          <p:cNvPr id="7" name="Shape 496">
            <a:extLst>
              <a:ext uri="{FF2B5EF4-FFF2-40B4-BE49-F238E27FC236}">
                <a16:creationId xmlns:a16="http://schemas.microsoft.com/office/drawing/2014/main" id="{F5383A91-EE0B-41C4-B0A9-9D30283F4F4C}"/>
              </a:ext>
            </a:extLst>
          </p:cNvPr>
          <p:cNvSpPr/>
          <p:nvPr/>
        </p:nvSpPr>
        <p:spPr>
          <a:xfrm>
            <a:off x="1619423" y="2832088"/>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496">
            <a:extLst>
              <a:ext uri="{FF2B5EF4-FFF2-40B4-BE49-F238E27FC236}">
                <a16:creationId xmlns:a16="http://schemas.microsoft.com/office/drawing/2014/main" id="{928BDF1D-9AAE-4C50-8793-EED7388D140E}"/>
              </a:ext>
            </a:extLst>
          </p:cNvPr>
          <p:cNvSpPr/>
          <p:nvPr/>
        </p:nvSpPr>
        <p:spPr>
          <a:xfrm>
            <a:off x="1619422" y="3791687"/>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pic>
        <p:nvPicPr>
          <p:cNvPr id="12" name="Picture 1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551653" y="1330048"/>
            <a:ext cx="2308870" cy="3977868"/>
          </a:xfrm>
          <a:prstGeom prst="rect">
            <a:avLst/>
          </a:pr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6000"/>
              </a:prstClr>
            </a:outerShdw>
          </a:effectLst>
        </p:spPr>
      </p:pic>
      <p:sp>
        <p:nvSpPr>
          <p:cNvPr id="14" name="Shape 394">
            <a:extLst>
              <a:ext uri="{FF2B5EF4-FFF2-40B4-BE49-F238E27FC236}">
                <a16:creationId xmlns:a16="http://schemas.microsoft.com/office/drawing/2014/main" id="{03D3B36F-C915-4569-B539-CCC4CA4E4B8D}"/>
              </a:ext>
            </a:extLst>
          </p:cNvPr>
          <p:cNvSpPr/>
          <p:nvPr/>
        </p:nvSpPr>
        <p:spPr>
          <a:xfrm>
            <a:off x="7491559" y="1006689"/>
            <a:ext cx="2429059" cy="4874119"/>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52000" endA="300" endPos="14000" dir="5400000" sy="-100000" algn="bl" rotWithShape="0"/>
          </a:effectLst>
        </p:spPr>
        <p:txBody>
          <a:bodyPr lIns="91425" tIns="91425" rIns="91425" bIns="91425" anchor="ctr" anchorCtr="0">
            <a:noAutofit/>
          </a:bodyPr>
          <a:lstStyle/>
          <a:p>
            <a:endParaRPr/>
          </a:p>
        </p:txBody>
      </p:sp>
      <p:sp>
        <p:nvSpPr>
          <p:cNvPr id="15" name="Rectangle 14">
            <a:extLst>
              <a:ext uri="{FF2B5EF4-FFF2-40B4-BE49-F238E27FC236}">
                <a16:creationId xmlns:a16="http://schemas.microsoft.com/office/drawing/2014/main" id="{74AF34DA-266C-492E-A7CD-23347953F19D}"/>
              </a:ext>
            </a:extLst>
          </p:cNvPr>
          <p:cNvSpPr/>
          <p:nvPr/>
        </p:nvSpPr>
        <p:spPr>
          <a:xfrm>
            <a:off x="2124245" y="2690776"/>
            <a:ext cx="4587208" cy="830997"/>
          </a:xfrm>
          <a:prstGeom prst="rect">
            <a:avLst/>
          </a:prstGeom>
        </p:spPr>
        <p:txBody>
          <a:bodyPr wrap="square">
            <a:spAutoFit/>
          </a:bodyPr>
          <a:lstStyle/>
          <a:p>
            <a:pPr algn="just">
              <a:spcBef>
                <a:spcPts val="0"/>
              </a:spcBef>
              <a:buNone/>
            </a:pPr>
            <a:r>
              <a:rPr lang="en-US" sz="12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6" name="Rectangle 15">
            <a:extLst>
              <a:ext uri="{FF2B5EF4-FFF2-40B4-BE49-F238E27FC236}">
                <a16:creationId xmlns:a16="http://schemas.microsoft.com/office/drawing/2014/main" id="{09A8A4CF-F10A-4A0B-9F3F-B47C3DFDCF09}"/>
              </a:ext>
            </a:extLst>
          </p:cNvPr>
          <p:cNvSpPr/>
          <p:nvPr/>
        </p:nvSpPr>
        <p:spPr>
          <a:xfrm>
            <a:off x="2124245" y="3650375"/>
            <a:ext cx="4630720" cy="830997"/>
          </a:xfrm>
          <a:prstGeom prst="rect">
            <a:avLst/>
          </a:prstGeom>
        </p:spPr>
        <p:txBody>
          <a:bodyPr wrap="square">
            <a:spAutoFit/>
          </a:bodyPr>
          <a:lstStyle/>
          <a:p>
            <a:pPr algn="just"/>
            <a:r>
              <a:rPr lang="en-US" sz="12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684576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496">
            <a:extLst>
              <a:ext uri="{FF2B5EF4-FFF2-40B4-BE49-F238E27FC236}">
                <a16:creationId xmlns:a16="http://schemas.microsoft.com/office/drawing/2014/main" id="{2917E0F2-C85E-488C-B664-9D9F976B62CE}"/>
              </a:ext>
            </a:extLst>
          </p:cNvPr>
          <p:cNvSpPr/>
          <p:nvPr/>
        </p:nvSpPr>
        <p:spPr>
          <a:xfrm>
            <a:off x="5461013" y="2575340"/>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7" name="Shape 496">
            <a:extLst>
              <a:ext uri="{FF2B5EF4-FFF2-40B4-BE49-F238E27FC236}">
                <a16:creationId xmlns:a16="http://schemas.microsoft.com/office/drawing/2014/main" id="{ECFD5349-07B5-4B12-A311-6E30C180776E}"/>
              </a:ext>
            </a:extLst>
          </p:cNvPr>
          <p:cNvSpPr/>
          <p:nvPr/>
        </p:nvSpPr>
        <p:spPr>
          <a:xfrm>
            <a:off x="5461087" y="3539588"/>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8" name="Rectangle 7">
            <a:extLst>
              <a:ext uri="{FF2B5EF4-FFF2-40B4-BE49-F238E27FC236}">
                <a16:creationId xmlns:a16="http://schemas.microsoft.com/office/drawing/2014/main" id="{0E639A28-869E-4FCC-9C6D-56F71E0540BD}"/>
              </a:ext>
            </a:extLst>
          </p:cNvPr>
          <p:cNvSpPr/>
          <p:nvPr/>
        </p:nvSpPr>
        <p:spPr>
          <a:xfrm>
            <a:off x="6107737" y="1777560"/>
            <a:ext cx="3903777"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000" b="1" dirty="0">
                <a:solidFill>
                  <a:schemeClr val="bg1"/>
                </a:solidFill>
                <a:effectLst>
                  <a:outerShdw blurRad="38100" dist="38100" dir="2700000" algn="tl">
                    <a:srgbClr val="000000">
                      <a:alpha val="43137"/>
                    </a:srgbClr>
                  </a:outerShdw>
                </a:effectLst>
                <a:latin typeface="+mj-lt"/>
                <a:ea typeface="Muli"/>
                <a:cs typeface="Muli"/>
                <a:sym typeface="Muli"/>
              </a:rPr>
              <a:t>iPhone</a:t>
            </a:r>
            <a:r>
              <a:rPr lang="en-US" sz="3000" dirty="0">
                <a:solidFill>
                  <a:schemeClr val="bg1"/>
                </a:solidFill>
                <a:latin typeface="+mj-lt"/>
                <a:ea typeface="Muli"/>
                <a:cs typeface="Muli"/>
                <a:sym typeface="Muli"/>
              </a:rPr>
              <a:t> MOCK</a:t>
            </a:r>
          </a:p>
        </p:txBody>
      </p:sp>
      <p:grpSp>
        <p:nvGrpSpPr>
          <p:cNvPr id="2" name="Group 1"/>
          <p:cNvGrpSpPr/>
          <p:nvPr/>
        </p:nvGrpSpPr>
        <p:grpSpPr>
          <a:xfrm>
            <a:off x="2350638" y="943097"/>
            <a:ext cx="2362546" cy="4971806"/>
            <a:chOff x="2060351" y="434489"/>
            <a:chExt cx="2873595" cy="6047272"/>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55916" t="2400" r="13079" b="890"/>
            <a:stretch/>
          </p:blipFill>
          <p:spPr>
            <a:xfrm>
              <a:off x="2278680" y="1092493"/>
              <a:ext cx="2471755" cy="4713221"/>
            </a:xfrm>
            <a:prstGeom prst="roundRect">
              <a:avLst>
                <a:gd name="adj" fmla="val 0"/>
              </a:avLst>
            </a:prstGeom>
          </p:spPr>
        </p:pic>
        <p:sp>
          <p:nvSpPr>
            <p:cNvPr id="12" name="Shape 401">
              <a:extLst>
                <a:ext uri="{FF2B5EF4-FFF2-40B4-BE49-F238E27FC236}">
                  <a16:creationId xmlns:a16="http://schemas.microsoft.com/office/drawing/2014/main" id="{85F65B61-6A22-4ADE-B0F7-14DF715996CA}"/>
                </a:ext>
              </a:extLst>
            </p:cNvPr>
            <p:cNvSpPr/>
            <p:nvPr/>
          </p:nvSpPr>
          <p:spPr>
            <a:xfrm>
              <a:off x="2060351" y="434489"/>
              <a:ext cx="2873595" cy="6047272"/>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52000" endA="300" endPos="13000" dir="5400000" sy="-100000" algn="bl" rotWithShape="0"/>
            </a:effectLst>
          </p:spPr>
          <p:txBody>
            <a:bodyPr lIns="91425" tIns="91425" rIns="91425" bIns="91425" anchor="ctr" anchorCtr="0">
              <a:noAutofit/>
            </a:bodyPr>
            <a:lstStyle/>
            <a:p>
              <a:endParaRPr/>
            </a:p>
          </p:txBody>
        </p:sp>
      </p:grpSp>
      <p:sp>
        <p:nvSpPr>
          <p:cNvPr id="14" name="Rectangle 13">
            <a:extLst>
              <a:ext uri="{FF2B5EF4-FFF2-40B4-BE49-F238E27FC236}">
                <a16:creationId xmlns:a16="http://schemas.microsoft.com/office/drawing/2014/main" id="{74AF34DA-266C-492E-A7CD-23347953F19D}"/>
              </a:ext>
            </a:extLst>
          </p:cNvPr>
          <p:cNvSpPr/>
          <p:nvPr/>
        </p:nvSpPr>
        <p:spPr>
          <a:xfrm>
            <a:off x="6097473" y="2482219"/>
            <a:ext cx="4587208" cy="830997"/>
          </a:xfrm>
          <a:prstGeom prst="rect">
            <a:avLst/>
          </a:prstGeom>
        </p:spPr>
        <p:txBody>
          <a:bodyPr wrap="square">
            <a:spAutoFit/>
          </a:bodyPr>
          <a:lstStyle/>
          <a:p>
            <a:pPr algn="just">
              <a:spcBef>
                <a:spcPts val="0"/>
              </a:spcBef>
              <a:buNone/>
            </a:pPr>
            <a:r>
              <a:rPr lang="en-US" sz="12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5" name="Rectangle 14">
            <a:extLst>
              <a:ext uri="{FF2B5EF4-FFF2-40B4-BE49-F238E27FC236}">
                <a16:creationId xmlns:a16="http://schemas.microsoft.com/office/drawing/2014/main" id="{09A8A4CF-F10A-4A0B-9F3F-B47C3DFDCF09}"/>
              </a:ext>
            </a:extLst>
          </p:cNvPr>
          <p:cNvSpPr/>
          <p:nvPr/>
        </p:nvSpPr>
        <p:spPr>
          <a:xfrm>
            <a:off x="6097473" y="3441818"/>
            <a:ext cx="4630720" cy="830997"/>
          </a:xfrm>
          <a:prstGeom prst="rect">
            <a:avLst/>
          </a:prstGeom>
        </p:spPr>
        <p:txBody>
          <a:bodyPr wrap="square">
            <a:spAutoFit/>
          </a:bodyPr>
          <a:lstStyle/>
          <a:p>
            <a:pPr algn="just"/>
            <a:r>
              <a:rPr lang="en-US" sz="12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13669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5">
            <a:extLst>
              <a:ext uri="{FF2B5EF4-FFF2-40B4-BE49-F238E27FC236}">
                <a16:creationId xmlns:a16="http://schemas.microsoft.com/office/drawing/2014/main" id="{019F2BB6-7F9A-4C74-9FB8-FB3619158308}"/>
              </a:ext>
            </a:extLst>
          </p:cNvPr>
          <p:cNvSpPr txBox="1">
            <a:spLocks/>
          </p:cNvSpPr>
          <p:nvPr/>
        </p:nvSpPr>
        <p:spPr>
          <a:xfrm>
            <a:off x="1453066" y="1991536"/>
            <a:ext cx="4654671" cy="587711"/>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None/>
            </a:pPr>
            <a:r>
              <a:rPr lang="en-US" sz="3000" b="1" dirty="0">
                <a:solidFill>
                  <a:schemeClr val="bg1"/>
                </a:solidFill>
                <a:effectLst>
                  <a:outerShdw blurRad="38100" dist="38100" dir="2700000" algn="tl">
                    <a:srgbClr val="000000">
                      <a:alpha val="43137"/>
                    </a:srgbClr>
                  </a:outerShdw>
                </a:effectLst>
                <a:latin typeface="+mj-lt"/>
                <a:ea typeface="Muli"/>
                <a:cs typeface="Muli"/>
                <a:sym typeface="Muli"/>
              </a:rPr>
              <a:t>WEBSITE</a:t>
            </a:r>
            <a:r>
              <a:rPr lang="en-US" sz="3000" dirty="0">
                <a:solidFill>
                  <a:schemeClr val="bg1"/>
                </a:solidFill>
                <a:latin typeface="+mj-lt"/>
                <a:ea typeface="Muli"/>
                <a:cs typeface="Muli"/>
                <a:sym typeface="Muli"/>
              </a:rPr>
              <a:t> MOCKUP</a:t>
            </a:r>
          </a:p>
          <a:p>
            <a:pPr>
              <a:spcBef>
                <a:spcPts val="0"/>
              </a:spcBef>
              <a:buFont typeface="Arial" panose="020B0604020202020204" pitchFamily="34" charset="0"/>
              <a:buNone/>
            </a:pPr>
            <a:endParaRPr lang="en-US" sz="3000" dirty="0">
              <a:solidFill>
                <a:schemeClr val="bg1"/>
              </a:solidFill>
              <a:ea typeface="Muli"/>
              <a:cs typeface="Muli"/>
              <a:sym typeface="Muli"/>
            </a:endParaRPr>
          </a:p>
          <a:p>
            <a:pPr algn="just">
              <a:spcBef>
                <a:spcPts val="0"/>
              </a:spcBef>
              <a:buFont typeface="Arial" panose="020B0604020202020204" pitchFamily="34" charset="0"/>
              <a:buNone/>
            </a:pPr>
            <a:r>
              <a:rPr lang="en-US" sz="3000" dirty="0">
                <a:solidFill>
                  <a:schemeClr val="bg1"/>
                </a:solidFill>
                <a:ea typeface="Muli"/>
                <a:cs typeface="Muli"/>
                <a:sym typeface="Muli"/>
              </a:rPr>
              <a:t>    </a:t>
            </a:r>
          </a:p>
          <a:p>
            <a:pPr>
              <a:spcBef>
                <a:spcPts val="0"/>
              </a:spcBef>
              <a:buFont typeface="Arial" panose="020B0604020202020204" pitchFamily="34" charset="0"/>
              <a:buNone/>
            </a:pPr>
            <a:endParaRPr lang="en-US" sz="3000" dirty="0">
              <a:solidFill>
                <a:schemeClr val="bg1"/>
              </a:solidFill>
              <a:ea typeface="Muli"/>
              <a:cs typeface="Muli"/>
              <a:sym typeface="Muli"/>
            </a:endParaRPr>
          </a:p>
        </p:txBody>
      </p:sp>
      <p:grpSp>
        <p:nvGrpSpPr>
          <p:cNvPr id="11" name="Shape 497">
            <a:extLst>
              <a:ext uri="{FF2B5EF4-FFF2-40B4-BE49-F238E27FC236}">
                <a16:creationId xmlns:a16="http://schemas.microsoft.com/office/drawing/2014/main" id="{FE0CBDAF-5FC6-4151-80CF-2748DC4844F9}"/>
              </a:ext>
            </a:extLst>
          </p:cNvPr>
          <p:cNvGrpSpPr/>
          <p:nvPr/>
        </p:nvGrpSpPr>
        <p:grpSpPr>
          <a:xfrm>
            <a:off x="858262" y="2835840"/>
            <a:ext cx="493682" cy="475442"/>
            <a:chOff x="2583325" y="2972875"/>
            <a:chExt cx="462850" cy="445750"/>
          </a:xfrm>
          <a:solidFill>
            <a:schemeClr val="bg1"/>
          </a:solidFill>
        </p:grpSpPr>
        <p:sp>
          <p:nvSpPr>
            <p:cNvPr id="12" name="Shape 498">
              <a:extLst>
                <a:ext uri="{FF2B5EF4-FFF2-40B4-BE49-F238E27FC236}">
                  <a16:creationId xmlns:a16="http://schemas.microsoft.com/office/drawing/2014/main" id="{1DB16A43-0E0A-4D73-8AD6-FCA16B9BA981}"/>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3" name="Shape 499">
              <a:extLst>
                <a:ext uri="{FF2B5EF4-FFF2-40B4-BE49-F238E27FC236}">
                  <a16:creationId xmlns:a16="http://schemas.microsoft.com/office/drawing/2014/main" id="{B0C025EE-496E-4098-A601-C6EF0C3A580C}"/>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grpSp>
        <p:nvGrpSpPr>
          <p:cNvPr id="14" name="Shape 497">
            <a:extLst>
              <a:ext uri="{FF2B5EF4-FFF2-40B4-BE49-F238E27FC236}">
                <a16:creationId xmlns:a16="http://schemas.microsoft.com/office/drawing/2014/main" id="{40C5F6B1-15C6-4302-AC55-38CC2BE46DE5}"/>
              </a:ext>
            </a:extLst>
          </p:cNvPr>
          <p:cNvGrpSpPr/>
          <p:nvPr/>
        </p:nvGrpSpPr>
        <p:grpSpPr>
          <a:xfrm>
            <a:off x="853083" y="3734124"/>
            <a:ext cx="493682" cy="475442"/>
            <a:chOff x="2583325" y="2972875"/>
            <a:chExt cx="462850" cy="445750"/>
          </a:xfrm>
          <a:solidFill>
            <a:schemeClr val="bg1"/>
          </a:solidFill>
        </p:grpSpPr>
        <p:sp>
          <p:nvSpPr>
            <p:cNvPr id="15" name="Shape 498">
              <a:extLst>
                <a:ext uri="{FF2B5EF4-FFF2-40B4-BE49-F238E27FC236}">
                  <a16:creationId xmlns:a16="http://schemas.microsoft.com/office/drawing/2014/main" id="{796F41BF-EB58-4901-9DA9-B1756837D967}"/>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6" name="Shape 499">
              <a:extLst>
                <a:ext uri="{FF2B5EF4-FFF2-40B4-BE49-F238E27FC236}">
                  <a16:creationId xmlns:a16="http://schemas.microsoft.com/office/drawing/2014/main" id="{D9D9125C-2979-4A29-BF6D-7F7A16E0E633}"/>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grpSp>
        <p:nvGrpSpPr>
          <p:cNvPr id="3" name="Group 2"/>
          <p:cNvGrpSpPr/>
          <p:nvPr/>
        </p:nvGrpSpPr>
        <p:grpSpPr>
          <a:xfrm>
            <a:off x="6656402" y="1587726"/>
            <a:ext cx="4477754" cy="3682548"/>
            <a:chOff x="6089746" y="1660633"/>
            <a:chExt cx="4477754" cy="3485982"/>
          </a:xfrm>
        </p:grpSpPr>
        <p:pic>
          <p:nvPicPr>
            <p:cNvPr id="17" name="Picture 16"/>
            <p:cNvPicPr>
              <a:picLocks noChangeAspect="1"/>
            </p:cNvPicPr>
            <p:nvPr/>
          </p:nvPicPr>
          <p:blipFill rotWithShape="1">
            <a:blip r:embed="rId2">
              <a:extLst>
                <a:ext uri="{28A0092B-C50C-407E-A947-70E740481C1C}">
                  <a14:useLocalDpi xmlns:a14="http://schemas.microsoft.com/office/drawing/2010/main" val="0"/>
                </a:ext>
              </a:extLst>
            </a:blip>
            <a:srcRect l="781" r="12500"/>
            <a:stretch/>
          </p:blipFill>
          <p:spPr>
            <a:xfrm>
              <a:off x="6229779" y="1799857"/>
              <a:ext cx="4204867" cy="2682024"/>
            </a:xfrm>
            <a:prstGeom prst="rect">
              <a:avLst/>
            </a:prstGeom>
          </p:spPr>
        </p:pic>
        <p:sp>
          <p:nvSpPr>
            <p:cNvPr id="20" name="Shape 415">
              <a:extLst>
                <a:ext uri="{FF2B5EF4-FFF2-40B4-BE49-F238E27FC236}">
                  <a16:creationId xmlns:a16="http://schemas.microsoft.com/office/drawing/2014/main" id="{A2298EC5-59AA-40DF-85C7-573D342EBB87}"/>
                </a:ext>
              </a:extLst>
            </p:cNvPr>
            <p:cNvSpPr/>
            <p:nvPr/>
          </p:nvSpPr>
          <p:spPr>
            <a:xfrm>
              <a:off x="6089746" y="1660633"/>
              <a:ext cx="4477754" cy="3485982"/>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50000" endA="300" endPos="24000" dir="5400000" sy="-100000" algn="bl" rotWithShape="0"/>
            </a:effectLst>
          </p:spPr>
          <p:txBody>
            <a:bodyPr lIns="91425" tIns="91425" rIns="91425" bIns="91425" anchor="ctr" anchorCtr="0">
              <a:noAutofit/>
            </a:bodyPr>
            <a:lstStyle/>
            <a:p>
              <a:endParaRPr/>
            </a:p>
          </p:txBody>
        </p:sp>
      </p:grpSp>
      <p:sp>
        <p:nvSpPr>
          <p:cNvPr id="21" name="Rectangle 20">
            <a:extLst>
              <a:ext uri="{FF2B5EF4-FFF2-40B4-BE49-F238E27FC236}">
                <a16:creationId xmlns:a16="http://schemas.microsoft.com/office/drawing/2014/main" id="{74AF34DA-266C-492E-A7CD-23347953F19D}"/>
              </a:ext>
            </a:extLst>
          </p:cNvPr>
          <p:cNvSpPr/>
          <p:nvPr/>
        </p:nvSpPr>
        <p:spPr>
          <a:xfrm>
            <a:off x="1486798" y="2643548"/>
            <a:ext cx="4587208" cy="830997"/>
          </a:xfrm>
          <a:prstGeom prst="rect">
            <a:avLst/>
          </a:prstGeom>
        </p:spPr>
        <p:txBody>
          <a:bodyPr wrap="square">
            <a:spAutoFit/>
          </a:bodyPr>
          <a:lstStyle/>
          <a:p>
            <a:pPr algn="just">
              <a:spcBef>
                <a:spcPts val="0"/>
              </a:spcBef>
              <a:buNone/>
            </a:pPr>
            <a:r>
              <a:rPr lang="en-US" sz="12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22" name="Rectangle 21">
            <a:extLst>
              <a:ext uri="{FF2B5EF4-FFF2-40B4-BE49-F238E27FC236}">
                <a16:creationId xmlns:a16="http://schemas.microsoft.com/office/drawing/2014/main" id="{09A8A4CF-F10A-4A0B-9F3F-B47C3DFDCF09}"/>
              </a:ext>
            </a:extLst>
          </p:cNvPr>
          <p:cNvSpPr/>
          <p:nvPr/>
        </p:nvSpPr>
        <p:spPr>
          <a:xfrm>
            <a:off x="1486798" y="3603147"/>
            <a:ext cx="4630720" cy="830997"/>
          </a:xfrm>
          <a:prstGeom prst="rect">
            <a:avLst/>
          </a:prstGeom>
        </p:spPr>
        <p:txBody>
          <a:bodyPr wrap="square">
            <a:spAutoFit/>
          </a:bodyPr>
          <a:lstStyle/>
          <a:p>
            <a:pPr algn="just"/>
            <a:r>
              <a:rPr lang="en-US" sz="12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18" name="Rectangle 17"/>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642154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1E0BFC-97E8-4BD4-8F73-D85E270EA749}"/>
              </a:ext>
            </a:extLst>
          </p:cNvPr>
          <p:cNvSpPr/>
          <p:nvPr/>
        </p:nvSpPr>
        <p:spPr>
          <a:xfrm>
            <a:off x="6064195" y="1835306"/>
            <a:ext cx="4440298"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000" b="1" dirty="0">
                <a:solidFill>
                  <a:schemeClr val="bg1"/>
                </a:solidFill>
                <a:effectLst>
                  <a:outerShdw blurRad="38100" dist="38100" dir="2700000" algn="tl">
                    <a:srgbClr val="000000">
                      <a:alpha val="43137"/>
                    </a:srgbClr>
                  </a:outerShdw>
                </a:effectLst>
                <a:latin typeface="+mj-lt"/>
                <a:ea typeface="Muli"/>
                <a:cs typeface="Muli"/>
                <a:sym typeface="Muli"/>
              </a:rPr>
              <a:t>TABLET</a:t>
            </a:r>
            <a:r>
              <a:rPr lang="en-US" sz="3000" dirty="0">
                <a:solidFill>
                  <a:schemeClr val="bg1"/>
                </a:solidFill>
                <a:latin typeface="+mj-lt"/>
                <a:ea typeface="Muli"/>
                <a:cs typeface="Muli"/>
                <a:sym typeface="Muli"/>
              </a:rPr>
              <a:t> MOCK</a:t>
            </a:r>
          </a:p>
        </p:txBody>
      </p:sp>
      <p:sp>
        <p:nvSpPr>
          <p:cNvPr id="5" name="Rectangle 4">
            <a:extLst>
              <a:ext uri="{FF2B5EF4-FFF2-40B4-BE49-F238E27FC236}">
                <a16:creationId xmlns:a16="http://schemas.microsoft.com/office/drawing/2014/main" id="{74AF34DA-266C-492E-A7CD-23347953F19D}"/>
              </a:ext>
            </a:extLst>
          </p:cNvPr>
          <p:cNvSpPr/>
          <p:nvPr/>
        </p:nvSpPr>
        <p:spPr>
          <a:xfrm>
            <a:off x="6109821" y="2500102"/>
            <a:ext cx="4587208" cy="830997"/>
          </a:xfrm>
          <a:prstGeom prst="rect">
            <a:avLst/>
          </a:prstGeom>
        </p:spPr>
        <p:txBody>
          <a:bodyPr wrap="square">
            <a:spAutoFit/>
          </a:bodyPr>
          <a:lstStyle/>
          <a:p>
            <a:pPr algn="just">
              <a:spcBef>
                <a:spcPts val="0"/>
              </a:spcBef>
              <a:buNone/>
            </a:pPr>
            <a:r>
              <a:rPr lang="en-US" sz="12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6" name="Rectangle 5">
            <a:extLst>
              <a:ext uri="{FF2B5EF4-FFF2-40B4-BE49-F238E27FC236}">
                <a16:creationId xmlns:a16="http://schemas.microsoft.com/office/drawing/2014/main" id="{09A8A4CF-F10A-4A0B-9F3F-B47C3DFDCF09}"/>
              </a:ext>
            </a:extLst>
          </p:cNvPr>
          <p:cNvSpPr/>
          <p:nvPr/>
        </p:nvSpPr>
        <p:spPr>
          <a:xfrm>
            <a:off x="6109821" y="3459701"/>
            <a:ext cx="4630720" cy="830997"/>
          </a:xfrm>
          <a:prstGeom prst="rect">
            <a:avLst/>
          </a:prstGeom>
        </p:spPr>
        <p:txBody>
          <a:bodyPr wrap="square">
            <a:spAutoFit/>
          </a:bodyPr>
          <a:lstStyle/>
          <a:p>
            <a:pPr algn="just"/>
            <a:r>
              <a:rPr lang="en-US" sz="12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7" name="Shape 495">
            <a:extLst>
              <a:ext uri="{FF2B5EF4-FFF2-40B4-BE49-F238E27FC236}">
                <a16:creationId xmlns:a16="http://schemas.microsoft.com/office/drawing/2014/main" id="{27C8B803-2376-4CEA-86C5-B20191A6429B}"/>
              </a:ext>
            </a:extLst>
          </p:cNvPr>
          <p:cNvSpPr/>
          <p:nvPr/>
        </p:nvSpPr>
        <p:spPr>
          <a:xfrm>
            <a:off x="5384369" y="2614857"/>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8" name="Shape 495">
            <a:extLst>
              <a:ext uri="{FF2B5EF4-FFF2-40B4-BE49-F238E27FC236}">
                <a16:creationId xmlns:a16="http://schemas.microsoft.com/office/drawing/2014/main" id="{C6F24455-A388-47B1-BFF1-4F91509EA4DF}"/>
              </a:ext>
            </a:extLst>
          </p:cNvPr>
          <p:cNvSpPr/>
          <p:nvPr/>
        </p:nvSpPr>
        <p:spPr>
          <a:xfrm>
            <a:off x="5384369" y="3603484"/>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nvGrpSpPr>
          <p:cNvPr id="2" name="Group 1"/>
          <p:cNvGrpSpPr/>
          <p:nvPr/>
        </p:nvGrpSpPr>
        <p:grpSpPr>
          <a:xfrm>
            <a:off x="1718532" y="1204469"/>
            <a:ext cx="3145876" cy="4449063"/>
            <a:chOff x="1791103" y="639048"/>
            <a:chExt cx="3884506" cy="5493672"/>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35400" t="3188" r="23861" b="8475"/>
            <a:stretch/>
          </p:blipFill>
          <p:spPr>
            <a:xfrm>
              <a:off x="1973943" y="1123931"/>
              <a:ext cx="3452937" cy="4784784"/>
            </a:xfrm>
            <a:prstGeom prst="rect">
              <a:avLst/>
            </a:prstGeom>
          </p:spPr>
        </p:pic>
        <p:sp>
          <p:nvSpPr>
            <p:cNvPr id="13" name="Shape 408">
              <a:extLst>
                <a:ext uri="{FF2B5EF4-FFF2-40B4-BE49-F238E27FC236}">
                  <a16:creationId xmlns:a16="http://schemas.microsoft.com/office/drawing/2014/main" id="{BD7FF2A7-FFA6-4CA8-8801-C0C750500F42}"/>
                </a:ext>
              </a:extLst>
            </p:cNvPr>
            <p:cNvSpPr/>
            <p:nvPr/>
          </p:nvSpPr>
          <p:spPr>
            <a:xfrm>
              <a:off x="1791103" y="639048"/>
              <a:ext cx="3884506" cy="5493672"/>
            </a:xfrm>
            <a:custGeom>
              <a:avLst/>
              <a:gdLst/>
              <a:ahLst/>
              <a:cxnLst/>
              <a:rect l="0" t="0" r="0" b="0"/>
              <a:pathLst>
                <a:path w="60958" h="86210" extrusionOk="0">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52000" endA="300" endPos="17000" dir="5400000" sy="-100000" algn="bl" rotWithShape="0"/>
            </a:effectLst>
          </p:spPr>
          <p:txBody>
            <a:bodyPr lIns="91425" tIns="91425" rIns="91425" bIns="91425" anchor="ctr" anchorCtr="0">
              <a:noAutofit/>
            </a:bodyPr>
            <a:lstStyle/>
            <a:p>
              <a:endParaRPr/>
            </a:p>
          </p:txBody>
        </p:sp>
      </p:gr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7891382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202020"/>
        </a:solidFill>
        <a:effectLst/>
      </p:bgPr>
    </p:bg>
    <p:spTree>
      <p:nvGrpSpPr>
        <p:cNvPr id="1" name=""/>
        <p:cNvGrpSpPr/>
        <p:nvPr/>
      </p:nvGrpSpPr>
      <p:grpSpPr>
        <a:xfrm>
          <a:off x="0" y="0"/>
          <a:ext cx="0" cy="0"/>
          <a:chOff x="0" y="0"/>
          <a:chExt cx="0" cy="0"/>
        </a:xfrm>
      </p:grpSpPr>
      <p:grpSp>
        <p:nvGrpSpPr>
          <p:cNvPr id="2" name="Shape 350">
            <a:extLst>
              <a:ext uri="{FF2B5EF4-FFF2-40B4-BE49-F238E27FC236}">
                <a16:creationId xmlns:a16="http://schemas.microsoft.com/office/drawing/2014/main" id="{FD12BE90-BDC0-45CA-83CD-C31C177A1600}"/>
              </a:ext>
            </a:extLst>
          </p:cNvPr>
          <p:cNvGrpSpPr/>
          <p:nvPr/>
        </p:nvGrpSpPr>
        <p:grpSpPr>
          <a:xfrm>
            <a:off x="4572584" y="409303"/>
            <a:ext cx="442856" cy="560078"/>
            <a:chOff x="584925" y="238125"/>
            <a:chExt cx="415200" cy="525100"/>
          </a:xfrm>
          <a:solidFill>
            <a:schemeClr val="bg1"/>
          </a:solidFill>
        </p:grpSpPr>
        <p:sp>
          <p:nvSpPr>
            <p:cNvPr id="3" name="Shape 351">
              <a:extLst>
                <a:ext uri="{FF2B5EF4-FFF2-40B4-BE49-F238E27FC236}">
                  <a16:creationId xmlns:a16="http://schemas.microsoft.com/office/drawing/2014/main" id="{771FD0CD-28E2-4889-A17C-0BBD23ED689A}"/>
                </a:ext>
              </a:extLst>
            </p:cNvPr>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 name="Shape 352">
              <a:extLst>
                <a:ext uri="{FF2B5EF4-FFF2-40B4-BE49-F238E27FC236}">
                  <a16:creationId xmlns:a16="http://schemas.microsoft.com/office/drawing/2014/main" id="{14B4A77C-87A1-4132-A396-F86FB943BDE3}"/>
                </a:ext>
              </a:extLst>
            </p:cNvPr>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 name="Shape 353">
              <a:extLst>
                <a:ext uri="{FF2B5EF4-FFF2-40B4-BE49-F238E27FC236}">
                  <a16:creationId xmlns:a16="http://schemas.microsoft.com/office/drawing/2014/main" id="{2D116FA7-C8D5-4AEC-9DFE-058404B7E362}"/>
                </a:ext>
              </a:extLst>
            </p:cNvPr>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 name="Shape 354">
              <a:extLst>
                <a:ext uri="{FF2B5EF4-FFF2-40B4-BE49-F238E27FC236}">
                  <a16:creationId xmlns:a16="http://schemas.microsoft.com/office/drawing/2014/main" id="{29DDB82A-51F6-4B81-A6A9-1B8B3FE835C5}"/>
                </a:ext>
              </a:extLst>
            </p:cNvPr>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355">
              <a:extLst>
                <a:ext uri="{FF2B5EF4-FFF2-40B4-BE49-F238E27FC236}">
                  <a16:creationId xmlns:a16="http://schemas.microsoft.com/office/drawing/2014/main" id="{937AD6A2-5397-4B92-9091-45B62E954559}"/>
                </a:ext>
              </a:extLst>
            </p:cNvPr>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356">
              <a:extLst>
                <a:ext uri="{FF2B5EF4-FFF2-40B4-BE49-F238E27FC236}">
                  <a16:creationId xmlns:a16="http://schemas.microsoft.com/office/drawing/2014/main" id="{B88E9B0C-2248-4F09-A18C-66BF71423955}"/>
                </a:ext>
              </a:extLst>
            </p:cNvPr>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 name="Shape 357">
            <a:extLst>
              <a:ext uri="{FF2B5EF4-FFF2-40B4-BE49-F238E27FC236}">
                <a16:creationId xmlns:a16="http://schemas.microsoft.com/office/drawing/2014/main" id="{DC2FB4B5-7462-484C-A593-4E6D5DA74EBD}"/>
              </a:ext>
            </a:extLst>
          </p:cNvPr>
          <p:cNvGrpSpPr/>
          <p:nvPr/>
        </p:nvGrpSpPr>
        <p:grpSpPr>
          <a:xfrm>
            <a:off x="5275909" y="490686"/>
            <a:ext cx="474134" cy="394699"/>
            <a:chOff x="1244325" y="314425"/>
            <a:chExt cx="444525" cy="370050"/>
          </a:xfrm>
          <a:solidFill>
            <a:schemeClr val="bg1"/>
          </a:solidFill>
        </p:grpSpPr>
        <p:sp>
          <p:nvSpPr>
            <p:cNvPr id="10" name="Shape 358">
              <a:extLst>
                <a:ext uri="{FF2B5EF4-FFF2-40B4-BE49-F238E27FC236}">
                  <a16:creationId xmlns:a16="http://schemas.microsoft.com/office/drawing/2014/main" id="{29B8164E-996F-45A2-AF04-EA3DA03E9AB5}"/>
                </a:ext>
              </a:extLst>
            </p:cNvPr>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 name="Shape 359">
              <a:extLst>
                <a:ext uri="{FF2B5EF4-FFF2-40B4-BE49-F238E27FC236}">
                  <a16:creationId xmlns:a16="http://schemas.microsoft.com/office/drawing/2014/main" id="{D35F4241-17C4-4C22-93CA-33A3C9D8B19F}"/>
                </a:ext>
              </a:extLst>
            </p:cNvPr>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 name="Shape 360">
            <a:extLst>
              <a:ext uri="{FF2B5EF4-FFF2-40B4-BE49-F238E27FC236}">
                <a16:creationId xmlns:a16="http://schemas.microsoft.com/office/drawing/2014/main" id="{141C1487-8BE4-4794-8556-608BAF9786D3}"/>
              </a:ext>
            </a:extLst>
          </p:cNvPr>
          <p:cNvGrpSpPr/>
          <p:nvPr/>
        </p:nvGrpSpPr>
        <p:grpSpPr>
          <a:xfrm>
            <a:off x="6005312" y="488738"/>
            <a:ext cx="453311" cy="398593"/>
            <a:chOff x="1928175" y="312600"/>
            <a:chExt cx="425000" cy="373700"/>
          </a:xfrm>
          <a:solidFill>
            <a:schemeClr val="bg1"/>
          </a:solidFill>
        </p:grpSpPr>
        <p:sp>
          <p:nvSpPr>
            <p:cNvPr id="13" name="Shape 361">
              <a:extLst>
                <a:ext uri="{FF2B5EF4-FFF2-40B4-BE49-F238E27FC236}">
                  <a16:creationId xmlns:a16="http://schemas.microsoft.com/office/drawing/2014/main" id="{9BD0C4A1-31E7-476F-89AE-58423439AEF7}"/>
                </a:ext>
              </a:extLst>
            </p:cNvPr>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362">
              <a:extLst>
                <a:ext uri="{FF2B5EF4-FFF2-40B4-BE49-F238E27FC236}">
                  <a16:creationId xmlns:a16="http://schemas.microsoft.com/office/drawing/2014/main" id="{760DE325-E980-4186-8CD3-7D4D6118B3D2}"/>
                </a:ext>
              </a:extLst>
            </p:cNvPr>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 name="Shape 363">
            <a:extLst>
              <a:ext uri="{FF2B5EF4-FFF2-40B4-BE49-F238E27FC236}">
                <a16:creationId xmlns:a16="http://schemas.microsoft.com/office/drawing/2014/main" id="{EB73AF63-1258-474D-8920-9A5C95C370AE}"/>
              </a:ext>
            </a:extLst>
          </p:cNvPr>
          <p:cNvSpPr/>
          <p:nvPr/>
        </p:nvSpPr>
        <p:spPr>
          <a:xfrm>
            <a:off x="6765361" y="474422"/>
            <a:ext cx="371234" cy="427231"/>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4">
            <a:extLst>
              <a:ext uri="{FF2B5EF4-FFF2-40B4-BE49-F238E27FC236}">
                <a16:creationId xmlns:a16="http://schemas.microsoft.com/office/drawing/2014/main" id="{5FA97684-5054-46D1-ADD1-F96BC2E3BB9A}"/>
              </a:ext>
            </a:extLst>
          </p:cNvPr>
          <p:cNvSpPr/>
          <p:nvPr/>
        </p:nvSpPr>
        <p:spPr>
          <a:xfrm>
            <a:off x="7509733" y="475730"/>
            <a:ext cx="320464" cy="424617"/>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7" name="Shape 365">
            <a:extLst>
              <a:ext uri="{FF2B5EF4-FFF2-40B4-BE49-F238E27FC236}">
                <a16:creationId xmlns:a16="http://schemas.microsoft.com/office/drawing/2014/main" id="{0C80B97B-5DC6-440B-85CF-EACF6DF5D5C3}"/>
              </a:ext>
            </a:extLst>
          </p:cNvPr>
          <p:cNvGrpSpPr/>
          <p:nvPr/>
        </p:nvGrpSpPr>
        <p:grpSpPr>
          <a:xfrm>
            <a:off x="8128377" y="467913"/>
            <a:ext cx="521040" cy="440270"/>
            <a:chOff x="3918650" y="293075"/>
            <a:chExt cx="488500" cy="412775"/>
          </a:xfrm>
          <a:solidFill>
            <a:schemeClr val="bg1"/>
          </a:solidFill>
        </p:grpSpPr>
        <p:sp>
          <p:nvSpPr>
            <p:cNvPr id="18" name="Shape 366">
              <a:extLst>
                <a:ext uri="{FF2B5EF4-FFF2-40B4-BE49-F238E27FC236}">
                  <a16:creationId xmlns:a16="http://schemas.microsoft.com/office/drawing/2014/main" id="{22940E60-9B14-494E-BAA6-A9BBF3744783}"/>
                </a:ext>
              </a:extLst>
            </p:cNvPr>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 name="Shape 367">
              <a:extLst>
                <a:ext uri="{FF2B5EF4-FFF2-40B4-BE49-F238E27FC236}">
                  <a16:creationId xmlns:a16="http://schemas.microsoft.com/office/drawing/2014/main" id="{DBF3E261-2B3D-4489-99CA-5B4CAE505F60}"/>
                </a:ext>
              </a:extLst>
            </p:cNvPr>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 name="Shape 368">
              <a:extLst>
                <a:ext uri="{FF2B5EF4-FFF2-40B4-BE49-F238E27FC236}">
                  <a16:creationId xmlns:a16="http://schemas.microsoft.com/office/drawing/2014/main" id="{3129A3CC-5B09-473C-9A24-61976362A797}"/>
                </a:ext>
              </a:extLst>
            </p:cNvPr>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 name="Shape 369">
            <a:extLst>
              <a:ext uri="{FF2B5EF4-FFF2-40B4-BE49-F238E27FC236}">
                <a16:creationId xmlns:a16="http://schemas.microsoft.com/office/drawing/2014/main" id="{2A4A9DA0-92CB-4FC4-AFD4-72986FE48961}"/>
              </a:ext>
            </a:extLst>
          </p:cNvPr>
          <p:cNvGrpSpPr/>
          <p:nvPr/>
        </p:nvGrpSpPr>
        <p:grpSpPr>
          <a:xfrm>
            <a:off x="8893592" y="434688"/>
            <a:ext cx="428564" cy="506693"/>
            <a:chOff x="4636075" y="261925"/>
            <a:chExt cx="401800" cy="475050"/>
          </a:xfrm>
          <a:solidFill>
            <a:schemeClr val="bg1"/>
          </a:solidFill>
        </p:grpSpPr>
        <p:sp>
          <p:nvSpPr>
            <p:cNvPr id="22" name="Shape 370">
              <a:extLst>
                <a:ext uri="{FF2B5EF4-FFF2-40B4-BE49-F238E27FC236}">
                  <a16:creationId xmlns:a16="http://schemas.microsoft.com/office/drawing/2014/main" id="{22EEB0A5-9CCE-4070-9923-63D31AE96D14}"/>
                </a:ext>
              </a:extLst>
            </p:cNvPr>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 name="Shape 371">
              <a:extLst>
                <a:ext uri="{FF2B5EF4-FFF2-40B4-BE49-F238E27FC236}">
                  <a16:creationId xmlns:a16="http://schemas.microsoft.com/office/drawing/2014/main" id="{1C10D1D4-F97E-4AE8-ABC5-F77AE7A44B59}"/>
                </a:ext>
              </a:extLst>
            </p:cNvPr>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 name="Shape 372">
              <a:extLst>
                <a:ext uri="{FF2B5EF4-FFF2-40B4-BE49-F238E27FC236}">
                  <a16:creationId xmlns:a16="http://schemas.microsoft.com/office/drawing/2014/main" id="{DEFB9DF7-AD09-45E8-B625-52F5C6771B36}"/>
                </a:ext>
              </a:extLst>
            </p:cNvPr>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373">
              <a:extLst>
                <a:ext uri="{FF2B5EF4-FFF2-40B4-BE49-F238E27FC236}">
                  <a16:creationId xmlns:a16="http://schemas.microsoft.com/office/drawing/2014/main" id="{A5A8F044-E516-4332-8EE3-F2B1141B0FF0}"/>
                </a:ext>
              </a:extLst>
            </p:cNvPr>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 name="Shape 374">
            <a:extLst>
              <a:ext uri="{FF2B5EF4-FFF2-40B4-BE49-F238E27FC236}">
                <a16:creationId xmlns:a16="http://schemas.microsoft.com/office/drawing/2014/main" id="{363AB764-9878-4634-8655-1135BDE10063}"/>
              </a:ext>
            </a:extLst>
          </p:cNvPr>
          <p:cNvSpPr/>
          <p:nvPr/>
        </p:nvSpPr>
        <p:spPr>
          <a:xfrm>
            <a:off x="9581387" y="473755"/>
            <a:ext cx="491067" cy="428564"/>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7" name="Shape 375">
            <a:extLst>
              <a:ext uri="{FF2B5EF4-FFF2-40B4-BE49-F238E27FC236}">
                <a16:creationId xmlns:a16="http://schemas.microsoft.com/office/drawing/2014/main" id="{5EDB6F50-2447-4C6C-928B-0FC0526DD8CE}"/>
              </a:ext>
            </a:extLst>
          </p:cNvPr>
          <p:cNvGrpSpPr/>
          <p:nvPr/>
        </p:nvGrpSpPr>
        <p:grpSpPr>
          <a:xfrm>
            <a:off x="10330906" y="477032"/>
            <a:ext cx="429845" cy="421365"/>
            <a:chOff x="5983625" y="301625"/>
            <a:chExt cx="403000" cy="395050"/>
          </a:xfrm>
          <a:solidFill>
            <a:schemeClr val="bg1"/>
          </a:solidFill>
        </p:grpSpPr>
        <p:sp>
          <p:nvSpPr>
            <p:cNvPr id="28" name="Shape 376">
              <a:extLst>
                <a:ext uri="{FF2B5EF4-FFF2-40B4-BE49-F238E27FC236}">
                  <a16:creationId xmlns:a16="http://schemas.microsoft.com/office/drawing/2014/main" id="{3CEE0E99-80D6-40AA-80C2-E464F1FAC5FC}"/>
                </a:ext>
              </a:extLst>
            </p:cNvPr>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9" name="Shape 377">
              <a:extLst>
                <a:ext uri="{FF2B5EF4-FFF2-40B4-BE49-F238E27FC236}">
                  <a16:creationId xmlns:a16="http://schemas.microsoft.com/office/drawing/2014/main" id="{99BD1499-2027-4334-9988-096290E22D35}"/>
                </a:ext>
              </a:extLst>
            </p:cNvPr>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0" name="Shape 378">
              <a:extLst>
                <a:ext uri="{FF2B5EF4-FFF2-40B4-BE49-F238E27FC236}">
                  <a16:creationId xmlns:a16="http://schemas.microsoft.com/office/drawing/2014/main" id="{4CC8EF8B-4FC3-435F-8E5A-F1958A3A8F35}"/>
                </a:ext>
              </a:extLst>
            </p:cNvPr>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379">
              <a:extLst>
                <a:ext uri="{FF2B5EF4-FFF2-40B4-BE49-F238E27FC236}">
                  <a16:creationId xmlns:a16="http://schemas.microsoft.com/office/drawing/2014/main" id="{DB8D958B-E2B6-416A-86B2-CCB839426801}"/>
                </a:ext>
              </a:extLst>
            </p:cNvPr>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380">
              <a:extLst>
                <a:ext uri="{FF2B5EF4-FFF2-40B4-BE49-F238E27FC236}">
                  <a16:creationId xmlns:a16="http://schemas.microsoft.com/office/drawing/2014/main" id="{8B5FD75F-AC69-4FB1-9950-294876181615}"/>
                </a:ext>
              </a:extLst>
            </p:cNvPr>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3" name="Shape 381">
              <a:extLst>
                <a:ext uri="{FF2B5EF4-FFF2-40B4-BE49-F238E27FC236}">
                  <a16:creationId xmlns:a16="http://schemas.microsoft.com/office/drawing/2014/main" id="{87786E4F-3F26-4D0E-9DA2-6A7E8D3700AD}"/>
                </a:ext>
              </a:extLst>
            </p:cNvPr>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382">
              <a:extLst>
                <a:ext uri="{FF2B5EF4-FFF2-40B4-BE49-F238E27FC236}">
                  <a16:creationId xmlns:a16="http://schemas.microsoft.com/office/drawing/2014/main" id="{1A8E5044-F6AC-4B64-9584-89E4BDE283F8}"/>
                </a:ext>
              </a:extLst>
            </p:cNvPr>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383">
              <a:extLst>
                <a:ext uri="{FF2B5EF4-FFF2-40B4-BE49-F238E27FC236}">
                  <a16:creationId xmlns:a16="http://schemas.microsoft.com/office/drawing/2014/main" id="{026FA9FD-27C9-43BB-857B-69A07E7C7F09}"/>
                </a:ext>
              </a:extLst>
            </p:cNvPr>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384">
              <a:extLst>
                <a:ext uri="{FF2B5EF4-FFF2-40B4-BE49-F238E27FC236}">
                  <a16:creationId xmlns:a16="http://schemas.microsoft.com/office/drawing/2014/main" id="{4E438DE2-7904-4686-8FEF-B35B0899CE25}"/>
                </a:ext>
              </a:extLst>
            </p:cNvPr>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385">
              <a:extLst>
                <a:ext uri="{FF2B5EF4-FFF2-40B4-BE49-F238E27FC236}">
                  <a16:creationId xmlns:a16="http://schemas.microsoft.com/office/drawing/2014/main" id="{AE7AD7B8-EDF5-4948-9D20-B3B05A8BCB71}"/>
                </a:ext>
              </a:extLst>
            </p:cNvPr>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386">
              <a:extLst>
                <a:ext uri="{FF2B5EF4-FFF2-40B4-BE49-F238E27FC236}">
                  <a16:creationId xmlns:a16="http://schemas.microsoft.com/office/drawing/2014/main" id="{A8C30FC9-7215-4522-A7C7-8C9332CBB156}"/>
                </a:ext>
              </a:extLst>
            </p:cNvPr>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9" name="Shape 387">
              <a:extLst>
                <a:ext uri="{FF2B5EF4-FFF2-40B4-BE49-F238E27FC236}">
                  <a16:creationId xmlns:a16="http://schemas.microsoft.com/office/drawing/2014/main" id="{D7D4B225-04D2-4236-94E3-0BAD683B755B}"/>
                </a:ext>
              </a:extLst>
            </p:cNvPr>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0" name="Shape 388">
              <a:extLst>
                <a:ext uri="{FF2B5EF4-FFF2-40B4-BE49-F238E27FC236}">
                  <a16:creationId xmlns:a16="http://schemas.microsoft.com/office/drawing/2014/main" id="{DC2C6302-74C9-4F44-AE3A-3344D3CB781D}"/>
                </a:ext>
              </a:extLst>
            </p:cNvPr>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389">
              <a:extLst>
                <a:ext uri="{FF2B5EF4-FFF2-40B4-BE49-F238E27FC236}">
                  <a16:creationId xmlns:a16="http://schemas.microsoft.com/office/drawing/2014/main" id="{06373C68-5978-4465-806A-3EFE4F37D121}"/>
                </a:ext>
              </a:extLst>
            </p:cNvPr>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390">
              <a:extLst>
                <a:ext uri="{FF2B5EF4-FFF2-40B4-BE49-F238E27FC236}">
                  <a16:creationId xmlns:a16="http://schemas.microsoft.com/office/drawing/2014/main" id="{15A809E3-3EEF-4CE1-8B23-EF2EC0F76E49}"/>
                </a:ext>
              </a:extLst>
            </p:cNvPr>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3" name="Shape 391">
              <a:extLst>
                <a:ext uri="{FF2B5EF4-FFF2-40B4-BE49-F238E27FC236}">
                  <a16:creationId xmlns:a16="http://schemas.microsoft.com/office/drawing/2014/main" id="{A705C6A6-AA85-4521-A1E0-B652FCEE782F}"/>
                </a:ext>
              </a:extLst>
            </p:cNvPr>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392">
              <a:extLst>
                <a:ext uri="{FF2B5EF4-FFF2-40B4-BE49-F238E27FC236}">
                  <a16:creationId xmlns:a16="http://schemas.microsoft.com/office/drawing/2014/main" id="{F2365038-C15C-4A26-B1EA-3C3E111FEF54}"/>
                </a:ext>
              </a:extLst>
            </p:cNvPr>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393">
              <a:extLst>
                <a:ext uri="{FF2B5EF4-FFF2-40B4-BE49-F238E27FC236}">
                  <a16:creationId xmlns:a16="http://schemas.microsoft.com/office/drawing/2014/main" id="{FC2BEC71-1008-4486-B126-A93291495888}"/>
                </a:ext>
              </a:extLst>
            </p:cNvPr>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394">
              <a:extLst>
                <a:ext uri="{FF2B5EF4-FFF2-40B4-BE49-F238E27FC236}">
                  <a16:creationId xmlns:a16="http://schemas.microsoft.com/office/drawing/2014/main" id="{F8752F12-DD9F-4DD1-BAF6-497EA4D33DCB}"/>
                </a:ext>
              </a:extLst>
            </p:cNvPr>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395">
              <a:extLst>
                <a:ext uri="{FF2B5EF4-FFF2-40B4-BE49-F238E27FC236}">
                  <a16:creationId xmlns:a16="http://schemas.microsoft.com/office/drawing/2014/main" id="{32F136C9-B69C-4A24-A671-063AAECA4DE1}"/>
                </a:ext>
              </a:extLst>
            </p:cNvPr>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396">
            <a:extLst>
              <a:ext uri="{FF2B5EF4-FFF2-40B4-BE49-F238E27FC236}">
                <a16:creationId xmlns:a16="http://schemas.microsoft.com/office/drawing/2014/main" id="{3D8BB4AD-2459-4BB8-B340-CA978F4B5404}"/>
              </a:ext>
            </a:extLst>
          </p:cNvPr>
          <p:cNvGrpSpPr/>
          <p:nvPr/>
        </p:nvGrpSpPr>
        <p:grpSpPr>
          <a:xfrm>
            <a:off x="11053136" y="473753"/>
            <a:ext cx="423338" cy="422697"/>
            <a:chOff x="6660750" y="298550"/>
            <a:chExt cx="396900" cy="396300"/>
          </a:xfrm>
          <a:solidFill>
            <a:schemeClr val="bg1"/>
          </a:solidFill>
        </p:grpSpPr>
        <p:sp>
          <p:nvSpPr>
            <p:cNvPr id="49" name="Shape 397">
              <a:extLst>
                <a:ext uri="{FF2B5EF4-FFF2-40B4-BE49-F238E27FC236}">
                  <a16:creationId xmlns:a16="http://schemas.microsoft.com/office/drawing/2014/main" id="{F4590DF3-A886-467C-9B2A-69D9E4CCBFC6}"/>
                </a:ext>
              </a:extLst>
            </p:cNvPr>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398">
              <a:extLst>
                <a:ext uri="{FF2B5EF4-FFF2-40B4-BE49-F238E27FC236}">
                  <a16:creationId xmlns:a16="http://schemas.microsoft.com/office/drawing/2014/main" id="{BD9E1B8F-0E4A-4AC0-8C97-83D9C1B562EB}"/>
                </a:ext>
              </a:extLst>
            </p:cNvPr>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1" name="Shape 399">
            <a:extLst>
              <a:ext uri="{FF2B5EF4-FFF2-40B4-BE49-F238E27FC236}">
                <a16:creationId xmlns:a16="http://schemas.microsoft.com/office/drawing/2014/main" id="{B93F5771-F505-4344-9DF5-E1EE0A9848B6}"/>
              </a:ext>
            </a:extLst>
          </p:cNvPr>
          <p:cNvGrpSpPr/>
          <p:nvPr/>
        </p:nvGrpSpPr>
        <p:grpSpPr>
          <a:xfrm>
            <a:off x="4572584" y="1139346"/>
            <a:ext cx="442856" cy="535999"/>
            <a:chOff x="584925" y="922575"/>
            <a:chExt cx="415200" cy="502525"/>
          </a:xfrm>
          <a:solidFill>
            <a:schemeClr val="bg1"/>
          </a:solidFill>
        </p:grpSpPr>
        <p:sp>
          <p:nvSpPr>
            <p:cNvPr id="52" name="Shape 400">
              <a:extLst>
                <a:ext uri="{FF2B5EF4-FFF2-40B4-BE49-F238E27FC236}">
                  <a16:creationId xmlns:a16="http://schemas.microsoft.com/office/drawing/2014/main" id="{8BA73865-A066-46BE-87A3-E05AF237645F}"/>
                </a:ext>
              </a:extLst>
            </p:cNvPr>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3" name="Shape 401">
              <a:extLst>
                <a:ext uri="{FF2B5EF4-FFF2-40B4-BE49-F238E27FC236}">
                  <a16:creationId xmlns:a16="http://schemas.microsoft.com/office/drawing/2014/main" id="{09A8A5F6-3889-4854-8598-AE79F2242970}"/>
                </a:ext>
              </a:extLst>
            </p:cNvPr>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4" name="Shape 402">
              <a:extLst>
                <a:ext uri="{FF2B5EF4-FFF2-40B4-BE49-F238E27FC236}">
                  <a16:creationId xmlns:a16="http://schemas.microsoft.com/office/drawing/2014/main" id="{9E6CF676-8A93-40F9-9E50-7DD6D028171D}"/>
                </a:ext>
              </a:extLst>
            </p:cNvPr>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5" name="Shape 403">
            <a:extLst>
              <a:ext uri="{FF2B5EF4-FFF2-40B4-BE49-F238E27FC236}">
                <a16:creationId xmlns:a16="http://schemas.microsoft.com/office/drawing/2014/main" id="{572B9147-5FD3-4DCF-9DEE-5F535D6C5B3A}"/>
              </a:ext>
            </a:extLst>
          </p:cNvPr>
          <p:cNvGrpSpPr/>
          <p:nvPr/>
        </p:nvGrpSpPr>
        <p:grpSpPr>
          <a:xfrm>
            <a:off x="5278521" y="1126973"/>
            <a:ext cx="468936" cy="558797"/>
            <a:chOff x="1246775" y="910975"/>
            <a:chExt cx="439650" cy="523900"/>
          </a:xfrm>
          <a:solidFill>
            <a:schemeClr val="bg1"/>
          </a:solidFill>
        </p:grpSpPr>
        <p:sp>
          <p:nvSpPr>
            <p:cNvPr id="56" name="Shape 404">
              <a:extLst>
                <a:ext uri="{FF2B5EF4-FFF2-40B4-BE49-F238E27FC236}">
                  <a16:creationId xmlns:a16="http://schemas.microsoft.com/office/drawing/2014/main" id="{3C321569-FAA1-46E9-91FA-41069AF6891F}"/>
                </a:ext>
              </a:extLst>
            </p:cNvPr>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7" name="Shape 405">
              <a:extLst>
                <a:ext uri="{FF2B5EF4-FFF2-40B4-BE49-F238E27FC236}">
                  <a16:creationId xmlns:a16="http://schemas.microsoft.com/office/drawing/2014/main" id="{94AE1FCF-7A56-4AAA-84FD-AFF5E88518BC}"/>
                </a:ext>
              </a:extLst>
            </p:cNvPr>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8" name="Shape 406">
              <a:extLst>
                <a:ext uri="{FF2B5EF4-FFF2-40B4-BE49-F238E27FC236}">
                  <a16:creationId xmlns:a16="http://schemas.microsoft.com/office/drawing/2014/main" id="{B3041426-2829-4071-AF0D-FA9667EB9B81}"/>
                </a:ext>
              </a:extLst>
            </p:cNvPr>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9" name="Shape 407">
            <a:extLst>
              <a:ext uri="{FF2B5EF4-FFF2-40B4-BE49-F238E27FC236}">
                <a16:creationId xmlns:a16="http://schemas.microsoft.com/office/drawing/2014/main" id="{53F3412F-E50C-400B-AA48-84F096FA90AE}"/>
              </a:ext>
            </a:extLst>
          </p:cNvPr>
          <p:cNvGrpSpPr/>
          <p:nvPr/>
        </p:nvGrpSpPr>
        <p:grpSpPr>
          <a:xfrm>
            <a:off x="6003365" y="1216836"/>
            <a:ext cx="457203" cy="380354"/>
            <a:chOff x="1926350" y="995225"/>
            <a:chExt cx="428650" cy="356600"/>
          </a:xfrm>
          <a:solidFill>
            <a:schemeClr val="bg1"/>
          </a:solidFill>
        </p:grpSpPr>
        <p:sp>
          <p:nvSpPr>
            <p:cNvPr id="60" name="Shape 408">
              <a:extLst>
                <a:ext uri="{FF2B5EF4-FFF2-40B4-BE49-F238E27FC236}">
                  <a16:creationId xmlns:a16="http://schemas.microsoft.com/office/drawing/2014/main" id="{E854FBBA-FC73-4521-995B-41AC7F113183}"/>
                </a:ext>
              </a:extLst>
            </p:cNvPr>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1" name="Shape 409">
              <a:extLst>
                <a:ext uri="{FF2B5EF4-FFF2-40B4-BE49-F238E27FC236}">
                  <a16:creationId xmlns:a16="http://schemas.microsoft.com/office/drawing/2014/main" id="{6C528E88-63C8-4203-A317-DAED1C4BF461}"/>
                </a:ext>
              </a:extLst>
            </p:cNvPr>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2" name="Shape 410">
              <a:extLst>
                <a:ext uri="{FF2B5EF4-FFF2-40B4-BE49-F238E27FC236}">
                  <a16:creationId xmlns:a16="http://schemas.microsoft.com/office/drawing/2014/main" id="{14976222-35DD-4133-A882-6522673DDDAF}"/>
                </a:ext>
              </a:extLst>
            </p:cNvPr>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3" name="Shape 411">
              <a:extLst>
                <a:ext uri="{FF2B5EF4-FFF2-40B4-BE49-F238E27FC236}">
                  <a16:creationId xmlns:a16="http://schemas.microsoft.com/office/drawing/2014/main" id="{3B72D7B2-29A7-4825-9F46-A22F104D9070}"/>
                </a:ext>
              </a:extLst>
            </p:cNvPr>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64" name="Shape 412">
            <a:extLst>
              <a:ext uri="{FF2B5EF4-FFF2-40B4-BE49-F238E27FC236}">
                <a16:creationId xmlns:a16="http://schemas.microsoft.com/office/drawing/2014/main" id="{BE25E7D5-2485-41DF-91E4-E4A669B54F97}"/>
              </a:ext>
            </a:extLst>
          </p:cNvPr>
          <p:cNvSpPr/>
          <p:nvPr/>
        </p:nvSpPr>
        <p:spPr>
          <a:xfrm>
            <a:off x="6727577" y="1184927"/>
            <a:ext cx="446803" cy="444191"/>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5" name="Shape 413">
            <a:extLst>
              <a:ext uri="{FF2B5EF4-FFF2-40B4-BE49-F238E27FC236}">
                <a16:creationId xmlns:a16="http://schemas.microsoft.com/office/drawing/2014/main" id="{4AD4D602-16C5-4DA7-85F0-5D4BA68FBBED}"/>
              </a:ext>
            </a:extLst>
          </p:cNvPr>
          <p:cNvSpPr/>
          <p:nvPr/>
        </p:nvSpPr>
        <p:spPr>
          <a:xfrm>
            <a:off x="7447228" y="1207087"/>
            <a:ext cx="445470" cy="399899"/>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6" name="Shape 414">
            <a:extLst>
              <a:ext uri="{FF2B5EF4-FFF2-40B4-BE49-F238E27FC236}">
                <a16:creationId xmlns:a16="http://schemas.microsoft.com/office/drawing/2014/main" id="{A946E983-811A-4158-A960-ABA05D6460B0}"/>
              </a:ext>
            </a:extLst>
          </p:cNvPr>
          <p:cNvSpPr/>
          <p:nvPr/>
        </p:nvSpPr>
        <p:spPr>
          <a:xfrm>
            <a:off x="8172721" y="1210340"/>
            <a:ext cx="432458" cy="393366"/>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415">
            <a:extLst>
              <a:ext uri="{FF2B5EF4-FFF2-40B4-BE49-F238E27FC236}">
                <a16:creationId xmlns:a16="http://schemas.microsoft.com/office/drawing/2014/main" id="{B776E92D-0C21-4CDA-A977-55219E522205}"/>
              </a:ext>
            </a:extLst>
          </p:cNvPr>
          <p:cNvSpPr/>
          <p:nvPr/>
        </p:nvSpPr>
        <p:spPr>
          <a:xfrm>
            <a:off x="8906026" y="1214233"/>
            <a:ext cx="403819" cy="385579"/>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68" name="Shape 416">
            <a:extLst>
              <a:ext uri="{FF2B5EF4-FFF2-40B4-BE49-F238E27FC236}">
                <a16:creationId xmlns:a16="http://schemas.microsoft.com/office/drawing/2014/main" id="{0333DB3F-82ED-4336-96D1-780DA10B5E39}"/>
              </a:ext>
            </a:extLst>
          </p:cNvPr>
          <p:cNvGrpSpPr/>
          <p:nvPr/>
        </p:nvGrpSpPr>
        <p:grpSpPr>
          <a:xfrm>
            <a:off x="9604116" y="1188197"/>
            <a:ext cx="445470" cy="446110"/>
            <a:chOff x="5302225" y="968375"/>
            <a:chExt cx="417650" cy="418250"/>
          </a:xfrm>
          <a:solidFill>
            <a:schemeClr val="bg1"/>
          </a:solidFill>
        </p:grpSpPr>
        <p:sp>
          <p:nvSpPr>
            <p:cNvPr id="69" name="Shape 417">
              <a:extLst>
                <a:ext uri="{FF2B5EF4-FFF2-40B4-BE49-F238E27FC236}">
                  <a16:creationId xmlns:a16="http://schemas.microsoft.com/office/drawing/2014/main" id="{7A056E07-E0C4-426E-96D7-0F385E7F3866}"/>
                </a:ext>
              </a:extLst>
            </p:cNvPr>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0" name="Shape 418">
              <a:extLst>
                <a:ext uri="{FF2B5EF4-FFF2-40B4-BE49-F238E27FC236}">
                  <a16:creationId xmlns:a16="http://schemas.microsoft.com/office/drawing/2014/main" id="{A98743BF-DCE7-47DD-A9F1-BC7A4C8B4092}"/>
                </a:ext>
              </a:extLst>
            </p:cNvPr>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1" name="Shape 419">
            <a:extLst>
              <a:ext uri="{FF2B5EF4-FFF2-40B4-BE49-F238E27FC236}">
                <a16:creationId xmlns:a16="http://schemas.microsoft.com/office/drawing/2014/main" id="{58AFA264-D32C-4573-B79B-9C88F04E2530}"/>
              </a:ext>
            </a:extLst>
          </p:cNvPr>
          <p:cNvGrpSpPr/>
          <p:nvPr/>
        </p:nvGrpSpPr>
        <p:grpSpPr>
          <a:xfrm>
            <a:off x="10269682" y="1138039"/>
            <a:ext cx="552291" cy="537946"/>
            <a:chOff x="5926225" y="921350"/>
            <a:chExt cx="517800" cy="504350"/>
          </a:xfrm>
          <a:solidFill>
            <a:schemeClr val="bg1"/>
          </a:solidFill>
        </p:grpSpPr>
        <p:sp>
          <p:nvSpPr>
            <p:cNvPr id="72" name="Shape 420">
              <a:extLst>
                <a:ext uri="{FF2B5EF4-FFF2-40B4-BE49-F238E27FC236}">
                  <a16:creationId xmlns:a16="http://schemas.microsoft.com/office/drawing/2014/main" id="{40DF678D-7373-419E-9049-E626192A6540}"/>
                </a:ext>
              </a:extLst>
            </p:cNvPr>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3" name="Shape 421">
              <a:extLst>
                <a:ext uri="{FF2B5EF4-FFF2-40B4-BE49-F238E27FC236}">
                  <a16:creationId xmlns:a16="http://schemas.microsoft.com/office/drawing/2014/main" id="{AF98E738-B3EC-4E07-9155-7D73A201D47D}"/>
                </a:ext>
              </a:extLst>
            </p:cNvPr>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4" name="Shape 422">
            <a:extLst>
              <a:ext uri="{FF2B5EF4-FFF2-40B4-BE49-F238E27FC236}">
                <a16:creationId xmlns:a16="http://schemas.microsoft.com/office/drawing/2014/main" id="{8813C75F-E30E-4CC6-A779-4AC49508E905}"/>
              </a:ext>
            </a:extLst>
          </p:cNvPr>
          <p:cNvGrpSpPr/>
          <p:nvPr/>
        </p:nvGrpSpPr>
        <p:grpSpPr>
          <a:xfrm>
            <a:off x="11006898" y="1148466"/>
            <a:ext cx="515813" cy="517121"/>
            <a:chOff x="6617400" y="931125"/>
            <a:chExt cx="483600" cy="484825"/>
          </a:xfrm>
          <a:solidFill>
            <a:schemeClr val="bg1"/>
          </a:solidFill>
        </p:grpSpPr>
        <p:sp>
          <p:nvSpPr>
            <p:cNvPr id="75" name="Shape 423">
              <a:extLst>
                <a:ext uri="{FF2B5EF4-FFF2-40B4-BE49-F238E27FC236}">
                  <a16:creationId xmlns:a16="http://schemas.microsoft.com/office/drawing/2014/main" id="{18A1656E-4235-456C-91D6-8AC0B9E50046}"/>
                </a:ext>
              </a:extLst>
            </p:cNvPr>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6" name="Shape 424">
              <a:extLst>
                <a:ext uri="{FF2B5EF4-FFF2-40B4-BE49-F238E27FC236}">
                  <a16:creationId xmlns:a16="http://schemas.microsoft.com/office/drawing/2014/main" id="{6D4AEA15-1922-4548-863D-9B34C19AB961}"/>
                </a:ext>
              </a:extLst>
            </p:cNvPr>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7" name="Shape 425">
            <a:extLst>
              <a:ext uri="{FF2B5EF4-FFF2-40B4-BE49-F238E27FC236}">
                <a16:creationId xmlns:a16="http://schemas.microsoft.com/office/drawing/2014/main" id="{D07A086B-93D4-4446-A05A-D9776CFCA444}"/>
              </a:ext>
            </a:extLst>
          </p:cNvPr>
          <p:cNvGrpSpPr/>
          <p:nvPr/>
        </p:nvGrpSpPr>
        <p:grpSpPr>
          <a:xfrm>
            <a:off x="4545226" y="1951438"/>
            <a:ext cx="497574" cy="349102"/>
            <a:chOff x="559275" y="1683950"/>
            <a:chExt cx="466500" cy="327300"/>
          </a:xfrm>
          <a:solidFill>
            <a:schemeClr val="bg1"/>
          </a:solidFill>
        </p:grpSpPr>
        <p:sp>
          <p:nvSpPr>
            <p:cNvPr id="78" name="Shape 426">
              <a:extLst>
                <a:ext uri="{FF2B5EF4-FFF2-40B4-BE49-F238E27FC236}">
                  <a16:creationId xmlns:a16="http://schemas.microsoft.com/office/drawing/2014/main" id="{6D4B2466-9957-4737-9451-192E0D28FCDE}"/>
                </a:ext>
              </a:extLst>
            </p:cNvPr>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9" name="Shape 427">
              <a:extLst>
                <a:ext uri="{FF2B5EF4-FFF2-40B4-BE49-F238E27FC236}">
                  <a16:creationId xmlns:a16="http://schemas.microsoft.com/office/drawing/2014/main" id="{4C965953-B4A7-498B-8DA5-FF01997D5CEE}"/>
                </a:ext>
              </a:extLst>
            </p:cNvPr>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0" name="Shape 428">
            <a:extLst>
              <a:ext uri="{FF2B5EF4-FFF2-40B4-BE49-F238E27FC236}">
                <a16:creationId xmlns:a16="http://schemas.microsoft.com/office/drawing/2014/main" id="{6C4771A0-221F-4559-846E-5BCD1178E2D3}"/>
              </a:ext>
            </a:extLst>
          </p:cNvPr>
          <p:cNvGrpSpPr/>
          <p:nvPr/>
        </p:nvGrpSpPr>
        <p:grpSpPr>
          <a:xfrm>
            <a:off x="5264204" y="1882429"/>
            <a:ext cx="497574" cy="487148"/>
            <a:chOff x="1233350" y="1619250"/>
            <a:chExt cx="466500" cy="456725"/>
          </a:xfrm>
          <a:solidFill>
            <a:schemeClr val="bg1"/>
          </a:solidFill>
        </p:grpSpPr>
        <p:sp>
          <p:nvSpPr>
            <p:cNvPr id="81" name="Shape 429">
              <a:extLst>
                <a:ext uri="{FF2B5EF4-FFF2-40B4-BE49-F238E27FC236}">
                  <a16:creationId xmlns:a16="http://schemas.microsoft.com/office/drawing/2014/main" id="{D09012FA-A246-4DFE-9B35-DB7B0976E18F}"/>
                </a:ext>
              </a:extLst>
            </p:cNvPr>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2" name="Shape 430">
              <a:extLst>
                <a:ext uri="{FF2B5EF4-FFF2-40B4-BE49-F238E27FC236}">
                  <a16:creationId xmlns:a16="http://schemas.microsoft.com/office/drawing/2014/main" id="{8651BB32-547B-4765-AA36-94E596CCFF67}"/>
                </a:ext>
              </a:extLst>
            </p:cNvPr>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3" name="Shape 431">
              <a:extLst>
                <a:ext uri="{FF2B5EF4-FFF2-40B4-BE49-F238E27FC236}">
                  <a16:creationId xmlns:a16="http://schemas.microsoft.com/office/drawing/2014/main" id="{03BD02AD-A83B-4074-9749-1712AF318821}"/>
                </a:ext>
              </a:extLst>
            </p:cNvPr>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4" name="Shape 432">
              <a:extLst>
                <a:ext uri="{FF2B5EF4-FFF2-40B4-BE49-F238E27FC236}">
                  <a16:creationId xmlns:a16="http://schemas.microsoft.com/office/drawing/2014/main" id="{28D51975-1BB8-4821-B687-47A967051106}"/>
                </a:ext>
              </a:extLst>
            </p:cNvPr>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5" name="Shape 433">
            <a:extLst>
              <a:ext uri="{FF2B5EF4-FFF2-40B4-BE49-F238E27FC236}">
                <a16:creationId xmlns:a16="http://schemas.microsoft.com/office/drawing/2014/main" id="{76868AC5-BF6B-408B-B3E3-A4947FAD8DDC}"/>
              </a:ext>
            </a:extLst>
          </p:cNvPr>
          <p:cNvGrpSpPr/>
          <p:nvPr/>
        </p:nvGrpSpPr>
        <p:grpSpPr>
          <a:xfrm>
            <a:off x="5998805" y="1892827"/>
            <a:ext cx="466322" cy="466322"/>
            <a:chOff x="1922075" y="1629000"/>
            <a:chExt cx="437200" cy="437200"/>
          </a:xfrm>
          <a:solidFill>
            <a:schemeClr val="bg1"/>
          </a:solidFill>
        </p:grpSpPr>
        <p:sp>
          <p:nvSpPr>
            <p:cNvPr id="86" name="Shape 434">
              <a:extLst>
                <a:ext uri="{FF2B5EF4-FFF2-40B4-BE49-F238E27FC236}">
                  <a16:creationId xmlns:a16="http://schemas.microsoft.com/office/drawing/2014/main" id="{F5A52B11-0FCA-4FE6-8B0D-D8E651EF3416}"/>
                </a:ext>
              </a:extLst>
            </p:cNvPr>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7" name="Shape 435">
              <a:extLst>
                <a:ext uri="{FF2B5EF4-FFF2-40B4-BE49-F238E27FC236}">
                  <a16:creationId xmlns:a16="http://schemas.microsoft.com/office/drawing/2014/main" id="{DAFFEFF8-0B4F-4B95-B189-E8392DA57FCB}"/>
                </a:ext>
              </a:extLst>
            </p:cNvPr>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8" name="Shape 436">
            <a:extLst>
              <a:ext uri="{FF2B5EF4-FFF2-40B4-BE49-F238E27FC236}">
                <a16:creationId xmlns:a16="http://schemas.microsoft.com/office/drawing/2014/main" id="{E0845B1E-DDFC-45C3-9E45-05F6B0E34464}"/>
              </a:ext>
            </a:extLst>
          </p:cNvPr>
          <p:cNvGrpSpPr/>
          <p:nvPr/>
        </p:nvGrpSpPr>
        <p:grpSpPr>
          <a:xfrm>
            <a:off x="6715837" y="1890882"/>
            <a:ext cx="470214" cy="470215"/>
            <a:chOff x="2594325" y="1627175"/>
            <a:chExt cx="440850" cy="440850"/>
          </a:xfrm>
          <a:solidFill>
            <a:schemeClr val="bg1"/>
          </a:solidFill>
        </p:grpSpPr>
        <p:sp>
          <p:nvSpPr>
            <p:cNvPr id="89" name="Shape 437">
              <a:extLst>
                <a:ext uri="{FF2B5EF4-FFF2-40B4-BE49-F238E27FC236}">
                  <a16:creationId xmlns:a16="http://schemas.microsoft.com/office/drawing/2014/main" id="{C2165452-92E0-473F-958D-1FA236233930}"/>
                </a:ext>
              </a:extLst>
            </p:cNvPr>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0" name="Shape 438">
              <a:extLst>
                <a:ext uri="{FF2B5EF4-FFF2-40B4-BE49-F238E27FC236}">
                  <a16:creationId xmlns:a16="http://schemas.microsoft.com/office/drawing/2014/main" id="{2DAD47D0-5194-46E0-A844-8A0E84895C1D}"/>
                </a:ext>
              </a:extLst>
            </p:cNvPr>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1" name="Shape 439">
              <a:extLst>
                <a:ext uri="{FF2B5EF4-FFF2-40B4-BE49-F238E27FC236}">
                  <a16:creationId xmlns:a16="http://schemas.microsoft.com/office/drawing/2014/main" id="{6B5D3370-E482-4EDA-A656-E5E8BA59A768}"/>
                </a:ext>
              </a:extLst>
            </p:cNvPr>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2" name="Shape 440">
            <a:extLst>
              <a:ext uri="{FF2B5EF4-FFF2-40B4-BE49-F238E27FC236}">
                <a16:creationId xmlns:a16="http://schemas.microsoft.com/office/drawing/2014/main" id="{700F6EBF-2317-4CB6-BF52-BA41D61A2342}"/>
              </a:ext>
            </a:extLst>
          </p:cNvPr>
          <p:cNvSpPr/>
          <p:nvPr/>
        </p:nvSpPr>
        <p:spPr>
          <a:xfrm>
            <a:off x="7455681" y="1911752"/>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93" name="Shape 441">
            <a:extLst>
              <a:ext uri="{FF2B5EF4-FFF2-40B4-BE49-F238E27FC236}">
                <a16:creationId xmlns:a16="http://schemas.microsoft.com/office/drawing/2014/main" id="{4BC56DB0-9430-4B19-93E4-BFDBCB2631AC}"/>
              </a:ext>
            </a:extLst>
          </p:cNvPr>
          <p:cNvGrpSpPr/>
          <p:nvPr/>
        </p:nvGrpSpPr>
        <p:grpSpPr>
          <a:xfrm>
            <a:off x="8198081" y="1855709"/>
            <a:ext cx="381633" cy="540558"/>
            <a:chOff x="3984000" y="1594200"/>
            <a:chExt cx="357800" cy="506800"/>
          </a:xfrm>
          <a:solidFill>
            <a:schemeClr val="bg1"/>
          </a:solidFill>
        </p:grpSpPr>
        <p:sp>
          <p:nvSpPr>
            <p:cNvPr id="94" name="Shape 442">
              <a:extLst>
                <a:ext uri="{FF2B5EF4-FFF2-40B4-BE49-F238E27FC236}">
                  <a16:creationId xmlns:a16="http://schemas.microsoft.com/office/drawing/2014/main" id="{43935FBA-30C9-4593-893D-A92C5375D309}"/>
                </a:ext>
              </a:extLst>
            </p:cNvPr>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5" name="Shape 443">
              <a:extLst>
                <a:ext uri="{FF2B5EF4-FFF2-40B4-BE49-F238E27FC236}">
                  <a16:creationId xmlns:a16="http://schemas.microsoft.com/office/drawing/2014/main" id="{40AF89C9-57E1-4CA0-9FDB-EC847E0AB88E}"/>
                </a:ext>
              </a:extLst>
            </p:cNvPr>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6" name="Shape 444">
            <a:extLst>
              <a:ext uri="{FF2B5EF4-FFF2-40B4-BE49-F238E27FC236}">
                <a16:creationId xmlns:a16="http://schemas.microsoft.com/office/drawing/2014/main" id="{79BECFA5-6F9F-4245-8177-9B999E1EC63D}"/>
              </a:ext>
            </a:extLst>
          </p:cNvPr>
          <p:cNvGrpSpPr/>
          <p:nvPr/>
        </p:nvGrpSpPr>
        <p:grpSpPr>
          <a:xfrm>
            <a:off x="8856475" y="1971623"/>
            <a:ext cx="502800" cy="308731"/>
            <a:chOff x="4601275" y="1702875"/>
            <a:chExt cx="471400" cy="289450"/>
          </a:xfrm>
          <a:solidFill>
            <a:schemeClr val="bg1"/>
          </a:solidFill>
        </p:grpSpPr>
        <p:sp>
          <p:nvSpPr>
            <p:cNvPr id="97" name="Shape 445">
              <a:extLst>
                <a:ext uri="{FF2B5EF4-FFF2-40B4-BE49-F238E27FC236}">
                  <a16:creationId xmlns:a16="http://schemas.microsoft.com/office/drawing/2014/main" id="{676B8897-B1E8-4231-9B40-C6A857588E1E}"/>
                </a:ext>
              </a:extLst>
            </p:cNvPr>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8" name="Shape 446">
              <a:extLst>
                <a:ext uri="{FF2B5EF4-FFF2-40B4-BE49-F238E27FC236}">
                  <a16:creationId xmlns:a16="http://schemas.microsoft.com/office/drawing/2014/main" id="{E5A80443-7A14-4C7F-9010-627F0A1D3AF6}"/>
                </a:ext>
              </a:extLst>
            </p:cNvPr>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9" name="Shape 447">
              <a:extLst>
                <a:ext uri="{FF2B5EF4-FFF2-40B4-BE49-F238E27FC236}">
                  <a16:creationId xmlns:a16="http://schemas.microsoft.com/office/drawing/2014/main" id="{1C4CDCDC-CCCE-4780-9D32-A960CF79DBBE}"/>
                </a:ext>
              </a:extLst>
            </p:cNvPr>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0" name="Shape 448">
              <a:extLst>
                <a:ext uri="{FF2B5EF4-FFF2-40B4-BE49-F238E27FC236}">
                  <a16:creationId xmlns:a16="http://schemas.microsoft.com/office/drawing/2014/main" id="{574CDA5E-09CD-4951-B09F-A6359E176517}"/>
                </a:ext>
              </a:extLst>
            </p:cNvPr>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1" name="Shape 449">
              <a:extLst>
                <a:ext uri="{FF2B5EF4-FFF2-40B4-BE49-F238E27FC236}">
                  <a16:creationId xmlns:a16="http://schemas.microsoft.com/office/drawing/2014/main" id="{D7080D50-FB49-437B-A33B-F14AC5FA1049}"/>
                </a:ext>
              </a:extLst>
            </p:cNvPr>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2" name="Shape 450">
            <a:extLst>
              <a:ext uri="{FF2B5EF4-FFF2-40B4-BE49-F238E27FC236}">
                <a16:creationId xmlns:a16="http://schemas.microsoft.com/office/drawing/2014/main" id="{6AD97B79-E9CC-420A-A04A-2F9A8B2F510E}"/>
              </a:ext>
            </a:extLst>
          </p:cNvPr>
          <p:cNvGrpSpPr/>
          <p:nvPr/>
        </p:nvGrpSpPr>
        <p:grpSpPr>
          <a:xfrm>
            <a:off x="9599556" y="1896080"/>
            <a:ext cx="454589" cy="459816"/>
            <a:chOff x="5297950" y="1632050"/>
            <a:chExt cx="426200" cy="431100"/>
          </a:xfrm>
          <a:solidFill>
            <a:schemeClr val="bg1"/>
          </a:solidFill>
        </p:grpSpPr>
        <p:sp>
          <p:nvSpPr>
            <p:cNvPr id="103" name="Shape 451">
              <a:extLst>
                <a:ext uri="{FF2B5EF4-FFF2-40B4-BE49-F238E27FC236}">
                  <a16:creationId xmlns:a16="http://schemas.microsoft.com/office/drawing/2014/main" id="{73014C9F-9666-4FBF-8E8D-3DF9D534412D}"/>
                </a:ext>
              </a:extLst>
            </p:cNvPr>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4" name="Shape 452">
              <a:extLst>
                <a:ext uri="{FF2B5EF4-FFF2-40B4-BE49-F238E27FC236}">
                  <a16:creationId xmlns:a16="http://schemas.microsoft.com/office/drawing/2014/main" id="{A05A9EC1-8A2E-458D-B65C-70F38F0A208C}"/>
                </a:ext>
              </a:extLst>
            </p:cNvPr>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5" name="Shape 453">
            <a:extLst>
              <a:ext uri="{FF2B5EF4-FFF2-40B4-BE49-F238E27FC236}">
                <a16:creationId xmlns:a16="http://schemas.microsoft.com/office/drawing/2014/main" id="{0A323F3D-464B-4398-ADDF-BA310C117F5A}"/>
              </a:ext>
            </a:extLst>
          </p:cNvPr>
          <p:cNvGrpSpPr/>
          <p:nvPr/>
        </p:nvGrpSpPr>
        <p:grpSpPr>
          <a:xfrm>
            <a:off x="10317227" y="1882429"/>
            <a:ext cx="457203" cy="487148"/>
            <a:chOff x="5970800" y="1619250"/>
            <a:chExt cx="428650" cy="456725"/>
          </a:xfrm>
          <a:solidFill>
            <a:schemeClr val="bg1"/>
          </a:solidFill>
        </p:grpSpPr>
        <p:sp>
          <p:nvSpPr>
            <p:cNvPr id="106" name="Shape 454">
              <a:extLst>
                <a:ext uri="{FF2B5EF4-FFF2-40B4-BE49-F238E27FC236}">
                  <a16:creationId xmlns:a16="http://schemas.microsoft.com/office/drawing/2014/main" id="{E9555FBB-8F04-48C6-9709-1D69AFC2FBEE}"/>
                </a:ext>
              </a:extLst>
            </p:cNvPr>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7" name="Shape 455">
              <a:extLst>
                <a:ext uri="{FF2B5EF4-FFF2-40B4-BE49-F238E27FC236}">
                  <a16:creationId xmlns:a16="http://schemas.microsoft.com/office/drawing/2014/main" id="{D356ED44-3827-4741-8848-041B33384A56}"/>
                </a:ext>
              </a:extLst>
            </p:cNvPr>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8" name="Shape 456">
              <a:extLst>
                <a:ext uri="{FF2B5EF4-FFF2-40B4-BE49-F238E27FC236}">
                  <a16:creationId xmlns:a16="http://schemas.microsoft.com/office/drawing/2014/main" id="{DDED50EF-94B5-43D2-993F-DBB1C2853B18}"/>
                </a:ext>
              </a:extLst>
            </p:cNvPr>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7">
              <a:extLst>
                <a:ext uri="{FF2B5EF4-FFF2-40B4-BE49-F238E27FC236}">
                  <a16:creationId xmlns:a16="http://schemas.microsoft.com/office/drawing/2014/main" id="{3E0D80AE-730E-4D4B-A31C-F9DBF6B0EAD1}"/>
                </a:ext>
              </a:extLst>
            </p:cNvPr>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8">
              <a:extLst>
                <a:ext uri="{FF2B5EF4-FFF2-40B4-BE49-F238E27FC236}">
                  <a16:creationId xmlns:a16="http://schemas.microsoft.com/office/drawing/2014/main" id="{0C41583B-BE81-4F74-9F76-5181A6FA8DC4}"/>
                </a:ext>
              </a:extLst>
            </p:cNvPr>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1" name="Shape 459">
            <a:extLst>
              <a:ext uri="{FF2B5EF4-FFF2-40B4-BE49-F238E27FC236}">
                <a16:creationId xmlns:a16="http://schemas.microsoft.com/office/drawing/2014/main" id="{E6F20E8F-4D97-4A50-AA67-27B490F46426}"/>
              </a:ext>
            </a:extLst>
          </p:cNvPr>
          <p:cNvGrpSpPr/>
          <p:nvPr/>
        </p:nvGrpSpPr>
        <p:grpSpPr>
          <a:xfrm>
            <a:off x="11015377" y="1876562"/>
            <a:ext cx="512533" cy="467601"/>
            <a:chOff x="6625350" y="1613750"/>
            <a:chExt cx="480525" cy="438400"/>
          </a:xfrm>
          <a:solidFill>
            <a:schemeClr val="bg1"/>
          </a:solidFill>
        </p:grpSpPr>
        <p:sp>
          <p:nvSpPr>
            <p:cNvPr id="112" name="Shape 460">
              <a:extLst>
                <a:ext uri="{FF2B5EF4-FFF2-40B4-BE49-F238E27FC236}">
                  <a16:creationId xmlns:a16="http://schemas.microsoft.com/office/drawing/2014/main" id="{FD8FCD16-A390-4398-B31B-E18C8F4EB5BF}"/>
                </a:ext>
              </a:extLst>
            </p:cNvPr>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3" name="Shape 461">
              <a:extLst>
                <a:ext uri="{FF2B5EF4-FFF2-40B4-BE49-F238E27FC236}">
                  <a16:creationId xmlns:a16="http://schemas.microsoft.com/office/drawing/2014/main" id="{66480E8D-1C04-478E-A153-87DBA517C2F1}"/>
                </a:ext>
              </a:extLst>
            </p:cNvPr>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4" name="Shape 462">
              <a:extLst>
                <a:ext uri="{FF2B5EF4-FFF2-40B4-BE49-F238E27FC236}">
                  <a16:creationId xmlns:a16="http://schemas.microsoft.com/office/drawing/2014/main" id="{66B4FB92-34E0-47EE-AFE0-21211E4E3DD9}"/>
                </a:ext>
              </a:extLst>
            </p:cNvPr>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63">
              <a:extLst>
                <a:ext uri="{FF2B5EF4-FFF2-40B4-BE49-F238E27FC236}">
                  <a16:creationId xmlns:a16="http://schemas.microsoft.com/office/drawing/2014/main" id="{936A201B-1E0F-46CE-BEEA-4A1B55DEA9B7}"/>
                </a:ext>
              </a:extLst>
            </p:cNvPr>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64">
              <a:extLst>
                <a:ext uri="{FF2B5EF4-FFF2-40B4-BE49-F238E27FC236}">
                  <a16:creationId xmlns:a16="http://schemas.microsoft.com/office/drawing/2014/main" id="{0E088B31-D07E-4865-9769-17E836FEB891}"/>
                </a:ext>
              </a:extLst>
            </p:cNvPr>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7" name="Shape 465">
            <a:extLst>
              <a:ext uri="{FF2B5EF4-FFF2-40B4-BE49-F238E27FC236}">
                <a16:creationId xmlns:a16="http://schemas.microsoft.com/office/drawing/2014/main" id="{E45575E8-98B6-4CC4-A861-F7EB2AADEE4D}"/>
              </a:ext>
            </a:extLst>
          </p:cNvPr>
          <p:cNvGrpSpPr/>
          <p:nvPr/>
        </p:nvGrpSpPr>
        <p:grpSpPr>
          <a:xfrm>
            <a:off x="4600583" y="2637216"/>
            <a:ext cx="386860" cy="415525"/>
            <a:chOff x="611175" y="2326900"/>
            <a:chExt cx="362700" cy="389575"/>
          </a:xfrm>
          <a:solidFill>
            <a:schemeClr val="bg1"/>
          </a:solidFill>
        </p:grpSpPr>
        <p:sp>
          <p:nvSpPr>
            <p:cNvPr id="118" name="Shape 466">
              <a:extLst>
                <a:ext uri="{FF2B5EF4-FFF2-40B4-BE49-F238E27FC236}">
                  <a16:creationId xmlns:a16="http://schemas.microsoft.com/office/drawing/2014/main" id="{16AC8505-A9B6-4577-A47F-F11E136614DD}"/>
                </a:ext>
              </a:extLst>
            </p:cNvPr>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9" name="Shape 467">
              <a:extLst>
                <a:ext uri="{FF2B5EF4-FFF2-40B4-BE49-F238E27FC236}">
                  <a16:creationId xmlns:a16="http://schemas.microsoft.com/office/drawing/2014/main" id="{FFBFF36B-755C-405C-B48E-8ABA8A2139FA}"/>
                </a:ext>
              </a:extLst>
            </p:cNvPr>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0" name="Shape 468">
              <a:extLst>
                <a:ext uri="{FF2B5EF4-FFF2-40B4-BE49-F238E27FC236}">
                  <a16:creationId xmlns:a16="http://schemas.microsoft.com/office/drawing/2014/main" id="{04040AEC-C06E-4DC9-9704-3C23E6C0CAAD}"/>
                </a:ext>
              </a:extLst>
            </p:cNvPr>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1" name="Shape 469">
              <a:extLst>
                <a:ext uri="{FF2B5EF4-FFF2-40B4-BE49-F238E27FC236}">
                  <a16:creationId xmlns:a16="http://schemas.microsoft.com/office/drawing/2014/main" id="{7F9DF0CB-FB4F-4540-8C6C-C2111F1DD154}"/>
                </a:ext>
              </a:extLst>
            </p:cNvPr>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2" name="Shape 470">
            <a:extLst>
              <a:ext uri="{FF2B5EF4-FFF2-40B4-BE49-F238E27FC236}">
                <a16:creationId xmlns:a16="http://schemas.microsoft.com/office/drawing/2014/main" id="{A60062E8-CCE1-495D-B5CE-A7F05DCCF912}"/>
              </a:ext>
            </a:extLst>
          </p:cNvPr>
          <p:cNvSpPr/>
          <p:nvPr/>
        </p:nvSpPr>
        <p:spPr>
          <a:xfrm>
            <a:off x="5309151"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3" name="Shape 471">
            <a:extLst>
              <a:ext uri="{FF2B5EF4-FFF2-40B4-BE49-F238E27FC236}">
                <a16:creationId xmlns:a16="http://schemas.microsoft.com/office/drawing/2014/main" id="{8B9E3624-C31D-4252-AFFF-7D58AB2A55B9}"/>
              </a:ext>
            </a:extLst>
          </p:cNvPr>
          <p:cNvSpPr/>
          <p:nvPr/>
        </p:nvSpPr>
        <p:spPr>
          <a:xfrm>
            <a:off x="6028136"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4" name="Shape 472">
            <a:extLst>
              <a:ext uri="{FF2B5EF4-FFF2-40B4-BE49-F238E27FC236}">
                <a16:creationId xmlns:a16="http://schemas.microsoft.com/office/drawing/2014/main" id="{F48FF564-B87E-462F-A54A-60082A7245A2}"/>
              </a:ext>
            </a:extLst>
          </p:cNvPr>
          <p:cNvSpPr/>
          <p:nvPr/>
        </p:nvSpPr>
        <p:spPr>
          <a:xfrm>
            <a:off x="6747122"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25" name="Shape 473">
            <a:extLst>
              <a:ext uri="{FF2B5EF4-FFF2-40B4-BE49-F238E27FC236}">
                <a16:creationId xmlns:a16="http://schemas.microsoft.com/office/drawing/2014/main" id="{A80DF164-152A-4638-83B9-F1B8C6AD60AE}"/>
              </a:ext>
            </a:extLst>
          </p:cNvPr>
          <p:cNvGrpSpPr/>
          <p:nvPr/>
        </p:nvGrpSpPr>
        <p:grpSpPr>
          <a:xfrm>
            <a:off x="7561153" y="2570793"/>
            <a:ext cx="217535" cy="543171"/>
            <a:chOff x="3386850" y="2264625"/>
            <a:chExt cx="203950" cy="509250"/>
          </a:xfrm>
          <a:solidFill>
            <a:schemeClr val="bg1"/>
          </a:solidFill>
        </p:grpSpPr>
        <p:sp>
          <p:nvSpPr>
            <p:cNvPr id="126" name="Shape 474">
              <a:extLst>
                <a:ext uri="{FF2B5EF4-FFF2-40B4-BE49-F238E27FC236}">
                  <a16:creationId xmlns:a16="http://schemas.microsoft.com/office/drawing/2014/main" id="{DFF1D41F-2323-4366-BAC1-3BA3C0AC41B9}"/>
                </a:ext>
              </a:extLst>
            </p:cNvPr>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7" name="Shape 475">
              <a:extLst>
                <a:ext uri="{FF2B5EF4-FFF2-40B4-BE49-F238E27FC236}">
                  <a16:creationId xmlns:a16="http://schemas.microsoft.com/office/drawing/2014/main" id="{0F6A1F8D-B766-4EAD-B607-650F72FBB87D}"/>
                </a:ext>
              </a:extLst>
            </p:cNvPr>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8" name="Shape 476">
            <a:extLst>
              <a:ext uri="{FF2B5EF4-FFF2-40B4-BE49-F238E27FC236}">
                <a16:creationId xmlns:a16="http://schemas.microsoft.com/office/drawing/2014/main" id="{55410FA1-4F15-4303-BDE7-38DA9D845B19}"/>
              </a:ext>
            </a:extLst>
          </p:cNvPr>
          <p:cNvGrpSpPr/>
          <p:nvPr/>
        </p:nvGrpSpPr>
        <p:grpSpPr>
          <a:xfrm>
            <a:off x="9018652" y="2639830"/>
            <a:ext cx="178443" cy="405099"/>
            <a:chOff x="4753325" y="2329350"/>
            <a:chExt cx="167300" cy="379800"/>
          </a:xfrm>
          <a:solidFill>
            <a:schemeClr val="bg1"/>
          </a:solidFill>
        </p:grpSpPr>
        <p:sp>
          <p:nvSpPr>
            <p:cNvPr id="129" name="Shape 477">
              <a:extLst>
                <a:ext uri="{FF2B5EF4-FFF2-40B4-BE49-F238E27FC236}">
                  <a16:creationId xmlns:a16="http://schemas.microsoft.com/office/drawing/2014/main" id="{4F112154-AC37-4F49-B017-7483CEA1D262}"/>
                </a:ext>
              </a:extLst>
            </p:cNvPr>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0" name="Shape 478">
              <a:extLst>
                <a:ext uri="{FF2B5EF4-FFF2-40B4-BE49-F238E27FC236}">
                  <a16:creationId xmlns:a16="http://schemas.microsoft.com/office/drawing/2014/main" id="{25AE984C-3D83-4DAE-8CB5-6816FEF54E19}"/>
                </a:ext>
              </a:extLst>
            </p:cNvPr>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1" name="Shape 479">
            <a:extLst>
              <a:ext uri="{FF2B5EF4-FFF2-40B4-BE49-F238E27FC236}">
                <a16:creationId xmlns:a16="http://schemas.microsoft.com/office/drawing/2014/main" id="{EE8231A7-58C1-41AE-940E-EC2CEA6B7789}"/>
              </a:ext>
            </a:extLst>
          </p:cNvPr>
          <p:cNvGrpSpPr/>
          <p:nvPr/>
        </p:nvGrpSpPr>
        <p:grpSpPr>
          <a:xfrm>
            <a:off x="8296395" y="2573379"/>
            <a:ext cx="185002" cy="537971"/>
            <a:chOff x="4076175" y="2267050"/>
            <a:chExt cx="173450" cy="504375"/>
          </a:xfrm>
          <a:solidFill>
            <a:schemeClr val="bg1"/>
          </a:solidFill>
        </p:grpSpPr>
        <p:sp>
          <p:nvSpPr>
            <p:cNvPr id="132" name="Shape 480">
              <a:extLst>
                <a:ext uri="{FF2B5EF4-FFF2-40B4-BE49-F238E27FC236}">
                  <a16:creationId xmlns:a16="http://schemas.microsoft.com/office/drawing/2014/main" id="{7F581333-A31A-4F3A-B3D0-655B7728809C}"/>
                </a:ext>
              </a:extLst>
            </p:cNvPr>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3" name="Shape 481">
              <a:extLst>
                <a:ext uri="{FF2B5EF4-FFF2-40B4-BE49-F238E27FC236}">
                  <a16:creationId xmlns:a16="http://schemas.microsoft.com/office/drawing/2014/main" id="{7D130A5C-BB75-4838-BF30-7984E22EA545}"/>
                </a:ext>
              </a:extLst>
            </p:cNvPr>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34" name="Shape 482">
            <a:extLst>
              <a:ext uri="{FF2B5EF4-FFF2-40B4-BE49-F238E27FC236}">
                <a16:creationId xmlns:a16="http://schemas.microsoft.com/office/drawing/2014/main" id="{80194B1E-29FE-4495-876D-9DFF3AC1BC5F}"/>
              </a:ext>
            </a:extLst>
          </p:cNvPr>
          <p:cNvSpPr/>
          <p:nvPr/>
        </p:nvSpPr>
        <p:spPr>
          <a:xfrm>
            <a:off x="9623066" y="2630069"/>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35" name="Shape 483">
            <a:extLst>
              <a:ext uri="{FF2B5EF4-FFF2-40B4-BE49-F238E27FC236}">
                <a16:creationId xmlns:a16="http://schemas.microsoft.com/office/drawing/2014/main" id="{98E85EC2-F7D8-4A70-8E7E-463AA5D6B84D}"/>
              </a:ext>
            </a:extLst>
          </p:cNvPr>
          <p:cNvGrpSpPr/>
          <p:nvPr/>
        </p:nvGrpSpPr>
        <p:grpSpPr>
          <a:xfrm>
            <a:off x="10321786" y="2637857"/>
            <a:ext cx="448083" cy="414219"/>
            <a:chOff x="5975075" y="2327500"/>
            <a:chExt cx="420100" cy="388350"/>
          </a:xfrm>
          <a:solidFill>
            <a:schemeClr val="bg1"/>
          </a:solidFill>
        </p:grpSpPr>
        <p:sp>
          <p:nvSpPr>
            <p:cNvPr id="136" name="Shape 484">
              <a:extLst>
                <a:ext uri="{FF2B5EF4-FFF2-40B4-BE49-F238E27FC236}">
                  <a16:creationId xmlns:a16="http://schemas.microsoft.com/office/drawing/2014/main" id="{BA822613-75D4-46B6-ABD4-0638CE9A9FBB}"/>
                </a:ext>
              </a:extLst>
            </p:cNvPr>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7" name="Shape 485">
              <a:extLst>
                <a:ext uri="{FF2B5EF4-FFF2-40B4-BE49-F238E27FC236}">
                  <a16:creationId xmlns:a16="http://schemas.microsoft.com/office/drawing/2014/main" id="{DF02966B-3D9D-428D-B18C-EF25340FE325}"/>
                </a:ext>
              </a:extLst>
            </p:cNvPr>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8" name="Shape 486">
            <a:extLst>
              <a:ext uri="{FF2B5EF4-FFF2-40B4-BE49-F238E27FC236}">
                <a16:creationId xmlns:a16="http://schemas.microsoft.com/office/drawing/2014/main" id="{EF4A4786-839D-4367-8CAD-E9546C673EE8}"/>
              </a:ext>
            </a:extLst>
          </p:cNvPr>
          <p:cNvGrpSpPr/>
          <p:nvPr/>
        </p:nvGrpSpPr>
        <p:grpSpPr>
          <a:xfrm>
            <a:off x="11127371" y="2625483"/>
            <a:ext cx="274865" cy="448083"/>
            <a:chOff x="6730350" y="2315900"/>
            <a:chExt cx="257700" cy="420100"/>
          </a:xfrm>
          <a:solidFill>
            <a:schemeClr val="bg1"/>
          </a:solidFill>
        </p:grpSpPr>
        <p:sp>
          <p:nvSpPr>
            <p:cNvPr id="139" name="Shape 487">
              <a:extLst>
                <a:ext uri="{FF2B5EF4-FFF2-40B4-BE49-F238E27FC236}">
                  <a16:creationId xmlns:a16="http://schemas.microsoft.com/office/drawing/2014/main" id="{D7B3A8DA-9411-410E-9CE5-8E45FBED15F4}"/>
                </a:ext>
              </a:extLst>
            </p:cNvPr>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0" name="Shape 488">
              <a:extLst>
                <a:ext uri="{FF2B5EF4-FFF2-40B4-BE49-F238E27FC236}">
                  <a16:creationId xmlns:a16="http://schemas.microsoft.com/office/drawing/2014/main" id="{9527B9E5-DC16-4755-8BA8-661317086D82}"/>
                </a:ext>
              </a:extLst>
            </p:cNvPr>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1" name="Shape 489">
              <a:extLst>
                <a:ext uri="{FF2B5EF4-FFF2-40B4-BE49-F238E27FC236}">
                  <a16:creationId xmlns:a16="http://schemas.microsoft.com/office/drawing/2014/main" id="{A1FF37B0-7957-4BF3-A9FB-F495824526FA}"/>
                </a:ext>
              </a:extLst>
            </p:cNvPr>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2" name="Shape 490">
              <a:extLst>
                <a:ext uri="{FF2B5EF4-FFF2-40B4-BE49-F238E27FC236}">
                  <a16:creationId xmlns:a16="http://schemas.microsoft.com/office/drawing/2014/main" id="{CA089852-2E07-4F0C-A8D8-55BAC1E4E3E4}"/>
                </a:ext>
              </a:extLst>
            </p:cNvPr>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3" name="Shape 491">
              <a:extLst>
                <a:ext uri="{FF2B5EF4-FFF2-40B4-BE49-F238E27FC236}">
                  <a16:creationId xmlns:a16="http://schemas.microsoft.com/office/drawing/2014/main" id="{817B8F62-9168-4736-A59E-1D7559FFE89A}"/>
                </a:ext>
              </a:extLst>
            </p:cNvPr>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4" name="Shape 492">
            <a:extLst>
              <a:ext uri="{FF2B5EF4-FFF2-40B4-BE49-F238E27FC236}">
                <a16:creationId xmlns:a16="http://schemas.microsoft.com/office/drawing/2014/main" id="{04D507C0-B0AC-4F4A-B816-049EDDB5F3E0}"/>
              </a:ext>
            </a:extLst>
          </p:cNvPr>
          <p:cNvGrpSpPr/>
          <p:nvPr/>
        </p:nvGrpSpPr>
        <p:grpSpPr>
          <a:xfrm>
            <a:off x="4724310" y="3309955"/>
            <a:ext cx="139405" cy="508001"/>
            <a:chOff x="727175" y="2957625"/>
            <a:chExt cx="130700" cy="476275"/>
          </a:xfrm>
          <a:solidFill>
            <a:schemeClr val="bg1"/>
          </a:solidFill>
        </p:grpSpPr>
        <p:sp>
          <p:nvSpPr>
            <p:cNvPr id="145" name="Shape 493">
              <a:extLst>
                <a:ext uri="{FF2B5EF4-FFF2-40B4-BE49-F238E27FC236}">
                  <a16:creationId xmlns:a16="http://schemas.microsoft.com/office/drawing/2014/main" id="{E86C4A9A-E7AD-457D-920A-1922F75DED00}"/>
                </a:ext>
              </a:extLst>
            </p:cNvPr>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6" name="Shape 494">
              <a:extLst>
                <a:ext uri="{FF2B5EF4-FFF2-40B4-BE49-F238E27FC236}">
                  <a16:creationId xmlns:a16="http://schemas.microsoft.com/office/drawing/2014/main" id="{8D0906B4-B7CB-421C-B0F0-810D2CBD235B}"/>
                </a:ext>
              </a:extLst>
            </p:cNvPr>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47" name="Shape 495">
            <a:extLst>
              <a:ext uri="{FF2B5EF4-FFF2-40B4-BE49-F238E27FC236}">
                <a16:creationId xmlns:a16="http://schemas.microsoft.com/office/drawing/2014/main" id="{47AF5024-0FB8-4726-8BBB-77E891D61A66}"/>
              </a:ext>
            </a:extLst>
          </p:cNvPr>
          <p:cNvSpPr/>
          <p:nvPr/>
        </p:nvSpPr>
        <p:spPr>
          <a:xfrm>
            <a:off x="6018376" y="3289803"/>
            <a:ext cx="427230" cy="54837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8" name="Shape 496">
            <a:extLst>
              <a:ext uri="{FF2B5EF4-FFF2-40B4-BE49-F238E27FC236}">
                <a16:creationId xmlns:a16="http://schemas.microsoft.com/office/drawing/2014/main" id="{DBE5C0F6-C9C3-404F-A665-FD97400EF156}"/>
              </a:ext>
            </a:extLst>
          </p:cNvPr>
          <p:cNvSpPr/>
          <p:nvPr/>
        </p:nvSpPr>
        <p:spPr>
          <a:xfrm>
            <a:off x="5354749" y="328980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49" name="Shape 497">
            <a:extLst>
              <a:ext uri="{FF2B5EF4-FFF2-40B4-BE49-F238E27FC236}">
                <a16:creationId xmlns:a16="http://schemas.microsoft.com/office/drawing/2014/main" id="{2B57AF03-3218-4D48-9137-83A91D59DC98}"/>
              </a:ext>
            </a:extLst>
          </p:cNvPr>
          <p:cNvGrpSpPr/>
          <p:nvPr/>
        </p:nvGrpSpPr>
        <p:grpSpPr>
          <a:xfrm>
            <a:off x="6704104" y="3326221"/>
            <a:ext cx="493682" cy="475442"/>
            <a:chOff x="2583325" y="2972875"/>
            <a:chExt cx="462850" cy="445750"/>
          </a:xfrm>
          <a:solidFill>
            <a:schemeClr val="bg1"/>
          </a:solidFill>
        </p:grpSpPr>
        <p:sp>
          <p:nvSpPr>
            <p:cNvPr id="150" name="Shape 498">
              <a:extLst>
                <a:ext uri="{FF2B5EF4-FFF2-40B4-BE49-F238E27FC236}">
                  <a16:creationId xmlns:a16="http://schemas.microsoft.com/office/drawing/2014/main" id="{D2644A0E-F8FE-4C3F-99AA-291EF0625FAA}"/>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1" name="Shape 499">
              <a:extLst>
                <a:ext uri="{FF2B5EF4-FFF2-40B4-BE49-F238E27FC236}">
                  <a16:creationId xmlns:a16="http://schemas.microsoft.com/office/drawing/2014/main" id="{DB538B23-25B9-4E81-918A-38C07FA867A6}"/>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2" name="Shape 500">
            <a:extLst>
              <a:ext uri="{FF2B5EF4-FFF2-40B4-BE49-F238E27FC236}">
                <a16:creationId xmlns:a16="http://schemas.microsoft.com/office/drawing/2014/main" id="{545071FE-3241-48B3-A359-8500CFC57502}"/>
              </a:ext>
            </a:extLst>
          </p:cNvPr>
          <p:cNvGrpSpPr/>
          <p:nvPr/>
        </p:nvGrpSpPr>
        <p:grpSpPr>
          <a:xfrm>
            <a:off x="7406147" y="3397231"/>
            <a:ext cx="527546" cy="333449"/>
            <a:chOff x="3241525" y="3039450"/>
            <a:chExt cx="494600" cy="312625"/>
          </a:xfrm>
          <a:solidFill>
            <a:schemeClr val="bg1"/>
          </a:solidFill>
        </p:grpSpPr>
        <p:sp>
          <p:nvSpPr>
            <p:cNvPr id="153" name="Shape 501">
              <a:extLst>
                <a:ext uri="{FF2B5EF4-FFF2-40B4-BE49-F238E27FC236}">
                  <a16:creationId xmlns:a16="http://schemas.microsoft.com/office/drawing/2014/main" id="{EED975D6-6E92-42D7-AA0F-68DA226BFF54}"/>
                </a:ext>
              </a:extLst>
            </p:cNvPr>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4" name="Shape 502">
              <a:extLst>
                <a:ext uri="{FF2B5EF4-FFF2-40B4-BE49-F238E27FC236}">
                  <a16:creationId xmlns:a16="http://schemas.microsoft.com/office/drawing/2014/main" id="{EDFBD2AD-E654-4451-A3B8-85B9B33D6E12}"/>
                </a:ext>
              </a:extLst>
            </p:cNvPr>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5" name="Shape 503">
            <a:extLst>
              <a:ext uri="{FF2B5EF4-FFF2-40B4-BE49-F238E27FC236}">
                <a16:creationId xmlns:a16="http://schemas.microsoft.com/office/drawing/2014/main" id="{2464C922-0C01-4865-AF80-B98632634C1C}"/>
              </a:ext>
            </a:extLst>
          </p:cNvPr>
          <p:cNvSpPr/>
          <p:nvPr/>
        </p:nvSpPr>
        <p:spPr>
          <a:xfrm>
            <a:off x="8881279" y="3337347"/>
            <a:ext cx="453311" cy="4532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6" name="Shape 504">
            <a:extLst>
              <a:ext uri="{FF2B5EF4-FFF2-40B4-BE49-F238E27FC236}">
                <a16:creationId xmlns:a16="http://schemas.microsoft.com/office/drawing/2014/main" id="{3CB66050-C85F-4D07-BF2E-CC4EE374486B}"/>
              </a:ext>
            </a:extLst>
          </p:cNvPr>
          <p:cNvGrpSpPr/>
          <p:nvPr/>
        </p:nvGrpSpPr>
        <p:grpSpPr>
          <a:xfrm>
            <a:off x="9553958" y="3362059"/>
            <a:ext cx="545785" cy="403792"/>
            <a:chOff x="5255200" y="3006475"/>
            <a:chExt cx="511700" cy="378575"/>
          </a:xfrm>
          <a:solidFill>
            <a:schemeClr val="bg1"/>
          </a:solidFill>
        </p:grpSpPr>
        <p:sp>
          <p:nvSpPr>
            <p:cNvPr id="157" name="Shape 505">
              <a:extLst>
                <a:ext uri="{FF2B5EF4-FFF2-40B4-BE49-F238E27FC236}">
                  <a16:creationId xmlns:a16="http://schemas.microsoft.com/office/drawing/2014/main" id="{53AD79C4-1D33-4E38-AC52-5A50C5B0586B}"/>
                </a:ext>
              </a:extLst>
            </p:cNvPr>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8" name="Shape 506">
              <a:extLst>
                <a:ext uri="{FF2B5EF4-FFF2-40B4-BE49-F238E27FC236}">
                  <a16:creationId xmlns:a16="http://schemas.microsoft.com/office/drawing/2014/main" id="{C397C387-CD27-4DE2-AFA6-B9979AFB887A}"/>
                </a:ext>
              </a:extLst>
            </p:cNvPr>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9" name="Shape 507">
            <a:extLst>
              <a:ext uri="{FF2B5EF4-FFF2-40B4-BE49-F238E27FC236}">
                <a16:creationId xmlns:a16="http://schemas.microsoft.com/office/drawing/2014/main" id="{65D18E1E-FE89-4B22-B1CF-5C22639ED72F}"/>
              </a:ext>
            </a:extLst>
          </p:cNvPr>
          <p:cNvGrpSpPr/>
          <p:nvPr/>
        </p:nvGrpSpPr>
        <p:grpSpPr>
          <a:xfrm>
            <a:off x="8168108" y="3338620"/>
            <a:ext cx="441578" cy="450669"/>
            <a:chOff x="3955900" y="2984500"/>
            <a:chExt cx="414000" cy="422525"/>
          </a:xfrm>
          <a:solidFill>
            <a:schemeClr val="bg1"/>
          </a:solidFill>
        </p:grpSpPr>
        <p:sp>
          <p:nvSpPr>
            <p:cNvPr id="160" name="Shape 508">
              <a:extLst>
                <a:ext uri="{FF2B5EF4-FFF2-40B4-BE49-F238E27FC236}">
                  <a16:creationId xmlns:a16="http://schemas.microsoft.com/office/drawing/2014/main" id="{AE2B3B78-053A-48F5-A0A6-F4B482DA1188}"/>
                </a:ext>
              </a:extLst>
            </p:cNvPr>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1" name="Shape 509">
              <a:extLst>
                <a:ext uri="{FF2B5EF4-FFF2-40B4-BE49-F238E27FC236}">
                  <a16:creationId xmlns:a16="http://schemas.microsoft.com/office/drawing/2014/main" id="{A9DE5B84-875F-4E4F-9F60-5DA877C099B2}"/>
                </a:ext>
              </a:extLst>
            </p:cNvPr>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2" name="Shape 510">
              <a:extLst>
                <a:ext uri="{FF2B5EF4-FFF2-40B4-BE49-F238E27FC236}">
                  <a16:creationId xmlns:a16="http://schemas.microsoft.com/office/drawing/2014/main" id="{0DCC39F4-03B8-4662-AF8E-7E61E86C62EA}"/>
                </a:ext>
              </a:extLst>
            </p:cNvPr>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63" name="Shape 511">
            <a:extLst>
              <a:ext uri="{FF2B5EF4-FFF2-40B4-BE49-F238E27FC236}">
                <a16:creationId xmlns:a16="http://schemas.microsoft.com/office/drawing/2014/main" id="{AC855343-2AF6-4971-B0A1-7C419D9C85B6}"/>
              </a:ext>
            </a:extLst>
          </p:cNvPr>
          <p:cNvSpPr/>
          <p:nvPr/>
        </p:nvSpPr>
        <p:spPr>
          <a:xfrm>
            <a:off x="4549793" y="4088891"/>
            <a:ext cx="493655" cy="388166"/>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4" name="Shape 512">
            <a:extLst>
              <a:ext uri="{FF2B5EF4-FFF2-40B4-BE49-F238E27FC236}">
                <a16:creationId xmlns:a16="http://schemas.microsoft.com/office/drawing/2014/main" id="{301AE322-68E8-4ED7-B32B-043951439F19}"/>
              </a:ext>
            </a:extLst>
          </p:cNvPr>
          <p:cNvSpPr/>
          <p:nvPr/>
        </p:nvSpPr>
        <p:spPr>
          <a:xfrm>
            <a:off x="10373970" y="3316495"/>
            <a:ext cx="343876" cy="494987"/>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65" name="Shape 513">
            <a:extLst>
              <a:ext uri="{FF2B5EF4-FFF2-40B4-BE49-F238E27FC236}">
                <a16:creationId xmlns:a16="http://schemas.microsoft.com/office/drawing/2014/main" id="{8ED6E775-46BE-4054-8CFA-222B40C08C82}"/>
              </a:ext>
            </a:extLst>
          </p:cNvPr>
          <p:cNvGrpSpPr/>
          <p:nvPr/>
        </p:nvGrpSpPr>
        <p:grpSpPr>
          <a:xfrm>
            <a:off x="11096120" y="3332088"/>
            <a:ext cx="337369" cy="479361"/>
            <a:chOff x="6701050" y="2978375"/>
            <a:chExt cx="316300" cy="449425"/>
          </a:xfrm>
          <a:solidFill>
            <a:schemeClr val="bg1"/>
          </a:solidFill>
        </p:grpSpPr>
        <p:sp>
          <p:nvSpPr>
            <p:cNvPr id="166" name="Shape 514">
              <a:extLst>
                <a:ext uri="{FF2B5EF4-FFF2-40B4-BE49-F238E27FC236}">
                  <a16:creationId xmlns:a16="http://schemas.microsoft.com/office/drawing/2014/main" id="{B743F729-3BDA-4B1B-9924-2DE45EC5FE3C}"/>
                </a:ext>
              </a:extLst>
            </p:cNvPr>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7" name="Shape 515">
              <a:extLst>
                <a:ext uri="{FF2B5EF4-FFF2-40B4-BE49-F238E27FC236}">
                  <a16:creationId xmlns:a16="http://schemas.microsoft.com/office/drawing/2014/main" id="{38F7A4EC-FA42-4412-840E-1C9B655F1A51}"/>
                </a:ext>
              </a:extLst>
            </p:cNvPr>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8" name="Shape 516">
            <a:extLst>
              <a:ext uri="{FF2B5EF4-FFF2-40B4-BE49-F238E27FC236}">
                <a16:creationId xmlns:a16="http://schemas.microsoft.com/office/drawing/2014/main" id="{0C40F358-B0B9-4434-8E34-5E1C4512A86A}"/>
              </a:ext>
            </a:extLst>
          </p:cNvPr>
          <p:cNvGrpSpPr/>
          <p:nvPr/>
        </p:nvGrpSpPr>
        <p:grpSpPr>
          <a:xfrm>
            <a:off x="5272657" y="4121408"/>
            <a:ext cx="480668" cy="323050"/>
            <a:chOff x="1241275" y="3718400"/>
            <a:chExt cx="450650" cy="302875"/>
          </a:xfrm>
          <a:solidFill>
            <a:schemeClr val="bg1"/>
          </a:solidFill>
        </p:grpSpPr>
        <p:sp>
          <p:nvSpPr>
            <p:cNvPr id="169" name="Shape 517">
              <a:extLst>
                <a:ext uri="{FF2B5EF4-FFF2-40B4-BE49-F238E27FC236}">
                  <a16:creationId xmlns:a16="http://schemas.microsoft.com/office/drawing/2014/main" id="{C92145B8-B3DC-4943-A78D-6187DE719CB6}"/>
                </a:ext>
              </a:extLst>
            </p:cNvPr>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0" name="Shape 518">
              <a:extLst>
                <a:ext uri="{FF2B5EF4-FFF2-40B4-BE49-F238E27FC236}">
                  <a16:creationId xmlns:a16="http://schemas.microsoft.com/office/drawing/2014/main" id="{D0A10A4F-2D2E-45A7-A1D3-059C4FDE6171}"/>
                </a:ext>
              </a:extLst>
            </p:cNvPr>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1" name="Shape 519">
              <a:extLst>
                <a:ext uri="{FF2B5EF4-FFF2-40B4-BE49-F238E27FC236}">
                  <a16:creationId xmlns:a16="http://schemas.microsoft.com/office/drawing/2014/main" id="{DA138C02-1F79-4AB1-A48A-6AF3917E46BF}"/>
                </a:ext>
              </a:extLst>
            </p:cNvPr>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2" name="Shape 520">
              <a:extLst>
                <a:ext uri="{FF2B5EF4-FFF2-40B4-BE49-F238E27FC236}">
                  <a16:creationId xmlns:a16="http://schemas.microsoft.com/office/drawing/2014/main" id="{A38669AF-3A3A-4E1D-B03D-8AC9E77FDEB7}"/>
                </a:ext>
              </a:extLst>
            </p:cNvPr>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3" name="Shape 521">
            <a:extLst>
              <a:ext uri="{FF2B5EF4-FFF2-40B4-BE49-F238E27FC236}">
                <a16:creationId xmlns:a16="http://schemas.microsoft.com/office/drawing/2014/main" id="{0D182D9A-0C24-4759-9079-504AFFF2C481}"/>
              </a:ext>
            </a:extLst>
          </p:cNvPr>
          <p:cNvGrpSpPr/>
          <p:nvPr/>
        </p:nvGrpSpPr>
        <p:grpSpPr>
          <a:xfrm>
            <a:off x="5998164" y="4096663"/>
            <a:ext cx="467601" cy="373180"/>
            <a:chOff x="1921475" y="3695200"/>
            <a:chExt cx="438400" cy="349875"/>
          </a:xfrm>
          <a:solidFill>
            <a:schemeClr val="bg1"/>
          </a:solidFill>
        </p:grpSpPr>
        <p:sp>
          <p:nvSpPr>
            <p:cNvPr id="174" name="Shape 522">
              <a:extLst>
                <a:ext uri="{FF2B5EF4-FFF2-40B4-BE49-F238E27FC236}">
                  <a16:creationId xmlns:a16="http://schemas.microsoft.com/office/drawing/2014/main" id="{2AAF577D-0F6F-4B30-B4E6-36746112872A}"/>
                </a:ext>
              </a:extLst>
            </p:cNvPr>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5" name="Shape 523">
              <a:extLst>
                <a:ext uri="{FF2B5EF4-FFF2-40B4-BE49-F238E27FC236}">
                  <a16:creationId xmlns:a16="http://schemas.microsoft.com/office/drawing/2014/main" id="{677B3798-156E-424C-AA0F-FD50996CAB57}"/>
                </a:ext>
              </a:extLst>
            </p:cNvPr>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6" name="Shape 524">
              <a:extLst>
                <a:ext uri="{FF2B5EF4-FFF2-40B4-BE49-F238E27FC236}">
                  <a16:creationId xmlns:a16="http://schemas.microsoft.com/office/drawing/2014/main" id="{FA0C2282-272E-4486-8C22-4802320C41B5}"/>
                </a:ext>
              </a:extLst>
            </p:cNvPr>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7" name="Shape 525">
            <a:extLst>
              <a:ext uri="{FF2B5EF4-FFF2-40B4-BE49-F238E27FC236}">
                <a16:creationId xmlns:a16="http://schemas.microsoft.com/office/drawing/2014/main" id="{55B5784B-187E-45BE-9623-7D546065AA62}"/>
              </a:ext>
            </a:extLst>
          </p:cNvPr>
          <p:cNvGrpSpPr/>
          <p:nvPr/>
        </p:nvGrpSpPr>
        <p:grpSpPr>
          <a:xfrm>
            <a:off x="6721703" y="4090797"/>
            <a:ext cx="458482" cy="384274"/>
            <a:chOff x="2599825" y="3689700"/>
            <a:chExt cx="429850" cy="360275"/>
          </a:xfrm>
          <a:solidFill>
            <a:schemeClr val="bg1"/>
          </a:solidFill>
        </p:grpSpPr>
        <p:sp>
          <p:nvSpPr>
            <p:cNvPr id="178" name="Shape 526">
              <a:extLst>
                <a:ext uri="{FF2B5EF4-FFF2-40B4-BE49-F238E27FC236}">
                  <a16:creationId xmlns:a16="http://schemas.microsoft.com/office/drawing/2014/main" id="{E3A4B081-C35B-4771-B3F7-A51165EAACF2}"/>
                </a:ext>
              </a:extLst>
            </p:cNvPr>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9" name="Shape 527">
              <a:extLst>
                <a:ext uri="{FF2B5EF4-FFF2-40B4-BE49-F238E27FC236}">
                  <a16:creationId xmlns:a16="http://schemas.microsoft.com/office/drawing/2014/main" id="{4CB5FC70-E074-4DE7-ACD6-8F81D4E83FAF}"/>
                </a:ext>
              </a:extLst>
            </p:cNvPr>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0" name="Shape 528">
            <a:extLst>
              <a:ext uri="{FF2B5EF4-FFF2-40B4-BE49-F238E27FC236}">
                <a16:creationId xmlns:a16="http://schemas.microsoft.com/office/drawing/2014/main" id="{CB5FB5B1-D335-4805-AF18-5ED704D81131}"/>
              </a:ext>
            </a:extLst>
          </p:cNvPr>
          <p:cNvGrpSpPr/>
          <p:nvPr/>
        </p:nvGrpSpPr>
        <p:grpSpPr>
          <a:xfrm>
            <a:off x="7462811" y="4051065"/>
            <a:ext cx="414219" cy="432458"/>
            <a:chOff x="3294650" y="3652450"/>
            <a:chExt cx="388350" cy="405450"/>
          </a:xfrm>
          <a:solidFill>
            <a:schemeClr val="bg1"/>
          </a:solidFill>
        </p:grpSpPr>
        <p:sp>
          <p:nvSpPr>
            <p:cNvPr id="181" name="Shape 529">
              <a:extLst>
                <a:ext uri="{FF2B5EF4-FFF2-40B4-BE49-F238E27FC236}">
                  <a16:creationId xmlns:a16="http://schemas.microsoft.com/office/drawing/2014/main" id="{128AF798-1C79-4220-9EA2-6F3517544DFD}"/>
                </a:ext>
              </a:extLst>
            </p:cNvPr>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2" name="Shape 530">
              <a:extLst>
                <a:ext uri="{FF2B5EF4-FFF2-40B4-BE49-F238E27FC236}">
                  <a16:creationId xmlns:a16="http://schemas.microsoft.com/office/drawing/2014/main" id="{F5034718-3952-4C3A-A5CA-472C7E1E1833}"/>
                </a:ext>
              </a:extLst>
            </p:cNvPr>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3" name="Shape 531">
              <a:extLst>
                <a:ext uri="{FF2B5EF4-FFF2-40B4-BE49-F238E27FC236}">
                  <a16:creationId xmlns:a16="http://schemas.microsoft.com/office/drawing/2014/main" id="{3C0F3405-1C24-479A-9399-9E31328D9631}"/>
                </a:ext>
              </a:extLst>
            </p:cNvPr>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4" name="Shape 532">
            <a:extLst>
              <a:ext uri="{FF2B5EF4-FFF2-40B4-BE49-F238E27FC236}">
                <a16:creationId xmlns:a16="http://schemas.microsoft.com/office/drawing/2014/main" id="{FFAC17F1-2AC3-4F45-9385-2A730FC81303}"/>
              </a:ext>
            </a:extLst>
          </p:cNvPr>
          <p:cNvGrpSpPr/>
          <p:nvPr/>
        </p:nvGrpSpPr>
        <p:grpSpPr>
          <a:xfrm>
            <a:off x="8147283" y="4105782"/>
            <a:ext cx="483228" cy="354301"/>
            <a:chOff x="3936375" y="3703750"/>
            <a:chExt cx="453050" cy="332175"/>
          </a:xfrm>
          <a:solidFill>
            <a:schemeClr val="bg1"/>
          </a:solidFill>
        </p:grpSpPr>
        <p:sp>
          <p:nvSpPr>
            <p:cNvPr id="185" name="Shape 533">
              <a:extLst>
                <a:ext uri="{FF2B5EF4-FFF2-40B4-BE49-F238E27FC236}">
                  <a16:creationId xmlns:a16="http://schemas.microsoft.com/office/drawing/2014/main" id="{48972B4F-F8BF-4B19-86AC-12E9D12BE866}"/>
                </a:ext>
              </a:extLst>
            </p:cNvPr>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6" name="Shape 534">
              <a:extLst>
                <a:ext uri="{FF2B5EF4-FFF2-40B4-BE49-F238E27FC236}">
                  <a16:creationId xmlns:a16="http://schemas.microsoft.com/office/drawing/2014/main" id="{B7227A42-CCE4-4F8B-B1AD-B0DB0847EB97}"/>
                </a:ext>
              </a:extLst>
            </p:cNvPr>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7" name="Shape 535">
              <a:extLst>
                <a:ext uri="{FF2B5EF4-FFF2-40B4-BE49-F238E27FC236}">
                  <a16:creationId xmlns:a16="http://schemas.microsoft.com/office/drawing/2014/main" id="{1B5900C8-FE1F-4198-B2F6-8902852DDDD7}"/>
                </a:ext>
              </a:extLst>
            </p:cNvPr>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8" name="Shape 536">
              <a:extLst>
                <a:ext uri="{FF2B5EF4-FFF2-40B4-BE49-F238E27FC236}">
                  <a16:creationId xmlns:a16="http://schemas.microsoft.com/office/drawing/2014/main" id="{BBD5B842-CBA4-4B0C-9C3E-F2F8861151AC}"/>
                </a:ext>
              </a:extLst>
            </p:cNvPr>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9" name="Shape 537">
              <a:extLst>
                <a:ext uri="{FF2B5EF4-FFF2-40B4-BE49-F238E27FC236}">
                  <a16:creationId xmlns:a16="http://schemas.microsoft.com/office/drawing/2014/main" id="{43C640B1-9D42-4A69-9609-2DA1D97A976B}"/>
                </a:ext>
              </a:extLst>
            </p:cNvPr>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0" name="Shape 538">
            <a:extLst>
              <a:ext uri="{FF2B5EF4-FFF2-40B4-BE49-F238E27FC236}">
                <a16:creationId xmlns:a16="http://schemas.microsoft.com/office/drawing/2014/main" id="{672F6037-691D-42AA-A960-10B524A6D22D}"/>
              </a:ext>
            </a:extLst>
          </p:cNvPr>
          <p:cNvGrpSpPr/>
          <p:nvPr/>
        </p:nvGrpSpPr>
        <p:grpSpPr>
          <a:xfrm>
            <a:off x="8866260" y="4105782"/>
            <a:ext cx="483228" cy="354301"/>
            <a:chOff x="4610450" y="3703750"/>
            <a:chExt cx="453050" cy="332175"/>
          </a:xfrm>
          <a:solidFill>
            <a:schemeClr val="bg1"/>
          </a:solidFill>
        </p:grpSpPr>
        <p:sp>
          <p:nvSpPr>
            <p:cNvPr id="191" name="Shape 539">
              <a:extLst>
                <a:ext uri="{FF2B5EF4-FFF2-40B4-BE49-F238E27FC236}">
                  <a16:creationId xmlns:a16="http://schemas.microsoft.com/office/drawing/2014/main" id="{2F279795-DF22-409A-9D36-F9401266C6F4}"/>
                </a:ext>
              </a:extLst>
            </p:cNvPr>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2" name="Shape 540">
              <a:extLst>
                <a:ext uri="{FF2B5EF4-FFF2-40B4-BE49-F238E27FC236}">
                  <a16:creationId xmlns:a16="http://schemas.microsoft.com/office/drawing/2014/main" id="{70EF7083-0015-4DF6-A94C-6A90F6EC8E28}"/>
                </a:ext>
              </a:extLst>
            </p:cNvPr>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3" name="Shape 541">
            <a:extLst>
              <a:ext uri="{FF2B5EF4-FFF2-40B4-BE49-F238E27FC236}">
                <a16:creationId xmlns:a16="http://schemas.microsoft.com/office/drawing/2014/main" id="{790C4369-643F-4246-B86B-3879AAC60060}"/>
              </a:ext>
            </a:extLst>
          </p:cNvPr>
          <p:cNvGrpSpPr/>
          <p:nvPr/>
        </p:nvGrpSpPr>
        <p:grpSpPr>
          <a:xfrm>
            <a:off x="9602170" y="4069971"/>
            <a:ext cx="449363" cy="425925"/>
            <a:chOff x="5300400" y="3670175"/>
            <a:chExt cx="421300" cy="399325"/>
          </a:xfrm>
          <a:solidFill>
            <a:schemeClr val="bg1"/>
          </a:solidFill>
        </p:grpSpPr>
        <p:sp>
          <p:nvSpPr>
            <p:cNvPr id="194" name="Shape 542">
              <a:extLst>
                <a:ext uri="{FF2B5EF4-FFF2-40B4-BE49-F238E27FC236}">
                  <a16:creationId xmlns:a16="http://schemas.microsoft.com/office/drawing/2014/main" id="{0D209A9F-1D75-40E0-9464-E0CB21F0843E}"/>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5" name="Shape 543">
              <a:extLst>
                <a:ext uri="{FF2B5EF4-FFF2-40B4-BE49-F238E27FC236}">
                  <a16:creationId xmlns:a16="http://schemas.microsoft.com/office/drawing/2014/main" id="{836B7CB2-431B-49F4-8BAF-4A94952FDB5C}"/>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6" name="Shape 544">
              <a:extLst>
                <a:ext uri="{FF2B5EF4-FFF2-40B4-BE49-F238E27FC236}">
                  <a16:creationId xmlns:a16="http://schemas.microsoft.com/office/drawing/2014/main" id="{DC8A502C-C2B5-453B-91D4-CAF6C5E55B03}"/>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7" name="Shape 545">
              <a:extLst>
                <a:ext uri="{FF2B5EF4-FFF2-40B4-BE49-F238E27FC236}">
                  <a16:creationId xmlns:a16="http://schemas.microsoft.com/office/drawing/2014/main" id="{79FA4480-75C7-4B88-89EF-FFE70B7223E4}"/>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8" name="Shape 546">
              <a:extLst>
                <a:ext uri="{FF2B5EF4-FFF2-40B4-BE49-F238E27FC236}">
                  <a16:creationId xmlns:a16="http://schemas.microsoft.com/office/drawing/2014/main" id="{5546D174-E5B9-407D-B1F8-D75125F03754}"/>
                </a:ext>
              </a:extLst>
            </p:cNvPr>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99" name="Shape 547">
            <a:extLst>
              <a:ext uri="{FF2B5EF4-FFF2-40B4-BE49-F238E27FC236}">
                <a16:creationId xmlns:a16="http://schemas.microsoft.com/office/drawing/2014/main" id="{9C14B922-142C-4C93-8A69-A544FC6CF8B0}"/>
              </a:ext>
            </a:extLst>
          </p:cNvPr>
          <p:cNvSpPr/>
          <p:nvPr/>
        </p:nvSpPr>
        <p:spPr>
          <a:xfrm>
            <a:off x="10295813" y="4032893"/>
            <a:ext cx="500187" cy="500160"/>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0" name="Shape 548">
            <a:extLst>
              <a:ext uri="{FF2B5EF4-FFF2-40B4-BE49-F238E27FC236}">
                <a16:creationId xmlns:a16="http://schemas.microsoft.com/office/drawing/2014/main" id="{5EF5E645-959E-4755-AF71-C0D016DAD18D}"/>
              </a:ext>
            </a:extLst>
          </p:cNvPr>
          <p:cNvGrpSpPr/>
          <p:nvPr/>
        </p:nvGrpSpPr>
        <p:grpSpPr>
          <a:xfrm>
            <a:off x="11046629" y="4064743"/>
            <a:ext cx="436350" cy="436377"/>
            <a:chOff x="6654650" y="3665275"/>
            <a:chExt cx="409100" cy="409125"/>
          </a:xfrm>
          <a:solidFill>
            <a:schemeClr val="bg1"/>
          </a:solidFill>
        </p:grpSpPr>
        <p:sp>
          <p:nvSpPr>
            <p:cNvPr id="201" name="Shape 549">
              <a:extLst>
                <a:ext uri="{FF2B5EF4-FFF2-40B4-BE49-F238E27FC236}">
                  <a16:creationId xmlns:a16="http://schemas.microsoft.com/office/drawing/2014/main" id="{06ECE665-E5E1-4160-81E4-9DAFBF9B7207}"/>
                </a:ext>
              </a:extLst>
            </p:cNvPr>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2" name="Shape 550">
              <a:extLst>
                <a:ext uri="{FF2B5EF4-FFF2-40B4-BE49-F238E27FC236}">
                  <a16:creationId xmlns:a16="http://schemas.microsoft.com/office/drawing/2014/main" id="{07D85071-261A-4134-8DCC-6345C3752419}"/>
                </a:ext>
              </a:extLst>
            </p:cNvPr>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03" name="Shape 551">
            <a:extLst>
              <a:ext uri="{FF2B5EF4-FFF2-40B4-BE49-F238E27FC236}">
                <a16:creationId xmlns:a16="http://schemas.microsoft.com/office/drawing/2014/main" id="{C5BB766B-8626-4C78-A658-D3B619DA1528}"/>
              </a:ext>
            </a:extLst>
          </p:cNvPr>
          <p:cNvGrpSpPr/>
          <p:nvPr/>
        </p:nvGrpSpPr>
        <p:grpSpPr>
          <a:xfrm>
            <a:off x="4557599" y="4765481"/>
            <a:ext cx="472829" cy="472856"/>
            <a:chOff x="570875" y="4322250"/>
            <a:chExt cx="443300" cy="443325"/>
          </a:xfrm>
          <a:solidFill>
            <a:schemeClr val="bg1"/>
          </a:solidFill>
        </p:grpSpPr>
        <p:sp>
          <p:nvSpPr>
            <p:cNvPr id="204" name="Shape 552">
              <a:extLst>
                <a:ext uri="{FF2B5EF4-FFF2-40B4-BE49-F238E27FC236}">
                  <a16:creationId xmlns:a16="http://schemas.microsoft.com/office/drawing/2014/main" id="{A3EE727C-1F0A-437C-BF1A-F400F8660F08}"/>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5" name="Shape 553">
              <a:extLst>
                <a:ext uri="{FF2B5EF4-FFF2-40B4-BE49-F238E27FC236}">
                  <a16:creationId xmlns:a16="http://schemas.microsoft.com/office/drawing/2014/main" id="{B71FECDB-3CF1-4754-BCAE-2613C08E3DE1}"/>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6" name="Shape 554">
              <a:extLst>
                <a:ext uri="{FF2B5EF4-FFF2-40B4-BE49-F238E27FC236}">
                  <a16:creationId xmlns:a16="http://schemas.microsoft.com/office/drawing/2014/main" id="{0D3DBD61-BC02-48C9-84B8-6E33C90F735D}"/>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7" name="Shape 555">
              <a:extLst>
                <a:ext uri="{FF2B5EF4-FFF2-40B4-BE49-F238E27FC236}">
                  <a16:creationId xmlns:a16="http://schemas.microsoft.com/office/drawing/2014/main" id="{BEDBBEED-A5AF-472E-B7C6-FB0330CFED44}"/>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08" name="Shape 556">
            <a:extLst>
              <a:ext uri="{FF2B5EF4-FFF2-40B4-BE49-F238E27FC236}">
                <a16:creationId xmlns:a16="http://schemas.microsoft.com/office/drawing/2014/main" id="{5B4BD4C4-F5C6-46D9-88AE-32A9ACD53475}"/>
              </a:ext>
            </a:extLst>
          </p:cNvPr>
          <p:cNvSpPr/>
          <p:nvPr/>
        </p:nvSpPr>
        <p:spPr>
          <a:xfrm>
            <a:off x="5257046" y="4857367"/>
            <a:ext cx="511920" cy="289186"/>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9" name="Shape 557">
            <a:extLst>
              <a:ext uri="{FF2B5EF4-FFF2-40B4-BE49-F238E27FC236}">
                <a16:creationId xmlns:a16="http://schemas.microsoft.com/office/drawing/2014/main" id="{91F7F6FF-4AAD-4403-BB63-6C36D65C9102}"/>
              </a:ext>
            </a:extLst>
          </p:cNvPr>
          <p:cNvGrpSpPr/>
          <p:nvPr/>
        </p:nvGrpSpPr>
        <p:grpSpPr>
          <a:xfrm>
            <a:off x="6060029" y="4730337"/>
            <a:ext cx="343876" cy="543144"/>
            <a:chOff x="1979475" y="4289300"/>
            <a:chExt cx="322400" cy="509225"/>
          </a:xfrm>
          <a:solidFill>
            <a:schemeClr val="bg1"/>
          </a:solidFill>
        </p:grpSpPr>
        <p:sp>
          <p:nvSpPr>
            <p:cNvPr id="210" name="Shape 558">
              <a:extLst>
                <a:ext uri="{FF2B5EF4-FFF2-40B4-BE49-F238E27FC236}">
                  <a16:creationId xmlns:a16="http://schemas.microsoft.com/office/drawing/2014/main" id="{152D7CA4-603A-4634-9991-7F9F62CBE7EE}"/>
                </a:ext>
              </a:extLst>
            </p:cNvPr>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1" name="Shape 559">
              <a:extLst>
                <a:ext uri="{FF2B5EF4-FFF2-40B4-BE49-F238E27FC236}">
                  <a16:creationId xmlns:a16="http://schemas.microsoft.com/office/drawing/2014/main" id="{A9D4523E-60C2-4015-A94F-1DF94BEA35EC}"/>
                </a:ext>
              </a:extLst>
            </p:cNvPr>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2" name="Shape 560">
              <a:extLst>
                <a:ext uri="{FF2B5EF4-FFF2-40B4-BE49-F238E27FC236}">
                  <a16:creationId xmlns:a16="http://schemas.microsoft.com/office/drawing/2014/main" id="{779AC16A-7DF6-4D7A-9D4D-4F31958722E0}"/>
                </a:ext>
              </a:extLst>
            </p:cNvPr>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3" name="Shape 561">
            <a:extLst>
              <a:ext uri="{FF2B5EF4-FFF2-40B4-BE49-F238E27FC236}">
                <a16:creationId xmlns:a16="http://schemas.microsoft.com/office/drawing/2014/main" id="{34AEB8E8-C276-416B-B77D-E55419265F1E}"/>
              </a:ext>
            </a:extLst>
          </p:cNvPr>
          <p:cNvGrpSpPr/>
          <p:nvPr/>
        </p:nvGrpSpPr>
        <p:grpSpPr>
          <a:xfrm>
            <a:off x="6748393" y="4737483"/>
            <a:ext cx="405739" cy="528852"/>
            <a:chOff x="2624850" y="4296000"/>
            <a:chExt cx="380400" cy="495825"/>
          </a:xfrm>
          <a:solidFill>
            <a:schemeClr val="bg1"/>
          </a:solidFill>
        </p:grpSpPr>
        <p:sp>
          <p:nvSpPr>
            <p:cNvPr id="214" name="Shape 562">
              <a:extLst>
                <a:ext uri="{FF2B5EF4-FFF2-40B4-BE49-F238E27FC236}">
                  <a16:creationId xmlns:a16="http://schemas.microsoft.com/office/drawing/2014/main" id="{67428083-614C-4B8A-9796-D7F1E64F5D09}"/>
                </a:ext>
              </a:extLst>
            </p:cNvPr>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5" name="Shape 563">
              <a:extLst>
                <a:ext uri="{FF2B5EF4-FFF2-40B4-BE49-F238E27FC236}">
                  <a16:creationId xmlns:a16="http://schemas.microsoft.com/office/drawing/2014/main" id="{AFC132FC-044C-4AD8-A514-68E884C6F647}"/>
                </a:ext>
              </a:extLst>
            </p:cNvPr>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6" name="Shape 564">
              <a:extLst>
                <a:ext uri="{FF2B5EF4-FFF2-40B4-BE49-F238E27FC236}">
                  <a16:creationId xmlns:a16="http://schemas.microsoft.com/office/drawing/2014/main" id="{9039F8AC-77F4-4751-93ED-012C4947B59E}"/>
                </a:ext>
              </a:extLst>
            </p:cNvPr>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7" name="Shape 565">
            <a:extLst>
              <a:ext uri="{FF2B5EF4-FFF2-40B4-BE49-F238E27FC236}">
                <a16:creationId xmlns:a16="http://schemas.microsoft.com/office/drawing/2014/main" id="{8C59F014-7A5B-4AE4-8660-980E358DA2C8}"/>
              </a:ext>
            </a:extLst>
          </p:cNvPr>
          <p:cNvSpPr/>
          <p:nvPr/>
        </p:nvSpPr>
        <p:spPr>
          <a:xfrm>
            <a:off x="8172081" y="4785077"/>
            <a:ext cx="433737" cy="433764"/>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8" name="Shape 566">
            <a:extLst>
              <a:ext uri="{FF2B5EF4-FFF2-40B4-BE49-F238E27FC236}">
                <a16:creationId xmlns:a16="http://schemas.microsoft.com/office/drawing/2014/main" id="{C42295BB-52E3-4534-8511-230F5EE19B2B}"/>
              </a:ext>
            </a:extLst>
          </p:cNvPr>
          <p:cNvSpPr/>
          <p:nvPr/>
        </p:nvSpPr>
        <p:spPr>
          <a:xfrm>
            <a:off x="7453095" y="4812435"/>
            <a:ext cx="433737" cy="379046"/>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9" name="Shape 567">
            <a:extLst>
              <a:ext uri="{FF2B5EF4-FFF2-40B4-BE49-F238E27FC236}">
                <a16:creationId xmlns:a16="http://schemas.microsoft.com/office/drawing/2014/main" id="{9FFA3141-F9DE-44BE-86A7-F3BBA1B142CB}"/>
              </a:ext>
            </a:extLst>
          </p:cNvPr>
          <p:cNvSpPr/>
          <p:nvPr/>
        </p:nvSpPr>
        <p:spPr>
          <a:xfrm>
            <a:off x="8889092" y="4783129"/>
            <a:ext cx="437683" cy="437657"/>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0" name="Shape 568">
            <a:extLst>
              <a:ext uri="{FF2B5EF4-FFF2-40B4-BE49-F238E27FC236}">
                <a16:creationId xmlns:a16="http://schemas.microsoft.com/office/drawing/2014/main" id="{C65F6C9C-9582-4AA2-92BC-43F12DECB9E7}"/>
              </a:ext>
            </a:extLst>
          </p:cNvPr>
          <p:cNvGrpSpPr/>
          <p:nvPr/>
        </p:nvGrpSpPr>
        <p:grpSpPr>
          <a:xfrm>
            <a:off x="9576117" y="4789587"/>
            <a:ext cx="501468" cy="424644"/>
            <a:chOff x="5275975" y="4344850"/>
            <a:chExt cx="470150" cy="398125"/>
          </a:xfrm>
          <a:solidFill>
            <a:schemeClr val="bg1"/>
          </a:solidFill>
        </p:grpSpPr>
        <p:sp>
          <p:nvSpPr>
            <p:cNvPr id="221" name="Shape 569">
              <a:extLst>
                <a:ext uri="{FF2B5EF4-FFF2-40B4-BE49-F238E27FC236}">
                  <a16:creationId xmlns:a16="http://schemas.microsoft.com/office/drawing/2014/main" id="{8693BDC4-DEB4-4091-93D6-0060EA116BAD}"/>
                </a:ext>
              </a:extLst>
            </p:cNvPr>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2" name="Shape 570">
              <a:extLst>
                <a:ext uri="{FF2B5EF4-FFF2-40B4-BE49-F238E27FC236}">
                  <a16:creationId xmlns:a16="http://schemas.microsoft.com/office/drawing/2014/main" id="{2E671CFF-9BD4-4EE1-8D2F-34FD7BBAAE0D}"/>
                </a:ext>
              </a:extLst>
            </p:cNvPr>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3" name="Shape 571">
              <a:extLst>
                <a:ext uri="{FF2B5EF4-FFF2-40B4-BE49-F238E27FC236}">
                  <a16:creationId xmlns:a16="http://schemas.microsoft.com/office/drawing/2014/main" id="{AEF932CA-E656-4DED-B704-C730F6345F79}"/>
                </a:ext>
              </a:extLst>
            </p:cNvPr>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4" name="Shape 572">
            <a:extLst>
              <a:ext uri="{FF2B5EF4-FFF2-40B4-BE49-F238E27FC236}">
                <a16:creationId xmlns:a16="http://schemas.microsoft.com/office/drawing/2014/main" id="{430D8E9C-F178-4B4D-B243-01E7216C6E35}"/>
              </a:ext>
            </a:extLst>
          </p:cNvPr>
          <p:cNvSpPr/>
          <p:nvPr/>
        </p:nvSpPr>
        <p:spPr>
          <a:xfrm>
            <a:off x="10320558" y="4776624"/>
            <a:ext cx="450696" cy="450669"/>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5" name="Shape 573">
            <a:extLst>
              <a:ext uri="{FF2B5EF4-FFF2-40B4-BE49-F238E27FC236}">
                <a16:creationId xmlns:a16="http://schemas.microsoft.com/office/drawing/2014/main" id="{A0F2133A-78E6-457C-B3B7-1AB5E7BF3F5C}"/>
              </a:ext>
            </a:extLst>
          </p:cNvPr>
          <p:cNvGrpSpPr/>
          <p:nvPr/>
        </p:nvGrpSpPr>
        <p:grpSpPr>
          <a:xfrm>
            <a:off x="11033590" y="4755083"/>
            <a:ext cx="462428" cy="493655"/>
            <a:chOff x="6642425" y="4312500"/>
            <a:chExt cx="433550" cy="462825"/>
          </a:xfrm>
          <a:solidFill>
            <a:schemeClr val="bg1"/>
          </a:solidFill>
        </p:grpSpPr>
        <p:sp>
          <p:nvSpPr>
            <p:cNvPr id="226" name="Shape 574">
              <a:extLst>
                <a:ext uri="{FF2B5EF4-FFF2-40B4-BE49-F238E27FC236}">
                  <a16:creationId xmlns:a16="http://schemas.microsoft.com/office/drawing/2014/main" id="{4229A0E4-48CF-4333-9882-B1F5848EB028}"/>
                </a:ext>
              </a:extLst>
            </p:cNvPr>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7" name="Shape 575">
              <a:extLst>
                <a:ext uri="{FF2B5EF4-FFF2-40B4-BE49-F238E27FC236}">
                  <a16:creationId xmlns:a16="http://schemas.microsoft.com/office/drawing/2014/main" id="{11A141B5-0100-4AC1-A291-7B63ABCB8072}"/>
                </a:ext>
              </a:extLst>
            </p:cNvPr>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8" name="Shape 576">
              <a:extLst>
                <a:ext uri="{FF2B5EF4-FFF2-40B4-BE49-F238E27FC236}">
                  <a16:creationId xmlns:a16="http://schemas.microsoft.com/office/drawing/2014/main" id="{5F1D8529-98CD-4B7E-807B-6B1BD32CC93A}"/>
                </a:ext>
              </a:extLst>
            </p:cNvPr>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9" name="Shape 577">
            <a:extLst>
              <a:ext uri="{FF2B5EF4-FFF2-40B4-BE49-F238E27FC236}">
                <a16:creationId xmlns:a16="http://schemas.microsoft.com/office/drawing/2014/main" id="{0137D776-8DDB-46BC-9B91-D4E429566418}"/>
              </a:ext>
            </a:extLst>
          </p:cNvPr>
          <p:cNvSpPr/>
          <p:nvPr/>
        </p:nvSpPr>
        <p:spPr>
          <a:xfrm>
            <a:off x="4497049" y="5545739"/>
            <a:ext cx="593943" cy="350408"/>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30" name="Shape 578">
            <a:extLst>
              <a:ext uri="{FF2B5EF4-FFF2-40B4-BE49-F238E27FC236}">
                <a16:creationId xmlns:a16="http://schemas.microsoft.com/office/drawing/2014/main" id="{DF53752E-5C67-49D3-992A-6EF3F233BBB0}"/>
              </a:ext>
            </a:extLst>
          </p:cNvPr>
          <p:cNvGrpSpPr/>
          <p:nvPr/>
        </p:nvGrpSpPr>
        <p:grpSpPr>
          <a:xfrm>
            <a:off x="5275909" y="5487739"/>
            <a:ext cx="474134" cy="466322"/>
            <a:chOff x="1244325" y="4999400"/>
            <a:chExt cx="444525" cy="437200"/>
          </a:xfrm>
          <a:solidFill>
            <a:schemeClr val="bg1"/>
          </a:solidFill>
        </p:grpSpPr>
        <p:sp>
          <p:nvSpPr>
            <p:cNvPr id="231" name="Shape 579">
              <a:extLst>
                <a:ext uri="{FF2B5EF4-FFF2-40B4-BE49-F238E27FC236}">
                  <a16:creationId xmlns:a16="http://schemas.microsoft.com/office/drawing/2014/main" id="{ADE1BF31-67DA-47D0-93CF-1BA316DDE2EB}"/>
                </a:ext>
              </a:extLst>
            </p:cNvPr>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2" name="Shape 580">
              <a:extLst>
                <a:ext uri="{FF2B5EF4-FFF2-40B4-BE49-F238E27FC236}">
                  <a16:creationId xmlns:a16="http://schemas.microsoft.com/office/drawing/2014/main" id="{421B7C39-493A-4FEB-B617-6119D883C720}"/>
                </a:ext>
              </a:extLst>
            </p:cNvPr>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3" name="Shape 581">
              <a:extLst>
                <a:ext uri="{FF2B5EF4-FFF2-40B4-BE49-F238E27FC236}">
                  <a16:creationId xmlns:a16="http://schemas.microsoft.com/office/drawing/2014/main" id="{AAADE4C7-9ED8-4900-9F85-5BFA41065CC7}"/>
                </a:ext>
              </a:extLst>
            </p:cNvPr>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4" name="Shape 582">
              <a:extLst>
                <a:ext uri="{FF2B5EF4-FFF2-40B4-BE49-F238E27FC236}">
                  <a16:creationId xmlns:a16="http://schemas.microsoft.com/office/drawing/2014/main" id="{00879C88-3AB8-41D5-9073-3ADD7DFA84CA}"/>
                </a:ext>
              </a:extLst>
            </p:cNvPr>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5" name="Shape 583">
              <a:extLst>
                <a:ext uri="{FF2B5EF4-FFF2-40B4-BE49-F238E27FC236}">
                  <a16:creationId xmlns:a16="http://schemas.microsoft.com/office/drawing/2014/main" id="{835508ED-A79B-410C-9550-9EE692F5B376}"/>
                </a:ext>
              </a:extLst>
            </p:cNvPr>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6" name="Shape 584">
            <a:extLst>
              <a:ext uri="{FF2B5EF4-FFF2-40B4-BE49-F238E27FC236}">
                <a16:creationId xmlns:a16="http://schemas.microsoft.com/office/drawing/2014/main" id="{FE191441-9C79-487C-9765-D77D130061EA}"/>
              </a:ext>
            </a:extLst>
          </p:cNvPr>
          <p:cNvGrpSpPr/>
          <p:nvPr/>
        </p:nvGrpSpPr>
        <p:grpSpPr>
          <a:xfrm>
            <a:off x="6037230" y="5472753"/>
            <a:ext cx="389474" cy="496268"/>
            <a:chOff x="1958100" y="4985350"/>
            <a:chExt cx="365150" cy="465275"/>
          </a:xfrm>
          <a:solidFill>
            <a:schemeClr val="bg1"/>
          </a:solidFill>
        </p:grpSpPr>
        <p:sp>
          <p:nvSpPr>
            <p:cNvPr id="237" name="Shape 585">
              <a:extLst>
                <a:ext uri="{FF2B5EF4-FFF2-40B4-BE49-F238E27FC236}">
                  <a16:creationId xmlns:a16="http://schemas.microsoft.com/office/drawing/2014/main" id="{43BFFB89-25DD-4F99-8B20-A33D0A36C745}"/>
                </a:ext>
              </a:extLst>
            </p:cNvPr>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8" name="Shape 586">
              <a:extLst>
                <a:ext uri="{FF2B5EF4-FFF2-40B4-BE49-F238E27FC236}">
                  <a16:creationId xmlns:a16="http://schemas.microsoft.com/office/drawing/2014/main" id="{7FB213E1-F827-4C68-BB65-B362B8A27F56}"/>
                </a:ext>
              </a:extLst>
            </p:cNvPr>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9" name="Shape 587">
              <a:extLst>
                <a:ext uri="{FF2B5EF4-FFF2-40B4-BE49-F238E27FC236}">
                  <a16:creationId xmlns:a16="http://schemas.microsoft.com/office/drawing/2014/main" id="{FFE64295-E08C-4095-B500-3FAECD5B9DA2}"/>
                </a:ext>
              </a:extLst>
            </p:cNvPr>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0" name="Shape 588">
            <a:extLst>
              <a:ext uri="{FF2B5EF4-FFF2-40B4-BE49-F238E27FC236}">
                <a16:creationId xmlns:a16="http://schemas.microsoft.com/office/drawing/2014/main" id="{CA4A7EFB-5635-41DC-877F-5EC70FCB5312}"/>
              </a:ext>
            </a:extLst>
          </p:cNvPr>
          <p:cNvGrpSpPr/>
          <p:nvPr/>
        </p:nvGrpSpPr>
        <p:grpSpPr>
          <a:xfrm>
            <a:off x="6727543" y="5491631"/>
            <a:ext cx="446803" cy="459150"/>
            <a:chOff x="2605300" y="5003050"/>
            <a:chExt cx="418900" cy="430475"/>
          </a:xfrm>
          <a:solidFill>
            <a:schemeClr val="bg1"/>
          </a:solidFill>
        </p:grpSpPr>
        <p:sp>
          <p:nvSpPr>
            <p:cNvPr id="241" name="Shape 589">
              <a:extLst>
                <a:ext uri="{FF2B5EF4-FFF2-40B4-BE49-F238E27FC236}">
                  <a16:creationId xmlns:a16="http://schemas.microsoft.com/office/drawing/2014/main" id="{7A98CF27-5472-457C-B0F9-3823B73B70AD}"/>
                </a:ext>
              </a:extLst>
            </p:cNvPr>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2" name="Shape 590">
              <a:extLst>
                <a:ext uri="{FF2B5EF4-FFF2-40B4-BE49-F238E27FC236}">
                  <a16:creationId xmlns:a16="http://schemas.microsoft.com/office/drawing/2014/main" id="{F321A1E9-C0D2-4A06-A2CC-0123F52FB913}"/>
                </a:ext>
              </a:extLst>
            </p:cNvPr>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3" name="Shape 591">
              <a:extLst>
                <a:ext uri="{FF2B5EF4-FFF2-40B4-BE49-F238E27FC236}">
                  <a16:creationId xmlns:a16="http://schemas.microsoft.com/office/drawing/2014/main" id="{A1822EF9-C939-4CAA-BB49-0D2CDC5B7A68}"/>
                </a:ext>
              </a:extLst>
            </p:cNvPr>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4" name="Shape 592">
            <a:extLst>
              <a:ext uri="{FF2B5EF4-FFF2-40B4-BE49-F238E27FC236}">
                <a16:creationId xmlns:a16="http://schemas.microsoft.com/office/drawing/2014/main" id="{39B5D23D-ED0D-40AC-A991-567B6530F95B}"/>
              </a:ext>
            </a:extLst>
          </p:cNvPr>
          <p:cNvGrpSpPr/>
          <p:nvPr/>
        </p:nvGrpSpPr>
        <p:grpSpPr>
          <a:xfrm>
            <a:off x="7402894" y="5501418"/>
            <a:ext cx="534053" cy="438963"/>
            <a:chOff x="3238475" y="5012225"/>
            <a:chExt cx="500700" cy="411550"/>
          </a:xfrm>
          <a:solidFill>
            <a:schemeClr val="bg1"/>
          </a:solidFill>
        </p:grpSpPr>
        <p:sp>
          <p:nvSpPr>
            <p:cNvPr id="245" name="Shape 593">
              <a:extLst>
                <a:ext uri="{FF2B5EF4-FFF2-40B4-BE49-F238E27FC236}">
                  <a16:creationId xmlns:a16="http://schemas.microsoft.com/office/drawing/2014/main" id="{8C13B4A9-0631-42F7-AF3C-0D03FBE5147E}"/>
                </a:ext>
              </a:extLst>
            </p:cNvPr>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6" name="Shape 594">
              <a:extLst>
                <a:ext uri="{FF2B5EF4-FFF2-40B4-BE49-F238E27FC236}">
                  <a16:creationId xmlns:a16="http://schemas.microsoft.com/office/drawing/2014/main" id="{3579869F-E27E-4B93-BC7B-FBB689DF64AE}"/>
                </a:ext>
              </a:extLst>
            </p:cNvPr>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7" name="Shape 595">
              <a:extLst>
                <a:ext uri="{FF2B5EF4-FFF2-40B4-BE49-F238E27FC236}">
                  <a16:creationId xmlns:a16="http://schemas.microsoft.com/office/drawing/2014/main" id="{0CFDE5E0-8280-4DB5-B39E-F810B61117BD}"/>
                </a:ext>
              </a:extLst>
            </p:cNvPr>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8" name="Shape 596">
              <a:extLst>
                <a:ext uri="{FF2B5EF4-FFF2-40B4-BE49-F238E27FC236}">
                  <a16:creationId xmlns:a16="http://schemas.microsoft.com/office/drawing/2014/main" id="{FDBA1669-AD79-4106-8F59-2B47FCBB6C7D}"/>
                </a:ext>
              </a:extLst>
            </p:cNvPr>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9" name="Shape 597">
              <a:extLst>
                <a:ext uri="{FF2B5EF4-FFF2-40B4-BE49-F238E27FC236}">
                  <a16:creationId xmlns:a16="http://schemas.microsoft.com/office/drawing/2014/main" id="{CE5BA2CF-BF64-4072-A000-824CDFFBA315}"/>
                </a:ext>
              </a:extLst>
            </p:cNvPr>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0" name="Shape 598">
            <a:extLst>
              <a:ext uri="{FF2B5EF4-FFF2-40B4-BE49-F238E27FC236}">
                <a16:creationId xmlns:a16="http://schemas.microsoft.com/office/drawing/2014/main" id="{FC74F899-44F1-4CA4-88FD-3198183A59C9}"/>
              </a:ext>
            </a:extLst>
          </p:cNvPr>
          <p:cNvGrpSpPr/>
          <p:nvPr/>
        </p:nvGrpSpPr>
        <p:grpSpPr>
          <a:xfrm>
            <a:off x="8814796" y="5454515"/>
            <a:ext cx="586155" cy="532746"/>
            <a:chOff x="4562200" y="4968250"/>
            <a:chExt cx="549550" cy="499475"/>
          </a:xfrm>
          <a:solidFill>
            <a:schemeClr val="bg1"/>
          </a:solidFill>
        </p:grpSpPr>
        <p:sp>
          <p:nvSpPr>
            <p:cNvPr id="251" name="Shape 599">
              <a:extLst>
                <a:ext uri="{FF2B5EF4-FFF2-40B4-BE49-F238E27FC236}">
                  <a16:creationId xmlns:a16="http://schemas.microsoft.com/office/drawing/2014/main" id="{074889F0-58B3-4368-92E8-247081FEABF4}"/>
                </a:ext>
              </a:extLst>
            </p:cNvPr>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2" name="Shape 600">
              <a:extLst>
                <a:ext uri="{FF2B5EF4-FFF2-40B4-BE49-F238E27FC236}">
                  <a16:creationId xmlns:a16="http://schemas.microsoft.com/office/drawing/2014/main" id="{1370D880-CF11-4405-9E69-9BD2FB17AE25}"/>
                </a:ext>
              </a:extLst>
            </p:cNvPr>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3" name="Shape 601">
              <a:extLst>
                <a:ext uri="{FF2B5EF4-FFF2-40B4-BE49-F238E27FC236}">
                  <a16:creationId xmlns:a16="http://schemas.microsoft.com/office/drawing/2014/main" id="{7244C5E2-6179-4CAB-BA72-3062048FE995}"/>
                </a:ext>
              </a:extLst>
            </p:cNvPr>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4" name="Shape 602">
              <a:extLst>
                <a:ext uri="{FF2B5EF4-FFF2-40B4-BE49-F238E27FC236}">
                  <a16:creationId xmlns:a16="http://schemas.microsoft.com/office/drawing/2014/main" id="{81C60083-209D-4C9C-8D29-56968A705651}"/>
                </a:ext>
              </a:extLst>
            </p:cNvPr>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5" name="Shape 603">
              <a:extLst>
                <a:ext uri="{FF2B5EF4-FFF2-40B4-BE49-F238E27FC236}">
                  <a16:creationId xmlns:a16="http://schemas.microsoft.com/office/drawing/2014/main" id="{C4F549AE-DDAB-4D78-8810-866E1FE524F5}"/>
                </a:ext>
              </a:extLst>
            </p:cNvPr>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6" name="Shape 604">
            <a:extLst>
              <a:ext uri="{FF2B5EF4-FFF2-40B4-BE49-F238E27FC236}">
                <a16:creationId xmlns:a16="http://schemas.microsoft.com/office/drawing/2014/main" id="{A7FB47B8-412B-4CC8-B080-24472E44B9F5}"/>
              </a:ext>
            </a:extLst>
          </p:cNvPr>
          <p:cNvGrpSpPr/>
          <p:nvPr/>
        </p:nvGrpSpPr>
        <p:grpSpPr>
          <a:xfrm>
            <a:off x="8185708" y="5484486"/>
            <a:ext cx="406378" cy="472162"/>
            <a:chOff x="3972400" y="4996350"/>
            <a:chExt cx="381000" cy="442675"/>
          </a:xfrm>
          <a:solidFill>
            <a:schemeClr val="bg1"/>
          </a:solidFill>
        </p:grpSpPr>
        <p:sp>
          <p:nvSpPr>
            <p:cNvPr id="257" name="Shape 605">
              <a:extLst>
                <a:ext uri="{FF2B5EF4-FFF2-40B4-BE49-F238E27FC236}">
                  <a16:creationId xmlns:a16="http://schemas.microsoft.com/office/drawing/2014/main" id="{53078B91-1EAD-40DE-AFA4-9754B16EC7C7}"/>
                </a:ext>
              </a:extLst>
            </p:cNvPr>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8" name="Shape 606">
              <a:extLst>
                <a:ext uri="{FF2B5EF4-FFF2-40B4-BE49-F238E27FC236}">
                  <a16:creationId xmlns:a16="http://schemas.microsoft.com/office/drawing/2014/main" id="{E8588DC3-968B-4866-9F72-660921B9344A}"/>
                </a:ext>
              </a:extLst>
            </p:cNvPr>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9" name="Shape 607">
            <a:extLst>
              <a:ext uri="{FF2B5EF4-FFF2-40B4-BE49-F238E27FC236}">
                <a16:creationId xmlns:a16="http://schemas.microsoft.com/office/drawing/2014/main" id="{F230F56C-9F87-48D8-8874-396A126FC17A}"/>
              </a:ext>
            </a:extLst>
          </p:cNvPr>
          <p:cNvGrpSpPr/>
          <p:nvPr/>
        </p:nvGrpSpPr>
        <p:grpSpPr>
          <a:xfrm>
            <a:off x="9538999" y="5444755"/>
            <a:ext cx="575730" cy="552264"/>
            <a:chOff x="5241175" y="4959100"/>
            <a:chExt cx="539775" cy="517775"/>
          </a:xfrm>
          <a:solidFill>
            <a:schemeClr val="bg1"/>
          </a:solidFill>
        </p:grpSpPr>
        <p:sp>
          <p:nvSpPr>
            <p:cNvPr id="260" name="Shape 608">
              <a:extLst>
                <a:ext uri="{FF2B5EF4-FFF2-40B4-BE49-F238E27FC236}">
                  <a16:creationId xmlns:a16="http://schemas.microsoft.com/office/drawing/2014/main" id="{F7B41738-DF14-4260-89AD-C6EE3A8516A1}"/>
                </a:ext>
              </a:extLst>
            </p:cNvPr>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1" name="Shape 609">
              <a:extLst>
                <a:ext uri="{FF2B5EF4-FFF2-40B4-BE49-F238E27FC236}">
                  <a16:creationId xmlns:a16="http://schemas.microsoft.com/office/drawing/2014/main" id="{A9BD6725-B67B-43E9-9DE1-7703E26B2572}"/>
                </a:ext>
              </a:extLst>
            </p:cNvPr>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2" name="Shape 610">
              <a:extLst>
                <a:ext uri="{FF2B5EF4-FFF2-40B4-BE49-F238E27FC236}">
                  <a16:creationId xmlns:a16="http://schemas.microsoft.com/office/drawing/2014/main" id="{A3E3C5E8-0DE3-4508-AA60-5D8BD57C2E51}"/>
                </a:ext>
              </a:extLst>
            </p:cNvPr>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3" name="Shape 611">
              <a:extLst>
                <a:ext uri="{FF2B5EF4-FFF2-40B4-BE49-F238E27FC236}">
                  <a16:creationId xmlns:a16="http://schemas.microsoft.com/office/drawing/2014/main" id="{69D04B52-9B2F-4DA3-8ED4-877FD7081FAD}"/>
                </a:ext>
              </a:extLst>
            </p:cNvPr>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4" name="Shape 612">
              <a:extLst>
                <a:ext uri="{FF2B5EF4-FFF2-40B4-BE49-F238E27FC236}">
                  <a16:creationId xmlns:a16="http://schemas.microsoft.com/office/drawing/2014/main" id="{C2D21CAD-2DEB-4349-A5BF-237071E7D3FE}"/>
                </a:ext>
              </a:extLst>
            </p:cNvPr>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5" name="Shape 613">
              <a:extLst>
                <a:ext uri="{FF2B5EF4-FFF2-40B4-BE49-F238E27FC236}">
                  <a16:creationId xmlns:a16="http://schemas.microsoft.com/office/drawing/2014/main" id="{3CBE01F1-2974-4029-B590-3ED3D81FE948}"/>
                </a:ext>
              </a:extLst>
            </p:cNvPr>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6" name="Shape 614">
            <a:extLst>
              <a:ext uri="{FF2B5EF4-FFF2-40B4-BE49-F238E27FC236}">
                <a16:creationId xmlns:a16="http://schemas.microsoft.com/office/drawing/2014/main" id="{F96746CD-0F54-4ECA-82BB-3312DC8BFB6E}"/>
              </a:ext>
            </a:extLst>
          </p:cNvPr>
          <p:cNvSpPr/>
          <p:nvPr/>
        </p:nvSpPr>
        <p:spPr>
          <a:xfrm>
            <a:off x="10292560" y="5580911"/>
            <a:ext cx="506693" cy="28006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67" name="Shape 615">
            <a:extLst>
              <a:ext uri="{FF2B5EF4-FFF2-40B4-BE49-F238E27FC236}">
                <a16:creationId xmlns:a16="http://schemas.microsoft.com/office/drawing/2014/main" id="{7642F41E-B6A3-4104-ACD0-C4ED3E27234C}"/>
              </a:ext>
            </a:extLst>
          </p:cNvPr>
          <p:cNvGrpSpPr/>
          <p:nvPr/>
        </p:nvGrpSpPr>
        <p:grpSpPr>
          <a:xfrm>
            <a:off x="11079187" y="5526804"/>
            <a:ext cx="369288" cy="424644"/>
            <a:chOff x="6685175" y="5036025"/>
            <a:chExt cx="346225" cy="398125"/>
          </a:xfrm>
          <a:solidFill>
            <a:schemeClr val="bg1"/>
          </a:solidFill>
        </p:grpSpPr>
        <p:sp>
          <p:nvSpPr>
            <p:cNvPr id="268" name="Shape 616">
              <a:extLst>
                <a:ext uri="{FF2B5EF4-FFF2-40B4-BE49-F238E27FC236}">
                  <a16:creationId xmlns:a16="http://schemas.microsoft.com/office/drawing/2014/main" id="{9EA16D00-136A-4070-A681-36062FA987F9}"/>
                </a:ext>
              </a:extLst>
            </p:cNvPr>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9" name="Shape 617">
              <a:extLst>
                <a:ext uri="{FF2B5EF4-FFF2-40B4-BE49-F238E27FC236}">
                  <a16:creationId xmlns:a16="http://schemas.microsoft.com/office/drawing/2014/main" id="{72BC9BF9-4056-4F8A-A8C6-F876B72678FF}"/>
                </a:ext>
              </a:extLst>
            </p:cNvPr>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0" name="Shape 618">
              <a:extLst>
                <a:ext uri="{FF2B5EF4-FFF2-40B4-BE49-F238E27FC236}">
                  <a16:creationId xmlns:a16="http://schemas.microsoft.com/office/drawing/2014/main" id="{A0031AAE-3CB8-4A51-8DBB-A77D61F4521A}"/>
                </a:ext>
              </a:extLst>
            </p:cNvPr>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1" name="Shape 619">
              <a:extLst>
                <a:ext uri="{FF2B5EF4-FFF2-40B4-BE49-F238E27FC236}">
                  <a16:creationId xmlns:a16="http://schemas.microsoft.com/office/drawing/2014/main" id="{9ED5F606-5AF0-4567-8D60-F6AA7BCB07BA}"/>
                </a:ext>
              </a:extLst>
            </p:cNvPr>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2" name="Shape 620">
              <a:extLst>
                <a:ext uri="{FF2B5EF4-FFF2-40B4-BE49-F238E27FC236}">
                  <a16:creationId xmlns:a16="http://schemas.microsoft.com/office/drawing/2014/main" id="{87834E65-EC0F-4825-950C-2CB01FFF72E4}"/>
                </a:ext>
              </a:extLst>
            </p:cNvPr>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73" name="Shape 633">
            <a:extLst>
              <a:ext uri="{FF2B5EF4-FFF2-40B4-BE49-F238E27FC236}">
                <a16:creationId xmlns:a16="http://schemas.microsoft.com/office/drawing/2014/main" id="{C1FDEAFD-8947-4876-8DDE-B77F199244AC}"/>
              </a:ext>
            </a:extLst>
          </p:cNvPr>
          <p:cNvSpPr txBox="1"/>
          <p:nvPr/>
        </p:nvSpPr>
        <p:spPr>
          <a:xfrm>
            <a:off x="432657" y="1019718"/>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solidFill>
                  <a:schemeClr val="bg1"/>
                </a:solidFill>
                <a:latin typeface="+mj-lt"/>
                <a:ea typeface="Bitter"/>
                <a:cs typeface="Bitter"/>
                <a:sym typeface="Bitter"/>
              </a:rPr>
              <a:t>Editable Icons</a:t>
            </a:r>
            <a:r>
              <a:rPr lang="en" sz="1200" dirty="0">
                <a:solidFill>
                  <a:schemeClr val="bg1"/>
                </a:solidFill>
                <a:latin typeface="+mj-lt"/>
                <a:ea typeface="Bitter"/>
                <a:cs typeface="Bitter"/>
                <a:sym typeface="Bitter"/>
              </a:rPr>
              <a:t>. </a:t>
            </a: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Clr>
                <a:schemeClr val="dk1"/>
              </a:buClr>
              <a:buSzPct val="122222"/>
              <a:buFont typeface="Arial"/>
              <a:buNone/>
            </a:pPr>
            <a:r>
              <a:rPr lang="en" sz="1200" dirty="0">
                <a:solidFill>
                  <a:schemeClr val="bg1"/>
                </a:solidFill>
                <a:latin typeface="+mj-lt"/>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line color, width and style.</a:t>
            </a:r>
          </a:p>
          <a:p>
            <a:pPr lvl="0" rtl="0">
              <a:spcBef>
                <a:spcPts val="0"/>
              </a:spcBef>
              <a:buNone/>
            </a:pPr>
            <a:endParaRPr sz="1200" dirty="0">
              <a:solidFill>
                <a:schemeClr val="bg1"/>
              </a:solidFill>
              <a:latin typeface="+mj-lt"/>
              <a:ea typeface="Bitter"/>
              <a:cs typeface="Bitter"/>
              <a:sym typeface="Bitter"/>
            </a:endParaRPr>
          </a:p>
          <a:p>
            <a:pPr lvl="0" rtl="0">
              <a:spcBef>
                <a:spcPts val="0"/>
              </a:spcBef>
              <a:buNone/>
            </a:pPr>
            <a:r>
              <a:rPr lang="en" sz="1200" dirty="0">
                <a:solidFill>
                  <a:schemeClr val="bg1"/>
                </a:solidFill>
                <a:latin typeface="+mj-lt"/>
                <a:ea typeface="Bitter"/>
                <a:cs typeface="Bitter"/>
                <a:sym typeface="Bitter"/>
              </a:rPr>
              <a:t>Isn’t that AW</a:t>
            </a:r>
            <a:r>
              <a:rPr lang="en-US" sz="1200" dirty="0">
                <a:solidFill>
                  <a:schemeClr val="bg1"/>
                </a:solidFill>
                <a:latin typeface="+mj-lt"/>
                <a:ea typeface="Bitter"/>
                <a:cs typeface="Bitter"/>
                <a:sym typeface="Bitter"/>
              </a:rPr>
              <a:t>E</a:t>
            </a:r>
            <a:r>
              <a:rPr lang="en" sz="1200" dirty="0">
                <a:solidFill>
                  <a:schemeClr val="bg1"/>
                </a:solidFill>
                <a:latin typeface="+mj-lt"/>
                <a:ea typeface="Bitter"/>
                <a:cs typeface="Bitter"/>
                <a:sym typeface="Bitter"/>
              </a:rPr>
              <a:t>SOME !!!</a:t>
            </a:r>
          </a:p>
          <a:p>
            <a:pPr lvl="0" rtl="0">
              <a:spcBef>
                <a:spcPts val="0"/>
              </a:spcBef>
              <a:buNone/>
            </a:pPr>
            <a:endParaRPr lang="en"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p:txBody>
      </p:sp>
      <p:sp>
        <p:nvSpPr>
          <p:cNvPr id="274" name="Shape 633">
            <a:extLst>
              <a:ext uri="{FF2B5EF4-FFF2-40B4-BE49-F238E27FC236}">
                <a16:creationId xmlns:a16="http://schemas.microsoft.com/office/drawing/2014/main" id="{EB2EA33E-2D6B-419D-AD37-2C98FF93EB9B}"/>
              </a:ext>
            </a:extLst>
          </p:cNvPr>
          <p:cNvSpPr txBox="1"/>
          <p:nvPr/>
        </p:nvSpPr>
        <p:spPr>
          <a:xfrm>
            <a:off x="276362" y="53294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solidFill>
                  <a:schemeClr val="bg1"/>
                </a:solidFill>
                <a:latin typeface="+mj-lt"/>
                <a:ea typeface="Bitter"/>
                <a:cs typeface="Bitter"/>
                <a:sym typeface="Bitter"/>
              </a:rPr>
              <a:t>ENJOY THESE EDITABLE ICONS</a:t>
            </a:r>
            <a:endParaRPr lang="en"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a:p>
            <a:pPr lvl="0" rtl="0">
              <a:spcBef>
                <a:spcPts val="0"/>
              </a:spcBef>
              <a:buClr>
                <a:schemeClr val="dk1"/>
              </a:buClr>
              <a:buFont typeface="Arial"/>
              <a:buNone/>
            </a:pPr>
            <a:endParaRPr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p:txBody>
      </p:sp>
      <p:sp>
        <p:nvSpPr>
          <p:cNvPr id="276" name="Rectangle 275">
            <a:extLst>
              <a:ext uri="{FF2B5EF4-FFF2-40B4-BE49-F238E27FC236}">
                <a16:creationId xmlns:a16="http://schemas.microsoft.com/office/drawing/2014/main" id="{1FC091CB-F627-4705-AF11-54BB3A8C18DD}"/>
              </a:ext>
            </a:extLst>
          </p:cNvPr>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277" name="Rectangle 276">
            <a:extLst>
              <a:ext uri="{FF2B5EF4-FFF2-40B4-BE49-F238E27FC236}">
                <a16:creationId xmlns:a16="http://schemas.microsoft.com/office/drawing/2014/main" id="{DB253671-C393-4541-BB72-86083B4E8970}"/>
              </a:ext>
            </a:extLst>
          </p:cNvPr>
          <p:cNvSpPr/>
          <p:nvPr/>
        </p:nvSpPr>
        <p:spPr>
          <a:xfrm>
            <a:off x="118570" y="3111350"/>
            <a:ext cx="4379500" cy="2985433"/>
          </a:xfrm>
          <a:prstGeom prst="rect">
            <a:avLst/>
          </a:prstGeom>
        </p:spPr>
        <p:txBody>
          <a:bodyPr wrap="square">
            <a:spAutoFit/>
          </a:bodyPr>
          <a:lstStyle/>
          <a:p>
            <a:r>
              <a:rPr lang="en-US" sz="1600" dirty="0">
                <a:solidFill>
                  <a:schemeClr val="bg1"/>
                </a:solidFill>
              </a:rPr>
              <a:t>Presentation Template by: Slidehood.com</a:t>
            </a:r>
          </a:p>
          <a:p>
            <a:endParaRPr lang="en-US" sz="1600" b="1" dirty="0">
              <a:solidFill>
                <a:schemeClr val="bg1"/>
              </a:solidFill>
            </a:endParaRPr>
          </a:p>
          <a:p>
            <a:r>
              <a:rPr lang="en-US" sz="1600" b="1" dirty="0">
                <a:solidFill>
                  <a:schemeClr val="bg1"/>
                </a:solidFill>
              </a:rPr>
              <a:t>Special thanks and credits to:</a:t>
            </a:r>
          </a:p>
          <a:p>
            <a:endParaRPr lang="en-US" sz="1600" dirty="0">
              <a:solidFill>
                <a:schemeClr val="bg1"/>
              </a:solidFill>
            </a:endParaRPr>
          </a:p>
          <a:p>
            <a:pPr marL="285750" indent="-285750">
              <a:buFont typeface="Arial" panose="020B0604020202020204" pitchFamily="34" charset="0"/>
              <a:buChar char="•"/>
            </a:pPr>
            <a:r>
              <a:rPr lang="en-US" sz="1500" dirty="0">
                <a:solidFill>
                  <a:schemeClr val="bg1"/>
                </a:solidFill>
              </a:rPr>
              <a:t>Photographs by Unsplash.com, Pixabay.com </a:t>
            </a:r>
          </a:p>
          <a:p>
            <a:pPr marL="285750" indent="-285750">
              <a:buFont typeface="Arial" panose="020B0604020202020204" pitchFamily="34" charset="0"/>
              <a:buChar char="•"/>
            </a:pPr>
            <a:r>
              <a:rPr lang="en-US" sz="1500" dirty="0">
                <a:solidFill>
                  <a:schemeClr val="bg1"/>
                </a:solidFill>
              </a:rPr>
              <a:t>&amp; Pexels.com  </a:t>
            </a:r>
          </a:p>
          <a:p>
            <a:pPr marL="285750" indent="-285750">
              <a:buFont typeface="Arial" panose="020B0604020202020204" pitchFamily="34" charset="0"/>
              <a:buChar char="•"/>
            </a:pPr>
            <a:endParaRPr lang="en-US" sz="1500" dirty="0">
              <a:solidFill>
                <a:schemeClr val="bg1"/>
              </a:solidFill>
            </a:endParaRPr>
          </a:p>
          <a:p>
            <a:pPr marL="285750" indent="-285750">
              <a:buFont typeface="Arial" panose="020B0604020202020204" pitchFamily="34" charset="0"/>
              <a:buChar char="•"/>
            </a:pPr>
            <a:r>
              <a:rPr lang="en-US" sz="1500" dirty="0">
                <a:solidFill>
                  <a:schemeClr val="bg1"/>
                </a:solidFill>
              </a:rPr>
              <a:t>Inspiration and Icons by: Slidescarnival.com</a:t>
            </a:r>
          </a:p>
          <a:p>
            <a:endParaRPr lang="en-US" sz="1600" dirty="0">
              <a:solidFill>
                <a:schemeClr val="bg1"/>
              </a:solidFill>
            </a:endParaRPr>
          </a:p>
          <a:p>
            <a:r>
              <a:rPr lang="en-US" sz="1600" dirty="0">
                <a:solidFill>
                  <a:schemeClr val="bg1"/>
                </a:solidFill>
              </a:rPr>
              <a:t>Without these wonderful websites it would have been impossible to make these presentation templates for you guys.</a:t>
            </a:r>
          </a:p>
        </p:txBody>
      </p:sp>
    </p:spTree>
    <p:extLst>
      <p:ext uri="{BB962C8B-B14F-4D97-AF65-F5344CB8AC3E}">
        <p14:creationId xmlns:p14="http://schemas.microsoft.com/office/powerpoint/2010/main" val="3866447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81">
            <a:extLst>
              <a:ext uri="{FF2B5EF4-FFF2-40B4-BE49-F238E27FC236}">
                <a16:creationId xmlns:a16="http://schemas.microsoft.com/office/drawing/2014/main" id="{8901798A-DB99-47DE-BABA-52DD22BD4191}"/>
              </a:ext>
            </a:extLst>
          </p:cNvPr>
          <p:cNvSpPr txBox="1">
            <a:spLocks/>
          </p:cNvSpPr>
          <p:nvPr/>
        </p:nvSpPr>
        <p:spPr>
          <a:xfrm>
            <a:off x="119237" y="1238405"/>
            <a:ext cx="5614433" cy="664429"/>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chemeClr val="bg1"/>
                </a:solidFill>
              </a:rPr>
              <a:t>INSTRUCTIONS FOR </a:t>
            </a:r>
            <a:r>
              <a:rPr lang="en" sz="3600" b="1" dirty="0">
                <a:solidFill>
                  <a:srgbClr val="18C5B8"/>
                </a:solidFill>
                <a:effectLst>
                  <a:outerShdw blurRad="38100" dist="38100" dir="2700000" algn="tl">
                    <a:srgbClr val="000000">
                      <a:alpha val="43137"/>
                    </a:srgbClr>
                  </a:outerShdw>
                </a:effectLst>
              </a:rPr>
              <a:t>USE</a:t>
            </a:r>
          </a:p>
        </p:txBody>
      </p:sp>
      <p:sp>
        <p:nvSpPr>
          <p:cNvPr id="6" name="Rectangle 5">
            <a:extLst>
              <a:ext uri="{FF2B5EF4-FFF2-40B4-BE49-F238E27FC236}">
                <a16:creationId xmlns:a16="http://schemas.microsoft.com/office/drawing/2014/main" id="{C2C4864C-4298-438A-AFBF-F09BDA9F071F}"/>
              </a:ext>
            </a:extLst>
          </p:cNvPr>
          <p:cNvSpPr/>
          <p:nvPr/>
        </p:nvSpPr>
        <p:spPr>
          <a:xfrm>
            <a:off x="119237" y="4631235"/>
            <a:ext cx="3994363" cy="307777"/>
          </a:xfrm>
          <a:prstGeom prst="rect">
            <a:avLst/>
          </a:prstGeom>
        </p:spPr>
        <p:txBody>
          <a:bodyPr wrap="none">
            <a:spAutoFit/>
          </a:bodyPr>
          <a:lstStyle/>
          <a:p>
            <a:pPr algn="just"/>
            <a:r>
              <a:rPr lang="en-US" sz="1400" dirty="0">
                <a:solidFill>
                  <a:schemeClr val="bg1"/>
                </a:solidFill>
              </a:rPr>
              <a:t>FONT:   </a:t>
            </a:r>
            <a:r>
              <a:rPr lang="en-US" sz="1400" dirty="0" err="1">
                <a:solidFill>
                  <a:schemeClr val="bg1"/>
                </a:solidFill>
              </a:rPr>
              <a:t>Raleway</a:t>
            </a:r>
            <a:r>
              <a:rPr lang="en-US" sz="1400" dirty="0">
                <a:solidFill>
                  <a:schemeClr val="bg1"/>
                </a:solidFill>
              </a:rPr>
              <a:t> &amp; </a:t>
            </a:r>
            <a:r>
              <a:rPr lang="en-US" sz="1400" dirty="0" err="1">
                <a:solidFill>
                  <a:schemeClr val="bg1"/>
                </a:solidFill>
              </a:rPr>
              <a:t>Roboto</a:t>
            </a:r>
            <a:r>
              <a:rPr lang="en-US" sz="1400" dirty="0">
                <a:solidFill>
                  <a:schemeClr val="bg1"/>
                </a:solidFill>
              </a:rPr>
              <a:t> (Free Google Fonts)</a:t>
            </a:r>
          </a:p>
        </p:txBody>
      </p:sp>
      <p:sp>
        <p:nvSpPr>
          <p:cNvPr id="7" name="Rectangle 6">
            <a:extLst>
              <a:ext uri="{FF2B5EF4-FFF2-40B4-BE49-F238E27FC236}">
                <a16:creationId xmlns:a16="http://schemas.microsoft.com/office/drawing/2014/main" id="{AA46E8C4-7B24-43C4-A0AA-65D1786C6571}"/>
              </a:ext>
            </a:extLst>
          </p:cNvPr>
          <p:cNvSpPr/>
          <p:nvPr/>
        </p:nvSpPr>
        <p:spPr>
          <a:xfrm>
            <a:off x="119238" y="2035928"/>
            <a:ext cx="4872487" cy="1292662"/>
          </a:xfrm>
          <a:prstGeom prst="rect">
            <a:avLst/>
          </a:prstGeom>
        </p:spPr>
        <p:txBody>
          <a:bodyPr wrap="square">
            <a:spAutoFit/>
          </a:bodyPr>
          <a:lstStyle/>
          <a:p>
            <a:pPr algn="just"/>
            <a:r>
              <a:rPr lang="en-US" sz="1400" dirty="0">
                <a:solidFill>
                  <a:srgbClr val="E9CA43"/>
                </a:solidFill>
              </a:rPr>
              <a:t>DOWNLOAD AS POWERPOINT TEMPLATE</a:t>
            </a:r>
          </a:p>
          <a:p>
            <a:pPr algn="just"/>
            <a:endParaRPr lang="en-US" sz="800" dirty="0">
              <a:solidFill>
                <a:schemeClr val="bg1"/>
              </a:solidFill>
            </a:endParaRPr>
          </a:p>
          <a:p>
            <a:pPr algn="just"/>
            <a:r>
              <a:rPr lang="en-US" sz="1200" dirty="0">
                <a:solidFill>
                  <a:schemeClr val="bg1"/>
                </a:solidFill>
              </a:rPr>
              <a:t>Click on the button under the presentation preview that says "Download as Power Point template". You will get a .pptx file that you can edit in PowerPoint. Remember to download and install the fonts used in this presentation.</a:t>
            </a:r>
          </a:p>
          <a:p>
            <a:pPr algn="just"/>
            <a:endParaRPr lang="en-US" sz="800" dirty="0">
              <a:solidFill>
                <a:schemeClr val="bg1"/>
              </a:solidFill>
            </a:endParaRPr>
          </a:p>
        </p:txBody>
      </p:sp>
      <p:sp>
        <p:nvSpPr>
          <p:cNvPr id="8" name="Rectangle 7">
            <a:extLst>
              <a:ext uri="{FF2B5EF4-FFF2-40B4-BE49-F238E27FC236}">
                <a16:creationId xmlns:a16="http://schemas.microsoft.com/office/drawing/2014/main" id="{CC8B3362-6886-4EE1-8949-070AC81525DF}"/>
              </a:ext>
            </a:extLst>
          </p:cNvPr>
          <p:cNvSpPr/>
          <p:nvPr/>
        </p:nvSpPr>
        <p:spPr>
          <a:xfrm>
            <a:off x="119237" y="3328590"/>
            <a:ext cx="4872487" cy="1169551"/>
          </a:xfrm>
          <a:prstGeom prst="rect">
            <a:avLst/>
          </a:prstGeom>
        </p:spPr>
        <p:txBody>
          <a:bodyPr wrap="square">
            <a:spAutoFit/>
          </a:bodyPr>
          <a:lstStyle/>
          <a:p>
            <a:pPr algn="just"/>
            <a:r>
              <a:rPr lang="en-US" sz="1400" dirty="0">
                <a:solidFill>
                  <a:srgbClr val="E9CA43"/>
                </a:solidFill>
              </a:rPr>
              <a:t>USE AS GOOGLE SLIDES THEME</a:t>
            </a:r>
          </a:p>
          <a:p>
            <a:pPr algn="just"/>
            <a:endParaRPr lang="en-US" sz="800" dirty="0">
              <a:solidFill>
                <a:schemeClr val="bg1"/>
              </a:solidFill>
            </a:endParaRPr>
          </a:p>
          <a:p>
            <a:pPr algn="just"/>
            <a:r>
              <a:rPr lang="en-US" sz="1200" dirty="0">
                <a:solidFill>
                  <a:schemeClr val="bg1"/>
                </a:solidFill>
              </a:rPr>
              <a:t>Click on the button that says "Use as Google Slides Theme". You will get a copy of this document on your Google Drive and will be able to edit, add or delete slides. Remember you must be signed in to your Google account.</a:t>
            </a:r>
          </a:p>
        </p:txBody>
      </p:sp>
      <p:sp>
        <p:nvSpPr>
          <p:cNvPr id="9" name="Rectangle 8">
            <a:extLst>
              <a:ext uri="{FF2B5EF4-FFF2-40B4-BE49-F238E27FC236}">
                <a16:creationId xmlns:a16="http://schemas.microsoft.com/office/drawing/2014/main" id="{B658989D-0A60-4549-B795-5C873050C888}"/>
              </a:ext>
            </a:extLst>
          </p:cNvPr>
          <p:cNvSpPr/>
          <p:nvPr/>
        </p:nvSpPr>
        <p:spPr>
          <a:xfrm>
            <a:off x="119239" y="5009761"/>
            <a:ext cx="4872486" cy="738664"/>
          </a:xfrm>
          <a:prstGeom prst="rect">
            <a:avLst/>
          </a:prstGeom>
        </p:spPr>
        <p:txBody>
          <a:bodyPr wrap="square">
            <a:spAutoFit/>
          </a:bodyPr>
          <a:lstStyle/>
          <a:p>
            <a:pPr algn="just"/>
            <a:r>
              <a:rPr lang="en-US" sz="1400" dirty="0">
                <a:solidFill>
                  <a:schemeClr val="bg1"/>
                </a:solidFill>
              </a:rPr>
              <a:t>This template is free to use under Creative Commons Attribution license. Please mention Slidehood.com and other resources used in a slide footer.</a:t>
            </a:r>
          </a:p>
        </p:txBody>
      </p:sp>
      <p:pic>
        <p:nvPicPr>
          <p:cNvPr id="18" name="Picture 17">
            <a:extLst>
              <a:ext uri="{FF2B5EF4-FFF2-40B4-BE49-F238E27FC236}">
                <a16:creationId xmlns:a16="http://schemas.microsoft.com/office/drawing/2014/main" id="{6139137A-3F9C-4235-B265-2FBB658EA14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516879" y="0"/>
            <a:ext cx="6675121" cy="6858000"/>
          </a:xfrm>
          <a:prstGeom prst="rect">
            <a:avLst/>
          </a:prstGeom>
        </p:spPr>
      </p:pic>
    </p:spTree>
    <p:extLst>
      <p:ext uri="{BB962C8B-B14F-4D97-AF65-F5344CB8AC3E}">
        <p14:creationId xmlns:p14="http://schemas.microsoft.com/office/powerpoint/2010/main" val="250401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98">
            <a:extLst>
              <a:ext uri="{FF2B5EF4-FFF2-40B4-BE49-F238E27FC236}">
                <a16:creationId xmlns:a16="http://schemas.microsoft.com/office/drawing/2014/main" id="{9D6279AB-A387-49EB-9E69-D66E4E76E934}"/>
              </a:ext>
            </a:extLst>
          </p:cNvPr>
          <p:cNvSpPr txBox="1">
            <a:spLocks noGrp="1"/>
          </p:cNvSpPr>
          <p:nvPr>
            <p:ph type="ctrTitle"/>
          </p:nvPr>
        </p:nvSpPr>
        <p:spPr>
          <a:xfrm>
            <a:off x="7843408" y="2392523"/>
            <a:ext cx="3897859" cy="1398399"/>
          </a:xfrm>
          <a:prstGeom prst="rect">
            <a:avLst/>
          </a:prstGeom>
        </p:spPr>
        <p:txBody>
          <a:bodyPr lIns="91425" tIns="91425" rIns="91425" bIns="91425" anchor="b" anchorCtr="0">
            <a:noAutofit/>
          </a:bodyPr>
          <a:lstStyle/>
          <a:p>
            <a:pPr lvl="0" algn="ctr" rtl="0">
              <a:spcBef>
                <a:spcPts val="0"/>
              </a:spcBef>
              <a:buNone/>
            </a:pPr>
            <a:r>
              <a:rPr lang="en" dirty="0"/>
              <a:t>YOUR FIRST </a:t>
            </a:r>
            <a:r>
              <a:rPr lang="en" b="1" dirty="0">
                <a:solidFill>
                  <a:srgbClr val="18C5B8"/>
                </a:solidFill>
                <a:effectLst>
                  <a:outerShdw blurRad="38100" dist="38100" dir="2700000" algn="tl">
                    <a:srgbClr val="000000">
                      <a:alpha val="43137"/>
                    </a:srgbClr>
                  </a:outerShdw>
                </a:effectLst>
              </a:rPr>
              <a:t>HEADLINE</a:t>
            </a:r>
          </a:p>
        </p:txBody>
      </p:sp>
      <p:sp>
        <p:nvSpPr>
          <p:cNvPr id="6" name="Shape 99">
            <a:extLst>
              <a:ext uri="{FF2B5EF4-FFF2-40B4-BE49-F238E27FC236}">
                <a16:creationId xmlns:a16="http://schemas.microsoft.com/office/drawing/2014/main" id="{B13A5511-2097-4D94-ACB6-9BB1EEC3CE63}"/>
              </a:ext>
            </a:extLst>
          </p:cNvPr>
          <p:cNvSpPr txBox="1">
            <a:spLocks noGrp="1"/>
          </p:cNvSpPr>
          <p:nvPr>
            <p:ph type="subTitle" idx="1"/>
          </p:nvPr>
        </p:nvSpPr>
        <p:spPr>
          <a:xfrm>
            <a:off x="8381999" y="3675217"/>
            <a:ext cx="2905594" cy="639951"/>
          </a:xfrm>
          <a:prstGeom prst="rect">
            <a:avLst/>
          </a:prstGeom>
        </p:spPr>
        <p:txBody>
          <a:bodyPr lIns="91425" tIns="91425" rIns="91425" bIns="91425" anchor="ctr" anchorCtr="0">
            <a:noAutofit/>
          </a:bodyPr>
          <a:lstStyle/>
          <a:p>
            <a:pPr lvl="0" algn="ctr" rtl="0">
              <a:spcBef>
                <a:spcPts val="0"/>
              </a:spcBef>
              <a:buNone/>
            </a:pPr>
            <a:r>
              <a:rPr lang="en" sz="1600" dirty="0">
                <a:solidFill>
                  <a:srgbClr val="E9CA43"/>
                </a:solidFill>
              </a:rPr>
              <a:t>First things first let’s start with the first set of slides</a:t>
            </a:r>
          </a:p>
        </p:txBody>
      </p:sp>
      <p:sp>
        <p:nvSpPr>
          <p:cNvPr id="7" name="Rectangle 6">
            <a:extLst>
              <a:ext uri="{FF2B5EF4-FFF2-40B4-BE49-F238E27FC236}">
                <a16:creationId xmlns:a16="http://schemas.microsoft.com/office/drawing/2014/main" id="{8E7A6868-23C3-4EE3-B831-8229B48645F5}"/>
              </a:ext>
            </a:extLst>
          </p:cNvPr>
          <p:cNvSpPr/>
          <p:nvPr/>
        </p:nvSpPr>
        <p:spPr>
          <a:xfrm rot="5400000">
            <a:off x="11661245" y="530755"/>
            <a:ext cx="1369286" cy="307777"/>
          </a:xfrm>
          <a:prstGeom prst="rect">
            <a:avLst/>
          </a:prstGeom>
        </p:spPr>
        <p:txBody>
          <a:bodyPr wrap="none">
            <a:spAutoFit/>
          </a:bodyPr>
          <a:lstStyle/>
          <a:p>
            <a:r>
              <a:rPr lang="en-US" sz="1400" dirty="0"/>
              <a:t>Slidehood.com</a:t>
            </a:r>
          </a:p>
        </p:txBody>
      </p:sp>
      <p:pic>
        <p:nvPicPr>
          <p:cNvPr id="16" name="Picture 15">
            <a:extLst>
              <a:ext uri="{FF2B5EF4-FFF2-40B4-BE49-F238E27FC236}">
                <a16:creationId xmlns:a16="http://schemas.microsoft.com/office/drawing/2014/main" id="{3269B262-C593-4C86-B92B-48600BC298A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8382001" cy="6858000"/>
          </a:xfrm>
          <a:prstGeom prst="rect">
            <a:avLst/>
          </a:prstGeom>
        </p:spPr>
      </p:pic>
    </p:spTree>
    <p:extLst>
      <p:ext uri="{BB962C8B-B14F-4D97-AF65-F5344CB8AC3E}">
        <p14:creationId xmlns:p14="http://schemas.microsoft.com/office/powerpoint/2010/main" val="2191730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7FAED48E-B8BC-43B4-895D-919ED68D0222}"/>
              </a:ext>
            </a:extLst>
          </p:cNvPr>
          <p:cNvSpPr>
            <a:spLocks noGrp="1"/>
          </p:cNvSpPr>
          <p:nvPr>
            <p:ph type="body" idx="1"/>
          </p:nvPr>
        </p:nvSpPr>
        <p:spPr>
          <a:xfrm>
            <a:off x="6761680" y="2872702"/>
            <a:ext cx="5154586" cy="2089042"/>
          </a:xfrm>
        </p:spPr>
        <p:txBody>
          <a:bodyPr>
            <a:normAutofit fontScale="77500" lnSpcReduction="20000"/>
          </a:bodyPr>
          <a:lstStyle/>
          <a:p>
            <a:pPr algn="r"/>
            <a:endParaRPr lang="en-US" b="0" dirty="0">
              <a:latin typeface="+mj-lt"/>
            </a:endParaRPr>
          </a:p>
          <a:p>
            <a:pPr algn="r"/>
            <a:r>
              <a:rPr lang="en-US" b="0" dirty="0">
                <a:latin typeface="+mj-lt"/>
              </a:rPr>
              <a:t>A fine quotation is a diamond in the hand of a man of wit and a pebble in the hand of a fool. </a:t>
            </a:r>
            <a:r>
              <a:rPr lang="en-US" dirty="0"/>
              <a:t>A fine quotation is a diamond in the hand of a man of wit and a pebble in the hand of a fool. A fine quotation is a diamond in the hand of a man of wit and a pebble in the hand of a fool. A fine quotation is a diamond in the hand of a man of wit and a pebble in the hand of a fool. </a:t>
            </a:r>
          </a:p>
          <a:p>
            <a:pPr algn="r"/>
            <a:r>
              <a:rPr lang="en-US" dirty="0"/>
              <a:t> </a:t>
            </a:r>
          </a:p>
          <a:p>
            <a:pPr algn="r"/>
            <a:endParaRPr lang="en-US" b="0" dirty="0">
              <a:latin typeface="+mj-lt"/>
            </a:endParaRPr>
          </a:p>
          <a:p>
            <a:pPr algn="r"/>
            <a:endParaRPr lang="en-US" b="0" dirty="0">
              <a:latin typeface="+mj-lt"/>
            </a:endParaRPr>
          </a:p>
        </p:txBody>
      </p:sp>
      <p:pic>
        <p:nvPicPr>
          <p:cNvPr id="6" name="Picture 5">
            <a:extLst>
              <a:ext uri="{FF2B5EF4-FFF2-40B4-BE49-F238E27FC236}">
                <a16:creationId xmlns:a16="http://schemas.microsoft.com/office/drawing/2014/main" id="{4CD46875-18B0-4238-9E00-0BA67E4A65F3}"/>
              </a:ext>
            </a:extLst>
          </p:cNvPr>
          <p:cNvPicPr>
            <a:picLocks noChangeAspect="1"/>
          </p:cNvPicPr>
          <p:nvPr/>
        </p:nvPicPr>
        <p:blipFill rotWithShape="1">
          <a:blip r:embed="rId2"/>
          <a:srcRect l="37102" t="22388" r="35344" b="54142"/>
          <a:stretch/>
        </p:blipFill>
        <p:spPr>
          <a:xfrm rot="10800000">
            <a:off x="10948036" y="1901153"/>
            <a:ext cx="895350" cy="971549"/>
          </a:xfrm>
          <a:prstGeom prst="rect">
            <a:avLst/>
          </a:prstGeom>
        </p:spPr>
      </p:pic>
      <p:sp>
        <p:nvSpPr>
          <p:cNvPr id="7" name="Rectangle 6">
            <a:extLst>
              <a:ext uri="{FF2B5EF4-FFF2-40B4-BE49-F238E27FC236}">
                <a16:creationId xmlns:a16="http://schemas.microsoft.com/office/drawing/2014/main" id="{EC4F6784-6B60-491A-9686-5D23D7863501}"/>
              </a:ext>
            </a:extLst>
          </p:cNvPr>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9" name="Shape 81">
            <a:extLst>
              <a:ext uri="{FF2B5EF4-FFF2-40B4-BE49-F238E27FC236}">
                <a16:creationId xmlns:a16="http://schemas.microsoft.com/office/drawing/2014/main" id="{EE0A5628-260F-449D-9F27-25395B8565B9}"/>
              </a:ext>
            </a:extLst>
          </p:cNvPr>
          <p:cNvSpPr txBox="1">
            <a:spLocks/>
          </p:cNvSpPr>
          <p:nvPr/>
        </p:nvSpPr>
        <p:spPr>
          <a:xfrm>
            <a:off x="6301833" y="710222"/>
            <a:ext cx="5614433" cy="1117492"/>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ts val="3500"/>
              </a:lnSpc>
              <a:spcBef>
                <a:spcPts val="0"/>
              </a:spcBef>
            </a:pPr>
            <a:r>
              <a:rPr lang="en-US" sz="3600" dirty="0">
                <a:solidFill>
                  <a:schemeClr val="bg1"/>
                </a:solidFill>
              </a:rPr>
              <a:t>YOUR WELCOME </a:t>
            </a:r>
            <a:r>
              <a:rPr lang="en-US" sz="3600" b="1" dirty="0">
                <a:solidFill>
                  <a:srgbClr val="18C5B8"/>
                </a:solidFill>
                <a:effectLst>
                  <a:outerShdw blurRad="38100" dist="38100" dir="2700000" algn="tl">
                    <a:srgbClr val="000000">
                      <a:alpha val="43137"/>
                    </a:srgbClr>
                  </a:outerShdw>
                </a:effectLst>
              </a:rPr>
              <a:t>MESSAGE</a:t>
            </a:r>
            <a:r>
              <a:rPr lang="en-US" sz="3600" dirty="0">
                <a:solidFill>
                  <a:schemeClr val="bg1"/>
                </a:solidFill>
              </a:rPr>
              <a:t> OR </a:t>
            </a:r>
            <a:r>
              <a:rPr lang="en-US" sz="3600" b="1" dirty="0">
                <a:solidFill>
                  <a:srgbClr val="E9CA43"/>
                </a:solidFill>
                <a:effectLst>
                  <a:outerShdw blurRad="38100" dist="38100" dir="2700000" algn="tl">
                    <a:srgbClr val="000000">
                      <a:alpha val="43137"/>
                    </a:srgbClr>
                  </a:outerShdw>
                </a:effectLst>
              </a:rPr>
              <a:t>QUOTE</a:t>
            </a:r>
            <a:endParaRPr lang="en" sz="3600" b="1" dirty="0">
              <a:solidFill>
                <a:srgbClr val="E9CA43"/>
              </a:solidFill>
              <a:effectLst>
                <a:outerShdw blurRad="38100" dist="38100" dir="2700000" algn="tl">
                  <a:srgbClr val="000000">
                    <a:alpha val="43137"/>
                  </a:srgbClr>
                </a:outerShdw>
              </a:effectLst>
            </a:endParaRPr>
          </a:p>
        </p:txBody>
      </p:sp>
      <p:pic>
        <p:nvPicPr>
          <p:cNvPr id="14" name="Picture 13">
            <a:extLst>
              <a:ext uri="{FF2B5EF4-FFF2-40B4-BE49-F238E27FC236}">
                <a16:creationId xmlns:a16="http://schemas.microsoft.com/office/drawing/2014/main" id="{CFD95A22-E829-475F-8168-070DA798374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8269" y="924618"/>
            <a:ext cx="5877053" cy="5218628"/>
          </a:xfrm>
          <a:prstGeom prst="rect">
            <a:avLst/>
          </a:prstGeom>
        </p:spPr>
      </p:pic>
    </p:spTree>
    <p:extLst>
      <p:ext uri="{BB962C8B-B14F-4D97-AF65-F5344CB8AC3E}">
        <p14:creationId xmlns:p14="http://schemas.microsoft.com/office/powerpoint/2010/main" val="1480067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29">
            <a:extLst>
              <a:ext uri="{FF2B5EF4-FFF2-40B4-BE49-F238E27FC236}">
                <a16:creationId xmlns:a16="http://schemas.microsoft.com/office/drawing/2014/main" id="{CFD9AE5B-6A9E-4535-8CA3-E7A43704E0B4}"/>
              </a:ext>
            </a:extLst>
          </p:cNvPr>
          <p:cNvSpPr txBox="1">
            <a:spLocks/>
          </p:cNvSpPr>
          <p:nvPr/>
        </p:nvSpPr>
        <p:spPr>
          <a:xfrm>
            <a:off x="4253918" y="3142722"/>
            <a:ext cx="3822824"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6600" dirty="0">
                <a:solidFill>
                  <a:schemeClr val="bg1"/>
                </a:solidFill>
              </a:rPr>
              <a:t>BIG </a:t>
            </a:r>
            <a:r>
              <a:rPr lang="en" sz="6600" b="1" dirty="0">
                <a:solidFill>
                  <a:schemeClr val="bg1"/>
                </a:solidFill>
                <a:effectLst>
                  <a:outerShdw blurRad="38100" dist="38100" dir="2700000" algn="tl">
                    <a:srgbClr val="000000">
                      <a:alpha val="43137"/>
                    </a:srgbClr>
                  </a:outerShdw>
                </a:effectLst>
              </a:rPr>
              <a:t>IDEA</a:t>
            </a:r>
          </a:p>
        </p:txBody>
      </p:sp>
      <p:sp>
        <p:nvSpPr>
          <p:cNvPr id="5" name="Rectangle 4">
            <a:extLst>
              <a:ext uri="{FF2B5EF4-FFF2-40B4-BE49-F238E27FC236}">
                <a16:creationId xmlns:a16="http://schemas.microsoft.com/office/drawing/2014/main" id="{27CFEDFB-0840-46F2-BD25-63D32D1BEB7A}"/>
              </a:ext>
            </a:extLst>
          </p:cNvPr>
          <p:cNvSpPr/>
          <p:nvPr/>
        </p:nvSpPr>
        <p:spPr>
          <a:xfrm>
            <a:off x="4253918" y="3941915"/>
            <a:ext cx="3822824" cy="738664"/>
          </a:xfrm>
          <a:prstGeom prst="rect">
            <a:avLst/>
          </a:prstGeom>
        </p:spPr>
        <p:txBody>
          <a:bodyPr wrap="square">
            <a:spAutoFit/>
          </a:bodyPr>
          <a:lstStyle/>
          <a:p>
            <a:pPr algn="ctr"/>
            <a:r>
              <a:rPr lang="en-US" sz="1400" dirty="0">
                <a:solidFill>
                  <a:schemeClr val="bg1"/>
                </a:solidFill>
              </a:rPr>
              <a:t>Grab the attention of your audience by using icons and impressive</a:t>
            </a:r>
          </a:p>
          <a:p>
            <a:pPr algn="ctr"/>
            <a:r>
              <a:rPr lang="en-US" sz="1400" dirty="0">
                <a:solidFill>
                  <a:schemeClr val="bg1"/>
                </a:solidFill>
              </a:rPr>
              <a:t>images</a:t>
            </a:r>
          </a:p>
        </p:txBody>
      </p:sp>
      <p:sp>
        <p:nvSpPr>
          <p:cNvPr id="11" name="Rectangle 10">
            <a:extLst>
              <a:ext uri="{FF2B5EF4-FFF2-40B4-BE49-F238E27FC236}">
                <a16:creationId xmlns:a16="http://schemas.microsoft.com/office/drawing/2014/main" id="{BB8C3ECE-C8CB-4EAE-AD4D-6A7CFE005D83}"/>
              </a:ext>
            </a:extLst>
          </p:cNvPr>
          <p:cNvSpPr/>
          <p:nvPr/>
        </p:nvSpPr>
        <p:spPr>
          <a:xfrm rot="5400000">
            <a:off x="11692023" y="556334"/>
            <a:ext cx="1369286" cy="307777"/>
          </a:xfrm>
          <a:prstGeom prst="rect">
            <a:avLst/>
          </a:prstGeom>
        </p:spPr>
        <p:txBody>
          <a:bodyPr wrap="none">
            <a:spAutoFit/>
          </a:bodyPr>
          <a:lstStyle/>
          <a:p>
            <a:r>
              <a:rPr lang="en-US" sz="1400" dirty="0"/>
              <a:t>Slidehood.com</a:t>
            </a:r>
          </a:p>
        </p:txBody>
      </p:sp>
      <p:grpSp>
        <p:nvGrpSpPr>
          <p:cNvPr id="12" name="Group 11">
            <a:extLst>
              <a:ext uri="{FF2B5EF4-FFF2-40B4-BE49-F238E27FC236}">
                <a16:creationId xmlns:a16="http://schemas.microsoft.com/office/drawing/2014/main" id="{FE42C381-4424-43B2-BDC5-9F50D2A3C1E3}"/>
              </a:ext>
            </a:extLst>
          </p:cNvPr>
          <p:cNvGrpSpPr/>
          <p:nvPr/>
        </p:nvGrpSpPr>
        <p:grpSpPr>
          <a:xfrm rot="10800000" flipV="1">
            <a:off x="4518285" y="2174014"/>
            <a:ext cx="3155430" cy="764499"/>
            <a:chOff x="4673600" y="4950921"/>
            <a:chExt cx="7226442" cy="1289275"/>
          </a:xfrm>
          <a:effectLst>
            <a:outerShdw blurRad="50800" dist="38100" dir="8100000" algn="tr" rotWithShape="0">
              <a:prstClr val="black">
                <a:alpha val="40000"/>
              </a:prstClr>
            </a:outerShdw>
          </a:effectLst>
        </p:grpSpPr>
        <p:sp>
          <p:nvSpPr>
            <p:cNvPr id="13" name="Rectangle 12">
              <a:extLst>
                <a:ext uri="{FF2B5EF4-FFF2-40B4-BE49-F238E27FC236}">
                  <a16:creationId xmlns:a16="http://schemas.microsoft.com/office/drawing/2014/main" id="{DB7BC11E-3F76-4238-9E7A-4B2B840A5891}"/>
                </a:ext>
              </a:extLst>
            </p:cNvPr>
            <p:cNvSpPr/>
            <p:nvPr userDrawn="1"/>
          </p:nvSpPr>
          <p:spPr>
            <a:xfrm>
              <a:off x="4673600" y="4950922"/>
              <a:ext cx="1834734" cy="1289274"/>
            </a:xfrm>
            <a:prstGeom prst="parallelogram">
              <a:avLst/>
            </a:prstGeom>
            <a:solidFill>
              <a:srgbClr val="FC3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F9F8993-0645-4ED7-B846-6E7F2D2AD5F5}"/>
                </a:ext>
              </a:extLst>
            </p:cNvPr>
            <p:cNvSpPr/>
            <p:nvPr userDrawn="1"/>
          </p:nvSpPr>
          <p:spPr>
            <a:xfrm>
              <a:off x="8313057" y="4950921"/>
              <a:ext cx="1834734" cy="1289274"/>
            </a:xfrm>
            <a:prstGeom prst="parallelogram">
              <a:avLst/>
            </a:prstGeom>
            <a:solidFill>
              <a:srgbClr val="E9C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CBAAF76-F235-4C00-8F3A-DAE26E79346B}"/>
                </a:ext>
              </a:extLst>
            </p:cNvPr>
            <p:cNvSpPr/>
            <p:nvPr userDrawn="1"/>
          </p:nvSpPr>
          <p:spPr>
            <a:xfrm>
              <a:off x="6478326" y="4950921"/>
              <a:ext cx="1834731" cy="1289274"/>
            </a:xfrm>
            <a:prstGeom prst="parallelogram">
              <a:avLst/>
            </a:prstGeom>
            <a:solidFill>
              <a:srgbClr val="18BD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6EBF34A-DBB3-4C08-B984-F11B0F9E08C8}"/>
                </a:ext>
              </a:extLst>
            </p:cNvPr>
            <p:cNvSpPr/>
            <p:nvPr userDrawn="1"/>
          </p:nvSpPr>
          <p:spPr>
            <a:xfrm>
              <a:off x="10065311" y="4950921"/>
              <a:ext cx="1834731" cy="1289274"/>
            </a:xfrm>
            <a:prstGeom prst="parallelogram">
              <a:avLst/>
            </a:prstGeom>
            <a:solidFill>
              <a:srgbClr val="18C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71626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76107CE-3E4C-439A-906E-9C4F4F036DCB}"/>
              </a:ext>
            </a:extLst>
          </p:cNvPr>
          <p:cNvSpPr>
            <a:spLocks noGrp="1"/>
          </p:cNvSpPr>
          <p:nvPr>
            <p:ph type="title"/>
          </p:nvPr>
        </p:nvSpPr>
        <p:spPr>
          <a:xfrm>
            <a:off x="6371069" y="1586013"/>
            <a:ext cx="5820931" cy="847999"/>
          </a:xfrm>
        </p:spPr>
        <p:txBody>
          <a:bodyPr>
            <a:normAutofit/>
          </a:bodyPr>
          <a:lstStyle/>
          <a:p>
            <a:r>
              <a:rPr lang="en-US" dirty="0"/>
              <a:t>THIS IS YOUR </a:t>
            </a:r>
            <a:r>
              <a:rPr lang="en-US" b="1" dirty="0">
                <a:solidFill>
                  <a:srgbClr val="18BD70"/>
                </a:solidFill>
                <a:effectLst>
                  <a:outerShdw blurRad="38100" dist="38100" dir="2700000" algn="tl">
                    <a:srgbClr val="000000">
                      <a:alpha val="43137"/>
                    </a:srgbClr>
                  </a:outerShdw>
                </a:effectLst>
              </a:rPr>
              <a:t>HEADING</a:t>
            </a:r>
          </a:p>
        </p:txBody>
      </p:sp>
      <p:sp>
        <p:nvSpPr>
          <p:cNvPr id="6" name="Text Placeholder 6">
            <a:extLst>
              <a:ext uri="{FF2B5EF4-FFF2-40B4-BE49-F238E27FC236}">
                <a16:creationId xmlns:a16="http://schemas.microsoft.com/office/drawing/2014/main" id="{622B8165-29C4-46B7-9A6B-396B5085466F}"/>
              </a:ext>
            </a:extLst>
          </p:cNvPr>
          <p:cNvSpPr>
            <a:spLocks noGrp="1"/>
          </p:cNvSpPr>
          <p:nvPr>
            <p:ph type="body" idx="1"/>
          </p:nvPr>
        </p:nvSpPr>
        <p:spPr>
          <a:xfrm>
            <a:off x="6503805" y="2871360"/>
            <a:ext cx="5024268" cy="2400627"/>
          </a:xfrm>
          <a:prstGeom prst="rect">
            <a:avLst/>
          </a:prstGeom>
        </p:spPr>
        <p:txBody>
          <a:bodyPr wrap="square">
            <a:spAutoFit/>
          </a:bodyPr>
          <a:lstStyle/>
          <a:p>
            <a:pPr marL="0" indent="0" algn="just">
              <a:buNone/>
            </a:pPr>
            <a:r>
              <a:rPr lang="en-US" sz="1400" b="1" dirty="0">
                <a:solidFill>
                  <a:srgbClr val="E9CA43"/>
                </a:solidFill>
              </a:rPr>
              <a:t>Chris Hadfield</a:t>
            </a:r>
            <a:r>
              <a:rPr lang="en-US" sz="1400" dirty="0">
                <a:solidFill>
                  <a:srgbClr val="0070C0"/>
                </a:solidFill>
              </a:rPr>
              <a:t>	</a:t>
            </a:r>
          </a:p>
          <a:p>
            <a:pPr marL="0" indent="0" algn="just">
              <a:buNone/>
            </a:pPr>
            <a:endParaRPr lang="en-US" sz="1400" dirty="0"/>
          </a:p>
          <a:p>
            <a:pPr marL="0" indent="0" algn="just">
              <a:buNone/>
            </a:pPr>
            <a:r>
              <a:rPr lang="en-US" sz="12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p>
          <a:p>
            <a:pPr marL="0" indent="0" algn="just">
              <a:buNone/>
            </a:pPr>
            <a:endParaRPr lang="en-US" sz="1200" dirty="0"/>
          </a:p>
          <a:p>
            <a:pPr marL="0" indent="0" algn="just">
              <a:buNone/>
            </a:pPr>
            <a:r>
              <a:rPr lang="en-US" sz="12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p>
        </p:txBody>
      </p:sp>
      <p:sp>
        <p:nvSpPr>
          <p:cNvPr id="7" name="Rectangle 6">
            <a:extLst>
              <a:ext uri="{FF2B5EF4-FFF2-40B4-BE49-F238E27FC236}">
                <a16:creationId xmlns:a16="http://schemas.microsoft.com/office/drawing/2014/main" id="{8A4C346C-20ED-4467-B214-D9A219266664}"/>
              </a:ext>
            </a:extLst>
          </p:cNvPr>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20" name="Picture 19">
            <a:extLst>
              <a:ext uri="{FF2B5EF4-FFF2-40B4-BE49-F238E27FC236}">
                <a16:creationId xmlns:a16="http://schemas.microsoft.com/office/drawing/2014/main" id="{E7001E4E-124E-4435-9EEA-55C205D08FA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5981075" cy="6858000"/>
          </a:xfrm>
          <a:prstGeom prst="rect">
            <a:avLst/>
          </a:prstGeom>
        </p:spPr>
      </p:pic>
    </p:spTree>
    <p:extLst>
      <p:ext uri="{BB962C8B-B14F-4D97-AF65-F5344CB8AC3E}">
        <p14:creationId xmlns:p14="http://schemas.microsoft.com/office/powerpoint/2010/main" val="1864582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ape 165">
            <a:extLst>
              <a:ext uri="{FF2B5EF4-FFF2-40B4-BE49-F238E27FC236}">
                <a16:creationId xmlns:a16="http://schemas.microsoft.com/office/drawing/2014/main" id="{DC1449BD-AA78-4FCB-81E6-38E879AD01F8}"/>
              </a:ext>
            </a:extLst>
          </p:cNvPr>
          <p:cNvSpPr txBox="1">
            <a:spLocks noGrp="1"/>
          </p:cNvSpPr>
          <p:nvPr>
            <p:ph type="title"/>
          </p:nvPr>
        </p:nvSpPr>
        <p:spPr>
          <a:xfrm>
            <a:off x="5433386" y="1394866"/>
            <a:ext cx="6434964" cy="1378754"/>
          </a:xfrm>
          <a:prstGeom prst="rect">
            <a:avLst/>
          </a:prstGeom>
        </p:spPr>
        <p:txBody>
          <a:bodyPr lIns="91425" tIns="91425" rIns="91425" bIns="91425" anchor="b" anchorCtr="0">
            <a:noAutofit/>
          </a:bodyPr>
          <a:lstStyle/>
          <a:p>
            <a:pPr lvl="0" algn="l">
              <a:spcBef>
                <a:spcPts val="0"/>
              </a:spcBef>
              <a:buNone/>
            </a:pPr>
            <a:r>
              <a:rPr lang="en" sz="4000" dirty="0"/>
              <a:t>YOU CAN ALSO </a:t>
            </a:r>
            <a:r>
              <a:rPr lang="en" sz="4000" b="1" dirty="0">
                <a:solidFill>
                  <a:srgbClr val="18BD70"/>
                </a:solidFill>
                <a:effectLst>
                  <a:outerShdw blurRad="38100" dist="38100" dir="2700000" algn="tl">
                    <a:srgbClr val="000000">
                      <a:alpha val="43137"/>
                    </a:srgbClr>
                  </a:outerShdw>
                </a:effectLst>
              </a:rPr>
              <a:t>SPLIT</a:t>
            </a:r>
            <a:r>
              <a:rPr lang="en" sz="4000" dirty="0"/>
              <a:t> YOUR CONTENT</a:t>
            </a:r>
          </a:p>
        </p:txBody>
      </p:sp>
      <p:sp>
        <p:nvSpPr>
          <p:cNvPr id="8" name="Rectangle 7">
            <a:extLst>
              <a:ext uri="{FF2B5EF4-FFF2-40B4-BE49-F238E27FC236}">
                <a16:creationId xmlns:a16="http://schemas.microsoft.com/office/drawing/2014/main" id="{BF1FAC0A-649E-4198-80F7-1677CB6281FA}"/>
              </a:ext>
            </a:extLst>
          </p:cNvPr>
          <p:cNvSpPr/>
          <p:nvPr/>
        </p:nvSpPr>
        <p:spPr>
          <a:xfrm>
            <a:off x="5534986" y="2958286"/>
            <a:ext cx="3166682" cy="2000548"/>
          </a:xfrm>
          <a:prstGeom prst="rect">
            <a:avLst/>
          </a:prstGeom>
        </p:spPr>
        <p:txBody>
          <a:bodyPr wrap="square">
            <a:spAutoFit/>
          </a:bodyPr>
          <a:lstStyle/>
          <a:p>
            <a:pPr algn="just"/>
            <a:r>
              <a:rPr lang="en-US" sz="1400" b="1" dirty="0">
                <a:solidFill>
                  <a:srgbClr val="E9CA43"/>
                </a:solidFill>
              </a:rPr>
              <a:t>Chris Hadfield</a:t>
            </a:r>
            <a:r>
              <a:rPr lang="en-US" sz="1400" dirty="0">
                <a:solidFill>
                  <a:srgbClr val="E9CA43"/>
                </a:solidFill>
              </a:rPr>
              <a:t>	</a:t>
            </a:r>
          </a:p>
          <a:p>
            <a:pPr algn="just"/>
            <a:endParaRPr lang="en-US" sz="1400" dirty="0">
              <a:solidFill>
                <a:schemeClr val="bg1"/>
              </a:solidFill>
            </a:endParaRPr>
          </a:p>
          <a:p>
            <a:pPr algn="just"/>
            <a:r>
              <a:rPr lang="en-US" sz="1200" dirty="0">
                <a:solidFill>
                  <a:schemeClr val="bg1"/>
                </a:solidFill>
              </a:rPr>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9" name="Rectangle 8">
            <a:extLst>
              <a:ext uri="{FF2B5EF4-FFF2-40B4-BE49-F238E27FC236}">
                <a16:creationId xmlns:a16="http://schemas.microsoft.com/office/drawing/2014/main" id="{E0B01AD0-28AE-4654-89E5-46CD1FDEF170}"/>
              </a:ext>
            </a:extLst>
          </p:cNvPr>
          <p:cNvSpPr/>
          <p:nvPr/>
        </p:nvSpPr>
        <p:spPr>
          <a:xfrm>
            <a:off x="8701668" y="2958286"/>
            <a:ext cx="3166682" cy="2185214"/>
          </a:xfrm>
          <a:prstGeom prst="rect">
            <a:avLst/>
          </a:prstGeom>
        </p:spPr>
        <p:txBody>
          <a:bodyPr wrap="square">
            <a:spAutoFit/>
          </a:bodyPr>
          <a:lstStyle/>
          <a:p>
            <a:pPr algn="just"/>
            <a:r>
              <a:rPr lang="en-US" sz="1400" b="1" dirty="0">
                <a:solidFill>
                  <a:srgbClr val="E9CA43"/>
                </a:solidFill>
              </a:rPr>
              <a:t>Erin Cummings</a:t>
            </a:r>
          </a:p>
          <a:p>
            <a:pPr algn="just"/>
            <a:endParaRPr lang="en-US" sz="1400" b="1" dirty="0">
              <a:solidFill>
                <a:schemeClr val="bg1"/>
              </a:solidFill>
            </a:endParaRPr>
          </a:p>
          <a:p>
            <a:pPr algn="just"/>
            <a:r>
              <a:rPr lang="en-US" sz="1200" dirty="0">
                <a:solidFill>
                  <a:schemeClr val="bg1"/>
                </a:solidFill>
              </a:rPr>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200" dirty="0">
                <a:solidFill>
                  <a:schemeClr val="bg1"/>
                </a:solidFill>
              </a:rPr>
            </a:br>
            <a:endParaRPr lang="en-US" sz="1200" dirty="0">
              <a:solidFill>
                <a:schemeClr val="bg1"/>
              </a:solidFill>
            </a:endParaRPr>
          </a:p>
        </p:txBody>
      </p:sp>
      <p:sp>
        <p:nvSpPr>
          <p:cNvPr id="10" name="Rectangle 9">
            <a:extLst>
              <a:ext uri="{FF2B5EF4-FFF2-40B4-BE49-F238E27FC236}">
                <a16:creationId xmlns:a16="http://schemas.microsoft.com/office/drawing/2014/main" id="{AB594D34-896C-4BD3-88B2-1BA4A71610A5}"/>
              </a:ext>
            </a:extLst>
          </p:cNvPr>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23" name="Picture 22">
            <a:extLst>
              <a:ext uri="{FF2B5EF4-FFF2-40B4-BE49-F238E27FC236}">
                <a16:creationId xmlns:a16="http://schemas.microsoft.com/office/drawing/2014/main" id="{EF35A6D1-E835-4457-AF3C-8A8E4B81439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4401"/>
            <a:ext cx="4962144" cy="6858000"/>
          </a:xfrm>
          <a:prstGeom prst="rect">
            <a:avLst/>
          </a:prstGeom>
        </p:spPr>
      </p:pic>
    </p:spTree>
    <p:extLst>
      <p:ext uri="{BB962C8B-B14F-4D97-AF65-F5344CB8AC3E}">
        <p14:creationId xmlns:p14="http://schemas.microsoft.com/office/powerpoint/2010/main" val="41617547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hape 180">
            <a:extLst>
              <a:ext uri="{FF2B5EF4-FFF2-40B4-BE49-F238E27FC236}">
                <a16:creationId xmlns:a16="http://schemas.microsoft.com/office/drawing/2014/main" id="{88B09F98-FECF-4B57-B435-6D8481B95DFD}"/>
              </a:ext>
            </a:extLst>
          </p:cNvPr>
          <p:cNvSpPr txBox="1">
            <a:spLocks noGrp="1"/>
          </p:cNvSpPr>
          <p:nvPr>
            <p:ph type="title"/>
          </p:nvPr>
        </p:nvSpPr>
        <p:spPr>
          <a:xfrm>
            <a:off x="111070" y="476608"/>
            <a:ext cx="5389843" cy="978011"/>
          </a:xfrm>
          <a:prstGeom prst="rect">
            <a:avLst/>
          </a:prstGeom>
        </p:spPr>
        <p:txBody>
          <a:bodyPr lIns="91425" tIns="91425" rIns="91425" bIns="91425" anchor="b" anchorCtr="0">
            <a:noAutofit/>
          </a:bodyPr>
          <a:lstStyle/>
          <a:p>
            <a:pPr lvl="0" algn="l">
              <a:spcBef>
                <a:spcPts val="0"/>
              </a:spcBef>
              <a:buNone/>
            </a:pPr>
            <a:r>
              <a:rPr lang="en" sz="3200" dirty="0"/>
              <a:t>IN </a:t>
            </a:r>
            <a:r>
              <a:rPr lang="en-US" sz="3200" dirty="0"/>
              <a:t>THREE</a:t>
            </a:r>
            <a:r>
              <a:rPr lang="en" sz="3200" dirty="0"/>
              <a:t> OR </a:t>
            </a:r>
            <a:r>
              <a:rPr lang="en-US" sz="3200" b="1" dirty="0">
                <a:solidFill>
                  <a:srgbClr val="E9CA43"/>
                </a:solidFill>
                <a:effectLst>
                  <a:outerShdw blurRad="38100" dist="38100" dir="2700000" algn="tl">
                    <a:srgbClr val="000000">
                      <a:alpha val="43137"/>
                    </a:srgbClr>
                  </a:outerShdw>
                </a:effectLst>
              </a:rPr>
              <a:t>FOUR</a:t>
            </a:r>
            <a:r>
              <a:rPr lang="en" sz="3200" dirty="0"/>
              <a:t> COLUMNS</a:t>
            </a:r>
          </a:p>
        </p:txBody>
      </p:sp>
      <p:sp>
        <p:nvSpPr>
          <p:cNvPr id="12" name="Rectangle 11">
            <a:extLst>
              <a:ext uri="{FF2B5EF4-FFF2-40B4-BE49-F238E27FC236}">
                <a16:creationId xmlns:a16="http://schemas.microsoft.com/office/drawing/2014/main" id="{2D2431DF-BC51-4D96-89B4-C7C2849E4F73}"/>
              </a:ext>
            </a:extLst>
          </p:cNvPr>
          <p:cNvSpPr/>
          <p:nvPr/>
        </p:nvSpPr>
        <p:spPr>
          <a:xfrm>
            <a:off x="259043" y="2258375"/>
            <a:ext cx="2648549" cy="1446550"/>
          </a:xfrm>
          <a:prstGeom prst="rect">
            <a:avLst/>
          </a:prstGeom>
        </p:spPr>
        <p:txBody>
          <a:bodyPr wrap="square">
            <a:spAutoFit/>
          </a:bodyPr>
          <a:lstStyle/>
          <a:p>
            <a:pPr algn="ctr"/>
            <a:r>
              <a:rPr lang="en-US" sz="1400" b="1" dirty="0">
                <a:solidFill>
                  <a:schemeClr val="bg1"/>
                </a:solidFill>
              </a:rPr>
              <a:t>Helen Keller </a:t>
            </a:r>
          </a:p>
          <a:p>
            <a:pPr algn="ctr"/>
            <a:r>
              <a:rPr lang="en-US" sz="1400" dirty="0">
                <a:solidFill>
                  <a:schemeClr val="bg1"/>
                </a:solidFill>
              </a:rPr>
              <a:t>	</a:t>
            </a:r>
          </a:p>
          <a:p>
            <a:pPr algn="ctr"/>
            <a:r>
              <a:rPr lang="en-US" sz="1200" dirty="0">
                <a:solidFill>
                  <a:schemeClr val="bg1"/>
                </a:solidFill>
              </a:rPr>
              <a:t>Character cannot be developed in ease and quiet. Only through experience of trial and suffering can the soul be strengthened, ambition inspired, and success achieved.</a:t>
            </a:r>
          </a:p>
        </p:txBody>
      </p:sp>
      <p:sp>
        <p:nvSpPr>
          <p:cNvPr id="13" name="Rectangle 12">
            <a:extLst>
              <a:ext uri="{FF2B5EF4-FFF2-40B4-BE49-F238E27FC236}">
                <a16:creationId xmlns:a16="http://schemas.microsoft.com/office/drawing/2014/main" id="{3706DA42-B5B2-41C0-B89D-2490FEF21C62}"/>
              </a:ext>
            </a:extLst>
          </p:cNvPr>
          <p:cNvSpPr/>
          <p:nvPr/>
        </p:nvSpPr>
        <p:spPr>
          <a:xfrm>
            <a:off x="259043" y="4735725"/>
            <a:ext cx="2648549" cy="1631216"/>
          </a:xfrm>
          <a:prstGeom prst="rect">
            <a:avLst/>
          </a:prstGeom>
        </p:spPr>
        <p:txBody>
          <a:bodyPr wrap="square">
            <a:spAutoFit/>
          </a:bodyPr>
          <a:lstStyle/>
          <a:p>
            <a:pPr algn="ctr"/>
            <a:r>
              <a:rPr lang="en-US" sz="1400" b="1" dirty="0">
                <a:solidFill>
                  <a:schemeClr val="bg1"/>
                </a:solidFill>
              </a:rPr>
              <a:t>Mario Andretti</a:t>
            </a:r>
          </a:p>
          <a:p>
            <a:pPr algn="ctr"/>
            <a:endParaRPr lang="en-US" sz="1400" dirty="0">
              <a:solidFill>
                <a:schemeClr val="bg1"/>
              </a:solidFill>
            </a:endParaRPr>
          </a:p>
          <a:p>
            <a:pPr algn="ctr"/>
            <a:r>
              <a:rPr lang="en-US" sz="1200" dirty="0">
                <a:solidFill>
                  <a:schemeClr val="bg1"/>
                </a:solidFill>
              </a:rPr>
              <a:t>Desire is the key to motivation, but it's determination and commitment to an unrelenting pursuit of your goal - a commitment to excellence - that will enable you to attain the success you seek. </a:t>
            </a:r>
          </a:p>
        </p:txBody>
      </p:sp>
      <p:sp>
        <p:nvSpPr>
          <p:cNvPr id="14" name="Rectangle 13">
            <a:extLst>
              <a:ext uri="{FF2B5EF4-FFF2-40B4-BE49-F238E27FC236}">
                <a16:creationId xmlns:a16="http://schemas.microsoft.com/office/drawing/2014/main" id="{252594CC-4536-4E5F-B6BC-5E3CA2B3ABC3}"/>
              </a:ext>
            </a:extLst>
          </p:cNvPr>
          <p:cNvSpPr/>
          <p:nvPr/>
        </p:nvSpPr>
        <p:spPr>
          <a:xfrm>
            <a:off x="3320396" y="2258375"/>
            <a:ext cx="2648549" cy="1631216"/>
          </a:xfrm>
          <a:prstGeom prst="rect">
            <a:avLst/>
          </a:prstGeom>
        </p:spPr>
        <p:txBody>
          <a:bodyPr wrap="square">
            <a:spAutoFit/>
          </a:bodyPr>
          <a:lstStyle/>
          <a:p>
            <a:pPr algn="ctr"/>
            <a:r>
              <a:rPr lang="en-US" sz="1400" b="1" dirty="0">
                <a:solidFill>
                  <a:schemeClr val="bg1"/>
                </a:solidFill>
              </a:rPr>
              <a:t>Dwight. Eisenhower</a:t>
            </a:r>
          </a:p>
          <a:p>
            <a:pPr algn="ctr"/>
            <a:endParaRPr lang="en-US" sz="1400" b="1" dirty="0">
              <a:solidFill>
                <a:schemeClr val="bg1"/>
              </a:solidFill>
            </a:endParaRPr>
          </a:p>
          <a:p>
            <a:pPr algn="ctr"/>
            <a:r>
              <a:rPr lang="en-US" sz="1200" dirty="0">
                <a:solidFill>
                  <a:schemeClr val="bg1"/>
                </a:solidFill>
              </a:rPr>
              <a:t>The supreme quality for leadership is unquestionably integrity. Without it, no real success is possible, no matter whether it is on a section gang, a football field, in an army, or in an office. </a:t>
            </a:r>
          </a:p>
        </p:txBody>
      </p:sp>
      <p:sp>
        <p:nvSpPr>
          <p:cNvPr id="15" name="Rectangle 14">
            <a:extLst>
              <a:ext uri="{FF2B5EF4-FFF2-40B4-BE49-F238E27FC236}">
                <a16:creationId xmlns:a16="http://schemas.microsoft.com/office/drawing/2014/main" id="{4609887C-D35D-4891-BA6A-8D57208B743C}"/>
              </a:ext>
            </a:extLst>
          </p:cNvPr>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17" name="Rectangle 16">
            <a:extLst>
              <a:ext uri="{FF2B5EF4-FFF2-40B4-BE49-F238E27FC236}">
                <a16:creationId xmlns:a16="http://schemas.microsoft.com/office/drawing/2014/main" id="{7A29FB23-CEA6-44A0-B6C7-BE11033DCEE6}"/>
              </a:ext>
            </a:extLst>
          </p:cNvPr>
          <p:cNvSpPr/>
          <p:nvPr/>
        </p:nvSpPr>
        <p:spPr>
          <a:xfrm>
            <a:off x="3320395" y="4735725"/>
            <a:ext cx="2648549" cy="1446550"/>
          </a:xfrm>
          <a:prstGeom prst="rect">
            <a:avLst/>
          </a:prstGeom>
        </p:spPr>
        <p:txBody>
          <a:bodyPr wrap="square">
            <a:spAutoFit/>
          </a:bodyPr>
          <a:lstStyle/>
          <a:p>
            <a:pPr algn="ctr"/>
            <a:r>
              <a:rPr lang="en-US" sz="1400" b="1" dirty="0">
                <a:solidFill>
                  <a:schemeClr val="bg1"/>
                </a:solidFill>
              </a:rPr>
              <a:t>Helen Keller </a:t>
            </a:r>
          </a:p>
          <a:p>
            <a:pPr algn="ctr"/>
            <a:r>
              <a:rPr lang="en-US" sz="1400" dirty="0">
                <a:solidFill>
                  <a:schemeClr val="bg1"/>
                </a:solidFill>
              </a:rPr>
              <a:t>	</a:t>
            </a:r>
          </a:p>
          <a:p>
            <a:pPr algn="ctr"/>
            <a:r>
              <a:rPr lang="en-US" sz="1200" dirty="0">
                <a:solidFill>
                  <a:schemeClr val="bg1"/>
                </a:solidFill>
              </a:rPr>
              <a:t>Character cannot be developed in ease and quiet. Only through experience of trial and suffering can the soul be strengthened, ambition inspired, and success achieved.</a:t>
            </a:r>
          </a:p>
        </p:txBody>
      </p:sp>
      <p:grpSp>
        <p:nvGrpSpPr>
          <p:cNvPr id="18" name="Shape 453">
            <a:extLst>
              <a:ext uri="{FF2B5EF4-FFF2-40B4-BE49-F238E27FC236}">
                <a16:creationId xmlns:a16="http://schemas.microsoft.com/office/drawing/2014/main" id="{243FE893-656B-439E-8746-BC8EB85CE5C6}"/>
              </a:ext>
            </a:extLst>
          </p:cNvPr>
          <p:cNvGrpSpPr/>
          <p:nvPr/>
        </p:nvGrpSpPr>
        <p:grpSpPr>
          <a:xfrm>
            <a:off x="4416067" y="4186270"/>
            <a:ext cx="457203" cy="487148"/>
            <a:chOff x="5970800" y="1619250"/>
            <a:chExt cx="428650" cy="456725"/>
          </a:xfrm>
          <a:solidFill>
            <a:schemeClr val="bg1"/>
          </a:solidFill>
          <a:effectLst>
            <a:outerShdw blurRad="63500" sx="102000" sy="102000" algn="ctr" rotWithShape="0">
              <a:prstClr val="black">
                <a:alpha val="40000"/>
              </a:prstClr>
            </a:outerShdw>
          </a:effectLst>
        </p:grpSpPr>
        <p:sp>
          <p:nvSpPr>
            <p:cNvPr id="19" name="Shape 454">
              <a:extLst>
                <a:ext uri="{FF2B5EF4-FFF2-40B4-BE49-F238E27FC236}">
                  <a16:creationId xmlns:a16="http://schemas.microsoft.com/office/drawing/2014/main" id="{A51E7A53-29AC-40E9-98B0-C1FAB6901D15}"/>
                </a:ext>
              </a:extLst>
            </p:cNvPr>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 name="Shape 455">
              <a:extLst>
                <a:ext uri="{FF2B5EF4-FFF2-40B4-BE49-F238E27FC236}">
                  <a16:creationId xmlns:a16="http://schemas.microsoft.com/office/drawing/2014/main" id="{535BAB4B-89BA-43E8-B5DB-00B1665893DB}"/>
                </a:ext>
              </a:extLst>
            </p:cNvPr>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 name="Shape 456">
              <a:extLst>
                <a:ext uri="{FF2B5EF4-FFF2-40B4-BE49-F238E27FC236}">
                  <a16:creationId xmlns:a16="http://schemas.microsoft.com/office/drawing/2014/main" id="{DCA820FC-B0B2-4251-9DC3-DFE26522FAF4}"/>
                </a:ext>
              </a:extLst>
            </p:cNvPr>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 name="Shape 457">
              <a:extLst>
                <a:ext uri="{FF2B5EF4-FFF2-40B4-BE49-F238E27FC236}">
                  <a16:creationId xmlns:a16="http://schemas.microsoft.com/office/drawing/2014/main" id="{18A7F2BB-B5E8-49AC-A89C-7AFE434D7630}"/>
                </a:ext>
              </a:extLst>
            </p:cNvPr>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 name="Shape 458">
              <a:extLst>
                <a:ext uri="{FF2B5EF4-FFF2-40B4-BE49-F238E27FC236}">
                  <a16:creationId xmlns:a16="http://schemas.microsoft.com/office/drawing/2014/main" id="{BCBEBCED-B875-4E16-8DE8-412460C5E9CA}"/>
                </a:ext>
              </a:extLst>
            </p:cNvPr>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4" name="Shape 482">
            <a:extLst>
              <a:ext uri="{FF2B5EF4-FFF2-40B4-BE49-F238E27FC236}">
                <a16:creationId xmlns:a16="http://schemas.microsoft.com/office/drawing/2014/main" id="{3E35E2D7-FFF6-414D-8961-A1DF7C9D99A2}"/>
              </a:ext>
            </a:extLst>
          </p:cNvPr>
          <p:cNvSpPr/>
          <p:nvPr/>
        </p:nvSpPr>
        <p:spPr>
          <a:xfrm>
            <a:off x="4440813" y="1686069"/>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a:effectLst>
            <a:outerShdw blurRad="63500" sx="102000" sy="102000" algn="ctr"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503">
            <a:extLst>
              <a:ext uri="{FF2B5EF4-FFF2-40B4-BE49-F238E27FC236}">
                <a16:creationId xmlns:a16="http://schemas.microsoft.com/office/drawing/2014/main" id="{AAC6AB56-1D3A-4F86-8837-B96A3F0201BE}"/>
              </a:ext>
            </a:extLst>
          </p:cNvPr>
          <p:cNvSpPr/>
          <p:nvPr/>
        </p:nvSpPr>
        <p:spPr>
          <a:xfrm>
            <a:off x="1378815" y="1686069"/>
            <a:ext cx="453311" cy="4532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a:effectLst>
            <a:outerShdw blurRad="63500" sx="102000" sy="102000" algn="ctr"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26" name="Shape 578">
            <a:extLst>
              <a:ext uri="{FF2B5EF4-FFF2-40B4-BE49-F238E27FC236}">
                <a16:creationId xmlns:a16="http://schemas.microsoft.com/office/drawing/2014/main" id="{50F8E452-6C3E-4B65-9B09-1A429F73ED18}"/>
              </a:ext>
            </a:extLst>
          </p:cNvPr>
          <p:cNvGrpSpPr/>
          <p:nvPr/>
        </p:nvGrpSpPr>
        <p:grpSpPr>
          <a:xfrm>
            <a:off x="1346250" y="4131527"/>
            <a:ext cx="474134" cy="466322"/>
            <a:chOff x="1244325" y="4999400"/>
            <a:chExt cx="444525" cy="437200"/>
          </a:xfrm>
          <a:solidFill>
            <a:schemeClr val="bg1"/>
          </a:solidFill>
          <a:effectLst>
            <a:outerShdw blurRad="63500" sx="102000" sy="102000" algn="ctr" rotWithShape="0">
              <a:prstClr val="black">
                <a:alpha val="40000"/>
              </a:prstClr>
            </a:outerShdw>
          </a:effectLst>
        </p:grpSpPr>
        <p:sp>
          <p:nvSpPr>
            <p:cNvPr id="27" name="Shape 579">
              <a:extLst>
                <a:ext uri="{FF2B5EF4-FFF2-40B4-BE49-F238E27FC236}">
                  <a16:creationId xmlns:a16="http://schemas.microsoft.com/office/drawing/2014/main" id="{60AC4438-6769-4CF2-896C-1F5A851FEB9A}"/>
                </a:ext>
              </a:extLst>
            </p:cNvPr>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8" name="Shape 580">
              <a:extLst>
                <a:ext uri="{FF2B5EF4-FFF2-40B4-BE49-F238E27FC236}">
                  <a16:creationId xmlns:a16="http://schemas.microsoft.com/office/drawing/2014/main" id="{77A5A8C3-B137-4908-AFC8-7C9AC2C296F4}"/>
                </a:ext>
              </a:extLst>
            </p:cNvPr>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9" name="Shape 581">
              <a:extLst>
                <a:ext uri="{FF2B5EF4-FFF2-40B4-BE49-F238E27FC236}">
                  <a16:creationId xmlns:a16="http://schemas.microsoft.com/office/drawing/2014/main" id="{F5DE6BDE-6C0B-43C7-9EA0-7002A8619141}"/>
                </a:ext>
              </a:extLst>
            </p:cNvPr>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0" name="Shape 582">
              <a:extLst>
                <a:ext uri="{FF2B5EF4-FFF2-40B4-BE49-F238E27FC236}">
                  <a16:creationId xmlns:a16="http://schemas.microsoft.com/office/drawing/2014/main" id="{E0580D93-C9AF-466B-9D09-DEEF43E7C5AB}"/>
                </a:ext>
              </a:extLst>
            </p:cNvPr>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583">
              <a:extLst>
                <a:ext uri="{FF2B5EF4-FFF2-40B4-BE49-F238E27FC236}">
                  <a16:creationId xmlns:a16="http://schemas.microsoft.com/office/drawing/2014/main" id="{3B621A19-B1E7-4E56-9792-A15A30B9C2D2}"/>
                </a:ext>
              </a:extLst>
            </p:cNvPr>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pic>
        <p:nvPicPr>
          <p:cNvPr id="52" name="Picture 51">
            <a:extLst>
              <a:ext uri="{FF2B5EF4-FFF2-40B4-BE49-F238E27FC236}">
                <a16:creationId xmlns:a16="http://schemas.microsoft.com/office/drawing/2014/main" id="{4925C907-829C-4D06-A844-3BF6D6D10E2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81747" y="0"/>
            <a:ext cx="5809489" cy="6858000"/>
          </a:xfrm>
          <a:prstGeom prst="rect">
            <a:avLst/>
          </a:prstGeom>
        </p:spPr>
      </p:pic>
    </p:spTree>
    <p:extLst>
      <p:ext uri="{BB962C8B-B14F-4D97-AF65-F5344CB8AC3E}">
        <p14:creationId xmlns:p14="http://schemas.microsoft.com/office/powerpoint/2010/main" val="3996105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9FCAD6B-9797-4694-AFC9-D749E0C33AC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12222777" cy="6858000"/>
          </a:xfrm>
          <a:prstGeom prst="rect">
            <a:avLst/>
          </a:prstGeom>
        </p:spPr>
      </p:pic>
      <p:sp>
        <p:nvSpPr>
          <p:cNvPr id="3" name="Title 1">
            <a:extLst>
              <a:ext uri="{FF2B5EF4-FFF2-40B4-BE49-F238E27FC236}">
                <a16:creationId xmlns:a16="http://schemas.microsoft.com/office/drawing/2014/main" id="{9C98CEC8-2E60-4064-BDD4-9E2DF1BC342E}"/>
              </a:ext>
            </a:extLst>
          </p:cNvPr>
          <p:cNvSpPr txBox="1">
            <a:spLocks/>
          </p:cNvSpPr>
          <p:nvPr/>
        </p:nvSpPr>
        <p:spPr>
          <a:xfrm>
            <a:off x="7442715" y="4698264"/>
            <a:ext cx="4648201" cy="1804545"/>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3700" dirty="0">
                <a:solidFill>
                  <a:schemeClr val="bg1"/>
                </a:solidFill>
              </a:rPr>
              <a:t>BIG PICTURE CREATES BIG IMPACT</a:t>
            </a:r>
            <a:br>
              <a:rPr lang="en-US" sz="2400" dirty="0">
                <a:solidFill>
                  <a:schemeClr val="bg1"/>
                </a:solidFill>
              </a:rPr>
            </a:br>
            <a:r>
              <a:rPr lang="en-US" sz="1400" dirty="0">
                <a:solidFill>
                  <a:schemeClr val="bg1"/>
                </a:solidFill>
              </a:rPr>
              <a:t>A Picture Is Worth A Thousand Words</a:t>
            </a:r>
          </a:p>
        </p:txBody>
      </p:sp>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33028081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5">
      <a:majorFont>
        <a:latin typeface="Raleway"/>
        <a:ea typeface=""/>
        <a:cs typeface=""/>
      </a:majorFont>
      <a:minorFont>
        <a:latin typeface="Roboto C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999</TotalTime>
  <Words>1172</Words>
  <Application>Microsoft Office PowerPoint</Application>
  <PresentationFormat>Widescreen</PresentationFormat>
  <Paragraphs>133</Paragraphs>
  <Slides>19</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Arial</vt:lpstr>
      <vt:lpstr>Bitter</vt:lpstr>
      <vt:lpstr>Calibri</vt:lpstr>
      <vt:lpstr>Dosis</vt:lpstr>
      <vt:lpstr>Lato</vt:lpstr>
      <vt:lpstr>Muli</vt:lpstr>
      <vt:lpstr>Raleway</vt:lpstr>
      <vt:lpstr>Roboto</vt:lpstr>
      <vt:lpstr>Roboto Cn</vt:lpstr>
      <vt:lpstr>Office Theme</vt:lpstr>
      <vt:lpstr>IDEALISM</vt:lpstr>
      <vt:lpstr>PowerPoint Presentation</vt:lpstr>
      <vt:lpstr>YOUR FIRST HEADLINE</vt:lpstr>
      <vt:lpstr>PowerPoint Presentation</vt:lpstr>
      <vt:lpstr>PowerPoint Presentation</vt:lpstr>
      <vt:lpstr>THIS IS YOUR HEADING</vt:lpstr>
      <vt:lpstr>YOU CAN ALSO SPLIT YOUR CONTENT</vt:lpstr>
      <vt:lpstr>IN THREE OR FOUR COLUMNS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Slidehood.com</dc:creator>
  <cp:lastModifiedBy>suhair</cp:lastModifiedBy>
  <cp:revision>131</cp:revision>
  <dcterms:created xsi:type="dcterms:W3CDTF">2017-08-02T20:41:11Z</dcterms:created>
  <dcterms:modified xsi:type="dcterms:W3CDTF">2018-02-14T22:41:21Z</dcterms:modified>
</cp:coreProperties>
</file>