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77" r:id="rId2"/>
    <p:sldId id="401" r:id="rId3"/>
    <p:sldId id="400" r:id="rId4"/>
    <p:sldId id="384" r:id="rId5"/>
    <p:sldId id="385" r:id="rId6"/>
    <p:sldId id="386" r:id="rId7"/>
    <p:sldId id="414" r:id="rId8"/>
    <p:sldId id="417" r:id="rId9"/>
    <p:sldId id="406" r:id="rId10"/>
    <p:sldId id="413" r:id="rId11"/>
    <p:sldId id="415" r:id="rId12"/>
    <p:sldId id="418" r:id="rId13"/>
    <p:sldId id="419" r:id="rId14"/>
    <p:sldId id="420" r:id="rId15"/>
    <p:sldId id="416" r:id="rId16"/>
    <p:sldId id="421" r:id="rId17"/>
    <p:sldId id="424" r:id="rId18"/>
    <p:sldId id="292" r:id="rId19"/>
    <p:sldId id="287" r:id="rId20"/>
    <p:sldId id="288" r:id="rId21"/>
    <p:sldId id="489" r:id="rId22"/>
    <p:sldId id="490" r:id="rId23"/>
    <p:sldId id="451" r:id="rId24"/>
    <p:sldId id="487" r:id="rId25"/>
    <p:sldId id="293" r:id="rId26"/>
    <p:sldId id="488" r:id="rId27"/>
    <p:sldId id="295" r:id="rId28"/>
    <p:sldId id="423" r:id="rId29"/>
  </p:sldIdLst>
  <p:sldSz cx="12192000" cy="6858000"/>
  <p:notesSz cx="6858000" cy="9144000"/>
  <p:embeddedFontLst>
    <p:embeddedFont>
      <p:font typeface="Berkshire Swash" panose="02000505000000020003" pitchFamily="2" charset="0"/>
      <p:regular r:id="rId32"/>
    </p:embeddedFont>
    <p:embeddedFont>
      <p:font typeface="Montserrat Light" pitchFamily="2" charset="0"/>
      <p:regular r:id="rId33"/>
      <p:italic r:id="rId34"/>
    </p:embeddedFont>
    <p:embeddedFont>
      <p:font typeface="맑은 고딕" panose="020B0503020000020004" pitchFamily="50" charset="-127"/>
      <p:regular r:id="rId35"/>
      <p:bold r:id="rId36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24412"/>
    <a:srgbClr val="022E57"/>
    <a:srgbClr val="F4F8FC"/>
    <a:srgbClr val="A1D6FF"/>
    <a:srgbClr val="25438D"/>
    <a:srgbClr val="C7D6FC"/>
    <a:srgbClr val="F2665B"/>
    <a:srgbClr val="39845C"/>
    <a:srgbClr val="043E94"/>
    <a:srgbClr val="A9DC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16" autoAdjust="0"/>
    <p:restoredTop sz="94660"/>
  </p:normalViewPr>
  <p:slideViewPr>
    <p:cSldViewPr snapToGrid="0">
      <p:cViewPr varScale="1">
        <p:scale>
          <a:sx n="90" d="100"/>
          <a:sy n="90" d="100"/>
        </p:scale>
        <p:origin x="78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217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4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2023-11-01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3" Type="http://schemas.openxmlformats.org/officeDocument/2006/relationships/image" Target="../media/image6.png"/><Relationship Id="rId7" Type="http://schemas.openxmlformats.org/officeDocument/2006/relationships/hyperlink" Target="https://pptmon.com/" TargetMode="Externa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hyperlink" Target="http://pptmon.com/" TargetMode="Externa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3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DEA75E17-B146-4E7F-997F-7FC994D5AA7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8" name="Graphic 3">
            <a:hlinkClick r:id="rId3"/>
            <a:extLst>
              <a:ext uri="{FF2B5EF4-FFF2-40B4-BE49-F238E27FC236}">
                <a16:creationId xmlns:a16="http://schemas.microsoft.com/office/drawing/2014/main" id="{2F53DF34-2BAD-4974-88BF-437E98327E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71192" y="6906602"/>
            <a:ext cx="2239204" cy="246221"/>
          </a:xfrm>
          <a:prstGeom prst="rect">
            <a:avLst/>
          </a:prstGeom>
        </p:spPr>
      </p:pic>
      <p:sp>
        <p:nvSpPr>
          <p:cNvPr id="22" name="TextBox 21">
            <a:hlinkClick r:id="rId6"/>
            <a:extLst>
              <a:ext uri="{FF2B5EF4-FFF2-40B4-BE49-F238E27FC236}">
                <a16:creationId xmlns:a16="http://schemas.microsoft.com/office/drawing/2014/main" id="{F5174130-5CDF-4402-9E0F-E9EDE09C9F6D}"/>
              </a:ext>
            </a:extLst>
          </p:cNvPr>
          <p:cNvSpPr txBox="1"/>
          <p:nvPr userDrawn="1"/>
        </p:nvSpPr>
        <p:spPr>
          <a:xfrm>
            <a:off x="4181605" y="6962323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BFEB8242-0F2F-4EB1-9AEB-DE54A431F9D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8354" y="1109172"/>
            <a:ext cx="7655292" cy="4447150"/>
          </a:xfrm>
          <a:prstGeom prst="rect">
            <a:avLst/>
          </a:prstGeom>
          <a:noFill/>
          <a:ln>
            <a:noFill/>
          </a:ln>
          <a:effectLst>
            <a:outerShdw blurRad="127000" sx="102000" sy="102000" algn="ctr" rotWithShape="0">
              <a:schemeClr val="tx1">
                <a:alpha val="7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bg>
      <p:bgPr>
        <a:solidFill>
          <a:srgbClr val="F4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3">
            <a:hlinkClick r:id="rId2"/>
            <a:extLst>
              <a:ext uri="{FF2B5EF4-FFF2-40B4-BE49-F238E27FC236}">
                <a16:creationId xmlns:a16="http://schemas.microsoft.com/office/drawing/2014/main" id="{36CFB7B3-6BEB-4D7C-9AA8-786ED64927A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06602"/>
            <a:ext cx="2239204" cy="246221"/>
          </a:xfrm>
          <a:prstGeom prst="rect">
            <a:avLst/>
          </a:prstGeom>
        </p:spPr>
      </p:pic>
      <p:sp>
        <p:nvSpPr>
          <p:cNvPr id="9" name="TextBox 8">
            <a:hlinkClick r:id="rId5"/>
            <a:extLst>
              <a:ext uri="{FF2B5EF4-FFF2-40B4-BE49-F238E27FC236}">
                <a16:creationId xmlns:a16="http://schemas.microsoft.com/office/drawing/2014/main" id="{1CCEF11C-D17D-4EEE-ACBF-EFE15F2B3B7B}"/>
              </a:ext>
            </a:extLst>
          </p:cNvPr>
          <p:cNvSpPr txBox="1"/>
          <p:nvPr userDrawn="1"/>
        </p:nvSpPr>
        <p:spPr>
          <a:xfrm>
            <a:off x="4181605" y="6962323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AADF2DB0-3D3A-48BC-AF30-AD3838D443C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E0E35BFF-DB06-4FD2-8AEC-FB8CF97963F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010" y="288758"/>
            <a:ext cx="11310982" cy="6246796"/>
          </a:xfrm>
          <a:prstGeom prst="rect">
            <a:avLst/>
          </a:prstGeom>
          <a:noFill/>
          <a:ln>
            <a:noFill/>
          </a:ln>
          <a:effectLst>
            <a:outerShdw blurRad="127000" sx="102000" sy="102000" algn="ctr" rotWithShape="0">
              <a:schemeClr val="tx1">
                <a:alpha val="7000"/>
              </a:schemeClr>
            </a:outerShdw>
          </a:effectLst>
        </p:spPr>
      </p:pic>
      <p:sp>
        <p:nvSpPr>
          <p:cNvPr id="7" name="그림 개체 틀 12">
            <a:extLst>
              <a:ext uri="{FF2B5EF4-FFF2-40B4-BE49-F238E27FC236}">
                <a16:creationId xmlns:a16="http://schemas.microsoft.com/office/drawing/2014/main" id="{1E8B0F2F-4820-4D7E-B416-5C0895E73BA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00499" y="774435"/>
            <a:ext cx="4179418" cy="5135880"/>
          </a:xfrm>
          <a:prstGeom prst="roundRect">
            <a:avLst>
              <a:gd name="adj" fmla="val 2388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972000" anchor="ctr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2504739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bg>
      <p:bgPr>
        <a:solidFill>
          <a:srgbClr val="C7D6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>
            <a:extLst>
              <a:ext uri="{FF2B5EF4-FFF2-40B4-BE49-F238E27FC236}">
                <a16:creationId xmlns:a16="http://schemas.microsoft.com/office/drawing/2014/main" id="{CE2880D7-0FD8-4609-9403-85E3BD7099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Graphic 3">
            <a:hlinkClick r:id="rId3"/>
            <a:extLst>
              <a:ext uri="{FF2B5EF4-FFF2-40B4-BE49-F238E27FC236}">
                <a16:creationId xmlns:a16="http://schemas.microsoft.com/office/drawing/2014/main" id="{FAB4BEBE-482F-4D7F-BBC9-CA74165C733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71192" y="6906602"/>
            <a:ext cx="2239204" cy="246221"/>
          </a:xfrm>
          <a:prstGeom prst="rect">
            <a:avLst/>
          </a:prstGeom>
        </p:spPr>
      </p:pic>
      <p:sp>
        <p:nvSpPr>
          <p:cNvPr id="10" name="TextBox 9">
            <a:hlinkClick r:id="rId6"/>
            <a:extLst>
              <a:ext uri="{FF2B5EF4-FFF2-40B4-BE49-F238E27FC236}">
                <a16:creationId xmlns:a16="http://schemas.microsoft.com/office/drawing/2014/main" id="{99BAE057-6A36-44C5-8B30-4AB2A25F6787}"/>
              </a:ext>
            </a:extLst>
          </p:cNvPr>
          <p:cNvSpPr txBox="1"/>
          <p:nvPr userDrawn="1"/>
        </p:nvSpPr>
        <p:spPr>
          <a:xfrm>
            <a:off x="4181605" y="6962323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67FD6E7-E398-4E4F-BF48-08889511C43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010" y="288758"/>
            <a:ext cx="11310982" cy="6246796"/>
          </a:xfrm>
          <a:prstGeom prst="rect">
            <a:avLst/>
          </a:prstGeom>
          <a:noFill/>
          <a:ln>
            <a:noFill/>
          </a:ln>
          <a:effectLst>
            <a:outerShdw blurRad="127000" sx="102000" sy="102000" algn="ctr" rotWithShape="0">
              <a:schemeClr val="tx1">
                <a:alpha val="7000"/>
              </a:schemeClr>
            </a:outerShdw>
          </a:effectLst>
        </p:spPr>
      </p:pic>
      <p:sp>
        <p:nvSpPr>
          <p:cNvPr id="6" name="그림 개체 틀 4">
            <a:extLst>
              <a:ext uri="{FF2B5EF4-FFF2-40B4-BE49-F238E27FC236}">
                <a16:creationId xmlns:a16="http://schemas.microsoft.com/office/drawing/2014/main" id="{EAD7DC58-35ED-4640-98AF-85821B3C166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08357" y="1933576"/>
            <a:ext cx="4857162" cy="2247122"/>
          </a:xfrm>
          <a:prstGeom prst="roundRect">
            <a:avLst>
              <a:gd name="adj" fmla="val 7624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320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7" name="그림 개체 틀 4">
            <a:extLst>
              <a:ext uri="{FF2B5EF4-FFF2-40B4-BE49-F238E27FC236}">
                <a16:creationId xmlns:a16="http://schemas.microsoft.com/office/drawing/2014/main" id="{FBFD87B3-08A6-465D-8F31-A7304138C04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26481" y="1933576"/>
            <a:ext cx="4857162" cy="2247122"/>
          </a:xfrm>
          <a:prstGeom prst="roundRect">
            <a:avLst>
              <a:gd name="adj" fmla="val 7624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320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3674136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bg>
      <p:bgPr>
        <a:solidFill>
          <a:srgbClr val="C7D6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3">
            <a:hlinkClick r:id="rId2"/>
            <a:extLst>
              <a:ext uri="{FF2B5EF4-FFF2-40B4-BE49-F238E27FC236}">
                <a16:creationId xmlns:a16="http://schemas.microsoft.com/office/drawing/2014/main" id="{56F3EDE6-92AD-45EF-AF69-E4B294C99B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06602"/>
            <a:ext cx="2239204" cy="246221"/>
          </a:xfrm>
          <a:prstGeom prst="rect">
            <a:avLst/>
          </a:prstGeom>
        </p:spPr>
      </p:pic>
      <p:sp>
        <p:nvSpPr>
          <p:cNvPr id="10" name="TextBox 9">
            <a:hlinkClick r:id="rId5"/>
            <a:extLst>
              <a:ext uri="{FF2B5EF4-FFF2-40B4-BE49-F238E27FC236}">
                <a16:creationId xmlns:a16="http://schemas.microsoft.com/office/drawing/2014/main" id="{FF11367C-8284-4B8A-A877-7283775FC68C}"/>
              </a:ext>
            </a:extLst>
          </p:cNvPr>
          <p:cNvSpPr txBox="1"/>
          <p:nvPr userDrawn="1"/>
        </p:nvSpPr>
        <p:spPr>
          <a:xfrm>
            <a:off x="4181605" y="6962323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F574C0C7-4B60-422A-8392-72BC30CDC54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A104FCFF-ED5E-465A-B68D-582AA854E771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10010" y="288758"/>
            <a:ext cx="11310982" cy="6246796"/>
          </a:xfrm>
          <a:prstGeom prst="rect">
            <a:avLst/>
          </a:prstGeom>
          <a:noFill/>
          <a:ln>
            <a:noFill/>
          </a:ln>
          <a:effectLst>
            <a:outerShdw blurRad="127000" sx="102000" sy="102000" algn="ctr" rotWithShape="0">
              <a:schemeClr val="tx1">
                <a:alpha val="7000"/>
              </a:schemeClr>
            </a:outerShdw>
          </a:effectLst>
        </p:spPr>
      </p:pic>
      <p:sp>
        <p:nvSpPr>
          <p:cNvPr id="7" name="그림 개체 틀 17">
            <a:extLst>
              <a:ext uri="{FF2B5EF4-FFF2-40B4-BE49-F238E27FC236}">
                <a16:creationId xmlns:a16="http://schemas.microsoft.com/office/drawing/2014/main" id="{6048C7C9-F5E4-4A11-90E8-E29C340F808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04426" y="2090686"/>
            <a:ext cx="1976212" cy="197621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8" name="그림 개체 틀 17">
            <a:extLst>
              <a:ext uri="{FF2B5EF4-FFF2-40B4-BE49-F238E27FC236}">
                <a16:creationId xmlns:a16="http://schemas.microsoft.com/office/drawing/2014/main" id="{A3296953-0DF1-4790-9AF1-A8A1899B83D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840071" y="2090686"/>
            <a:ext cx="1976212" cy="197621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2" name="그림 개체 틀 17">
            <a:extLst>
              <a:ext uri="{FF2B5EF4-FFF2-40B4-BE49-F238E27FC236}">
                <a16:creationId xmlns:a16="http://schemas.microsoft.com/office/drawing/2014/main" id="{A5A7F2B8-E926-4A04-A906-47D57D4AA14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375716" y="2090686"/>
            <a:ext cx="1976212" cy="197621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3" name="그림 개체 틀 17">
            <a:extLst>
              <a:ext uri="{FF2B5EF4-FFF2-40B4-BE49-F238E27FC236}">
                <a16:creationId xmlns:a16="http://schemas.microsoft.com/office/drawing/2014/main" id="{E86B9DD2-9FC0-47FF-AE49-A5E965E342E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911362" y="2090686"/>
            <a:ext cx="1976212" cy="197621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1896064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bg>
      <p:bgPr>
        <a:solidFill>
          <a:srgbClr val="C7D6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3">
            <a:hlinkClick r:id="rId2"/>
            <a:extLst>
              <a:ext uri="{FF2B5EF4-FFF2-40B4-BE49-F238E27FC236}">
                <a16:creationId xmlns:a16="http://schemas.microsoft.com/office/drawing/2014/main" id="{36CFB7B3-6BEB-4D7C-9AA8-786ED64927A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06602"/>
            <a:ext cx="2239204" cy="246221"/>
          </a:xfrm>
          <a:prstGeom prst="rect">
            <a:avLst/>
          </a:prstGeom>
        </p:spPr>
      </p:pic>
      <p:sp>
        <p:nvSpPr>
          <p:cNvPr id="9" name="TextBox 8">
            <a:hlinkClick r:id="rId5"/>
            <a:extLst>
              <a:ext uri="{FF2B5EF4-FFF2-40B4-BE49-F238E27FC236}">
                <a16:creationId xmlns:a16="http://schemas.microsoft.com/office/drawing/2014/main" id="{1CCEF11C-D17D-4EEE-ACBF-EFE15F2B3B7B}"/>
              </a:ext>
            </a:extLst>
          </p:cNvPr>
          <p:cNvSpPr txBox="1"/>
          <p:nvPr userDrawn="1"/>
        </p:nvSpPr>
        <p:spPr>
          <a:xfrm>
            <a:off x="4181605" y="6962323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AADF2DB0-3D3A-48BC-AF30-AD3838D443C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E0E35BFF-DB06-4FD2-8AEC-FB8CF97963F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010" y="288758"/>
            <a:ext cx="11310982" cy="6246796"/>
          </a:xfrm>
          <a:prstGeom prst="rect">
            <a:avLst/>
          </a:prstGeom>
          <a:noFill/>
          <a:ln>
            <a:noFill/>
          </a:ln>
          <a:effectLst>
            <a:outerShdw blurRad="127000" sx="102000" sy="102000" algn="ctr" rotWithShape="0">
              <a:schemeClr val="tx1">
                <a:alpha val="7000"/>
              </a:schemeClr>
            </a:outerShdw>
          </a:effectLst>
        </p:spPr>
      </p:pic>
      <p:sp>
        <p:nvSpPr>
          <p:cNvPr id="7" name="그림 개체 틀 4">
            <a:extLst>
              <a:ext uri="{FF2B5EF4-FFF2-40B4-BE49-F238E27FC236}">
                <a16:creationId xmlns:a16="http://schemas.microsoft.com/office/drawing/2014/main" id="{2232782D-6154-4733-A225-1F9D9EC861A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517466" y="1307887"/>
            <a:ext cx="2964566" cy="2087722"/>
          </a:xfrm>
          <a:prstGeom prst="roundRect">
            <a:avLst>
              <a:gd name="adj" fmla="val 809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64000" bIns="468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1" name="그림 개체 틀 4">
            <a:extLst>
              <a:ext uri="{FF2B5EF4-FFF2-40B4-BE49-F238E27FC236}">
                <a16:creationId xmlns:a16="http://schemas.microsoft.com/office/drawing/2014/main" id="{6BD5F00D-C7BA-452D-A750-4D6FA9EF23F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343841" y="1307887"/>
            <a:ext cx="2964566" cy="2087722"/>
          </a:xfrm>
          <a:prstGeom prst="roundRect">
            <a:avLst>
              <a:gd name="adj" fmla="val 809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64000" bIns="468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2" name="그림 개체 틀 4">
            <a:extLst>
              <a:ext uri="{FF2B5EF4-FFF2-40B4-BE49-F238E27FC236}">
                <a16:creationId xmlns:a16="http://schemas.microsoft.com/office/drawing/2014/main" id="{407B9C22-5E95-4EC5-BE0E-AE5314A94EE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91092" y="1307887"/>
            <a:ext cx="2964566" cy="2087722"/>
          </a:xfrm>
          <a:prstGeom prst="roundRect">
            <a:avLst>
              <a:gd name="adj" fmla="val 809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64000" bIns="468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319002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bg>
      <p:bgPr>
        <a:solidFill>
          <a:srgbClr val="25438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>
            <a:extLst>
              <a:ext uri="{FF2B5EF4-FFF2-40B4-BE49-F238E27FC236}">
                <a16:creationId xmlns:a16="http://schemas.microsoft.com/office/drawing/2014/main" id="{CE2880D7-0FD8-4609-9403-85E3BD7099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Graphic 3">
            <a:hlinkClick r:id="rId3"/>
            <a:extLst>
              <a:ext uri="{FF2B5EF4-FFF2-40B4-BE49-F238E27FC236}">
                <a16:creationId xmlns:a16="http://schemas.microsoft.com/office/drawing/2014/main" id="{FAB4BEBE-482F-4D7F-BBC9-CA74165C733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71192" y="6906602"/>
            <a:ext cx="2239204" cy="246221"/>
          </a:xfrm>
          <a:prstGeom prst="rect">
            <a:avLst/>
          </a:prstGeom>
        </p:spPr>
      </p:pic>
      <p:sp>
        <p:nvSpPr>
          <p:cNvPr id="10" name="TextBox 9">
            <a:hlinkClick r:id="rId6"/>
            <a:extLst>
              <a:ext uri="{FF2B5EF4-FFF2-40B4-BE49-F238E27FC236}">
                <a16:creationId xmlns:a16="http://schemas.microsoft.com/office/drawing/2014/main" id="{99BAE057-6A36-44C5-8B30-4AB2A25F6787}"/>
              </a:ext>
            </a:extLst>
          </p:cNvPr>
          <p:cNvSpPr txBox="1"/>
          <p:nvPr userDrawn="1"/>
        </p:nvSpPr>
        <p:spPr>
          <a:xfrm>
            <a:off x="4181605" y="6962323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67FD6E7-E398-4E4F-BF48-08889511C43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010" y="288758"/>
            <a:ext cx="11310982" cy="6246796"/>
          </a:xfrm>
          <a:prstGeom prst="rect">
            <a:avLst/>
          </a:prstGeom>
          <a:noFill/>
          <a:ln>
            <a:noFill/>
          </a:ln>
          <a:effectLst>
            <a:outerShdw blurRad="127000" sx="102000" sy="102000" algn="ctr" rotWithShape="0">
              <a:schemeClr val="tx1">
                <a:alpha val="7000"/>
              </a:schemeClr>
            </a:outerShdw>
          </a:effectLst>
        </p:spPr>
      </p:pic>
      <p:sp>
        <p:nvSpPr>
          <p:cNvPr id="6" name="그림 개체 틀 11">
            <a:extLst>
              <a:ext uri="{FF2B5EF4-FFF2-40B4-BE49-F238E27FC236}">
                <a16:creationId xmlns:a16="http://schemas.microsoft.com/office/drawing/2014/main" id="{590874FE-D19D-4A51-973B-ADEDBCBF919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874576" y="819753"/>
            <a:ext cx="2361624" cy="5218494"/>
          </a:xfrm>
          <a:prstGeom prst="roundRect">
            <a:avLst>
              <a:gd name="adj" fmla="val 20435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20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2489798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bg>
      <p:bgPr>
        <a:solidFill>
          <a:srgbClr val="25438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3">
            <a:hlinkClick r:id="rId2"/>
            <a:extLst>
              <a:ext uri="{FF2B5EF4-FFF2-40B4-BE49-F238E27FC236}">
                <a16:creationId xmlns:a16="http://schemas.microsoft.com/office/drawing/2014/main" id="{56F3EDE6-92AD-45EF-AF69-E4B294C99B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06602"/>
            <a:ext cx="2239204" cy="246221"/>
          </a:xfrm>
          <a:prstGeom prst="rect">
            <a:avLst/>
          </a:prstGeom>
        </p:spPr>
      </p:pic>
      <p:sp>
        <p:nvSpPr>
          <p:cNvPr id="10" name="TextBox 9">
            <a:hlinkClick r:id="rId5"/>
            <a:extLst>
              <a:ext uri="{FF2B5EF4-FFF2-40B4-BE49-F238E27FC236}">
                <a16:creationId xmlns:a16="http://schemas.microsoft.com/office/drawing/2014/main" id="{FF11367C-8284-4B8A-A877-7283775FC68C}"/>
              </a:ext>
            </a:extLst>
          </p:cNvPr>
          <p:cNvSpPr txBox="1"/>
          <p:nvPr userDrawn="1"/>
        </p:nvSpPr>
        <p:spPr>
          <a:xfrm>
            <a:off x="4181605" y="6962323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F574C0C7-4B60-422A-8392-72BC30CDC54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A104FCFF-ED5E-465A-B68D-582AA854E771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10010" y="288758"/>
            <a:ext cx="11310982" cy="6246796"/>
          </a:xfrm>
          <a:prstGeom prst="rect">
            <a:avLst/>
          </a:prstGeom>
          <a:noFill/>
          <a:ln>
            <a:noFill/>
          </a:ln>
          <a:effectLst>
            <a:outerShdw blurRad="127000" sx="102000" sy="102000" algn="ctr" rotWithShape="0">
              <a:schemeClr val="tx1">
                <a:alpha val="7000"/>
              </a:schemeClr>
            </a:outerShdw>
          </a:effectLst>
        </p:spPr>
      </p:pic>
      <p:sp>
        <p:nvSpPr>
          <p:cNvPr id="7" name="그림 개체 틀 5">
            <a:extLst>
              <a:ext uri="{FF2B5EF4-FFF2-40B4-BE49-F238E27FC236}">
                <a16:creationId xmlns:a16="http://schemas.microsoft.com/office/drawing/2014/main" id="{E1062B81-1871-4ACB-93A8-C9A2B32040E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040471" y="1109778"/>
            <a:ext cx="6988017" cy="4556788"/>
          </a:xfrm>
          <a:prstGeom prst="roundRect">
            <a:avLst>
              <a:gd name="adj" fmla="val 311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1288951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bg>
      <p:bgPr>
        <a:solidFill>
          <a:srgbClr val="25438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3">
            <a:hlinkClick r:id="rId2"/>
            <a:extLst>
              <a:ext uri="{FF2B5EF4-FFF2-40B4-BE49-F238E27FC236}">
                <a16:creationId xmlns:a16="http://schemas.microsoft.com/office/drawing/2014/main" id="{36CFB7B3-6BEB-4D7C-9AA8-786ED64927A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06602"/>
            <a:ext cx="2239204" cy="246221"/>
          </a:xfrm>
          <a:prstGeom prst="rect">
            <a:avLst/>
          </a:prstGeom>
        </p:spPr>
      </p:pic>
      <p:sp>
        <p:nvSpPr>
          <p:cNvPr id="9" name="TextBox 8">
            <a:hlinkClick r:id="rId5"/>
            <a:extLst>
              <a:ext uri="{FF2B5EF4-FFF2-40B4-BE49-F238E27FC236}">
                <a16:creationId xmlns:a16="http://schemas.microsoft.com/office/drawing/2014/main" id="{1CCEF11C-D17D-4EEE-ACBF-EFE15F2B3B7B}"/>
              </a:ext>
            </a:extLst>
          </p:cNvPr>
          <p:cNvSpPr txBox="1"/>
          <p:nvPr userDrawn="1"/>
        </p:nvSpPr>
        <p:spPr>
          <a:xfrm>
            <a:off x="4181605" y="6962323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AADF2DB0-3D3A-48BC-AF30-AD3838D443C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E0E35BFF-DB06-4FD2-8AEC-FB8CF97963F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010" y="288758"/>
            <a:ext cx="11310982" cy="6246796"/>
          </a:xfrm>
          <a:prstGeom prst="rect">
            <a:avLst/>
          </a:prstGeom>
          <a:noFill/>
          <a:ln>
            <a:noFill/>
          </a:ln>
          <a:effectLst>
            <a:outerShdw blurRad="127000" sx="102000" sy="102000" algn="ctr" rotWithShape="0">
              <a:schemeClr val="tx1">
                <a:alpha val="7000"/>
              </a:schemeClr>
            </a:outerShdw>
          </a:effectLst>
        </p:spPr>
      </p:pic>
      <p:sp>
        <p:nvSpPr>
          <p:cNvPr id="7" name="그림 개체 틀 8">
            <a:extLst>
              <a:ext uri="{FF2B5EF4-FFF2-40B4-BE49-F238E27FC236}">
                <a16:creationId xmlns:a16="http://schemas.microsoft.com/office/drawing/2014/main" id="{3BBC7654-A4AF-4C6A-881B-8673B37B137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455051" y="1856521"/>
            <a:ext cx="6740399" cy="3865781"/>
          </a:xfrm>
          <a:prstGeom prst="roundRect">
            <a:avLst>
              <a:gd name="adj" fmla="val 181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9448696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EBAEEED2-B371-4B34-BA86-AD3BFB7164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06602"/>
            <a:ext cx="2239204" cy="246221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4B59F2F1-3D93-4EB4-B549-56BBAD5EC57F}"/>
              </a:ext>
            </a:extLst>
          </p:cNvPr>
          <p:cNvSpPr txBox="1"/>
          <p:nvPr userDrawn="1"/>
        </p:nvSpPr>
        <p:spPr>
          <a:xfrm>
            <a:off x="4181605" y="6962323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custo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3812A033-FB4F-48AA-8161-ADF5066123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06602"/>
            <a:ext cx="2239204" cy="246221"/>
          </a:xfrm>
          <a:prstGeom prst="rect">
            <a:avLst/>
          </a:prstGeom>
        </p:spPr>
      </p:pic>
      <p:sp>
        <p:nvSpPr>
          <p:cNvPr id="5" name="TextBox 4">
            <a:hlinkClick r:id="rId5"/>
            <a:extLst>
              <a:ext uri="{FF2B5EF4-FFF2-40B4-BE49-F238E27FC236}">
                <a16:creationId xmlns:a16="http://schemas.microsoft.com/office/drawing/2014/main" id="{CFCA34AB-32E5-40B0-9C4E-C09955CAB1C6}"/>
              </a:ext>
            </a:extLst>
          </p:cNvPr>
          <p:cNvSpPr txBox="1"/>
          <p:nvPr userDrawn="1"/>
        </p:nvSpPr>
        <p:spPr>
          <a:xfrm>
            <a:off x="4181605" y="6962323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DA5FE7C9-2A5D-45EF-A311-B8DFE3E4CF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F2A9C295-0B22-4D07-A2C3-F5AC0FDACE5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9086" y="1126158"/>
            <a:ext cx="7693828" cy="4451684"/>
          </a:xfrm>
          <a:prstGeom prst="rect">
            <a:avLst/>
          </a:prstGeom>
          <a:noFill/>
          <a:ln>
            <a:noFill/>
          </a:ln>
          <a:effectLst>
            <a:outerShdw blurRad="127000" sx="102000" sy="102000" algn="ctr" rotWithShape="0">
              <a:schemeClr val="tx1">
                <a:alpha val="7000"/>
              </a:schemeClr>
            </a:outerShdw>
          </a:effectLst>
        </p:spPr>
      </p:pic>
      <p:pic>
        <p:nvPicPr>
          <p:cNvPr id="6" name="Graphic 3">
            <a:hlinkClick r:id="rId4"/>
            <a:extLst>
              <a:ext uri="{FF2B5EF4-FFF2-40B4-BE49-F238E27FC236}">
                <a16:creationId xmlns:a16="http://schemas.microsoft.com/office/drawing/2014/main" id="{8742F66D-7F94-4C3F-AB90-638AB93527E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5771192" y="6906602"/>
            <a:ext cx="2239204" cy="246221"/>
          </a:xfrm>
          <a:prstGeom prst="rect">
            <a:avLst/>
          </a:prstGeom>
        </p:spPr>
      </p:pic>
      <p:sp>
        <p:nvSpPr>
          <p:cNvPr id="7" name="TextBox 6">
            <a:hlinkClick r:id="rId7"/>
            <a:extLst>
              <a:ext uri="{FF2B5EF4-FFF2-40B4-BE49-F238E27FC236}">
                <a16:creationId xmlns:a16="http://schemas.microsoft.com/office/drawing/2014/main" id="{16663F16-B25D-40E2-A24A-45F3CFE843B3}"/>
              </a:ext>
            </a:extLst>
          </p:cNvPr>
          <p:cNvSpPr txBox="1"/>
          <p:nvPr userDrawn="1"/>
        </p:nvSpPr>
        <p:spPr>
          <a:xfrm>
            <a:off x="4181605" y="6962323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21797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062C0669-E3D9-4552-8C15-F06E7A4738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06602"/>
            <a:ext cx="2239204" cy="246221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A6EDE7DA-B75F-4FDC-81AF-D80F537A800E}"/>
              </a:ext>
            </a:extLst>
          </p:cNvPr>
          <p:cNvSpPr txBox="1"/>
          <p:nvPr userDrawn="1"/>
        </p:nvSpPr>
        <p:spPr>
          <a:xfrm>
            <a:off x="4181605" y="6962323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272D5D77-4AC0-4AA7-8B73-FCC6D978B173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2DFBF719-96AB-419D-A2ED-DDDCEA08A78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68354" y="1109172"/>
            <a:ext cx="7655292" cy="4447150"/>
          </a:xfrm>
          <a:prstGeom prst="rect">
            <a:avLst/>
          </a:prstGeom>
          <a:noFill/>
          <a:ln>
            <a:noFill/>
          </a:ln>
          <a:effectLst>
            <a:outerShdw blurRad="127000" sx="102000" sy="102000" algn="ctr" rotWithShape="0">
              <a:schemeClr val="tx1">
                <a:alpha val="7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61652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13746A57-95F4-45D8-9DBE-FA9B78AEBB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Graphic 3">
            <a:hlinkClick r:id="rId3"/>
            <a:extLst>
              <a:ext uri="{FF2B5EF4-FFF2-40B4-BE49-F238E27FC236}">
                <a16:creationId xmlns:a16="http://schemas.microsoft.com/office/drawing/2014/main" id="{BEEB5213-6EA8-4E28-800D-4AB1C3BAFEE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71192" y="6906602"/>
            <a:ext cx="2239204" cy="246221"/>
          </a:xfrm>
          <a:prstGeom prst="rect">
            <a:avLst/>
          </a:prstGeom>
        </p:spPr>
      </p:pic>
      <p:sp>
        <p:nvSpPr>
          <p:cNvPr id="7" name="TextBox 6">
            <a:hlinkClick r:id="rId6"/>
            <a:extLst>
              <a:ext uri="{FF2B5EF4-FFF2-40B4-BE49-F238E27FC236}">
                <a16:creationId xmlns:a16="http://schemas.microsoft.com/office/drawing/2014/main" id="{DAE791CA-671C-4835-B78C-F487D1AA179C}"/>
              </a:ext>
            </a:extLst>
          </p:cNvPr>
          <p:cNvSpPr txBox="1"/>
          <p:nvPr userDrawn="1"/>
        </p:nvSpPr>
        <p:spPr>
          <a:xfrm>
            <a:off x="4181605" y="6962323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E1A04809-4741-493E-92BA-655FC9E6962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49086" y="1126158"/>
            <a:ext cx="7693828" cy="4451684"/>
          </a:xfrm>
          <a:prstGeom prst="rect">
            <a:avLst/>
          </a:prstGeom>
          <a:noFill/>
          <a:ln>
            <a:noFill/>
          </a:ln>
          <a:effectLst>
            <a:outerShdw blurRad="127000" sx="102000" sy="102000" algn="ctr" rotWithShape="0">
              <a:schemeClr val="tx1">
                <a:alpha val="7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8261251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bg>
      <p:bgPr>
        <a:solidFill>
          <a:srgbClr val="25438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>
            <a:extLst>
              <a:ext uri="{FF2B5EF4-FFF2-40B4-BE49-F238E27FC236}">
                <a16:creationId xmlns:a16="http://schemas.microsoft.com/office/drawing/2014/main" id="{CE2880D7-0FD8-4609-9403-85E3BD7099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Graphic 3">
            <a:hlinkClick r:id="rId3"/>
            <a:extLst>
              <a:ext uri="{FF2B5EF4-FFF2-40B4-BE49-F238E27FC236}">
                <a16:creationId xmlns:a16="http://schemas.microsoft.com/office/drawing/2014/main" id="{FAB4BEBE-482F-4D7F-BBC9-CA74165C733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71192" y="6906602"/>
            <a:ext cx="2239204" cy="246221"/>
          </a:xfrm>
          <a:prstGeom prst="rect">
            <a:avLst/>
          </a:prstGeom>
        </p:spPr>
      </p:pic>
      <p:sp>
        <p:nvSpPr>
          <p:cNvPr id="10" name="TextBox 9">
            <a:hlinkClick r:id="rId6"/>
            <a:extLst>
              <a:ext uri="{FF2B5EF4-FFF2-40B4-BE49-F238E27FC236}">
                <a16:creationId xmlns:a16="http://schemas.microsoft.com/office/drawing/2014/main" id="{99BAE057-6A36-44C5-8B30-4AB2A25F6787}"/>
              </a:ext>
            </a:extLst>
          </p:cNvPr>
          <p:cNvSpPr txBox="1"/>
          <p:nvPr userDrawn="1"/>
        </p:nvSpPr>
        <p:spPr>
          <a:xfrm>
            <a:off x="4181605" y="6962323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67FD6E7-E398-4E4F-BF48-08889511C43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010" y="288758"/>
            <a:ext cx="11310982" cy="6246796"/>
          </a:xfrm>
          <a:prstGeom prst="rect">
            <a:avLst/>
          </a:prstGeom>
          <a:noFill/>
          <a:ln>
            <a:noFill/>
          </a:ln>
          <a:effectLst>
            <a:outerShdw blurRad="127000" sx="102000" sy="102000" algn="ctr" rotWithShape="0">
              <a:schemeClr val="tx1">
                <a:alpha val="7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8859070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bg>
      <p:bgPr>
        <a:solidFill>
          <a:srgbClr val="25438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3">
            <a:hlinkClick r:id="rId2"/>
            <a:extLst>
              <a:ext uri="{FF2B5EF4-FFF2-40B4-BE49-F238E27FC236}">
                <a16:creationId xmlns:a16="http://schemas.microsoft.com/office/drawing/2014/main" id="{56F3EDE6-92AD-45EF-AF69-E4B294C99B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06602"/>
            <a:ext cx="2239204" cy="246221"/>
          </a:xfrm>
          <a:prstGeom prst="rect">
            <a:avLst/>
          </a:prstGeom>
        </p:spPr>
      </p:pic>
      <p:sp>
        <p:nvSpPr>
          <p:cNvPr id="10" name="TextBox 9">
            <a:hlinkClick r:id="rId5"/>
            <a:extLst>
              <a:ext uri="{FF2B5EF4-FFF2-40B4-BE49-F238E27FC236}">
                <a16:creationId xmlns:a16="http://schemas.microsoft.com/office/drawing/2014/main" id="{FF11367C-8284-4B8A-A877-7283775FC68C}"/>
              </a:ext>
            </a:extLst>
          </p:cNvPr>
          <p:cNvSpPr txBox="1"/>
          <p:nvPr userDrawn="1"/>
        </p:nvSpPr>
        <p:spPr>
          <a:xfrm>
            <a:off x="4181605" y="6962323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F574C0C7-4B60-422A-8392-72BC30CDC54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A104FCFF-ED5E-465A-B68D-582AA854E771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10010" y="288758"/>
            <a:ext cx="11310982" cy="6246796"/>
          </a:xfrm>
          <a:prstGeom prst="rect">
            <a:avLst/>
          </a:prstGeom>
          <a:noFill/>
          <a:ln>
            <a:noFill/>
          </a:ln>
          <a:effectLst>
            <a:outerShdw blurRad="127000" sx="102000" sy="102000" algn="ctr" rotWithShape="0">
              <a:schemeClr val="tx1">
                <a:alpha val="7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2029747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bg>
      <p:bgPr>
        <a:solidFill>
          <a:srgbClr val="25438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3">
            <a:hlinkClick r:id="rId2"/>
            <a:extLst>
              <a:ext uri="{FF2B5EF4-FFF2-40B4-BE49-F238E27FC236}">
                <a16:creationId xmlns:a16="http://schemas.microsoft.com/office/drawing/2014/main" id="{36CFB7B3-6BEB-4D7C-9AA8-786ED64927A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06602"/>
            <a:ext cx="2239204" cy="246221"/>
          </a:xfrm>
          <a:prstGeom prst="rect">
            <a:avLst/>
          </a:prstGeom>
        </p:spPr>
      </p:pic>
      <p:sp>
        <p:nvSpPr>
          <p:cNvPr id="9" name="TextBox 8">
            <a:hlinkClick r:id="rId5"/>
            <a:extLst>
              <a:ext uri="{FF2B5EF4-FFF2-40B4-BE49-F238E27FC236}">
                <a16:creationId xmlns:a16="http://schemas.microsoft.com/office/drawing/2014/main" id="{1CCEF11C-D17D-4EEE-ACBF-EFE15F2B3B7B}"/>
              </a:ext>
            </a:extLst>
          </p:cNvPr>
          <p:cNvSpPr txBox="1"/>
          <p:nvPr userDrawn="1"/>
        </p:nvSpPr>
        <p:spPr>
          <a:xfrm>
            <a:off x="4181605" y="6962323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AADF2DB0-3D3A-48BC-AF30-AD3838D443C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E0E35BFF-DB06-4FD2-8AEC-FB8CF97963F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010" y="288758"/>
            <a:ext cx="11310982" cy="6246796"/>
          </a:xfrm>
          <a:prstGeom prst="rect">
            <a:avLst/>
          </a:prstGeom>
          <a:noFill/>
          <a:ln>
            <a:noFill/>
          </a:ln>
          <a:effectLst>
            <a:outerShdw blurRad="127000" sx="102000" sy="102000" algn="ctr" rotWithShape="0">
              <a:schemeClr val="tx1">
                <a:alpha val="7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1775810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bg>
      <p:bgPr>
        <a:solidFill>
          <a:srgbClr val="F4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>
            <a:extLst>
              <a:ext uri="{FF2B5EF4-FFF2-40B4-BE49-F238E27FC236}">
                <a16:creationId xmlns:a16="http://schemas.microsoft.com/office/drawing/2014/main" id="{CE2880D7-0FD8-4609-9403-85E3BD7099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Graphic 3">
            <a:hlinkClick r:id="rId3"/>
            <a:extLst>
              <a:ext uri="{FF2B5EF4-FFF2-40B4-BE49-F238E27FC236}">
                <a16:creationId xmlns:a16="http://schemas.microsoft.com/office/drawing/2014/main" id="{FAB4BEBE-482F-4D7F-BBC9-CA74165C733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5771192" y="6906602"/>
            <a:ext cx="2239204" cy="246221"/>
          </a:xfrm>
          <a:prstGeom prst="rect">
            <a:avLst/>
          </a:prstGeom>
        </p:spPr>
      </p:pic>
      <p:sp>
        <p:nvSpPr>
          <p:cNvPr id="10" name="TextBox 9">
            <a:hlinkClick r:id="rId6"/>
            <a:extLst>
              <a:ext uri="{FF2B5EF4-FFF2-40B4-BE49-F238E27FC236}">
                <a16:creationId xmlns:a16="http://schemas.microsoft.com/office/drawing/2014/main" id="{99BAE057-6A36-44C5-8B30-4AB2A25F6787}"/>
              </a:ext>
            </a:extLst>
          </p:cNvPr>
          <p:cNvSpPr txBox="1"/>
          <p:nvPr userDrawn="1"/>
        </p:nvSpPr>
        <p:spPr>
          <a:xfrm>
            <a:off x="4181605" y="6962323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67FD6E7-E398-4E4F-BF48-08889511C43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010" y="288758"/>
            <a:ext cx="11310982" cy="6246796"/>
          </a:xfrm>
          <a:prstGeom prst="rect">
            <a:avLst/>
          </a:prstGeom>
          <a:noFill/>
          <a:ln>
            <a:noFill/>
          </a:ln>
          <a:effectLst>
            <a:outerShdw blurRad="127000" sx="102000" sy="102000" algn="ctr" rotWithShape="0">
              <a:schemeClr val="tx1">
                <a:alpha val="7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1153459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bg>
      <p:bgPr>
        <a:solidFill>
          <a:srgbClr val="F4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3">
            <a:hlinkClick r:id="rId2"/>
            <a:extLst>
              <a:ext uri="{FF2B5EF4-FFF2-40B4-BE49-F238E27FC236}">
                <a16:creationId xmlns:a16="http://schemas.microsoft.com/office/drawing/2014/main" id="{56F3EDE6-92AD-45EF-AF69-E4B294C99B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5771192" y="6906602"/>
            <a:ext cx="2239204" cy="246221"/>
          </a:xfrm>
          <a:prstGeom prst="rect">
            <a:avLst/>
          </a:prstGeom>
        </p:spPr>
      </p:pic>
      <p:sp>
        <p:nvSpPr>
          <p:cNvPr id="10" name="TextBox 9">
            <a:hlinkClick r:id="rId5"/>
            <a:extLst>
              <a:ext uri="{FF2B5EF4-FFF2-40B4-BE49-F238E27FC236}">
                <a16:creationId xmlns:a16="http://schemas.microsoft.com/office/drawing/2014/main" id="{FF11367C-8284-4B8A-A877-7283775FC68C}"/>
              </a:ext>
            </a:extLst>
          </p:cNvPr>
          <p:cNvSpPr txBox="1"/>
          <p:nvPr userDrawn="1"/>
        </p:nvSpPr>
        <p:spPr>
          <a:xfrm>
            <a:off x="4181605" y="6962323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F574C0C7-4B60-422A-8392-72BC30CDC54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A104FCFF-ED5E-465A-B68D-582AA854E771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10010" y="288758"/>
            <a:ext cx="11310982" cy="6246796"/>
          </a:xfrm>
          <a:prstGeom prst="rect">
            <a:avLst/>
          </a:prstGeom>
          <a:noFill/>
          <a:ln>
            <a:noFill/>
          </a:ln>
          <a:effectLst>
            <a:outerShdw blurRad="127000" sx="102000" sy="102000" algn="ctr" rotWithShape="0">
              <a:schemeClr val="tx1">
                <a:alpha val="7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4952132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2E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704" r:id="rId2"/>
    <p:sldLayoutId id="2147483705" r:id="rId3"/>
    <p:sldLayoutId id="2147483706" r:id="rId4"/>
    <p:sldLayoutId id="2147483702" r:id="rId5"/>
    <p:sldLayoutId id="2147483703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  <p:sldLayoutId id="2147483724" r:id="rId14"/>
    <p:sldLayoutId id="2147483725" r:id="rId15"/>
    <p:sldLayoutId id="2147483726" r:id="rId16"/>
    <p:sldLayoutId id="2147483687" r:id="rId17"/>
    <p:sldLayoutId id="2147483664" r:id="rId18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svg"/><Relationship Id="rId7" Type="http://schemas.openxmlformats.org/officeDocument/2006/relationships/image" Target="../media/image24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svg"/><Relationship Id="rId4" Type="http://schemas.openxmlformats.org/officeDocument/2006/relationships/image" Target="../media/image21.png"/><Relationship Id="rId9" Type="http://schemas.openxmlformats.org/officeDocument/2006/relationships/image" Target="../media/image26.sv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51.svg"/><Relationship Id="rId21" Type="http://schemas.openxmlformats.org/officeDocument/2006/relationships/image" Target="../media/image55.svg"/><Relationship Id="rId42" Type="http://schemas.openxmlformats.org/officeDocument/2006/relationships/image" Target="../media/image76.png"/><Relationship Id="rId47" Type="http://schemas.openxmlformats.org/officeDocument/2006/relationships/image" Target="../media/image81.svg"/><Relationship Id="rId63" Type="http://schemas.openxmlformats.org/officeDocument/2006/relationships/image" Target="../media/image97.svg"/><Relationship Id="rId68" Type="http://schemas.openxmlformats.org/officeDocument/2006/relationships/image" Target="../media/image102.png"/><Relationship Id="rId84" Type="http://schemas.openxmlformats.org/officeDocument/2006/relationships/image" Target="../media/image118.png"/><Relationship Id="rId89" Type="http://schemas.openxmlformats.org/officeDocument/2006/relationships/image" Target="../media/image123.svg"/><Relationship Id="rId112" Type="http://schemas.openxmlformats.org/officeDocument/2006/relationships/image" Target="../media/image146.png"/><Relationship Id="rId133" Type="http://schemas.openxmlformats.org/officeDocument/2006/relationships/image" Target="../media/image167.svg"/><Relationship Id="rId138" Type="http://schemas.openxmlformats.org/officeDocument/2006/relationships/image" Target="../media/image172.png"/><Relationship Id="rId154" Type="http://schemas.openxmlformats.org/officeDocument/2006/relationships/image" Target="../media/image188.png"/><Relationship Id="rId159" Type="http://schemas.openxmlformats.org/officeDocument/2006/relationships/image" Target="../media/image193.svg"/><Relationship Id="rId175" Type="http://schemas.openxmlformats.org/officeDocument/2006/relationships/image" Target="../media/image209.svg"/><Relationship Id="rId170" Type="http://schemas.openxmlformats.org/officeDocument/2006/relationships/image" Target="../media/image204.png"/><Relationship Id="rId191" Type="http://schemas.openxmlformats.org/officeDocument/2006/relationships/image" Target="../media/image225.svg"/><Relationship Id="rId16" Type="http://schemas.openxmlformats.org/officeDocument/2006/relationships/image" Target="../media/image50.png"/><Relationship Id="rId107" Type="http://schemas.openxmlformats.org/officeDocument/2006/relationships/image" Target="../media/image141.svg"/><Relationship Id="rId11" Type="http://schemas.openxmlformats.org/officeDocument/2006/relationships/image" Target="../media/image45.svg"/><Relationship Id="rId32" Type="http://schemas.openxmlformats.org/officeDocument/2006/relationships/image" Target="../media/image66.png"/><Relationship Id="rId37" Type="http://schemas.openxmlformats.org/officeDocument/2006/relationships/image" Target="../media/image71.svg"/><Relationship Id="rId53" Type="http://schemas.openxmlformats.org/officeDocument/2006/relationships/image" Target="../media/image87.svg"/><Relationship Id="rId58" Type="http://schemas.openxmlformats.org/officeDocument/2006/relationships/image" Target="../media/image92.png"/><Relationship Id="rId74" Type="http://schemas.openxmlformats.org/officeDocument/2006/relationships/image" Target="../media/image108.png"/><Relationship Id="rId79" Type="http://schemas.openxmlformats.org/officeDocument/2006/relationships/image" Target="../media/image113.svg"/><Relationship Id="rId102" Type="http://schemas.openxmlformats.org/officeDocument/2006/relationships/image" Target="../media/image136.png"/><Relationship Id="rId123" Type="http://schemas.openxmlformats.org/officeDocument/2006/relationships/image" Target="../media/image157.svg"/><Relationship Id="rId128" Type="http://schemas.openxmlformats.org/officeDocument/2006/relationships/image" Target="../media/image162.png"/><Relationship Id="rId144" Type="http://schemas.openxmlformats.org/officeDocument/2006/relationships/image" Target="../media/image178.png"/><Relationship Id="rId149" Type="http://schemas.openxmlformats.org/officeDocument/2006/relationships/image" Target="../media/image183.svg"/><Relationship Id="rId5" Type="http://schemas.openxmlformats.org/officeDocument/2006/relationships/image" Target="../media/image39.svg"/><Relationship Id="rId90" Type="http://schemas.openxmlformats.org/officeDocument/2006/relationships/image" Target="../media/image124.png"/><Relationship Id="rId95" Type="http://schemas.openxmlformats.org/officeDocument/2006/relationships/image" Target="../media/image129.svg"/><Relationship Id="rId160" Type="http://schemas.openxmlformats.org/officeDocument/2006/relationships/image" Target="../media/image194.png"/><Relationship Id="rId165" Type="http://schemas.openxmlformats.org/officeDocument/2006/relationships/image" Target="../media/image199.svg"/><Relationship Id="rId181" Type="http://schemas.openxmlformats.org/officeDocument/2006/relationships/image" Target="../media/image215.svg"/><Relationship Id="rId186" Type="http://schemas.openxmlformats.org/officeDocument/2006/relationships/image" Target="../media/image220.png"/><Relationship Id="rId22" Type="http://schemas.openxmlformats.org/officeDocument/2006/relationships/image" Target="../media/image56.png"/><Relationship Id="rId27" Type="http://schemas.openxmlformats.org/officeDocument/2006/relationships/image" Target="../media/image61.svg"/><Relationship Id="rId43" Type="http://schemas.openxmlformats.org/officeDocument/2006/relationships/image" Target="../media/image77.svg"/><Relationship Id="rId48" Type="http://schemas.openxmlformats.org/officeDocument/2006/relationships/image" Target="../media/image82.png"/><Relationship Id="rId64" Type="http://schemas.openxmlformats.org/officeDocument/2006/relationships/image" Target="../media/image98.png"/><Relationship Id="rId69" Type="http://schemas.openxmlformats.org/officeDocument/2006/relationships/image" Target="../media/image103.svg"/><Relationship Id="rId113" Type="http://schemas.openxmlformats.org/officeDocument/2006/relationships/image" Target="../media/image147.svg"/><Relationship Id="rId118" Type="http://schemas.openxmlformats.org/officeDocument/2006/relationships/image" Target="../media/image152.png"/><Relationship Id="rId134" Type="http://schemas.openxmlformats.org/officeDocument/2006/relationships/image" Target="../media/image168.png"/><Relationship Id="rId139" Type="http://schemas.openxmlformats.org/officeDocument/2006/relationships/image" Target="../media/image173.svg"/><Relationship Id="rId80" Type="http://schemas.openxmlformats.org/officeDocument/2006/relationships/image" Target="../media/image114.png"/><Relationship Id="rId85" Type="http://schemas.openxmlformats.org/officeDocument/2006/relationships/image" Target="../media/image119.svg"/><Relationship Id="rId150" Type="http://schemas.openxmlformats.org/officeDocument/2006/relationships/image" Target="../media/image184.png"/><Relationship Id="rId155" Type="http://schemas.openxmlformats.org/officeDocument/2006/relationships/image" Target="../media/image189.svg"/><Relationship Id="rId171" Type="http://schemas.openxmlformats.org/officeDocument/2006/relationships/image" Target="../media/image205.svg"/><Relationship Id="rId176" Type="http://schemas.openxmlformats.org/officeDocument/2006/relationships/image" Target="../media/image210.png"/><Relationship Id="rId192" Type="http://schemas.openxmlformats.org/officeDocument/2006/relationships/image" Target="../media/image226.png"/><Relationship Id="rId12" Type="http://schemas.openxmlformats.org/officeDocument/2006/relationships/image" Target="../media/image46.png"/><Relationship Id="rId17" Type="http://schemas.openxmlformats.org/officeDocument/2006/relationships/image" Target="../media/image51.svg"/><Relationship Id="rId33" Type="http://schemas.openxmlformats.org/officeDocument/2006/relationships/image" Target="../media/image67.svg"/><Relationship Id="rId38" Type="http://schemas.openxmlformats.org/officeDocument/2006/relationships/image" Target="../media/image72.png"/><Relationship Id="rId59" Type="http://schemas.openxmlformats.org/officeDocument/2006/relationships/image" Target="../media/image93.svg"/><Relationship Id="rId103" Type="http://schemas.openxmlformats.org/officeDocument/2006/relationships/image" Target="../media/image137.svg"/><Relationship Id="rId108" Type="http://schemas.openxmlformats.org/officeDocument/2006/relationships/image" Target="../media/image142.png"/><Relationship Id="rId124" Type="http://schemas.openxmlformats.org/officeDocument/2006/relationships/image" Target="../media/image158.png"/><Relationship Id="rId129" Type="http://schemas.openxmlformats.org/officeDocument/2006/relationships/image" Target="../media/image163.svg"/><Relationship Id="rId54" Type="http://schemas.openxmlformats.org/officeDocument/2006/relationships/image" Target="../media/image88.png"/><Relationship Id="rId70" Type="http://schemas.openxmlformats.org/officeDocument/2006/relationships/image" Target="../media/image104.png"/><Relationship Id="rId75" Type="http://schemas.openxmlformats.org/officeDocument/2006/relationships/image" Target="../media/image109.svg"/><Relationship Id="rId91" Type="http://schemas.openxmlformats.org/officeDocument/2006/relationships/image" Target="../media/image125.svg"/><Relationship Id="rId96" Type="http://schemas.openxmlformats.org/officeDocument/2006/relationships/image" Target="../media/image130.png"/><Relationship Id="rId140" Type="http://schemas.openxmlformats.org/officeDocument/2006/relationships/image" Target="../media/image174.png"/><Relationship Id="rId145" Type="http://schemas.openxmlformats.org/officeDocument/2006/relationships/image" Target="../media/image179.svg"/><Relationship Id="rId161" Type="http://schemas.openxmlformats.org/officeDocument/2006/relationships/image" Target="../media/image195.svg"/><Relationship Id="rId166" Type="http://schemas.openxmlformats.org/officeDocument/2006/relationships/image" Target="../media/image200.png"/><Relationship Id="rId182" Type="http://schemas.openxmlformats.org/officeDocument/2006/relationships/image" Target="../media/image216.png"/><Relationship Id="rId187" Type="http://schemas.openxmlformats.org/officeDocument/2006/relationships/image" Target="../media/image221.sv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0.png"/><Relationship Id="rId23" Type="http://schemas.openxmlformats.org/officeDocument/2006/relationships/image" Target="../media/image57.svg"/><Relationship Id="rId28" Type="http://schemas.openxmlformats.org/officeDocument/2006/relationships/image" Target="../media/image62.png"/><Relationship Id="rId49" Type="http://schemas.openxmlformats.org/officeDocument/2006/relationships/image" Target="../media/image83.svg"/><Relationship Id="rId114" Type="http://schemas.openxmlformats.org/officeDocument/2006/relationships/image" Target="../media/image148.png"/><Relationship Id="rId119" Type="http://schemas.openxmlformats.org/officeDocument/2006/relationships/image" Target="../media/image153.svg"/><Relationship Id="rId44" Type="http://schemas.openxmlformats.org/officeDocument/2006/relationships/image" Target="../media/image78.png"/><Relationship Id="rId60" Type="http://schemas.openxmlformats.org/officeDocument/2006/relationships/image" Target="../media/image94.png"/><Relationship Id="rId65" Type="http://schemas.openxmlformats.org/officeDocument/2006/relationships/image" Target="../media/image99.svg"/><Relationship Id="rId81" Type="http://schemas.openxmlformats.org/officeDocument/2006/relationships/image" Target="../media/image115.svg"/><Relationship Id="rId86" Type="http://schemas.openxmlformats.org/officeDocument/2006/relationships/image" Target="../media/image120.png"/><Relationship Id="rId130" Type="http://schemas.openxmlformats.org/officeDocument/2006/relationships/image" Target="../media/image164.png"/><Relationship Id="rId135" Type="http://schemas.openxmlformats.org/officeDocument/2006/relationships/image" Target="../media/image169.svg"/><Relationship Id="rId151" Type="http://schemas.openxmlformats.org/officeDocument/2006/relationships/image" Target="../media/image185.svg"/><Relationship Id="rId156" Type="http://schemas.openxmlformats.org/officeDocument/2006/relationships/image" Target="../media/image190.png"/><Relationship Id="rId177" Type="http://schemas.openxmlformats.org/officeDocument/2006/relationships/image" Target="../media/image211.svg"/><Relationship Id="rId172" Type="http://schemas.openxmlformats.org/officeDocument/2006/relationships/image" Target="../media/image206.png"/><Relationship Id="rId193" Type="http://schemas.openxmlformats.org/officeDocument/2006/relationships/image" Target="../media/image227.svg"/><Relationship Id="rId13" Type="http://schemas.openxmlformats.org/officeDocument/2006/relationships/image" Target="../media/image47.svg"/><Relationship Id="rId18" Type="http://schemas.openxmlformats.org/officeDocument/2006/relationships/image" Target="../media/image52.png"/><Relationship Id="rId39" Type="http://schemas.openxmlformats.org/officeDocument/2006/relationships/image" Target="../media/image73.svg"/><Relationship Id="rId109" Type="http://schemas.openxmlformats.org/officeDocument/2006/relationships/image" Target="../media/image143.svg"/><Relationship Id="rId34" Type="http://schemas.openxmlformats.org/officeDocument/2006/relationships/image" Target="../media/image68.png"/><Relationship Id="rId50" Type="http://schemas.openxmlformats.org/officeDocument/2006/relationships/image" Target="../media/image84.png"/><Relationship Id="rId55" Type="http://schemas.openxmlformats.org/officeDocument/2006/relationships/image" Target="../media/image89.svg"/><Relationship Id="rId76" Type="http://schemas.openxmlformats.org/officeDocument/2006/relationships/image" Target="../media/image110.png"/><Relationship Id="rId97" Type="http://schemas.openxmlformats.org/officeDocument/2006/relationships/image" Target="../media/image131.svg"/><Relationship Id="rId104" Type="http://schemas.openxmlformats.org/officeDocument/2006/relationships/image" Target="../media/image138.png"/><Relationship Id="rId120" Type="http://schemas.openxmlformats.org/officeDocument/2006/relationships/image" Target="../media/image154.png"/><Relationship Id="rId125" Type="http://schemas.openxmlformats.org/officeDocument/2006/relationships/image" Target="../media/image159.svg"/><Relationship Id="rId141" Type="http://schemas.openxmlformats.org/officeDocument/2006/relationships/image" Target="../media/image175.svg"/><Relationship Id="rId146" Type="http://schemas.openxmlformats.org/officeDocument/2006/relationships/image" Target="../media/image180.png"/><Relationship Id="rId167" Type="http://schemas.openxmlformats.org/officeDocument/2006/relationships/image" Target="../media/image201.svg"/><Relationship Id="rId188" Type="http://schemas.openxmlformats.org/officeDocument/2006/relationships/image" Target="../media/image222.png"/><Relationship Id="rId7" Type="http://schemas.openxmlformats.org/officeDocument/2006/relationships/image" Target="../media/image41.svg"/><Relationship Id="rId71" Type="http://schemas.openxmlformats.org/officeDocument/2006/relationships/image" Target="../media/image105.svg"/><Relationship Id="rId92" Type="http://schemas.openxmlformats.org/officeDocument/2006/relationships/image" Target="../media/image126.png"/><Relationship Id="rId162" Type="http://schemas.openxmlformats.org/officeDocument/2006/relationships/image" Target="../media/image196.png"/><Relationship Id="rId183" Type="http://schemas.openxmlformats.org/officeDocument/2006/relationships/image" Target="../media/image217.svg"/><Relationship Id="rId2" Type="http://schemas.openxmlformats.org/officeDocument/2006/relationships/image" Target="../media/image36.png"/><Relationship Id="rId29" Type="http://schemas.openxmlformats.org/officeDocument/2006/relationships/image" Target="../media/image63.svg"/><Relationship Id="rId24" Type="http://schemas.openxmlformats.org/officeDocument/2006/relationships/image" Target="../media/image58.png"/><Relationship Id="rId40" Type="http://schemas.openxmlformats.org/officeDocument/2006/relationships/image" Target="../media/image74.png"/><Relationship Id="rId45" Type="http://schemas.openxmlformats.org/officeDocument/2006/relationships/image" Target="../media/image79.svg"/><Relationship Id="rId66" Type="http://schemas.openxmlformats.org/officeDocument/2006/relationships/image" Target="../media/image100.png"/><Relationship Id="rId87" Type="http://schemas.openxmlformats.org/officeDocument/2006/relationships/image" Target="../media/image121.svg"/><Relationship Id="rId110" Type="http://schemas.openxmlformats.org/officeDocument/2006/relationships/image" Target="../media/image144.png"/><Relationship Id="rId115" Type="http://schemas.openxmlformats.org/officeDocument/2006/relationships/image" Target="../media/image149.svg"/><Relationship Id="rId131" Type="http://schemas.openxmlformats.org/officeDocument/2006/relationships/image" Target="../media/image165.svg"/><Relationship Id="rId136" Type="http://schemas.openxmlformats.org/officeDocument/2006/relationships/image" Target="../media/image170.png"/><Relationship Id="rId157" Type="http://schemas.openxmlformats.org/officeDocument/2006/relationships/image" Target="../media/image191.svg"/><Relationship Id="rId178" Type="http://schemas.openxmlformats.org/officeDocument/2006/relationships/image" Target="../media/image212.png"/><Relationship Id="rId61" Type="http://schemas.openxmlformats.org/officeDocument/2006/relationships/image" Target="../media/image95.svg"/><Relationship Id="rId82" Type="http://schemas.openxmlformats.org/officeDocument/2006/relationships/image" Target="../media/image116.png"/><Relationship Id="rId152" Type="http://schemas.openxmlformats.org/officeDocument/2006/relationships/image" Target="../media/image186.png"/><Relationship Id="rId173" Type="http://schemas.openxmlformats.org/officeDocument/2006/relationships/image" Target="../media/image207.svg"/><Relationship Id="rId19" Type="http://schemas.openxmlformats.org/officeDocument/2006/relationships/image" Target="../media/image53.svg"/><Relationship Id="rId14" Type="http://schemas.openxmlformats.org/officeDocument/2006/relationships/image" Target="../media/image48.png"/><Relationship Id="rId30" Type="http://schemas.openxmlformats.org/officeDocument/2006/relationships/image" Target="../media/image64.png"/><Relationship Id="rId35" Type="http://schemas.openxmlformats.org/officeDocument/2006/relationships/image" Target="../media/image69.svg"/><Relationship Id="rId56" Type="http://schemas.openxmlformats.org/officeDocument/2006/relationships/image" Target="../media/image90.png"/><Relationship Id="rId77" Type="http://schemas.openxmlformats.org/officeDocument/2006/relationships/image" Target="../media/image111.svg"/><Relationship Id="rId100" Type="http://schemas.openxmlformats.org/officeDocument/2006/relationships/image" Target="../media/image134.png"/><Relationship Id="rId105" Type="http://schemas.openxmlformats.org/officeDocument/2006/relationships/image" Target="../media/image139.svg"/><Relationship Id="rId126" Type="http://schemas.openxmlformats.org/officeDocument/2006/relationships/image" Target="../media/image160.png"/><Relationship Id="rId147" Type="http://schemas.openxmlformats.org/officeDocument/2006/relationships/image" Target="../media/image181.svg"/><Relationship Id="rId168" Type="http://schemas.openxmlformats.org/officeDocument/2006/relationships/image" Target="../media/image202.png"/><Relationship Id="rId8" Type="http://schemas.openxmlformats.org/officeDocument/2006/relationships/image" Target="../media/image42.png"/><Relationship Id="rId51" Type="http://schemas.openxmlformats.org/officeDocument/2006/relationships/image" Target="../media/image85.svg"/><Relationship Id="rId72" Type="http://schemas.openxmlformats.org/officeDocument/2006/relationships/image" Target="../media/image106.png"/><Relationship Id="rId93" Type="http://schemas.openxmlformats.org/officeDocument/2006/relationships/image" Target="../media/image127.svg"/><Relationship Id="rId98" Type="http://schemas.openxmlformats.org/officeDocument/2006/relationships/image" Target="../media/image132.png"/><Relationship Id="rId121" Type="http://schemas.openxmlformats.org/officeDocument/2006/relationships/image" Target="../media/image155.svg"/><Relationship Id="rId142" Type="http://schemas.openxmlformats.org/officeDocument/2006/relationships/image" Target="../media/image176.png"/><Relationship Id="rId163" Type="http://schemas.openxmlformats.org/officeDocument/2006/relationships/image" Target="../media/image197.svg"/><Relationship Id="rId184" Type="http://schemas.openxmlformats.org/officeDocument/2006/relationships/image" Target="../media/image218.png"/><Relationship Id="rId189" Type="http://schemas.openxmlformats.org/officeDocument/2006/relationships/image" Target="../media/image223.svg"/><Relationship Id="rId3" Type="http://schemas.openxmlformats.org/officeDocument/2006/relationships/image" Target="../media/image37.svg"/><Relationship Id="rId25" Type="http://schemas.openxmlformats.org/officeDocument/2006/relationships/image" Target="../media/image59.svg"/><Relationship Id="rId46" Type="http://schemas.openxmlformats.org/officeDocument/2006/relationships/image" Target="../media/image80.png"/><Relationship Id="rId67" Type="http://schemas.openxmlformats.org/officeDocument/2006/relationships/image" Target="../media/image101.svg"/><Relationship Id="rId116" Type="http://schemas.openxmlformats.org/officeDocument/2006/relationships/image" Target="../media/image150.png"/><Relationship Id="rId137" Type="http://schemas.openxmlformats.org/officeDocument/2006/relationships/image" Target="../media/image171.svg"/><Relationship Id="rId158" Type="http://schemas.openxmlformats.org/officeDocument/2006/relationships/image" Target="../media/image192.png"/><Relationship Id="rId20" Type="http://schemas.openxmlformats.org/officeDocument/2006/relationships/image" Target="../media/image54.png"/><Relationship Id="rId41" Type="http://schemas.openxmlformats.org/officeDocument/2006/relationships/image" Target="../media/image75.svg"/><Relationship Id="rId62" Type="http://schemas.openxmlformats.org/officeDocument/2006/relationships/image" Target="../media/image96.png"/><Relationship Id="rId83" Type="http://schemas.openxmlformats.org/officeDocument/2006/relationships/image" Target="../media/image117.svg"/><Relationship Id="rId88" Type="http://schemas.openxmlformats.org/officeDocument/2006/relationships/image" Target="../media/image122.png"/><Relationship Id="rId111" Type="http://schemas.openxmlformats.org/officeDocument/2006/relationships/image" Target="../media/image145.svg"/><Relationship Id="rId132" Type="http://schemas.openxmlformats.org/officeDocument/2006/relationships/image" Target="../media/image166.png"/><Relationship Id="rId153" Type="http://schemas.openxmlformats.org/officeDocument/2006/relationships/image" Target="../media/image187.svg"/><Relationship Id="rId174" Type="http://schemas.openxmlformats.org/officeDocument/2006/relationships/image" Target="../media/image208.png"/><Relationship Id="rId179" Type="http://schemas.openxmlformats.org/officeDocument/2006/relationships/image" Target="../media/image213.svg"/><Relationship Id="rId190" Type="http://schemas.openxmlformats.org/officeDocument/2006/relationships/image" Target="../media/image224.png"/><Relationship Id="rId15" Type="http://schemas.openxmlformats.org/officeDocument/2006/relationships/image" Target="../media/image49.svg"/><Relationship Id="rId36" Type="http://schemas.openxmlformats.org/officeDocument/2006/relationships/image" Target="../media/image70.png"/><Relationship Id="rId57" Type="http://schemas.openxmlformats.org/officeDocument/2006/relationships/image" Target="../media/image91.svg"/><Relationship Id="rId106" Type="http://schemas.openxmlformats.org/officeDocument/2006/relationships/image" Target="../media/image140.png"/><Relationship Id="rId127" Type="http://schemas.openxmlformats.org/officeDocument/2006/relationships/image" Target="../media/image161.svg"/><Relationship Id="rId10" Type="http://schemas.openxmlformats.org/officeDocument/2006/relationships/image" Target="../media/image44.png"/><Relationship Id="rId31" Type="http://schemas.openxmlformats.org/officeDocument/2006/relationships/image" Target="../media/image65.svg"/><Relationship Id="rId52" Type="http://schemas.openxmlformats.org/officeDocument/2006/relationships/image" Target="../media/image86.png"/><Relationship Id="rId73" Type="http://schemas.openxmlformats.org/officeDocument/2006/relationships/image" Target="../media/image107.svg"/><Relationship Id="rId78" Type="http://schemas.openxmlformats.org/officeDocument/2006/relationships/image" Target="../media/image112.png"/><Relationship Id="rId94" Type="http://schemas.openxmlformats.org/officeDocument/2006/relationships/image" Target="../media/image128.png"/><Relationship Id="rId99" Type="http://schemas.openxmlformats.org/officeDocument/2006/relationships/image" Target="../media/image133.svg"/><Relationship Id="rId101" Type="http://schemas.openxmlformats.org/officeDocument/2006/relationships/image" Target="../media/image135.svg"/><Relationship Id="rId122" Type="http://schemas.openxmlformats.org/officeDocument/2006/relationships/image" Target="../media/image156.png"/><Relationship Id="rId143" Type="http://schemas.openxmlformats.org/officeDocument/2006/relationships/image" Target="../media/image177.svg"/><Relationship Id="rId148" Type="http://schemas.openxmlformats.org/officeDocument/2006/relationships/image" Target="../media/image182.png"/><Relationship Id="rId164" Type="http://schemas.openxmlformats.org/officeDocument/2006/relationships/image" Target="../media/image198.png"/><Relationship Id="rId169" Type="http://schemas.openxmlformats.org/officeDocument/2006/relationships/image" Target="../media/image203.svg"/><Relationship Id="rId185" Type="http://schemas.openxmlformats.org/officeDocument/2006/relationships/image" Target="../media/image219.svg"/><Relationship Id="rId4" Type="http://schemas.openxmlformats.org/officeDocument/2006/relationships/image" Target="../media/image38.png"/><Relationship Id="rId9" Type="http://schemas.openxmlformats.org/officeDocument/2006/relationships/image" Target="../media/image43.svg"/><Relationship Id="rId180" Type="http://schemas.openxmlformats.org/officeDocument/2006/relationships/image" Target="../media/image214.png"/><Relationship Id="rId26" Type="http://schemas.openxmlformats.org/officeDocument/2006/relationships/image" Target="../media/image60.png"/></Relationships>
</file>

<file path=ppt/slides/_rels/slide24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338.svg"/><Relationship Id="rId21" Type="http://schemas.openxmlformats.org/officeDocument/2006/relationships/image" Target="../media/image247.svg"/><Relationship Id="rId42" Type="http://schemas.openxmlformats.org/officeDocument/2006/relationships/image" Target="../media/image266.png"/><Relationship Id="rId47" Type="http://schemas.openxmlformats.org/officeDocument/2006/relationships/image" Target="../media/image271.svg"/><Relationship Id="rId63" Type="http://schemas.openxmlformats.org/officeDocument/2006/relationships/image" Target="../media/image287.svg"/><Relationship Id="rId68" Type="http://schemas.openxmlformats.org/officeDocument/2006/relationships/image" Target="../media/image292.png"/><Relationship Id="rId84" Type="http://schemas.openxmlformats.org/officeDocument/2006/relationships/image" Target="../media/image308.png"/><Relationship Id="rId89" Type="http://schemas.openxmlformats.org/officeDocument/2006/relationships/image" Target="../media/image313.svg"/><Relationship Id="rId112" Type="http://schemas.openxmlformats.org/officeDocument/2006/relationships/image" Target="../media/image336.png"/><Relationship Id="rId133" Type="http://schemas.openxmlformats.org/officeDocument/2006/relationships/image" Target="../media/image354.svg"/><Relationship Id="rId138" Type="http://schemas.openxmlformats.org/officeDocument/2006/relationships/image" Target="../media/image359.png"/><Relationship Id="rId154" Type="http://schemas.openxmlformats.org/officeDocument/2006/relationships/image" Target="../media/image375.png"/><Relationship Id="rId159" Type="http://schemas.openxmlformats.org/officeDocument/2006/relationships/image" Target="../media/image380.svg"/><Relationship Id="rId175" Type="http://schemas.openxmlformats.org/officeDocument/2006/relationships/image" Target="../media/image396.svg"/><Relationship Id="rId170" Type="http://schemas.openxmlformats.org/officeDocument/2006/relationships/image" Target="../media/image391.png"/><Relationship Id="rId191" Type="http://schemas.openxmlformats.org/officeDocument/2006/relationships/image" Target="../media/image410.svg"/><Relationship Id="rId16" Type="http://schemas.openxmlformats.org/officeDocument/2006/relationships/image" Target="../media/image242.png"/><Relationship Id="rId107" Type="http://schemas.openxmlformats.org/officeDocument/2006/relationships/image" Target="../media/image331.svg"/><Relationship Id="rId11" Type="http://schemas.openxmlformats.org/officeDocument/2006/relationships/image" Target="../media/image237.svg"/><Relationship Id="rId32" Type="http://schemas.openxmlformats.org/officeDocument/2006/relationships/image" Target="../media/image258.png"/><Relationship Id="rId37" Type="http://schemas.openxmlformats.org/officeDocument/2006/relationships/image" Target="../media/image263.svg"/><Relationship Id="rId53" Type="http://schemas.openxmlformats.org/officeDocument/2006/relationships/image" Target="../media/image277.svg"/><Relationship Id="rId58" Type="http://schemas.openxmlformats.org/officeDocument/2006/relationships/image" Target="../media/image282.png"/><Relationship Id="rId74" Type="http://schemas.openxmlformats.org/officeDocument/2006/relationships/image" Target="../media/image298.png"/><Relationship Id="rId79" Type="http://schemas.openxmlformats.org/officeDocument/2006/relationships/image" Target="../media/image303.svg"/><Relationship Id="rId102" Type="http://schemas.openxmlformats.org/officeDocument/2006/relationships/image" Target="../media/image326.png"/><Relationship Id="rId123" Type="http://schemas.openxmlformats.org/officeDocument/2006/relationships/image" Target="../media/image344.svg"/><Relationship Id="rId128" Type="http://schemas.openxmlformats.org/officeDocument/2006/relationships/image" Target="../media/image349.png"/><Relationship Id="rId144" Type="http://schemas.openxmlformats.org/officeDocument/2006/relationships/image" Target="../media/image365.png"/><Relationship Id="rId149" Type="http://schemas.openxmlformats.org/officeDocument/2006/relationships/image" Target="../media/image370.svg"/><Relationship Id="rId5" Type="http://schemas.openxmlformats.org/officeDocument/2006/relationships/image" Target="../media/image231.svg"/><Relationship Id="rId90" Type="http://schemas.openxmlformats.org/officeDocument/2006/relationships/image" Target="../media/image314.png"/><Relationship Id="rId95" Type="http://schemas.openxmlformats.org/officeDocument/2006/relationships/image" Target="../media/image319.svg"/><Relationship Id="rId160" Type="http://schemas.openxmlformats.org/officeDocument/2006/relationships/image" Target="../media/image381.png"/><Relationship Id="rId165" Type="http://schemas.openxmlformats.org/officeDocument/2006/relationships/image" Target="../media/image386.svg"/><Relationship Id="rId181" Type="http://schemas.openxmlformats.org/officeDocument/2006/relationships/image" Target="../media/image402.svg"/><Relationship Id="rId186" Type="http://schemas.openxmlformats.org/officeDocument/2006/relationships/image" Target="../media/image13.png"/><Relationship Id="rId22" Type="http://schemas.openxmlformats.org/officeDocument/2006/relationships/image" Target="../media/image248.png"/><Relationship Id="rId27" Type="http://schemas.openxmlformats.org/officeDocument/2006/relationships/image" Target="../media/image253.svg"/><Relationship Id="rId43" Type="http://schemas.openxmlformats.org/officeDocument/2006/relationships/image" Target="../media/image267.svg"/><Relationship Id="rId48" Type="http://schemas.openxmlformats.org/officeDocument/2006/relationships/image" Target="../media/image272.png"/><Relationship Id="rId64" Type="http://schemas.openxmlformats.org/officeDocument/2006/relationships/image" Target="../media/image288.png"/><Relationship Id="rId69" Type="http://schemas.openxmlformats.org/officeDocument/2006/relationships/image" Target="../media/image293.svg"/><Relationship Id="rId113" Type="http://schemas.openxmlformats.org/officeDocument/2006/relationships/image" Target="../media/image337.svg"/><Relationship Id="rId118" Type="http://schemas.openxmlformats.org/officeDocument/2006/relationships/image" Target="../media/image339.png"/><Relationship Id="rId134" Type="http://schemas.openxmlformats.org/officeDocument/2006/relationships/image" Target="../media/image355.png"/><Relationship Id="rId139" Type="http://schemas.openxmlformats.org/officeDocument/2006/relationships/image" Target="../media/image360.svg"/><Relationship Id="rId80" Type="http://schemas.openxmlformats.org/officeDocument/2006/relationships/image" Target="../media/image304.png"/><Relationship Id="rId85" Type="http://schemas.openxmlformats.org/officeDocument/2006/relationships/image" Target="../media/image309.svg"/><Relationship Id="rId150" Type="http://schemas.openxmlformats.org/officeDocument/2006/relationships/image" Target="../media/image371.png"/><Relationship Id="rId155" Type="http://schemas.openxmlformats.org/officeDocument/2006/relationships/image" Target="../media/image376.svg"/><Relationship Id="rId171" Type="http://schemas.openxmlformats.org/officeDocument/2006/relationships/image" Target="../media/image392.svg"/><Relationship Id="rId176" Type="http://schemas.openxmlformats.org/officeDocument/2006/relationships/image" Target="../media/image397.png"/><Relationship Id="rId192" Type="http://schemas.openxmlformats.org/officeDocument/2006/relationships/image" Target="../media/image411.png"/><Relationship Id="rId12" Type="http://schemas.openxmlformats.org/officeDocument/2006/relationships/image" Target="../media/image238.png"/><Relationship Id="rId17" Type="http://schemas.openxmlformats.org/officeDocument/2006/relationships/image" Target="../media/image243.svg"/><Relationship Id="rId33" Type="http://schemas.openxmlformats.org/officeDocument/2006/relationships/image" Target="../media/image259.svg"/><Relationship Id="rId38" Type="http://schemas.openxmlformats.org/officeDocument/2006/relationships/image" Target="../media/image9.png"/><Relationship Id="rId59" Type="http://schemas.openxmlformats.org/officeDocument/2006/relationships/image" Target="../media/image283.svg"/><Relationship Id="rId103" Type="http://schemas.openxmlformats.org/officeDocument/2006/relationships/image" Target="../media/image327.svg"/><Relationship Id="rId108" Type="http://schemas.openxmlformats.org/officeDocument/2006/relationships/image" Target="../media/image332.png"/><Relationship Id="rId124" Type="http://schemas.openxmlformats.org/officeDocument/2006/relationships/image" Target="../media/image345.png"/><Relationship Id="rId129" Type="http://schemas.openxmlformats.org/officeDocument/2006/relationships/image" Target="../media/image350.svg"/><Relationship Id="rId54" Type="http://schemas.openxmlformats.org/officeDocument/2006/relationships/image" Target="../media/image278.png"/><Relationship Id="rId70" Type="http://schemas.openxmlformats.org/officeDocument/2006/relationships/image" Target="../media/image294.png"/><Relationship Id="rId75" Type="http://schemas.openxmlformats.org/officeDocument/2006/relationships/image" Target="../media/image299.svg"/><Relationship Id="rId91" Type="http://schemas.openxmlformats.org/officeDocument/2006/relationships/image" Target="../media/image315.svg"/><Relationship Id="rId96" Type="http://schemas.openxmlformats.org/officeDocument/2006/relationships/image" Target="../media/image320.png"/><Relationship Id="rId140" Type="http://schemas.openxmlformats.org/officeDocument/2006/relationships/image" Target="../media/image361.png"/><Relationship Id="rId145" Type="http://schemas.openxmlformats.org/officeDocument/2006/relationships/image" Target="../media/image366.svg"/><Relationship Id="rId161" Type="http://schemas.openxmlformats.org/officeDocument/2006/relationships/image" Target="../media/image382.svg"/><Relationship Id="rId166" Type="http://schemas.openxmlformats.org/officeDocument/2006/relationships/image" Target="../media/image387.png"/><Relationship Id="rId182" Type="http://schemas.openxmlformats.org/officeDocument/2006/relationships/image" Target="../media/image403.png"/><Relationship Id="rId187" Type="http://schemas.openxmlformats.org/officeDocument/2006/relationships/image" Target="../media/image14.sv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32.png"/><Relationship Id="rId23" Type="http://schemas.openxmlformats.org/officeDocument/2006/relationships/image" Target="../media/image249.svg"/><Relationship Id="rId28" Type="http://schemas.openxmlformats.org/officeDocument/2006/relationships/image" Target="../media/image254.png"/><Relationship Id="rId49" Type="http://schemas.openxmlformats.org/officeDocument/2006/relationships/image" Target="../media/image273.svg"/><Relationship Id="rId114" Type="http://schemas.openxmlformats.org/officeDocument/2006/relationships/image" Target="../media/image11.png"/><Relationship Id="rId119" Type="http://schemas.openxmlformats.org/officeDocument/2006/relationships/image" Target="../media/image340.svg"/><Relationship Id="rId44" Type="http://schemas.openxmlformats.org/officeDocument/2006/relationships/image" Target="../media/image268.png"/><Relationship Id="rId60" Type="http://schemas.openxmlformats.org/officeDocument/2006/relationships/image" Target="../media/image284.png"/><Relationship Id="rId65" Type="http://schemas.openxmlformats.org/officeDocument/2006/relationships/image" Target="../media/image289.svg"/><Relationship Id="rId81" Type="http://schemas.openxmlformats.org/officeDocument/2006/relationships/image" Target="../media/image305.svg"/><Relationship Id="rId86" Type="http://schemas.openxmlformats.org/officeDocument/2006/relationships/image" Target="../media/image310.png"/><Relationship Id="rId130" Type="http://schemas.openxmlformats.org/officeDocument/2006/relationships/image" Target="../media/image351.png"/><Relationship Id="rId135" Type="http://schemas.openxmlformats.org/officeDocument/2006/relationships/image" Target="../media/image356.svg"/><Relationship Id="rId151" Type="http://schemas.openxmlformats.org/officeDocument/2006/relationships/image" Target="../media/image372.svg"/><Relationship Id="rId156" Type="http://schemas.openxmlformats.org/officeDocument/2006/relationships/image" Target="../media/image377.png"/><Relationship Id="rId177" Type="http://schemas.openxmlformats.org/officeDocument/2006/relationships/image" Target="../media/image398.svg"/><Relationship Id="rId172" Type="http://schemas.openxmlformats.org/officeDocument/2006/relationships/image" Target="../media/image393.png"/><Relationship Id="rId193" Type="http://schemas.openxmlformats.org/officeDocument/2006/relationships/image" Target="../media/image412.svg"/><Relationship Id="rId13" Type="http://schemas.openxmlformats.org/officeDocument/2006/relationships/image" Target="../media/image239.svg"/><Relationship Id="rId18" Type="http://schemas.openxmlformats.org/officeDocument/2006/relationships/image" Target="../media/image244.png"/><Relationship Id="rId39" Type="http://schemas.openxmlformats.org/officeDocument/2006/relationships/image" Target="../media/image10.svg"/><Relationship Id="rId109" Type="http://schemas.openxmlformats.org/officeDocument/2006/relationships/image" Target="../media/image333.svg"/><Relationship Id="rId34" Type="http://schemas.openxmlformats.org/officeDocument/2006/relationships/image" Target="../media/image260.png"/><Relationship Id="rId50" Type="http://schemas.openxmlformats.org/officeDocument/2006/relationships/image" Target="../media/image274.png"/><Relationship Id="rId55" Type="http://schemas.openxmlformats.org/officeDocument/2006/relationships/image" Target="../media/image279.svg"/><Relationship Id="rId76" Type="http://schemas.openxmlformats.org/officeDocument/2006/relationships/image" Target="../media/image300.png"/><Relationship Id="rId97" Type="http://schemas.openxmlformats.org/officeDocument/2006/relationships/image" Target="../media/image321.svg"/><Relationship Id="rId104" Type="http://schemas.openxmlformats.org/officeDocument/2006/relationships/image" Target="../media/image328.png"/><Relationship Id="rId120" Type="http://schemas.openxmlformats.org/officeDocument/2006/relationships/image" Target="../media/image341.png"/><Relationship Id="rId125" Type="http://schemas.openxmlformats.org/officeDocument/2006/relationships/image" Target="../media/image346.svg"/><Relationship Id="rId141" Type="http://schemas.openxmlformats.org/officeDocument/2006/relationships/image" Target="../media/image362.svg"/><Relationship Id="rId146" Type="http://schemas.openxmlformats.org/officeDocument/2006/relationships/image" Target="../media/image367.png"/><Relationship Id="rId167" Type="http://schemas.openxmlformats.org/officeDocument/2006/relationships/image" Target="../media/image388.svg"/><Relationship Id="rId188" Type="http://schemas.openxmlformats.org/officeDocument/2006/relationships/image" Target="../media/image407.png"/><Relationship Id="rId7" Type="http://schemas.openxmlformats.org/officeDocument/2006/relationships/image" Target="../media/image233.svg"/><Relationship Id="rId71" Type="http://schemas.openxmlformats.org/officeDocument/2006/relationships/image" Target="../media/image295.svg"/><Relationship Id="rId92" Type="http://schemas.openxmlformats.org/officeDocument/2006/relationships/image" Target="../media/image316.png"/><Relationship Id="rId162" Type="http://schemas.openxmlformats.org/officeDocument/2006/relationships/image" Target="../media/image383.png"/><Relationship Id="rId183" Type="http://schemas.openxmlformats.org/officeDocument/2006/relationships/image" Target="../media/image404.svg"/><Relationship Id="rId2" Type="http://schemas.openxmlformats.org/officeDocument/2006/relationships/image" Target="../media/image228.png"/><Relationship Id="rId29" Type="http://schemas.openxmlformats.org/officeDocument/2006/relationships/image" Target="../media/image255.svg"/><Relationship Id="rId24" Type="http://schemas.openxmlformats.org/officeDocument/2006/relationships/image" Target="../media/image250.png"/><Relationship Id="rId40" Type="http://schemas.openxmlformats.org/officeDocument/2006/relationships/image" Target="../media/image264.png"/><Relationship Id="rId45" Type="http://schemas.openxmlformats.org/officeDocument/2006/relationships/image" Target="../media/image269.svg"/><Relationship Id="rId66" Type="http://schemas.openxmlformats.org/officeDocument/2006/relationships/image" Target="../media/image290.png"/><Relationship Id="rId87" Type="http://schemas.openxmlformats.org/officeDocument/2006/relationships/image" Target="../media/image311.svg"/><Relationship Id="rId110" Type="http://schemas.openxmlformats.org/officeDocument/2006/relationships/image" Target="../media/image334.png"/><Relationship Id="rId115" Type="http://schemas.openxmlformats.org/officeDocument/2006/relationships/image" Target="../media/image12.svg"/><Relationship Id="rId131" Type="http://schemas.openxmlformats.org/officeDocument/2006/relationships/image" Target="../media/image352.svg"/><Relationship Id="rId136" Type="http://schemas.openxmlformats.org/officeDocument/2006/relationships/image" Target="../media/image357.png"/><Relationship Id="rId157" Type="http://schemas.openxmlformats.org/officeDocument/2006/relationships/image" Target="../media/image378.svg"/><Relationship Id="rId178" Type="http://schemas.openxmlformats.org/officeDocument/2006/relationships/image" Target="../media/image399.png"/><Relationship Id="rId61" Type="http://schemas.openxmlformats.org/officeDocument/2006/relationships/image" Target="../media/image285.svg"/><Relationship Id="rId82" Type="http://schemas.openxmlformats.org/officeDocument/2006/relationships/image" Target="../media/image306.png"/><Relationship Id="rId152" Type="http://schemas.openxmlformats.org/officeDocument/2006/relationships/image" Target="../media/image373.png"/><Relationship Id="rId173" Type="http://schemas.openxmlformats.org/officeDocument/2006/relationships/image" Target="../media/image394.svg"/><Relationship Id="rId19" Type="http://schemas.openxmlformats.org/officeDocument/2006/relationships/image" Target="../media/image245.svg"/><Relationship Id="rId14" Type="http://schemas.openxmlformats.org/officeDocument/2006/relationships/image" Target="../media/image240.png"/><Relationship Id="rId30" Type="http://schemas.openxmlformats.org/officeDocument/2006/relationships/image" Target="../media/image256.png"/><Relationship Id="rId35" Type="http://schemas.openxmlformats.org/officeDocument/2006/relationships/image" Target="../media/image261.svg"/><Relationship Id="rId56" Type="http://schemas.openxmlformats.org/officeDocument/2006/relationships/image" Target="../media/image280.png"/><Relationship Id="rId77" Type="http://schemas.openxmlformats.org/officeDocument/2006/relationships/image" Target="../media/image301.svg"/><Relationship Id="rId100" Type="http://schemas.openxmlformats.org/officeDocument/2006/relationships/image" Target="../media/image324.png"/><Relationship Id="rId105" Type="http://schemas.openxmlformats.org/officeDocument/2006/relationships/image" Target="../media/image329.svg"/><Relationship Id="rId126" Type="http://schemas.openxmlformats.org/officeDocument/2006/relationships/image" Target="../media/image347.png"/><Relationship Id="rId147" Type="http://schemas.openxmlformats.org/officeDocument/2006/relationships/image" Target="../media/image368.svg"/><Relationship Id="rId168" Type="http://schemas.openxmlformats.org/officeDocument/2006/relationships/image" Target="../media/image389.png"/><Relationship Id="rId8" Type="http://schemas.openxmlformats.org/officeDocument/2006/relationships/image" Target="../media/image234.png"/><Relationship Id="rId51" Type="http://schemas.openxmlformats.org/officeDocument/2006/relationships/image" Target="../media/image275.svg"/><Relationship Id="rId72" Type="http://schemas.openxmlformats.org/officeDocument/2006/relationships/image" Target="../media/image296.png"/><Relationship Id="rId93" Type="http://schemas.openxmlformats.org/officeDocument/2006/relationships/image" Target="../media/image317.svg"/><Relationship Id="rId98" Type="http://schemas.openxmlformats.org/officeDocument/2006/relationships/image" Target="../media/image322.png"/><Relationship Id="rId121" Type="http://schemas.openxmlformats.org/officeDocument/2006/relationships/image" Target="../media/image342.svg"/><Relationship Id="rId142" Type="http://schemas.openxmlformats.org/officeDocument/2006/relationships/image" Target="../media/image363.png"/><Relationship Id="rId163" Type="http://schemas.openxmlformats.org/officeDocument/2006/relationships/image" Target="../media/image384.svg"/><Relationship Id="rId184" Type="http://schemas.openxmlformats.org/officeDocument/2006/relationships/image" Target="../media/image405.png"/><Relationship Id="rId189" Type="http://schemas.openxmlformats.org/officeDocument/2006/relationships/image" Target="../media/image408.svg"/><Relationship Id="rId3" Type="http://schemas.openxmlformats.org/officeDocument/2006/relationships/image" Target="../media/image229.svg"/><Relationship Id="rId25" Type="http://schemas.openxmlformats.org/officeDocument/2006/relationships/image" Target="../media/image251.svg"/><Relationship Id="rId46" Type="http://schemas.openxmlformats.org/officeDocument/2006/relationships/image" Target="../media/image270.png"/><Relationship Id="rId67" Type="http://schemas.openxmlformats.org/officeDocument/2006/relationships/image" Target="../media/image291.svg"/><Relationship Id="rId116" Type="http://schemas.openxmlformats.org/officeDocument/2006/relationships/image" Target="../media/image174.png"/><Relationship Id="rId137" Type="http://schemas.openxmlformats.org/officeDocument/2006/relationships/image" Target="../media/image358.svg"/><Relationship Id="rId158" Type="http://schemas.openxmlformats.org/officeDocument/2006/relationships/image" Target="../media/image379.png"/><Relationship Id="rId20" Type="http://schemas.openxmlformats.org/officeDocument/2006/relationships/image" Target="../media/image246.png"/><Relationship Id="rId41" Type="http://schemas.openxmlformats.org/officeDocument/2006/relationships/image" Target="../media/image265.svg"/><Relationship Id="rId62" Type="http://schemas.openxmlformats.org/officeDocument/2006/relationships/image" Target="../media/image286.png"/><Relationship Id="rId83" Type="http://schemas.openxmlformats.org/officeDocument/2006/relationships/image" Target="../media/image307.svg"/><Relationship Id="rId88" Type="http://schemas.openxmlformats.org/officeDocument/2006/relationships/image" Target="../media/image312.png"/><Relationship Id="rId111" Type="http://schemas.openxmlformats.org/officeDocument/2006/relationships/image" Target="../media/image335.svg"/><Relationship Id="rId132" Type="http://schemas.openxmlformats.org/officeDocument/2006/relationships/image" Target="../media/image353.png"/><Relationship Id="rId153" Type="http://schemas.openxmlformats.org/officeDocument/2006/relationships/image" Target="../media/image374.svg"/><Relationship Id="rId174" Type="http://schemas.openxmlformats.org/officeDocument/2006/relationships/image" Target="../media/image395.png"/><Relationship Id="rId179" Type="http://schemas.openxmlformats.org/officeDocument/2006/relationships/image" Target="../media/image400.svg"/><Relationship Id="rId190" Type="http://schemas.openxmlformats.org/officeDocument/2006/relationships/image" Target="../media/image409.png"/><Relationship Id="rId15" Type="http://schemas.openxmlformats.org/officeDocument/2006/relationships/image" Target="../media/image241.svg"/><Relationship Id="rId36" Type="http://schemas.openxmlformats.org/officeDocument/2006/relationships/image" Target="../media/image262.png"/><Relationship Id="rId57" Type="http://schemas.openxmlformats.org/officeDocument/2006/relationships/image" Target="../media/image281.svg"/><Relationship Id="rId106" Type="http://schemas.openxmlformats.org/officeDocument/2006/relationships/image" Target="../media/image330.png"/><Relationship Id="rId127" Type="http://schemas.openxmlformats.org/officeDocument/2006/relationships/image" Target="../media/image348.svg"/><Relationship Id="rId10" Type="http://schemas.openxmlformats.org/officeDocument/2006/relationships/image" Target="../media/image236.png"/><Relationship Id="rId31" Type="http://schemas.openxmlformats.org/officeDocument/2006/relationships/image" Target="../media/image257.svg"/><Relationship Id="rId52" Type="http://schemas.openxmlformats.org/officeDocument/2006/relationships/image" Target="../media/image276.png"/><Relationship Id="rId73" Type="http://schemas.openxmlformats.org/officeDocument/2006/relationships/image" Target="../media/image297.svg"/><Relationship Id="rId78" Type="http://schemas.openxmlformats.org/officeDocument/2006/relationships/image" Target="../media/image302.png"/><Relationship Id="rId94" Type="http://schemas.openxmlformats.org/officeDocument/2006/relationships/image" Target="../media/image318.png"/><Relationship Id="rId99" Type="http://schemas.openxmlformats.org/officeDocument/2006/relationships/image" Target="../media/image323.svg"/><Relationship Id="rId101" Type="http://schemas.openxmlformats.org/officeDocument/2006/relationships/image" Target="../media/image325.svg"/><Relationship Id="rId122" Type="http://schemas.openxmlformats.org/officeDocument/2006/relationships/image" Target="../media/image343.png"/><Relationship Id="rId143" Type="http://schemas.openxmlformats.org/officeDocument/2006/relationships/image" Target="../media/image364.svg"/><Relationship Id="rId148" Type="http://schemas.openxmlformats.org/officeDocument/2006/relationships/image" Target="../media/image369.png"/><Relationship Id="rId164" Type="http://schemas.openxmlformats.org/officeDocument/2006/relationships/image" Target="../media/image385.png"/><Relationship Id="rId169" Type="http://schemas.openxmlformats.org/officeDocument/2006/relationships/image" Target="../media/image390.svg"/><Relationship Id="rId185" Type="http://schemas.openxmlformats.org/officeDocument/2006/relationships/image" Target="../media/image406.svg"/><Relationship Id="rId4" Type="http://schemas.openxmlformats.org/officeDocument/2006/relationships/image" Target="../media/image230.png"/><Relationship Id="rId9" Type="http://schemas.openxmlformats.org/officeDocument/2006/relationships/image" Target="../media/image235.svg"/><Relationship Id="rId180" Type="http://schemas.openxmlformats.org/officeDocument/2006/relationships/image" Target="../media/image401.png"/><Relationship Id="rId26" Type="http://schemas.openxmlformats.org/officeDocument/2006/relationships/image" Target="../media/image252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pptmon.com/" TargetMode="External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18.xml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3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Berkshire+Swash" TargetMode="External"/><Relationship Id="rId2" Type="http://schemas.openxmlformats.org/officeDocument/2006/relationships/image" Target="../media/image413.png"/><Relationship Id="rId1" Type="http://schemas.openxmlformats.org/officeDocument/2006/relationships/slideLayout" Target="../slideLayouts/slideLayout18.xml"/><Relationship Id="rId4" Type="http://schemas.openxmlformats.org/officeDocument/2006/relationships/hyperlink" Target="https://fonts.google.com/specimen/Montserrat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7" Type="http://schemas.openxmlformats.org/officeDocument/2006/relationships/image" Target="../media/image14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B7AC7E04-48E1-408C-9619-682711F2E639}"/>
              </a:ext>
            </a:extLst>
          </p:cNvPr>
          <p:cNvSpPr txBox="1"/>
          <p:nvPr/>
        </p:nvSpPr>
        <p:spPr>
          <a:xfrm>
            <a:off x="2932497" y="1976488"/>
            <a:ext cx="6327006" cy="1754326"/>
          </a:xfrm>
          <a:prstGeom prst="rect">
            <a:avLst/>
          </a:prstGeom>
          <a:noFill/>
          <a:effectLst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5400" dirty="0">
                <a:latin typeface="+mj-lt"/>
                <a:cs typeface="Arial" panose="020B0604020202020204" pitchFamily="34" charset="0"/>
              </a:rPr>
              <a:t>Winter Snow Festival</a:t>
            </a:r>
            <a:endParaRPr lang="ko-KR" altLang="en-US" sz="54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0C9AA44-EC6E-43A2-AE9C-1DC181072B9F}"/>
              </a:ext>
            </a:extLst>
          </p:cNvPr>
          <p:cNvSpPr txBox="1"/>
          <p:nvPr/>
        </p:nvSpPr>
        <p:spPr>
          <a:xfrm>
            <a:off x="2932497" y="3853924"/>
            <a:ext cx="6327006" cy="40011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2000" dirty="0">
                <a:cs typeface="Arial" panose="020B0604020202020204" pitchFamily="34" charset="0"/>
              </a:rPr>
              <a:t>Insert the sub title of your presentation</a:t>
            </a:r>
            <a:endParaRPr lang="ko-KR" altLang="en-US" sz="2000" dirty="0">
              <a:cs typeface="Arial" panose="020B0604020202020204" pitchFamily="34" charset="0"/>
            </a:endParaRPr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5164DC2E-25C7-4D18-A812-14FAB1D4C4E3}"/>
              </a:ext>
            </a:extLst>
          </p:cNvPr>
          <p:cNvSpPr/>
          <p:nvPr/>
        </p:nvSpPr>
        <p:spPr>
          <a:xfrm>
            <a:off x="4330700" y="4377144"/>
            <a:ext cx="3530600" cy="504368"/>
          </a:xfrm>
          <a:prstGeom prst="roundRect">
            <a:avLst>
              <a:gd name="adj" fmla="val 50000"/>
            </a:avLst>
          </a:prstGeom>
          <a:solidFill>
            <a:srgbClr val="E244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00. 00. 20XX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사각형: 둥근 모서리 27">
            <a:extLst>
              <a:ext uri="{FF2B5EF4-FFF2-40B4-BE49-F238E27FC236}">
                <a16:creationId xmlns:a16="http://schemas.microsoft.com/office/drawing/2014/main" id="{24044F92-8C36-48B4-8A99-DD982A09496F}"/>
              </a:ext>
            </a:extLst>
          </p:cNvPr>
          <p:cNvSpPr/>
          <p:nvPr/>
        </p:nvSpPr>
        <p:spPr>
          <a:xfrm>
            <a:off x="2368550" y="1279836"/>
            <a:ext cx="7454900" cy="1278248"/>
          </a:xfrm>
          <a:prstGeom prst="roundRect">
            <a:avLst>
              <a:gd name="adj" fmla="val 6878"/>
            </a:avLst>
          </a:prstGeom>
          <a:noFill/>
          <a:ln w="31750" cap="flat">
            <a:solidFill>
              <a:schemeClr val="bg1"/>
            </a:solidFill>
            <a:prstDash val="solid"/>
            <a:miter/>
          </a:ln>
        </p:spPr>
        <p:txBody>
          <a:bodyPr rIns="288000" rtlCol="0" anchor="ctr"/>
          <a:lstStyle/>
          <a:p>
            <a:pPr algn="r"/>
            <a:r>
              <a:rPr lang="en-US" altLang="ko-KR" sz="3600" dirty="0">
                <a:solidFill>
                  <a:schemeClr val="bg1"/>
                </a:solidFill>
                <a:latin typeface="+mj-lt"/>
              </a:rPr>
              <a:t>3.7k</a:t>
            </a:r>
            <a:endParaRPr lang="ko-KR" altLang="en-US" sz="3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9" name="사각형: 둥근 모서리 38">
            <a:extLst>
              <a:ext uri="{FF2B5EF4-FFF2-40B4-BE49-F238E27FC236}">
                <a16:creationId xmlns:a16="http://schemas.microsoft.com/office/drawing/2014/main" id="{BC6FF9A7-5D38-4FAD-89C7-67337731F76A}"/>
              </a:ext>
            </a:extLst>
          </p:cNvPr>
          <p:cNvSpPr/>
          <p:nvPr/>
        </p:nvSpPr>
        <p:spPr>
          <a:xfrm>
            <a:off x="2368550" y="2789876"/>
            <a:ext cx="7454900" cy="1278248"/>
          </a:xfrm>
          <a:prstGeom prst="roundRect">
            <a:avLst>
              <a:gd name="adj" fmla="val 6878"/>
            </a:avLst>
          </a:prstGeom>
          <a:noFill/>
          <a:ln w="31750" cap="flat">
            <a:solidFill>
              <a:srgbClr val="E24412"/>
            </a:solidFill>
            <a:prstDash val="solid"/>
            <a:miter/>
          </a:ln>
        </p:spPr>
        <p:txBody>
          <a:bodyPr rIns="288000" rtlCol="0" anchor="ctr"/>
          <a:lstStyle/>
          <a:p>
            <a:pPr algn="r"/>
            <a:r>
              <a:rPr lang="en-US" altLang="ko-KR" sz="3600" dirty="0">
                <a:solidFill>
                  <a:srgbClr val="E24412"/>
                </a:solidFill>
                <a:latin typeface="+mj-lt"/>
              </a:rPr>
              <a:t>5.2k</a:t>
            </a:r>
            <a:endParaRPr lang="ko-KR" altLang="en-US" sz="3600" dirty="0">
              <a:solidFill>
                <a:srgbClr val="E24412"/>
              </a:solidFill>
              <a:latin typeface="+mj-lt"/>
            </a:endParaRPr>
          </a:p>
        </p:txBody>
      </p:sp>
      <p:sp>
        <p:nvSpPr>
          <p:cNvPr id="40" name="사각형: 둥근 모서리 39">
            <a:extLst>
              <a:ext uri="{FF2B5EF4-FFF2-40B4-BE49-F238E27FC236}">
                <a16:creationId xmlns:a16="http://schemas.microsoft.com/office/drawing/2014/main" id="{850E7565-2BA5-4CAD-8700-35AEB06D885E}"/>
              </a:ext>
            </a:extLst>
          </p:cNvPr>
          <p:cNvSpPr/>
          <p:nvPr/>
        </p:nvSpPr>
        <p:spPr>
          <a:xfrm>
            <a:off x="2368550" y="4299916"/>
            <a:ext cx="7454900" cy="1278248"/>
          </a:xfrm>
          <a:prstGeom prst="roundRect">
            <a:avLst>
              <a:gd name="adj" fmla="val 6878"/>
            </a:avLst>
          </a:prstGeom>
          <a:noFill/>
          <a:ln w="31750" cap="flat">
            <a:solidFill>
              <a:srgbClr val="022E57"/>
            </a:solidFill>
            <a:prstDash val="solid"/>
            <a:miter/>
          </a:ln>
        </p:spPr>
        <p:txBody>
          <a:bodyPr rIns="288000" rtlCol="0" anchor="ctr"/>
          <a:lstStyle/>
          <a:p>
            <a:pPr algn="r"/>
            <a:r>
              <a:rPr lang="en-US" altLang="ko-KR" sz="3600" dirty="0">
                <a:solidFill>
                  <a:srgbClr val="022E57"/>
                </a:solidFill>
                <a:latin typeface="+mj-lt"/>
              </a:rPr>
              <a:t>7.5k</a:t>
            </a:r>
            <a:endParaRPr lang="ko-KR" altLang="en-US" sz="3600" dirty="0">
              <a:solidFill>
                <a:srgbClr val="022E57"/>
              </a:solidFill>
              <a:latin typeface="+mj-lt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0263FCF-2360-45E9-99F7-D8A314220C16}"/>
              </a:ext>
            </a:extLst>
          </p:cNvPr>
          <p:cNvSpPr txBox="1"/>
          <p:nvPr/>
        </p:nvSpPr>
        <p:spPr>
          <a:xfrm>
            <a:off x="2565047" y="1510355"/>
            <a:ext cx="51311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latin typeface="+mj-lt"/>
              </a:rPr>
              <a:t>Option 01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A91F8E8-9B5A-4DC4-B009-7EB5C3E56B24}"/>
              </a:ext>
            </a:extLst>
          </p:cNvPr>
          <p:cNvSpPr txBox="1"/>
          <p:nvPr/>
        </p:nvSpPr>
        <p:spPr>
          <a:xfrm>
            <a:off x="2565046" y="1865900"/>
            <a:ext cx="51311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E7E4288-0B49-4C92-9CBB-82F585C87FA5}"/>
              </a:ext>
            </a:extLst>
          </p:cNvPr>
          <p:cNvSpPr txBox="1"/>
          <p:nvPr/>
        </p:nvSpPr>
        <p:spPr>
          <a:xfrm>
            <a:off x="2565047" y="3020395"/>
            <a:ext cx="51311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latin typeface="+mj-lt"/>
              </a:rPr>
              <a:t>Option 02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CECDA72-59D3-41E5-BD6E-EB9B100B4673}"/>
              </a:ext>
            </a:extLst>
          </p:cNvPr>
          <p:cNvSpPr txBox="1"/>
          <p:nvPr/>
        </p:nvSpPr>
        <p:spPr>
          <a:xfrm>
            <a:off x="2565046" y="3375940"/>
            <a:ext cx="51311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D70FFC9-2CBA-4868-BBB4-E389D1BB5D33}"/>
              </a:ext>
            </a:extLst>
          </p:cNvPr>
          <p:cNvSpPr txBox="1"/>
          <p:nvPr/>
        </p:nvSpPr>
        <p:spPr>
          <a:xfrm>
            <a:off x="2565047" y="4530435"/>
            <a:ext cx="51311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latin typeface="+mj-lt"/>
              </a:rPr>
              <a:t>Option 03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99F4ED2-7AE2-46C4-AE66-18F90F193F83}"/>
              </a:ext>
            </a:extLst>
          </p:cNvPr>
          <p:cNvSpPr txBox="1"/>
          <p:nvPr/>
        </p:nvSpPr>
        <p:spPr>
          <a:xfrm>
            <a:off x="2565046" y="4885980"/>
            <a:ext cx="51311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312375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자유형: 도형 10">
            <a:extLst>
              <a:ext uri="{FF2B5EF4-FFF2-40B4-BE49-F238E27FC236}">
                <a16:creationId xmlns:a16="http://schemas.microsoft.com/office/drawing/2014/main" id="{68DD1083-E906-4ACA-B32A-259252F4498D}"/>
              </a:ext>
            </a:extLst>
          </p:cNvPr>
          <p:cNvSpPr/>
          <p:nvPr/>
        </p:nvSpPr>
        <p:spPr>
          <a:xfrm>
            <a:off x="866148" y="2749552"/>
            <a:ext cx="2612573" cy="832757"/>
          </a:xfrm>
          <a:custGeom>
            <a:avLst/>
            <a:gdLst>
              <a:gd name="connsiteX0" fmla="*/ 0 w 2612573"/>
              <a:gd name="connsiteY0" fmla="*/ 555170 h 832757"/>
              <a:gd name="connsiteX1" fmla="*/ 0 w 2612573"/>
              <a:gd name="connsiteY1" fmla="*/ 555171 h 832757"/>
              <a:gd name="connsiteX2" fmla="*/ 0 w 2612573"/>
              <a:gd name="connsiteY2" fmla="*/ 555171 h 832757"/>
              <a:gd name="connsiteX3" fmla="*/ 522674 w 2612573"/>
              <a:gd name="connsiteY3" fmla="*/ 0 h 832757"/>
              <a:gd name="connsiteX4" fmla="*/ 683673 w 2612573"/>
              <a:gd name="connsiteY4" fmla="*/ 277585 h 832757"/>
              <a:gd name="connsiteX5" fmla="*/ 2334987 w 2612573"/>
              <a:gd name="connsiteY5" fmla="*/ 277585 h 832757"/>
              <a:gd name="connsiteX6" fmla="*/ 2612573 w 2612573"/>
              <a:gd name="connsiteY6" fmla="*/ 555171 h 832757"/>
              <a:gd name="connsiteX7" fmla="*/ 2612572 w 2612573"/>
              <a:gd name="connsiteY7" fmla="*/ 555171 h 832757"/>
              <a:gd name="connsiteX8" fmla="*/ 2334986 w 2612573"/>
              <a:gd name="connsiteY8" fmla="*/ 832757 h 832757"/>
              <a:gd name="connsiteX9" fmla="*/ 277586 w 2612573"/>
              <a:gd name="connsiteY9" fmla="*/ 832756 h 832757"/>
              <a:gd name="connsiteX10" fmla="*/ 21814 w 2612573"/>
              <a:gd name="connsiteY10" fmla="*/ 663219 h 832757"/>
              <a:gd name="connsiteX11" fmla="*/ 0 w 2612573"/>
              <a:gd name="connsiteY11" fmla="*/ 555171 h 832757"/>
              <a:gd name="connsiteX12" fmla="*/ 21814 w 2612573"/>
              <a:gd name="connsiteY12" fmla="*/ 447122 h 832757"/>
              <a:gd name="connsiteX13" fmla="*/ 277586 w 2612573"/>
              <a:gd name="connsiteY13" fmla="*/ 277585 h 832757"/>
              <a:gd name="connsiteX14" fmla="*/ 361674 w 2612573"/>
              <a:gd name="connsiteY14" fmla="*/ 277585 h 832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612573" h="832757">
                <a:moveTo>
                  <a:pt x="0" y="555170"/>
                </a:moveTo>
                <a:lnTo>
                  <a:pt x="0" y="555171"/>
                </a:lnTo>
                <a:lnTo>
                  <a:pt x="0" y="555171"/>
                </a:lnTo>
                <a:close/>
                <a:moveTo>
                  <a:pt x="522674" y="0"/>
                </a:moveTo>
                <a:lnTo>
                  <a:pt x="683673" y="277585"/>
                </a:lnTo>
                <a:lnTo>
                  <a:pt x="2334987" y="277585"/>
                </a:lnTo>
                <a:cubicBezTo>
                  <a:pt x="2488294" y="277585"/>
                  <a:pt x="2612573" y="401864"/>
                  <a:pt x="2612573" y="555171"/>
                </a:cubicBezTo>
                <a:lnTo>
                  <a:pt x="2612572" y="555171"/>
                </a:lnTo>
                <a:cubicBezTo>
                  <a:pt x="2612572" y="708478"/>
                  <a:pt x="2488293" y="832757"/>
                  <a:pt x="2334986" y="832757"/>
                </a:cubicBezTo>
                <a:lnTo>
                  <a:pt x="277586" y="832756"/>
                </a:lnTo>
                <a:cubicBezTo>
                  <a:pt x="162606" y="832756"/>
                  <a:pt x="63954" y="762849"/>
                  <a:pt x="21814" y="663219"/>
                </a:cubicBezTo>
                <a:lnTo>
                  <a:pt x="0" y="555171"/>
                </a:lnTo>
                <a:lnTo>
                  <a:pt x="21814" y="447122"/>
                </a:lnTo>
                <a:cubicBezTo>
                  <a:pt x="63954" y="347492"/>
                  <a:pt x="162606" y="277585"/>
                  <a:pt x="277586" y="277585"/>
                </a:cubicBezTo>
                <a:lnTo>
                  <a:pt x="361674" y="277585"/>
                </a:lnTo>
                <a:close/>
              </a:path>
            </a:pathLst>
          </a:custGeom>
          <a:solidFill>
            <a:srgbClr val="022E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bIns="144000" rtlCol="0" anchor="b" anchorCtr="0"/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20XX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2" name="자유형: 도형 11">
            <a:extLst>
              <a:ext uri="{FF2B5EF4-FFF2-40B4-BE49-F238E27FC236}">
                <a16:creationId xmlns:a16="http://schemas.microsoft.com/office/drawing/2014/main" id="{CCC5AE5E-8F6B-44E3-9FE3-0ED0568D6155}"/>
              </a:ext>
            </a:extLst>
          </p:cNvPr>
          <p:cNvSpPr/>
          <p:nvPr/>
        </p:nvSpPr>
        <p:spPr>
          <a:xfrm>
            <a:off x="2919750" y="3027136"/>
            <a:ext cx="2901894" cy="832756"/>
          </a:xfrm>
          <a:custGeom>
            <a:avLst/>
            <a:gdLst>
              <a:gd name="connsiteX0" fmla="*/ 0 w 2901894"/>
              <a:gd name="connsiteY0" fmla="*/ 277585 h 832756"/>
              <a:gd name="connsiteX1" fmla="*/ 0 w 2901894"/>
              <a:gd name="connsiteY1" fmla="*/ 277586 h 832756"/>
              <a:gd name="connsiteX2" fmla="*/ 0 w 2901894"/>
              <a:gd name="connsiteY2" fmla="*/ 277586 h 832756"/>
              <a:gd name="connsiteX3" fmla="*/ 277586 w 2901894"/>
              <a:gd name="connsiteY3" fmla="*/ 0 h 832756"/>
              <a:gd name="connsiteX4" fmla="*/ 2624308 w 2901894"/>
              <a:gd name="connsiteY4" fmla="*/ 0 h 832756"/>
              <a:gd name="connsiteX5" fmla="*/ 2901894 w 2901894"/>
              <a:gd name="connsiteY5" fmla="*/ 277586 h 832756"/>
              <a:gd name="connsiteX6" fmla="*/ 2901893 w 2901894"/>
              <a:gd name="connsiteY6" fmla="*/ 277586 h 832756"/>
              <a:gd name="connsiteX7" fmla="*/ 2624307 w 2901894"/>
              <a:gd name="connsiteY7" fmla="*/ 555172 h 832756"/>
              <a:gd name="connsiteX8" fmla="*/ 683673 w 2901894"/>
              <a:gd name="connsiteY8" fmla="*/ 555171 h 832756"/>
              <a:gd name="connsiteX9" fmla="*/ 522674 w 2901894"/>
              <a:gd name="connsiteY9" fmla="*/ 832756 h 832756"/>
              <a:gd name="connsiteX10" fmla="*/ 361674 w 2901894"/>
              <a:gd name="connsiteY10" fmla="*/ 555171 h 832756"/>
              <a:gd name="connsiteX11" fmla="*/ 277586 w 2901894"/>
              <a:gd name="connsiteY11" fmla="*/ 555171 h 832756"/>
              <a:gd name="connsiteX12" fmla="*/ 21814 w 2901894"/>
              <a:gd name="connsiteY12" fmla="*/ 385634 h 832756"/>
              <a:gd name="connsiteX13" fmla="*/ 0 w 2901894"/>
              <a:gd name="connsiteY13" fmla="*/ 277586 h 832756"/>
              <a:gd name="connsiteX14" fmla="*/ 21814 w 2901894"/>
              <a:gd name="connsiteY14" fmla="*/ 169537 h 832756"/>
              <a:gd name="connsiteX15" fmla="*/ 277586 w 2901894"/>
              <a:gd name="connsiteY15" fmla="*/ 0 h 832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901894" h="832756">
                <a:moveTo>
                  <a:pt x="0" y="277585"/>
                </a:moveTo>
                <a:lnTo>
                  <a:pt x="0" y="277586"/>
                </a:lnTo>
                <a:lnTo>
                  <a:pt x="0" y="277586"/>
                </a:lnTo>
                <a:close/>
                <a:moveTo>
                  <a:pt x="277586" y="0"/>
                </a:moveTo>
                <a:lnTo>
                  <a:pt x="2624308" y="0"/>
                </a:lnTo>
                <a:cubicBezTo>
                  <a:pt x="2777615" y="0"/>
                  <a:pt x="2901894" y="124279"/>
                  <a:pt x="2901894" y="277586"/>
                </a:cubicBezTo>
                <a:lnTo>
                  <a:pt x="2901893" y="277586"/>
                </a:lnTo>
                <a:cubicBezTo>
                  <a:pt x="2901893" y="430893"/>
                  <a:pt x="2777614" y="555172"/>
                  <a:pt x="2624307" y="555172"/>
                </a:cubicBezTo>
                <a:lnTo>
                  <a:pt x="683673" y="555171"/>
                </a:lnTo>
                <a:lnTo>
                  <a:pt x="522674" y="832756"/>
                </a:lnTo>
                <a:lnTo>
                  <a:pt x="361674" y="555171"/>
                </a:lnTo>
                <a:lnTo>
                  <a:pt x="277586" y="555171"/>
                </a:lnTo>
                <a:cubicBezTo>
                  <a:pt x="162606" y="555171"/>
                  <a:pt x="63954" y="485264"/>
                  <a:pt x="21814" y="385634"/>
                </a:cubicBezTo>
                <a:lnTo>
                  <a:pt x="0" y="277586"/>
                </a:lnTo>
                <a:lnTo>
                  <a:pt x="21814" y="169537"/>
                </a:lnTo>
                <a:cubicBezTo>
                  <a:pt x="63954" y="69907"/>
                  <a:pt x="162606" y="0"/>
                  <a:pt x="277586" y="0"/>
                </a:cubicBezTo>
                <a:close/>
              </a:path>
            </a:pathLst>
          </a:custGeom>
          <a:solidFill>
            <a:srgbClr val="E244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tIns="144000" rtlCol="0" anchor="t" anchorCtr="0"/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20XX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CD66C96-2F55-4EE2-8866-5612C2A3DB79}"/>
              </a:ext>
            </a:extLst>
          </p:cNvPr>
          <p:cNvSpPr/>
          <p:nvPr/>
        </p:nvSpPr>
        <p:spPr>
          <a:xfrm>
            <a:off x="5262674" y="2749552"/>
            <a:ext cx="2901894" cy="832757"/>
          </a:xfrm>
          <a:custGeom>
            <a:avLst/>
            <a:gdLst>
              <a:gd name="connsiteX0" fmla="*/ 0 w 2901894"/>
              <a:gd name="connsiteY0" fmla="*/ 555170 h 832757"/>
              <a:gd name="connsiteX1" fmla="*/ 0 w 2901894"/>
              <a:gd name="connsiteY1" fmla="*/ 555171 h 832757"/>
              <a:gd name="connsiteX2" fmla="*/ 0 w 2901894"/>
              <a:gd name="connsiteY2" fmla="*/ 555171 h 832757"/>
              <a:gd name="connsiteX3" fmla="*/ 558970 w 2901894"/>
              <a:gd name="connsiteY3" fmla="*/ 0 h 832757"/>
              <a:gd name="connsiteX4" fmla="*/ 719969 w 2901894"/>
              <a:gd name="connsiteY4" fmla="*/ 277585 h 832757"/>
              <a:gd name="connsiteX5" fmla="*/ 2624308 w 2901894"/>
              <a:gd name="connsiteY5" fmla="*/ 277585 h 832757"/>
              <a:gd name="connsiteX6" fmla="*/ 2901894 w 2901894"/>
              <a:gd name="connsiteY6" fmla="*/ 555171 h 832757"/>
              <a:gd name="connsiteX7" fmla="*/ 2901893 w 2901894"/>
              <a:gd name="connsiteY7" fmla="*/ 555171 h 832757"/>
              <a:gd name="connsiteX8" fmla="*/ 2624307 w 2901894"/>
              <a:gd name="connsiteY8" fmla="*/ 832757 h 832757"/>
              <a:gd name="connsiteX9" fmla="*/ 277586 w 2901894"/>
              <a:gd name="connsiteY9" fmla="*/ 832756 h 832757"/>
              <a:gd name="connsiteX10" fmla="*/ 21814 w 2901894"/>
              <a:gd name="connsiteY10" fmla="*/ 663219 h 832757"/>
              <a:gd name="connsiteX11" fmla="*/ 0 w 2901894"/>
              <a:gd name="connsiteY11" fmla="*/ 555171 h 832757"/>
              <a:gd name="connsiteX12" fmla="*/ 21814 w 2901894"/>
              <a:gd name="connsiteY12" fmla="*/ 447122 h 832757"/>
              <a:gd name="connsiteX13" fmla="*/ 277586 w 2901894"/>
              <a:gd name="connsiteY13" fmla="*/ 277585 h 832757"/>
              <a:gd name="connsiteX14" fmla="*/ 397970 w 2901894"/>
              <a:gd name="connsiteY14" fmla="*/ 277585 h 832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901894" h="832757">
                <a:moveTo>
                  <a:pt x="0" y="555170"/>
                </a:moveTo>
                <a:lnTo>
                  <a:pt x="0" y="555171"/>
                </a:lnTo>
                <a:lnTo>
                  <a:pt x="0" y="555171"/>
                </a:lnTo>
                <a:close/>
                <a:moveTo>
                  <a:pt x="558970" y="0"/>
                </a:moveTo>
                <a:lnTo>
                  <a:pt x="719969" y="277585"/>
                </a:lnTo>
                <a:lnTo>
                  <a:pt x="2624308" y="277585"/>
                </a:lnTo>
                <a:cubicBezTo>
                  <a:pt x="2777615" y="277585"/>
                  <a:pt x="2901894" y="401864"/>
                  <a:pt x="2901894" y="555171"/>
                </a:cubicBezTo>
                <a:lnTo>
                  <a:pt x="2901893" y="555171"/>
                </a:lnTo>
                <a:cubicBezTo>
                  <a:pt x="2901893" y="708478"/>
                  <a:pt x="2777614" y="832757"/>
                  <a:pt x="2624307" y="832757"/>
                </a:cubicBezTo>
                <a:lnTo>
                  <a:pt x="277586" y="832756"/>
                </a:lnTo>
                <a:cubicBezTo>
                  <a:pt x="162606" y="832756"/>
                  <a:pt x="63954" y="762849"/>
                  <a:pt x="21814" y="663219"/>
                </a:cubicBezTo>
                <a:lnTo>
                  <a:pt x="0" y="555171"/>
                </a:lnTo>
                <a:lnTo>
                  <a:pt x="21814" y="447122"/>
                </a:lnTo>
                <a:cubicBezTo>
                  <a:pt x="63954" y="347492"/>
                  <a:pt x="162606" y="277585"/>
                  <a:pt x="277586" y="277585"/>
                </a:cubicBezTo>
                <a:lnTo>
                  <a:pt x="397970" y="277585"/>
                </a:lnTo>
                <a:close/>
              </a:path>
            </a:pathLst>
          </a:custGeom>
          <a:solidFill>
            <a:srgbClr val="022E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bIns="144000" rtlCol="0" anchor="b" anchorCtr="0"/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20XX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" name="자유형: 도형 13">
            <a:extLst>
              <a:ext uri="{FF2B5EF4-FFF2-40B4-BE49-F238E27FC236}">
                <a16:creationId xmlns:a16="http://schemas.microsoft.com/office/drawing/2014/main" id="{E19A2E1F-D90F-4B5F-874C-630EABEAC527}"/>
              </a:ext>
            </a:extLst>
          </p:cNvPr>
          <p:cNvSpPr/>
          <p:nvPr/>
        </p:nvSpPr>
        <p:spPr>
          <a:xfrm>
            <a:off x="7605599" y="3027136"/>
            <a:ext cx="2612573" cy="832756"/>
          </a:xfrm>
          <a:custGeom>
            <a:avLst/>
            <a:gdLst>
              <a:gd name="connsiteX0" fmla="*/ 0 w 2612573"/>
              <a:gd name="connsiteY0" fmla="*/ 277585 h 832756"/>
              <a:gd name="connsiteX1" fmla="*/ 0 w 2612573"/>
              <a:gd name="connsiteY1" fmla="*/ 277586 h 832756"/>
              <a:gd name="connsiteX2" fmla="*/ 0 w 2612573"/>
              <a:gd name="connsiteY2" fmla="*/ 277586 h 832756"/>
              <a:gd name="connsiteX3" fmla="*/ 277586 w 2612573"/>
              <a:gd name="connsiteY3" fmla="*/ 0 h 832756"/>
              <a:gd name="connsiteX4" fmla="*/ 2334987 w 2612573"/>
              <a:gd name="connsiteY4" fmla="*/ 0 h 832756"/>
              <a:gd name="connsiteX5" fmla="*/ 2612573 w 2612573"/>
              <a:gd name="connsiteY5" fmla="*/ 277586 h 832756"/>
              <a:gd name="connsiteX6" fmla="*/ 2612572 w 2612573"/>
              <a:gd name="connsiteY6" fmla="*/ 277586 h 832756"/>
              <a:gd name="connsiteX7" fmla="*/ 2334986 w 2612573"/>
              <a:gd name="connsiteY7" fmla="*/ 555172 h 832756"/>
              <a:gd name="connsiteX8" fmla="*/ 719968 w 2612573"/>
              <a:gd name="connsiteY8" fmla="*/ 555171 h 832756"/>
              <a:gd name="connsiteX9" fmla="*/ 558969 w 2612573"/>
              <a:gd name="connsiteY9" fmla="*/ 832756 h 832756"/>
              <a:gd name="connsiteX10" fmla="*/ 397969 w 2612573"/>
              <a:gd name="connsiteY10" fmla="*/ 555171 h 832756"/>
              <a:gd name="connsiteX11" fmla="*/ 277586 w 2612573"/>
              <a:gd name="connsiteY11" fmla="*/ 555171 h 832756"/>
              <a:gd name="connsiteX12" fmla="*/ 21814 w 2612573"/>
              <a:gd name="connsiteY12" fmla="*/ 385634 h 832756"/>
              <a:gd name="connsiteX13" fmla="*/ 0 w 2612573"/>
              <a:gd name="connsiteY13" fmla="*/ 277586 h 832756"/>
              <a:gd name="connsiteX14" fmla="*/ 21814 w 2612573"/>
              <a:gd name="connsiteY14" fmla="*/ 169537 h 832756"/>
              <a:gd name="connsiteX15" fmla="*/ 277586 w 2612573"/>
              <a:gd name="connsiteY15" fmla="*/ 0 h 832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612573" h="832756">
                <a:moveTo>
                  <a:pt x="0" y="277585"/>
                </a:moveTo>
                <a:lnTo>
                  <a:pt x="0" y="277586"/>
                </a:lnTo>
                <a:lnTo>
                  <a:pt x="0" y="277586"/>
                </a:lnTo>
                <a:close/>
                <a:moveTo>
                  <a:pt x="277586" y="0"/>
                </a:moveTo>
                <a:lnTo>
                  <a:pt x="2334987" y="0"/>
                </a:lnTo>
                <a:cubicBezTo>
                  <a:pt x="2488294" y="0"/>
                  <a:pt x="2612573" y="124279"/>
                  <a:pt x="2612573" y="277586"/>
                </a:cubicBezTo>
                <a:lnTo>
                  <a:pt x="2612572" y="277586"/>
                </a:lnTo>
                <a:cubicBezTo>
                  <a:pt x="2612572" y="430893"/>
                  <a:pt x="2488293" y="555172"/>
                  <a:pt x="2334986" y="555172"/>
                </a:cubicBezTo>
                <a:lnTo>
                  <a:pt x="719968" y="555171"/>
                </a:lnTo>
                <a:lnTo>
                  <a:pt x="558969" y="832756"/>
                </a:lnTo>
                <a:lnTo>
                  <a:pt x="397969" y="555171"/>
                </a:lnTo>
                <a:lnTo>
                  <a:pt x="277586" y="555171"/>
                </a:lnTo>
                <a:cubicBezTo>
                  <a:pt x="162606" y="555171"/>
                  <a:pt x="63954" y="485264"/>
                  <a:pt x="21814" y="385634"/>
                </a:cubicBezTo>
                <a:lnTo>
                  <a:pt x="0" y="277586"/>
                </a:lnTo>
                <a:lnTo>
                  <a:pt x="21814" y="169537"/>
                </a:lnTo>
                <a:cubicBezTo>
                  <a:pt x="63954" y="69907"/>
                  <a:pt x="162606" y="0"/>
                  <a:pt x="277586" y="0"/>
                </a:cubicBezTo>
                <a:close/>
              </a:path>
            </a:pathLst>
          </a:custGeom>
          <a:solidFill>
            <a:srgbClr val="E244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tIns="144000" rtlCol="0" anchor="t" anchorCtr="0"/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20XX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22A9F3D1-049F-46D5-9B56-2A0314A69175}"/>
              </a:ext>
            </a:extLst>
          </p:cNvPr>
          <p:cNvSpPr/>
          <p:nvPr/>
        </p:nvSpPr>
        <p:spPr>
          <a:xfrm>
            <a:off x="1978020" y="1451567"/>
            <a:ext cx="28028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5166AA6A-4989-4C03-AB5F-46C982F4C4AF}"/>
              </a:ext>
            </a:extLst>
          </p:cNvPr>
          <p:cNvSpPr/>
          <p:nvPr/>
        </p:nvSpPr>
        <p:spPr>
          <a:xfrm>
            <a:off x="1978021" y="1861070"/>
            <a:ext cx="280287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17" name="타원 16">
            <a:extLst>
              <a:ext uri="{FF2B5EF4-FFF2-40B4-BE49-F238E27FC236}">
                <a16:creationId xmlns:a16="http://schemas.microsoft.com/office/drawing/2014/main" id="{8532B4A0-0684-4C0B-B3DA-376C1BEBB352}"/>
              </a:ext>
            </a:extLst>
          </p:cNvPr>
          <p:cNvSpPr/>
          <p:nvPr/>
        </p:nvSpPr>
        <p:spPr>
          <a:xfrm>
            <a:off x="921852" y="1466596"/>
            <a:ext cx="931780" cy="931777"/>
          </a:xfrm>
          <a:prstGeom prst="ellipse">
            <a:avLst/>
          </a:prstGeom>
          <a:solidFill>
            <a:srgbClr val="022E5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6990B7DD-7A4D-41D4-AF5F-B0528B89FACC}"/>
              </a:ext>
            </a:extLst>
          </p:cNvPr>
          <p:cNvGrpSpPr/>
          <p:nvPr/>
        </p:nvGrpSpPr>
        <p:grpSpPr>
          <a:xfrm>
            <a:off x="1162508" y="1741012"/>
            <a:ext cx="446552" cy="345696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531A9BDC-0AF8-443D-8B1B-EC4EC6464C99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0E6D3"/>
                </a:solidFill>
              </a:endParaRPr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F52C6C21-5D99-41AE-B6BD-D222A655D0DA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0E6D3"/>
                </a:solidFill>
              </a:endParaRPr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672AB2DD-0BD9-481A-9DCF-2DD41EA5D087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0E6D3"/>
                </a:solidFill>
              </a:endParaRPr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CCAFBB78-16A9-43F8-A10A-6F6EC05B1220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0E6D3"/>
                </a:solidFill>
              </a:endParaRPr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7978761F-077F-447D-B697-95AE81998638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0E6D3"/>
                </a:solidFill>
              </a:endParaRPr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BC8EF9E8-153B-424E-A14B-6DD2932580B6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0E6D3"/>
                </a:solidFill>
              </a:endParaRPr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503FEA5B-CA9E-4278-AD23-BAEE3D19B9F4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0E6D3"/>
                </a:solidFill>
              </a:endParaRPr>
            </a:p>
          </p:txBody>
        </p:sp>
      </p:grp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E49EDB47-3332-4309-8C72-08E206E8C117}"/>
              </a:ext>
            </a:extLst>
          </p:cNvPr>
          <p:cNvSpPr/>
          <p:nvPr/>
        </p:nvSpPr>
        <p:spPr>
          <a:xfrm>
            <a:off x="4031375" y="4258266"/>
            <a:ext cx="28028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FCCAF5F6-7A23-4B08-8C70-670D077C1A3D}"/>
              </a:ext>
            </a:extLst>
          </p:cNvPr>
          <p:cNvSpPr/>
          <p:nvPr/>
        </p:nvSpPr>
        <p:spPr>
          <a:xfrm>
            <a:off x="4031376" y="4667769"/>
            <a:ext cx="280287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31" name="타원 30">
            <a:extLst>
              <a:ext uri="{FF2B5EF4-FFF2-40B4-BE49-F238E27FC236}">
                <a16:creationId xmlns:a16="http://schemas.microsoft.com/office/drawing/2014/main" id="{ED7473C8-10E8-4691-BDA4-D26BF6589520}"/>
              </a:ext>
            </a:extLst>
          </p:cNvPr>
          <p:cNvSpPr/>
          <p:nvPr/>
        </p:nvSpPr>
        <p:spPr>
          <a:xfrm>
            <a:off x="2975208" y="4273295"/>
            <a:ext cx="931780" cy="931777"/>
          </a:xfrm>
          <a:prstGeom prst="ellipse">
            <a:avLst/>
          </a:prstGeom>
          <a:solidFill>
            <a:srgbClr val="E2441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BFA6A847-7A65-476C-A4F3-2165E0CA64B9}"/>
              </a:ext>
            </a:extLst>
          </p:cNvPr>
          <p:cNvGrpSpPr/>
          <p:nvPr/>
        </p:nvGrpSpPr>
        <p:grpSpPr>
          <a:xfrm>
            <a:off x="3217765" y="4529957"/>
            <a:ext cx="446660" cy="381203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18168E60-B625-4BB1-BE58-F57B40DE4398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0E6D3"/>
                </a:solidFill>
              </a:endParaRPr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028363D9-C94F-45E2-BEC7-C22EED75D7EE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0E6D3"/>
                </a:solidFill>
              </a:endParaRPr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A0138317-C397-490C-808F-C11E4515875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0E6D3"/>
                </a:solidFill>
              </a:endParaRPr>
            </a:p>
          </p:txBody>
        </p:sp>
      </p:grp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2165010B-DA45-4B88-8D90-DB9AD20EF16C}"/>
              </a:ext>
            </a:extLst>
          </p:cNvPr>
          <p:cNvSpPr/>
          <p:nvPr/>
        </p:nvSpPr>
        <p:spPr>
          <a:xfrm>
            <a:off x="6415568" y="1451567"/>
            <a:ext cx="28028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996E7995-0AC5-4CE6-9039-2D2B34A895FA}"/>
              </a:ext>
            </a:extLst>
          </p:cNvPr>
          <p:cNvSpPr/>
          <p:nvPr/>
        </p:nvSpPr>
        <p:spPr>
          <a:xfrm>
            <a:off x="6415569" y="1861070"/>
            <a:ext cx="280287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38" name="타원 37">
            <a:extLst>
              <a:ext uri="{FF2B5EF4-FFF2-40B4-BE49-F238E27FC236}">
                <a16:creationId xmlns:a16="http://schemas.microsoft.com/office/drawing/2014/main" id="{EB2B3BB5-DB05-4BD5-AA1B-E1462F5EDDDD}"/>
              </a:ext>
            </a:extLst>
          </p:cNvPr>
          <p:cNvSpPr/>
          <p:nvPr/>
        </p:nvSpPr>
        <p:spPr>
          <a:xfrm>
            <a:off x="5359400" y="1466596"/>
            <a:ext cx="931780" cy="931777"/>
          </a:xfrm>
          <a:prstGeom prst="ellipse">
            <a:avLst/>
          </a:prstGeom>
          <a:solidFill>
            <a:srgbClr val="022E5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D8A490F5-654D-4600-AD57-22BF2DF00696}"/>
              </a:ext>
            </a:extLst>
          </p:cNvPr>
          <p:cNvGrpSpPr/>
          <p:nvPr/>
        </p:nvGrpSpPr>
        <p:grpSpPr>
          <a:xfrm>
            <a:off x="5602011" y="1709208"/>
            <a:ext cx="446552" cy="446552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BEF78E0-84C2-4A74-B12F-ACD74A43BA8A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0E6D3"/>
                </a:solidFill>
              </a:endParaRPr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2C5C86F3-F01A-4FB5-AEB7-1C2A64D4E513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0E6D3"/>
                </a:solidFill>
              </a:endParaRPr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02F795B-EBA2-4A45-95D1-F51335C2444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0E6D3"/>
                </a:solidFill>
              </a:endParaRPr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6BB94B22-968B-4C97-9CC6-E2C83A23BD8B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0E6D3"/>
                </a:solidFill>
              </a:endParaRPr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21A404C-59C3-4FFB-AE7D-3950283EE119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0E6D3"/>
                </a:solidFill>
              </a:endParaRPr>
            </a:p>
          </p:txBody>
        </p:sp>
      </p:grp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23BCC1DE-3ADD-44D8-9111-D49B35A13426}"/>
              </a:ext>
            </a:extLst>
          </p:cNvPr>
          <p:cNvSpPr/>
          <p:nvPr/>
        </p:nvSpPr>
        <p:spPr>
          <a:xfrm>
            <a:off x="8752621" y="4258266"/>
            <a:ext cx="28028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755AD9BC-924C-454F-8157-B5E09D9E2FD6}"/>
              </a:ext>
            </a:extLst>
          </p:cNvPr>
          <p:cNvSpPr/>
          <p:nvPr/>
        </p:nvSpPr>
        <p:spPr>
          <a:xfrm>
            <a:off x="8752622" y="4667769"/>
            <a:ext cx="280287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47" name="타원 46">
            <a:extLst>
              <a:ext uri="{FF2B5EF4-FFF2-40B4-BE49-F238E27FC236}">
                <a16:creationId xmlns:a16="http://schemas.microsoft.com/office/drawing/2014/main" id="{05C86146-A53F-4373-BF8D-056C17E6D35B}"/>
              </a:ext>
            </a:extLst>
          </p:cNvPr>
          <p:cNvSpPr/>
          <p:nvPr/>
        </p:nvSpPr>
        <p:spPr>
          <a:xfrm>
            <a:off x="7696453" y="4273295"/>
            <a:ext cx="931780" cy="931777"/>
          </a:xfrm>
          <a:prstGeom prst="ellipse">
            <a:avLst/>
          </a:prstGeom>
          <a:solidFill>
            <a:srgbClr val="E2441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48" name="자유형: 도형 47">
            <a:extLst>
              <a:ext uri="{FF2B5EF4-FFF2-40B4-BE49-F238E27FC236}">
                <a16:creationId xmlns:a16="http://schemas.microsoft.com/office/drawing/2014/main" id="{EE06698C-ECC0-47DD-B240-E7EA1A488715}"/>
              </a:ext>
            </a:extLst>
          </p:cNvPr>
          <p:cNvSpPr/>
          <p:nvPr/>
        </p:nvSpPr>
        <p:spPr>
          <a:xfrm>
            <a:off x="7941022" y="4518945"/>
            <a:ext cx="446552" cy="446550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0E6D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66134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그래픽 64">
            <a:extLst>
              <a:ext uri="{FF2B5EF4-FFF2-40B4-BE49-F238E27FC236}">
                <a16:creationId xmlns:a16="http://schemas.microsoft.com/office/drawing/2014/main" id="{D196759D-FE7A-4229-B607-D8493D098D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6823699" y="3769484"/>
            <a:ext cx="1346714" cy="2166453"/>
          </a:xfrm>
          <a:prstGeom prst="rect">
            <a:avLst/>
          </a:prstGeom>
        </p:spPr>
      </p:pic>
      <p:pic>
        <p:nvPicPr>
          <p:cNvPr id="66" name="그래픽 65">
            <a:extLst>
              <a:ext uri="{FF2B5EF4-FFF2-40B4-BE49-F238E27FC236}">
                <a16:creationId xmlns:a16="http://schemas.microsoft.com/office/drawing/2014/main" id="{FBE0C516-446B-40CC-AEB2-839CA3FA05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18500" y="922063"/>
            <a:ext cx="1770018" cy="2847421"/>
          </a:xfrm>
          <a:prstGeom prst="rect">
            <a:avLst/>
          </a:prstGeom>
        </p:spPr>
      </p:pic>
      <p:cxnSp>
        <p:nvCxnSpPr>
          <p:cNvPr id="67" name="직선 연결선 66">
            <a:extLst>
              <a:ext uri="{FF2B5EF4-FFF2-40B4-BE49-F238E27FC236}">
                <a16:creationId xmlns:a16="http://schemas.microsoft.com/office/drawing/2014/main" id="{A16A0A9D-7DBC-4923-9764-A38268E22B93}"/>
              </a:ext>
            </a:extLst>
          </p:cNvPr>
          <p:cNvCxnSpPr/>
          <p:nvPr/>
        </p:nvCxnSpPr>
        <p:spPr>
          <a:xfrm>
            <a:off x="1684119" y="3769484"/>
            <a:ext cx="8888014" cy="0"/>
          </a:xfrm>
          <a:prstGeom prst="line">
            <a:avLst/>
          </a:prstGeom>
          <a:ln w="381000" cap="rnd">
            <a:solidFill>
              <a:schemeClr val="bg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직사각형 67">
            <a:extLst>
              <a:ext uri="{FF2B5EF4-FFF2-40B4-BE49-F238E27FC236}">
                <a16:creationId xmlns:a16="http://schemas.microsoft.com/office/drawing/2014/main" id="{F5925CE0-E4DB-40F7-AD83-DA59300FA088}"/>
              </a:ext>
            </a:extLst>
          </p:cNvPr>
          <p:cNvSpPr/>
          <p:nvPr/>
        </p:nvSpPr>
        <p:spPr>
          <a:xfrm>
            <a:off x="2272053" y="1657942"/>
            <a:ext cx="34817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  <a:endParaRPr lang="ko-KR" altLang="en-US" sz="2400" dirty="0">
              <a:latin typeface="+mj-lt"/>
            </a:endParaRPr>
          </a:p>
        </p:txBody>
      </p:sp>
      <p:sp>
        <p:nvSpPr>
          <p:cNvPr id="69" name="직사각형 68">
            <a:extLst>
              <a:ext uri="{FF2B5EF4-FFF2-40B4-BE49-F238E27FC236}">
                <a16:creationId xmlns:a16="http://schemas.microsoft.com/office/drawing/2014/main" id="{7B42FC8A-8567-491B-B8D5-E00129C03C59}"/>
              </a:ext>
            </a:extLst>
          </p:cNvPr>
          <p:cNvSpPr/>
          <p:nvPr/>
        </p:nvSpPr>
        <p:spPr>
          <a:xfrm>
            <a:off x="2272052" y="2135368"/>
            <a:ext cx="348170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endParaRPr lang="ko-KR" altLang="en-US" sz="1600" dirty="0"/>
          </a:p>
        </p:txBody>
      </p:sp>
      <p:sp>
        <p:nvSpPr>
          <p:cNvPr id="70" name="직사각형 69">
            <a:extLst>
              <a:ext uri="{FF2B5EF4-FFF2-40B4-BE49-F238E27FC236}">
                <a16:creationId xmlns:a16="http://schemas.microsoft.com/office/drawing/2014/main" id="{62EA799C-1EE5-4434-8967-B3D30060C87E}"/>
              </a:ext>
            </a:extLst>
          </p:cNvPr>
          <p:cNvSpPr/>
          <p:nvPr/>
        </p:nvSpPr>
        <p:spPr>
          <a:xfrm>
            <a:off x="2272053" y="4211272"/>
            <a:ext cx="34817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  <a:endParaRPr lang="ko-KR" altLang="en-US" sz="2400" dirty="0">
              <a:latin typeface="+mj-lt"/>
            </a:endParaRPr>
          </a:p>
        </p:txBody>
      </p:sp>
      <p:sp>
        <p:nvSpPr>
          <p:cNvPr id="71" name="직사각형 70">
            <a:extLst>
              <a:ext uri="{FF2B5EF4-FFF2-40B4-BE49-F238E27FC236}">
                <a16:creationId xmlns:a16="http://schemas.microsoft.com/office/drawing/2014/main" id="{BBC3CC40-28E1-4D9E-A9C7-1187D31D3F5D}"/>
              </a:ext>
            </a:extLst>
          </p:cNvPr>
          <p:cNvSpPr/>
          <p:nvPr/>
        </p:nvSpPr>
        <p:spPr>
          <a:xfrm>
            <a:off x="2272052" y="4688698"/>
            <a:ext cx="348170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/>
              <a:t>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edsafsdat</a:t>
            </a:r>
            <a:r>
              <a:rPr lang="en-US" altLang="ko-KR" sz="1600" dirty="0"/>
              <a:t> dolore magna </a:t>
            </a:r>
            <a:r>
              <a:rPr lang="en-US" altLang="ko-KR" sz="1600" dirty="0" err="1"/>
              <a:t>aliqua</a:t>
            </a:r>
            <a:r>
              <a:rPr lang="en-US" altLang="ko-KR" sz="1600" dirty="0"/>
              <a:t>.</a:t>
            </a:r>
            <a:endParaRPr lang="ko-KR" altLang="en-US" sz="1600" dirty="0"/>
          </a:p>
        </p:txBody>
      </p:sp>
      <p:sp>
        <p:nvSpPr>
          <p:cNvPr id="72" name="직사각형 71">
            <a:extLst>
              <a:ext uri="{FF2B5EF4-FFF2-40B4-BE49-F238E27FC236}">
                <a16:creationId xmlns:a16="http://schemas.microsoft.com/office/drawing/2014/main" id="{648B8221-0FB9-49D5-8DBF-4D319ACC7526}"/>
              </a:ext>
            </a:extLst>
          </p:cNvPr>
          <p:cNvSpPr/>
          <p:nvPr/>
        </p:nvSpPr>
        <p:spPr>
          <a:xfrm>
            <a:off x="6488741" y="3042524"/>
            <a:ext cx="201663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-29.15%</a:t>
            </a:r>
            <a:endParaRPr lang="ko-KR" altLang="en-US" sz="2400" dirty="0">
              <a:latin typeface="+mj-lt"/>
            </a:endParaRPr>
          </a:p>
        </p:txBody>
      </p:sp>
      <p:sp>
        <p:nvSpPr>
          <p:cNvPr id="73" name="직사각형 72">
            <a:extLst>
              <a:ext uri="{FF2B5EF4-FFF2-40B4-BE49-F238E27FC236}">
                <a16:creationId xmlns:a16="http://schemas.microsoft.com/office/drawing/2014/main" id="{B7C70727-0D77-4EB6-B06D-D41BCA14E170}"/>
              </a:ext>
            </a:extLst>
          </p:cNvPr>
          <p:cNvSpPr/>
          <p:nvPr/>
        </p:nvSpPr>
        <p:spPr>
          <a:xfrm>
            <a:off x="8195194" y="4057378"/>
            <a:ext cx="201663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+103.75%</a:t>
            </a:r>
            <a:endParaRPr lang="ko-KR" altLang="en-US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458835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사각형: 둥근 모서리 30">
            <a:extLst>
              <a:ext uri="{FF2B5EF4-FFF2-40B4-BE49-F238E27FC236}">
                <a16:creationId xmlns:a16="http://schemas.microsoft.com/office/drawing/2014/main" id="{BC795FAC-670F-4FC3-996F-36136529D1C7}"/>
              </a:ext>
            </a:extLst>
          </p:cNvPr>
          <p:cNvSpPr/>
          <p:nvPr/>
        </p:nvSpPr>
        <p:spPr>
          <a:xfrm>
            <a:off x="673100" y="2495972"/>
            <a:ext cx="5317420" cy="1314659"/>
          </a:xfrm>
          <a:prstGeom prst="roundRect">
            <a:avLst>
              <a:gd name="adj" fmla="val 7149"/>
            </a:avLst>
          </a:prstGeom>
          <a:noFill/>
          <a:ln w="31750">
            <a:solidFill>
              <a:srgbClr val="25438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7" name="사각형: 둥근 모서리 46">
            <a:extLst>
              <a:ext uri="{FF2B5EF4-FFF2-40B4-BE49-F238E27FC236}">
                <a16:creationId xmlns:a16="http://schemas.microsoft.com/office/drawing/2014/main" id="{DE054BC6-F4B0-45B5-962B-44516F28184D}"/>
              </a:ext>
            </a:extLst>
          </p:cNvPr>
          <p:cNvSpPr/>
          <p:nvPr/>
        </p:nvSpPr>
        <p:spPr>
          <a:xfrm>
            <a:off x="673100" y="4021591"/>
            <a:ext cx="5317420" cy="1314659"/>
          </a:xfrm>
          <a:prstGeom prst="roundRect">
            <a:avLst>
              <a:gd name="adj" fmla="val 7149"/>
            </a:avLst>
          </a:prstGeom>
          <a:noFill/>
          <a:ln w="31750">
            <a:solidFill>
              <a:srgbClr val="25438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B6E993A-DB13-4EE7-8DFC-6A554C42439C}"/>
              </a:ext>
            </a:extLst>
          </p:cNvPr>
          <p:cNvSpPr txBox="1"/>
          <p:nvPr/>
        </p:nvSpPr>
        <p:spPr>
          <a:xfrm>
            <a:off x="876300" y="1521750"/>
            <a:ext cx="995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rgbClr val="827775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dirty="0">
                <a:solidFill>
                  <a:schemeClr val="tx1"/>
                </a:solidFill>
              </a:rPr>
              <a:t>SWOT analysis</a:t>
            </a:r>
            <a:endParaRPr lang="ko-KR" altLang="en-US" sz="2800" dirty="0">
              <a:solidFill>
                <a:schemeClr val="tx1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91CBED6-7BBE-480D-976A-F3363390B808}"/>
              </a:ext>
            </a:extLst>
          </p:cNvPr>
          <p:cNvSpPr txBox="1"/>
          <p:nvPr/>
        </p:nvSpPr>
        <p:spPr>
          <a:xfrm>
            <a:off x="8146646" y="2614692"/>
            <a:ext cx="3105554" cy="1077218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adipisicing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endParaRPr lang="en-US" altLang="ko-KR" sz="16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tx1"/>
                </a:solidFill>
              </a:rPr>
              <a:t>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1096B81-4B53-454C-8345-2B7728F31D6B}"/>
              </a:ext>
            </a:extLst>
          </p:cNvPr>
          <p:cNvSpPr txBox="1"/>
          <p:nvPr/>
        </p:nvSpPr>
        <p:spPr>
          <a:xfrm>
            <a:off x="8146646" y="4140311"/>
            <a:ext cx="3105554" cy="1077218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adipisicing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endParaRPr lang="en-US" altLang="ko-KR" sz="16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tx1"/>
                </a:solidFill>
              </a:rPr>
              <a:t>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B84372F-D572-4A83-BF4C-E5A1391495AD}"/>
              </a:ext>
            </a:extLst>
          </p:cNvPr>
          <p:cNvSpPr txBox="1"/>
          <p:nvPr/>
        </p:nvSpPr>
        <p:spPr>
          <a:xfrm>
            <a:off x="939800" y="2614692"/>
            <a:ext cx="3105554" cy="1077218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adipisicing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endParaRPr lang="en-US" altLang="ko-KR" sz="16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tx1"/>
                </a:solidFill>
              </a:rPr>
              <a:t>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AA8FF1C-10B8-4A60-8A66-C46CEA2F4AD9}"/>
              </a:ext>
            </a:extLst>
          </p:cNvPr>
          <p:cNvSpPr txBox="1"/>
          <p:nvPr/>
        </p:nvSpPr>
        <p:spPr>
          <a:xfrm>
            <a:off x="939800" y="4140311"/>
            <a:ext cx="3105554" cy="1077218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adipisicing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endParaRPr lang="en-US" altLang="ko-KR" sz="16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tx1"/>
                </a:solidFill>
              </a:rPr>
              <a:t>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pic>
        <p:nvPicPr>
          <p:cNvPr id="39" name="그래픽 38">
            <a:extLst>
              <a:ext uri="{FF2B5EF4-FFF2-40B4-BE49-F238E27FC236}">
                <a16:creationId xmlns:a16="http://schemas.microsoft.com/office/drawing/2014/main" id="{423979F9-FE7D-46FE-85B7-22B6304E5B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02274" y="2797481"/>
            <a:ext cx="371436" cy="222862"/>
          </a:xfrm>
          <a:prstGeom prst="rect">
            <a:avLst/>
          </a:prstGeom>
        </p:spPr>
      </p:pic>
      <p:pic>
        <p:nvPicPr>
          <p:cNvPr id="40" name="그래픽 39">
            <a:extLst>
              <a:ext uri="{FF2B5EF4-FFF2-40B4-BE49-F238E27FC236}">
                <a16:creationId xmlns:a16="http://schemas.microsoft.com/office/drawing/2014/main" id="{07868118-824C-4C81-9F1C-EECB7736B2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968941" y="2797481"/>
            <a:ext cx="270135" cy="270135"/>
          </a:xfrm>
          <a:prstGeom prst="rect">
            <a:avLst/>
          </a:prstGeom>
        </p:spPr>
      </p:pic>
      <p:pic>
        <p:nvPicPr>
          <p:cNvPr id="41" name="그래픽 40">
            <a:extLst>
              <a:ext uri="{FF2B5EF4-FFF2-40B4-BE49-F238E27FC236}">
                <a16:creationId xmlns:a16="http://schemas.microsoft.com/office/drawing/2014/main" id="{ECFD9E5A-5F61-462D-8588-4174E4B87C8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02275" y="4291479"/>
            <a:ext cx="371435" cy="360823"/>
          </a:xfrm>
          <a:prstGeom prst="rect">
            <a:avLst/>
          </a:prstGeom>
        </p:spPr>
      </p:pic>
      <p:pic>
        <p:nvPicPr>
          <p:cNvPr id="42" name="그래픽 41">
            <a:extLst>
              <a:ext uri="{FF2B5EF4-FFF2-40B4-BE49-F238E27FC236}">
                <a16:creationId xmlns:a16="http://schemas.microsoft.com/office/drawing/2014/main" id="{3A9EF65F-79F4-426A-9523-EFAA23C874E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968941" y="4340681"/>
            <a:ext cx="270135" cy="256629"/>
          </a:xfrm>
          <a:prstGeom prst="rect">
            <a:avLst/>
          </a:prstGeom>
        </p:spPr>
      </p:pic>
      <p:sp>
        <p:nvSpPr>
          <p:cNvPr id="43" name="직사각형 42">
            <a:extLst>
              <a:ext uri="{FF2B5EF4-FFF2-40B4-BE49-F238E27FC236}">
                <a16:creationId xmlns:a16="http://schemas.microsoft.com/office/drawing/2014/main" id="{FDCEC3F8-07A5-4E12-BB0B-0D94F81956B7}"/>
              </a:ext>
            </a:extLst>
          </p:cNvPr>
          <p:cNvSpPr/>
          <p:nvPr/>
        </p:nvSpPr>
        <p:spPr>
          <a:xfrm>
            <a:off x="4233589" y="4732838"/>
            <a:ext cx="1708806" cy="318924"/>
          </a:xfrm>
          <a:prstGeom prst="rect">
            <a:avLst/>
          </a:prstGeom>
        </p:spPr>
        <p:txBody>
          <a:bodyPr wrap="square" lIns="0" tIns="36000" rIns="0" bIns="36000" anchor="ctr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022E57"/>
                </a:solidFill>
                <a:latin typeface="+mj-lt"/>
              </a:rPr>
              <a:t>Opportunities</a:t>
            </a:r>
            <a:endParaRPr lang="ko-KR" altLang="en-US" sz="1600" dirty="0">
              <a:solidFill>
                <a:srgbClr val="022E57"/>
              </a:solidFill>
              <a:latin typeface="+mj-lt"/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257DE421-3369-48D0-B80D-88A5B17B95D3}"/>
              </a:ext>
            </a:extLst>
          </p:cNvPr>
          <p:cNvSpPr/>
          <p:nvPr/>
        </p:nvSpPr>
        <p:spPr>
          <a:xfrm>
            <a:off x="6249605" y="4732838"/>
            <a:ext cx="1708806" cy="318924"/>
          </a:xfrm>
          <a:prstGeom prst="rect">
            <a:avLst/>
          </a:prstGeom>
        </p:spPr>
        <p:txBody>
          <a:bodyPr wrap="square" lIns="0" tIns="36000" rIns="0" bIns="36000" anchor="ctr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E24412"/>
                </a:solidFill>
                <a:latin typeface="+mj-lt"/>
              </a:rPr>
              <a:t>Threats</a:t>
            </a:r>
            <a:endParaRPr lang="ko-KR" altLang="en-US" sz="1600" dirty="0">
              <a:solidFill>
                <a:srgbClr val="E24412"/>
              </a:solidFill>
              <a:latin typeface="+mj-lt"/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8B6D4D49-AD0F-4C7C-972B-77F39B3F2930}"/>
              </a:ext>
            </a:extLst>
          </p:cNvPr>
          <p:cNvSpPr/>
          <p:nvPr/>
        </p:nvSpPr>
        <p:spPr>
          <a:xfrm>
            <a:off x="4233589" y="3203144"/>
            <a:ext cx="1708806" cy="318924"/>
          </a:xfrm>
          <a:prstGeom prst="rect">
            <a:avLst/>
          </a:prstGeom>
        </p:spPr>
        <p:txBody>
          <a:bodyPr wrap="square" lIns="0" tIns="36000" rIns="0" bIns="36000" anchor="ctr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022E57"/>
                </a:solidFill>
                <a:latin typeface="+mj-lt"/>
              </a:rPr>
              <a:t>Strengths</a:t>
            </a:r>
            <a:endParaRPr lang="ko-KR" altLang="en-US" sz="1600" dirty="0">
              <a:solidFill>
                <a:srgbClr val="022E57"/>
              </a:solidFill>
              <a:latin typeface="+mj-lt"/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9AC99B56-FA46-4DE7-9B39-4D1CCB8210E4}"/>
              </a:ext>
            </a:extLst>
          </p:cNvPr>
          <p:cNvSpPr/>
          <p:nvPr/>
        </p:nvSpPr>
        <p:spPr>
          <a:xfrm>
            <a:off x="6249605" y="3203144"/>
            <a:ext cx="1708806" cy="318924"/>
          </a:xfrm>
          <a:prstGeom prst="rect">
            <a:avLst/>
          </a:prstGeom>
        </p:spPr>
        <p:txBody>
          <a:bodyPr wrap="square" lIns="0" tIns="36000" rIns="0" bIns="36000" anchor="ctr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E24412"/>
                </a:solidFill>
                <a:latin typeface="+mj-lt"/>
              </a:rPr>
              <a:t>Weakness</a:t>
            </a:r>
            <a:endParaRPr lang="ko-KR" altLang="en-US" sz="1600" dirty="0">
              <a:solidFill>
                <a:srgbClr val="E24412"/>
              </a:solidFill>
              <a:latin typeface="+mj-lt"/>
            </a:endParaRPr>
          </a:p>
        </p:txBody>
      </p:sp>
      <p:sp>
        <p:nvSpPr>
          <p:cNvPr id="48" name="사각형: 둥근 모서리 47">
            <a:extLst>
              <a:ext uri="{FF2B5EF4-FFF2-40B4-BE49-F238E27FC236}">
                <a16:creationId xmlns:a16="http://schemas.microsoft.com/office/drawing/2014/main" id="{7EAEB172-CE5E-4DB6-A3D8-808F454B4C2D}"/>
              </a:ext>
            </a:extLst>
          </p:cNvPr>
          <p:cNvSpPr/>
          <p:nvPr/>
        </p:nvSpPr>
        <p:spPr>
          <a:xfrm>
            <a:off x="6201480" y="2495972"/>
            <a:ext cx="5317420" cy="1314659"/>
          </a:xfrm>
          <a:prstGeom prst="roundRect">
            <a:avLst>
              <a:gd name="adj" fmla="val 7149"/>
            </a:avLst>
          </a:prstGeom>
          <a:noFill/>
          <a:ln w="31750">
            <a:solidFill>
              <a:srgbClr val="E2441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9" name="사각형: 둥근 모서리 48">
            <a:extLst>
              <a:ext uri="{FF2B5EF4-FFF2-40B4-BE49-F238E27FC236}">
                <a16:creationId xmlns:a16="http://schemas.microsoft.com/office/drawing/2014/main" id="{CC084EE4-68B7-45CE-9DA9-27F5A8E1366A}"/>
              </a:ext>
            </a:extLst>
          </p:cNvPr>
          <p:cNvSpPr/>
          <p:nvPr/>
        </p:nvSpPr>
        <p:spPr>
          <a:xfrm>
            <a:off x="6201480" y="4021591"/>
            <a:ext cx="5317420" cy="1314659"/>
          </a:xfrm>
          <a:prstGeom prst="roundRect">
            <a:avLst>
              <a:gd name="adj" fmla="val 7149"/>
            </a:avLst>
          </a:prstGeom>
          <a:noFill/>
          <a:ln w="31750">
            <a:solidFill>
              <a:srgbClr val="E2441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799775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>
            <a:extLst>
              <a:ext uri="{FF2B5EF4-FFF2-40B4-BE49-F238E27FC236}">
                <a16:creationId xmlns:a16="http://schemas.microsoft.com/office/drawing/2014/main" id="{7D774D10-3F2D-4E68-94DB-CCC4CBDD0CFC}"/>
              </a:ext>
            </a:extLst>
          </p:cNvPr>
          <p:cNvSpPr txBox="1"/>
          <p:nvPr/>
        </p:nvSpPr>
        <p:spPr>
          <a:xfrm>
            <a:off x="1092199" y="4838538"/>
            <a:ext cx="2400665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3EA21C82-9191-47CB-B55F-1EF816DB2091}"/>
              </a:ext>
            </a:extLst>
          </p:cNvPr>
          <p:cNvSpPr/>
          <p:nvPr/>
        </p:nvSpPr>
        <p:spPr>
          <a:xfrm>
            <a:off x="1092199" y="4385665"/>
            <a:ext cx="2400665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2D575EB-02F7-497A-A241-CFFD68C73526}"/>
              </a:ext>
            </a:extLst>
          </p:cNvPr>
          <p:cNvSpPr txBox="1"/>
          <p:nvPr/>
        </p:nvSpPr>
        <p:spPr>
          <a:xfrm>
            <a:off x="3627844" y="4838538"/>
            <a:ext cx="2400665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3D328BA7-58CB-41A6-B86A-0727ECD8DFA1}"/>
              </a:ext>
            </a:extLst>
          </p:cNvPr>
          <p:cNvSpPr/>
          <p:nvPr/>
        </p:nvSpPr>
        <p:spPr>
          <a:xfrm>
            <a:off x="3627844" y="4385665"/>
            <a:ext cx="2400665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5BB952E-DDD7-4540-A1BD-42843C7B5F6C}"/>
              </a:ext>
            </a:extLst>
          </p:cNvPr>
          <p:cNvSpPr txBox="1"/>
          <p:nvPr/>
        </p:nvSpPr>
        <p:spPr>
          <a:xfrm>
            <a:off x="6163490" y="4838538"/>
            <a:ext cx="2400665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79FDA7AE-E82C-4EDB-A9CB-15B6BFCBBA50}"/>
              </a:ext>
            </a:extLst>
          </p:cNvPr>
          <p:cNvSpPr/>
          <p:nvPr/>
        </p:nvSpPr>
        <p:spPr>
          <a:xfrm>
            <a:off x="6163490" y="4385665"/>
            <a:ext cx="2400665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B4399FE-244F-4E08-933C-1DFB0D9E20BC}"/>
              </a:ext>
            </a:extLst>
          </p:cNvPr>
          <p:cNvSpPr txBox="1"/>
          <p:nvPr/>
        </p:nvSpPr>
        <p:spPr>
          <a:xfrm>
            <a:off x="8699135" y="4838538"/>
            <a:ext cx="2400665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8A849042-11F1-41F5-9AFF-D2600D3BF83F}"/>
              </a:ext>
            </a:extLst>
          </p:cNvPr>
          <p:cNvSpPr/>
          <p:nvPr/>
        </p:nvSpPr>
        <p:spPr>
          <a:xfrm>
            <a:off x="8699135" y="4385665"/>
            <a:ext cx="2400665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9CB4755-3EDF-465B-98FB-936A3DEBE7F5}"/>
              </a:ext>
            </a:extLst>
          </p:cNvPr>
          <p:cNvSpPr txBox="1"/>
          <p:nvPr/>
        </p:nvSpPr>
        <p:spPr>
          <a:xfrm>
            <a:off x="2998843" y="1187142"/>
            <a:ext cx="61943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cs typeface="Arial" panose="020B0604020202020204" pitchFamily="34" charset="0"/>
              </a:rPr>
              <a:t>Place subtitle text here</a:t>
            </a:r>
            <a:endParaRPr lang="ko-KR" altLang="en-US" sz="2800" dirty="0">
              <a:cs typeface="Arial" panose="020B0604020202020204" pitchFamily="34" charset="0"/>
            </a:endParaRPr>
          </a:p>
        </p:txBody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8046E9A7-7112-494B-BB6E-001A3D07A51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E7063202-7B5D-4CDC-92AC-2D671378AA7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518E8109-F749-4F07-A033-612D81C3098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43E1D4BA-4DA5-4FCE-B8D7-DFCFBF63243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161411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E4CC03CB-93D5-4A7A-9462-2447E732DD11}"/>
              </a:ext>
            </a:extLst>
          </p:cNvPr>
          <p:cNvSpPr txBox="1"/>
          <p:nvPr/>
        </p:nvSpPr>
        <p:spPr>
          <a:xfrm>
            <a:off x="1323075" y="1416313"/>
            <a:ext cx="937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cs typeface="Arial" panose="020B0604020202020204" pitchFamily="34" charset="0"/>
              </a:rPr>
              <a:t>These Are Four Columns</a:t>
            </a:r>
            <a:endParaRPr lang="ko-KR" altLang="en-US" sz="2400" dirty="0">
              <a:cs typeface="Arial" panose="020B0604020202020204" pitchFamily="34" charset="0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3DD672A7-9AA4-474B-B4B2-6BEF4BA43DDC}"/>
              </a:ext>
            </a:extLst>
          </p:cNvPr>
          <p:cNvSpPr>
            <a:spLocks noChangeAspect="1"/>
          </p:cNvSpPr>
          <p:nvPr/>
        </p:nvSpPr>
        <p:spPr>
          <a:xfrm>
            <a:off x="1343302" y="2874495"/>
            <a:ext cx="116298" cy="116298"/>
          </a:xfrm>
          <a:prstGeom prst="rect">
            <a:avLst/>
          </a:prstGeom>
          <a:solidFill>
            <a:srgbClr val="E244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endParaRPr lang="ko-KR" altLang="en-US" sz="20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727BE45-27D6-462D-AD53-A1CDE1508DD6}"/>
              </a:ext>
            </a:extLst>
          </p:cNvPr>
          <p:cNvSpPr txBox="1"/>
          <p:nvPr/>
        </p:nvSpPr>
        <p:spPr>
          <a:xfrm>
            <a:off x="1488176" y="2744830"/>
            <a:ext cx="44322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j-lt"/>
              </a:rPr>
              <a:t>Lorem ipsum dolor sit </a:t>
            </a:r>
            <a:r>
              <a:rPr lang="en-US" altLang="ko-KR" dirty="0" err="1">
                <a:latin typeface="+mj-lt"/>
              </a:rPr>
              <a:t>amet</a:t>
            </a:r>
            <a:endParaRPr lang="en-US" altLang="ko-KR" dirty="0">
              <a:latin typeface="+mj-l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95D4982-E46C-464E-BB08-435305640959}"/>
              </a:ext>
            </a:extLst>
          </p:cNvPr>
          <p:cNvSpPr txBox="1"/>
          <p:nvPr/>
        </p:nvSpPr>
        <p:spPr>
          <a:xfrm>
            <a:off x="1488176" y="3146494"/>
            <a:ext cx="443229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/>
              <a:t>Lorem ipsum dolor sit </a:t>
            </a:r>
            <a:r>
              <a:rPr lang="en-US" altLang="ko-KR" sz="1100" dirty="0" err="1"/>
              <a:t>amet</a:t>
            </a:r>
            <a:r>
              <a:rPr lang="en-US" altLang="ko-KR" sz="1100" dirty="0"/>
              <a:t>, </a:t>
            </a:r>
            <a:r>
              <a:rPr lang="en-US" altLang="ko-KR" sz="1100" dirty="0" err="1"/>
              <a:t>consectetur</a:t>
            </a:r>
            <a:r>
              <a:rPr lang="en-US" altLang="ko-KR" sz="1100" dirty="0"/>
              <a:t> </a:t>
            </a:r>
            <a:r>
              <a:rPr lang="en-US" altLang="ko-KR" sz="1100" dirty="0" err="1"/>
              <a:t>adipiscing</a:t>
            </a:r>
            <a:r>
              <a:rPr lang="en-US" altLang="ko-KR" sz="1100" dirty="0"/>
              <a:t> </a:t>
            </a:r>
            <a:r>
              <a:rPr lang="en-US" altLang="ko-KR" sz="1100" dirty="0" err="1"/>
              <a:t>elit</a:t>
            </a:r>
            <a:r>
              <a:rPr lang="en-US" altLang="ko-KR" sz="1100" dirty="0"/>
              <a:t>, sed do </a:t>
            </a:r>
            <a:r>
              <a:rPr lang="en-US" altLang="ko-KR" sz="1100" dirty="0" err="1"/>
              <a:t>eiusmod</a:t>
            </a:r>
            <a:r>
              <a:rPr lang="en-US" altLang="ko-KR" sz="1100" dirty="0"/>
              <a:t> </a:t>
            </a:r>
            <a:r>
              <a:rPr lang="en-US" altLang="ko-KR" sz="1100" dirty="0" err="1"/>
              <a:t>tempor</a:t>
            </a:r>
            <a:r>
              <a:rPr lang="en-US" altLang="ko-KR" sz="1100" dirty="0"/>
              <a:t> </a:t>
            </a:r>
            <a:r>
              <a:rPr lang="en-US" altLang="ko-KR" sz="1100" dirty="0" err="1"/>
              <a:t>incididunt</a:t>
            </a:r>
            <a:r>
              <a:rPr lang="en-US" altLang="ko-KR" sz="1100" dirty="0"/>
              <a:t> </a:t>
            </a:r>
            <a:r>
              <a:rPr lang="en-US" altLang="ko-KR" sz="1100" dirty="0" err="1"/>
              <a:t>ut</a:t>
            </a:r>
            <a:r>
              <a:rPr lang="en-US" altLang="ko-KR" sz="1100" dirty="0"/>
              <a:t> </a:t>
            </a:r>
            <a:r>
              <a:rPr lang="en-US" altLang="ko-KR" sz="1100" dirty="0" err="1"/>
              <a:t>labore</a:t>
            </a:r>
            <a:r>
              <a:rPr lang="en-US" altLang="ko-KR" sz="1100" dirty="0"/>
              <a:t> et dolore magna </a:t>
            </a:r>
            <a:r>
              <a:rPr lang="en-US" altLang="ko-KR" sz="1100" dirty="0" err="1"/>
              <a:t>aliqua</a:t>
            </a:r>
            <a:r>
              <a:rPr lang="en-US" altLang="ko-KR" sz="1100" dirty="0"/>
              <a:t>.</a:t>
            </a: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BFBF91A8-DA5A-498E-9873-AAA3CCF891F8}"/>
              </a:ext>
            </a:extLst>
          </p:cNvPr>
          <p:cNvSpPr>
            <a:spLocks noChangeAspect="1"/>
          </p:cNvSpPr>
          <p:nvPr/>
        </p:nvSpPr>
        <p:spPr>
          <a:xfrm>
            <a:off x="6550302" y="2874495"/>
            <a:ext cx="116298" cy="116298"/>
          </a:xfrm>
          <a:prstGeom prst="rect">
            <a:avLst/>
          </a:prstGeom>
          <a:solidFill>
            <a:srgbClr val="E244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endParaRPr lang="ko-KR" altLang="en-US" sz="20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CE37F3E-43A9-48E7-8B0A-25ABC9068B22}"/>
              </a:ext>
            </a:extLst>
          </p:cNvPr>
          <p:cNvSpPr txBox="1"/>
          <p:nvPr/>
        </p:nvSpPr>
        <p:spPr>
          <a:xfrm>
            <a:off x="6695176" y="2744830"/>
            <a:ext cx="44322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j-lt"/>
              </a:rPr>
              <a:t>Sed do </a:t>
            </a:r>
            <a:r>
              <a:rPr lang="en-US" altLang="ko-KR" dirty="0" err="1">
                <a:latin typeface="+mj-lt"/>
              </a:rPr>
              <a:t>eiusmod</a:t>
            </a:r>
            <a:r>
              <a:rPr lang="en-US" altLang="ko-KR" dirty="0">
                <a:latin typeface="+mj-lt"/>
              </a:rPr>
              <a:t> </a:t>
            </a:r>
            <a:r>
              <a:rPr lang="en-US" altLang="ko-KR" dirty="0" err="1">
                <a:latin typeface="+mj-lt"/>
              </a:rPr>
              <a:t>tempor</a:t>
            </a:r>
            <a:endParaRPr lang="en-US" altLang="ko-KR" dirty="0">
              <a:latin typeface="+mj-lt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F07DC05-5DFC-4061-BE4A-FB5A0E5F17CE}"/>
              </a:ext>
            </a:extLst>
          </p:cNvPr>
          <p:cNvSpPr txBox="1"/>
          <p:nvPr/>
        </p:nvSpPr>
        <p:spPr>
          <a:xfrm>
            <a:off x="6695176" y="3146494"/>
            <a:ext cx="443229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/>
              <a:t>Lorem ipsum dolor sit </a:t>
            </a:r>
            <a:r>
              <a:rPr lang="en-US" altLang="ko-KR" sz="1100" dirty="0" err="1"/>
              <a:t>amet</a:t>
            </a:r>
            <a:r>
              <a:rPr lang="en-US" altLang="ko-KR" sz="1100" dirty="0"/>
              <a:t>, </a:t>
            </a:r>
            <a:r>
              <a:rPr lang="en-US" altLang="ko-KR" sz="1100" dirty="0" err="1"/>
              <a:t>consectetur</a:t>
            </a:r>
            <a:r>
              <a:rPr lang="en-US" altLang="ko-KR" sz="1100" dirty="0"/>
              <a:t> </a:t>
            </a:r>
            <a:r>
              <a:rPr lang="en-US" altLang="ko-KR" sz="1100" dirty="0" err="1"/>
              <a:t>adipiscing</a:t>
            </a:r>
            <a:r>
              <a:rPr lang="en-US" altLang="ko-KR" sz="1100" dirty="0"/>
              <a:t> </a:t>
            </a:r>
            <a:r>
              <a:rPr lang="en-US" altLang="ko-KR" sz="1100" dirty="0" err="1"/>
              <a:t>elit</a:t>
            </a:r>
            <a:r>
              <a:rPr lang="en-US" altLang="ko-KR" sz="1100" dirty="0"/>
              <a:t>, sed do </a:t>
            </a:r>
            <a:r>
              <a:rPr lang="en-US" altLang="ko-KR" sz="1100" dirty="0" err="1"/>
              <a:t>eiusmod</a:t>
            </a:r>
            <a:r>
              <a:rPr lang="en-US" altLang="ko-KR" sz="1100" dirty="0"/>
              <a:t> </a:t>
            </a:r>
            <a:r>
              <a:rPr lang="en-US" altLang="ko-KR" sz="1100" dirty="0" err="1"/>
              <a:t>tempor</a:t>
            </a:r>
            <a:r>
              <a:rPr lang="en-US" altLang="ko-KR" sz="1100" dirty="0"/>
              <a:t> </a:t>
            </a:r>
            <a:r>
              <a:rPr lang="en-US" altLang="ko-KR" sz="1100" dirty="0" err="1"/>
              <a:t>incididunt</a:t>
            </a:r>
            <a:r>
              <a:rPr lang="en-US" altLang="ko-KR" sz="1100" dirty="0"/>
              <a:t> </a:t>
            </a:r>
            <a:r>
              <a:rPr lang="en-US" altLang="ko-KR" sz="1100" dirty="0" err="1"/>
              <a:t>ut</a:t>
            </a:r>
            <a:r>
              <a:rPr lang="en-US" altLang="ko-KR" sz="1100" dirty="0"/>
              <a:t> </a:t>
            </a:r>
            <a:r>
              <a:rPr lang="en-US" altLang="ko-KR" sz="1100" dirty="0" err="1"/>
              <a:t>labore</a:t>
            </a:r>
            <a:r>
              <a:rPr lang="en-US" altLang="ko-KR" sz="1100" dirty="0"/>
              <a:t> et dolore magna </a:t>
            </a:r>
            <a:r>
              <a:rPr lang="en-US" altLang="ko-KR" sz="1100" dirty="0" err="1"/>
              <a:t>aliqua</a:t>
            </a:r>
            <a:r>
              <a:rPr lang="en-US" altLang="ko-KR" sz="1100" dirty="0"/>
              <a:t>.</a:t>
            </a: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1125F2FA-6FD0-4A26-8491-7E977DA33092}"/>
              </a:ext>
            </a:extLst>
          </p:cNvPr>
          <p:cNvSpPr>
            <a:spLocks noChangeAspect="1"/>
          </p:cNvSpPr>
          <p:nvPr/>
        </p:nvSpPr>
        <p:spPr>
          <a:xfrm>
            <a:off x="1343302" y="4485607"/>
            <a:ext cx="116298" cy="116298"/>
          </a:xfrm>
          <a:prstGeom prst="rect">
            <a:avLst/>
          </a:prstGeom>
          <a:solidFill>
            <a:srgbClr val="E244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endParaRPr lang="ko-KR" altLang="en-US" sz="20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EF8CE26-6F82-440A-B517-D127FE596C12}"/>
              </a:ext>
            </a:extLst>
          </p:cNvPr>
          <p:cNvSpPr txBox="1"/>
          <p:nvPr/>
        </p:nvSpPr>
        <p:spPr>
          <a:xfrm>
            <a:off x="1488176" y="4355942"/>
            <a:ext cx="44322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err="1">
                <a:latin typeface="+mj-lt"/>
              </a:rPr>
              <a:t>Consectetur</a:t>
            </a:r>
            <a:r>
              <a:rPr lang="en-US" altLang="ko-KR" dirty="0">
                <a:latin typeface="+mj-lt"/>
              </a:rPr>
              <a:t> </a:t>
            </a:r>
            <a:r>
              <a:rPr lang="en-US" altLang="ko-KR" dirty="0" err="1">
                <a:latin typeface="+mj-lt"/>
              </a:rPr>
              <a:t>adipiscing</a:t>
            </a:r>
            <a:r>
              <a:rPr lang="en-US" altLang="ko-KR" dirty="0">
                <a:latin typeface="+mj-lt"/>
              </a:rPr>
              <a:t> </a:t>
            </a:r>
            <a:r>
              <a:rPr lang="en-US" altLang="ko-KR" dirty="0" err="1">
                <a:latin typeface="+mj-lt"/>
              </a:rPr>
              <a:t>elit</a:t>
            </a:r>
            <a:endParaRPr lang="en-US" altLang="ko-KR" dirty="0">
              <a:latin typeface="+mj-lt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3ACCD7C-7D13-4A30-815A-70BA1B575FB4}"/>
              </a:ext>
            </a:extLst>
          </p:cNvPr>
          <p:cNvSpPr txBox="1"/>
          <p:nvPr/>
        </p:nvSpPr>
        <p:spPr>
          <a:xfrm>
            <a:off x="1488176" y="4757606"/>
            <a:ext cx="443229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/>
              <a:t>Lorem ipsum dolor sit </a:t>
            </a:r>
            <a:r>
              <a:rPr lang="en-US" altLang="ko-KR" sz="1100" dirty="0" err="1"/>
              <a:t>amet</a:t>
            </a:r>
            <a:r>
              <a:rPr lang="en-US" altLang="ko-KR" sz="1100" dirty="0"/>
              <a:t>, </a:t>
            </a:r>
            <a:r>
              <a:rPr lang="en-US" altLang="ko-KR" sz="1100" dirty="0" err="1"/>
              <a:t>consectetur</a:t>
            </a:r>
            <a:r>
              <a:rPr lang="en-US" altLang="ko-KR" sz="1100" dirty="0"/>
              <a:t> </a:t>
            </a:r>
            <a:r>
              <a:rPr lang="en-US" altLang="ko-KR" sz="1100" dirty="0" err="1"/>
              <a:t>adipiscing</a:t>
            </a:r>
            <a:r>
              <a:rPr lang="en-US" altLang="ko-KR" sz="1100" dirty="0"/>
              <a:t> </a:t>
            </a:r>
            <a:r>
              <a:rPr lang="en-US" altLang="ko-KR" sz="1100" dirty="0" err="1"/>
              <a:t>elit</a:t>
            </a:r>
            <a:r>
              <a:rPr lang="en-US" altLang="ko-KR" sz="1100" dirty="0"/>
              <a:t>, sed do </a:t>
            </a:r>
            <a:r>
              <a:rPr lang="en-US" altLang="ko-KR" sz="1100" dirty="0" err="1"/>
              <a:t>eiusmod</a:t>
            </a:r>
            <a:r>
              <a:rPr lang="en-US" altLang="ko-KR" sz="1100" dirty="0"/>
              <a:t> </a:t>
            </a:r>
            <a:r>
              <a:rPr lang="en-US" altLang="ko-KR" sz="1100" dirty="0" err="1"/>
              <a:t>tempor</a:t>
            </a:r>
            <a:r>
              <a:rPr lang="en-US" altLang="ko-KR" sz="1100" dirty="0"/>
              <a:t> </a:t>
            </a:r>
            <a:r>
              <a:rPr lang="en-US" altLang="ko-KR" sz="1100" dirty="0" err="1"/>
              <a:t>incididunt</a:t>
            </a:r>
            <a:r>
              <a:rPr lang="en-US" altLang="ko-KR" sz="1100" dirty="0"/>
              <a:t> </a:t>
            </a:r>
            <a:r>
              <a:rPr lang="en-US" altLang="ko-KR" sz="1100" dirty="0" err="1"/>
              <a:t>ut</a:t>
            </a:r>
            <a:r>
              <a:rPr lang="en-US" altLang="ko-KR" sz="1100" dirty="0"/>
              <a:t> </a:t>
            </a:r>
            <a:r>
              <a:rPr lang="en-US" altLang="ko-KR" sz="1100" dirty="0" err="1"/>
              <a:t>labore</a:t>
            </a:r>
            <a:r>
              <a:rPr lang="en-US" altLang="ko-KR" sz="1100" dirty="0"/>
              <a:t> et dolore magna </a:t>
            </a:r>
            <a:r>
              <a:rPr lang="en-US" altLang="ko-KR" sz="1100" dirty="0" err="1"/>
              <a:t>aliqua</a:t>
            </a:r>
            <a:r>
              <a:rPr lang="en-US" altLang="ko-KR" sz="1100" dirty="0"/>
              <a:t>.</a:t>
            </a: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6EA0A5C8-6D1F-4D1B-B63A-9582A2D17B33}"/>
              </a:ext>
            </a:extLst>
          </p:cNvPr>
          <p:cNvSpPr>
            <a:spLocks noChangeAspect="1"/>
          </p:cNvSpPr>
          <p:nvPr/>
        </p:nvSpPr>
        <p:spPr>
          <a:xfrm>
            <a:off x="6550302" y="4485607"/>
            <a:ext cx="116298" cy="116298"/>
          </a:xfrm>
          <a:prstGeom prst="rect">
            <a:avLst/>
          </a:prstGeom>
          <a:solidFill>
            <a:srgbClr val="E244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endParaRPr lang="ko-KR" altLang="en-US" sz="20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22D3B26-2162-4120-A08C-18EFB939EA88}"/>
              </a:ext>
            </a:extLst>
          </p:cNvPr>
          <p:cNvSpPr txBox="1"/>
          <p:nvPr/>
        </p:nvSpPr>
        <p:spPr>
          <a:xfrm>
            <a:off x="6695176" y="4355942"/>
            <a:ext cx="44322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j-lt"/>
              </a:rPr>
              <a:t>Ut </a:t>
            </a:r>
            <a:r>
              <a:rPr lang="en-US" altLang="ko-KR" dirty="0" err="1">
                <a:latin typeface="+mj-lt"/>
              </a:rPr>
              <a:t>labore</a:t>
            </a:r>
            <a:r>
              <a:rPr lang="en-US" altLang="ko-KR" dirty="0">
                <a:latin typeface="+mj-lt"/>
              </a:rPr>
              <a:t> et dolore magna </a:t>
            </a:r>
            <a:r>
              <a:rPr lang="en-US" altLang="ko-KR" dirty="0" err="1">
                <a:latin typeface="+mj-lt"/>
              </a:rPr>
              <a:t>aliqua</a:t>
            </a:r>
            <a:endParaRPr lang="en-US" altLang="ko-KR" dirty="0">
              <a:latin typeface="+mj-lt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765DD4C-7A40-4712-A390-B3E70FDBB43A}"/>
              </a:ext>
            </a:extLst>
          </p:cNvPr>
          <p:cNvSpPr txBox="1"/>
          <p:nvPr/>
        </p:nvSpPr>
        <p:spPr>
          <a:xfrm>
            <a:off x="6695176" y="4757606"/>
            <a:ext cx="443229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/>
              <a:t>Lorem ipsum dolor sit </a:t>
            </a:r>
            <a:r>
              <a:rPr lang="en-US" altLang="ko-KR" sz="1100" dirty="0" err="1"/>
              <a:t>amet</a:t>
            </a:r>
            <a:r>
              <a:rPr lang="en-US" altLang="ko-KR" sz="1100" dirty="0"/>
              <a:t>, </a:t>
            </a:r>
            <a:r>
              <a:rPr lang="en-US" altLang="ko-KR" sz="1100" dirty="0" err="1"/>
              <a:t>consectetur</a:t>
            </a:r>
            <a:r>
              <a:rPr lang="en-US" altLang="ko-KR" sz="1100" dirty="0"/>
              <a:t> </a:t>
            </a:r>
            <a:r>
              <a:rPr lang="en-US" altLang="ko-KR" sz="1100" dirty="0" err="1"/>
              <a:t>adipiscing</a:t>
            </a:r>
            <a:r>
              <a:rPr lang="en-US" altLang="ko-KR" sz="1100" dirty="0"/>
              <a:t> </a:t>
            </a:r>
            <a:r>
              <a:rPr lang="en-US" altLang="ko-KR" sz="1100" dirty="0" err="1"/>
              <a:t>elit</a:t>
            </a:r>
            <a:r>
              <a:rPr lang="en-US" altLang="ko-KR" sz="1100" dirty="0"/>
              <a:t>, sed do </a:t>
            </a:r>
            <a:r>
              <a:rPr lang="en-US" altLang="ko-KR" sz="1100" dirty="0" err="1"/>
              <a:t>eiusmod</a:t>
            </a:r>
            <a:r>
              <a:rPr lang="en-US" altLang="ko-KR" sz="1100" dirty="0"/>
              <a:t> </a:t>
            </a:r>
            <a:r>
              <a:rPr lang="en-US" altLang="ko-KR" sz="1100" dirty="0" err="1"/>
              <a:t>tempor</a:t>
            </a:r>
            <a:r>
              <a:rPr lang="en-US" altLang="ko-KR" sz="1100" dirty="0"/>
              <a:t> </a:t>
            </a:r>
            <a:r>
              <a:rPr lang="en-US" altLang="ko-KR" sz="1100" dirty="0" err="1"/>
              <a:t>incididunt</a:t>
            </a:r>
            <a:r>
              <a:rPr lang="en-US" altLang="ko-KR" sz="1100" dirty="0"/>
              <a:t> </a:t>
            </a:r>
            <a:r>
              <a:rPr lang="en-US" altLang="ko-KR" sz="1100" dirty="0" err="1"/>
              <a:t>ut</a:t>
            </a:r>
            <a:r>
              <a:rPr lang="en-US" altLang="ko-KR" sz="1100" dirty="0"/>
              <a:t> </a:t>
            </a:r>
            <a:r>
              <a:rPr lang="en-US" altLang="ko-KR" sz="1100" dirty="0" err="1"/>
              <a:t>labore</a:t>
            </a:r>
            <a:r>
              <a:rPr lang="en-US" altLang="ko-KR" sz="1100" dirty="0"/>
              <a:t> et dolore magna </a:t>
            </a:r>
            <a:r>
              <a:rPr lang="en-US" altLang="ko-KR" sz="1100" dirty="0" err="1"/>
              <a:t>aliqua</a:t>
            </a:r>
            <a:r>
              <a:rPr lang="en-US" altLang="ko-KR" sz="11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059862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TextBox 73">
            <a:extLst>
              <a:ext uri="{FF2B5EF4-FFF2-40B4-BE49-F238E27FC236}">
                <a16:creationId xmlns:a16="http://schemas.microsoft.com/office/drawing/2014/main" id="{7D60EB40-90E2-46C4-BA79-6C9AEF63BA40}"/>
              </a:ext>
            </a:extLst>
          </p:cNvPr>
          <p:cNvSpPr txBox="1"/>
          <p:nvPr/>
        </p:nvSpPr>
        <p:spPr>
          <a:xfrm>
            <a:off x="2120900" y="1100017"/>
            <a:ext cx="795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400">
                <a:cs typeface="Arial" panose="020B0604020202020204" pitchFamily="34" charset="0"/>
              </a:defRPr>
            </a:lvl1pPr>
          </a:lstStyle>
          <a:p>
            <a:r>
              <a:rPr lang="en-US" altLang="ko-KR" sz="2800" dirty="0"/>
              <a:t>Place subtitle text here</a:t>
            </a:r>
            <a:endParaRPr lang="ko-KR" altLang="en-US" sz="2800" dirty="0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B74FD328-0EB0-4067-8039-171CAB3C7806}"/>
              </a:ext>
            </a:extLst>
          </p:cNvPr>
          <p:cNvSpPr txBox="1"/>
          <p:nvPr/>
        </p:nvSpPr>
        <p:spPr>
          <a:xfrm>
            <a:off x="3361162" y="2670734"/>
            <a:ext cx="70735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1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r>
              <a:rPr lang="en-US" altLang="ko-KR" dirty="0">
                <a:solidFill>
                  <a:schemeClr val="tx1"/>
                </a:solidFill>
              </a:rPr>
              <a:t>, 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endParaRPr lang="en-US" altLang="ko-KR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incididunt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ut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labore</a:t>
            </a:r>
            <a:r>
              <a:rPr lang="en-US" altLang="ko-KR" dirty="0">
                <a:solidFill>
                  <a:schemeClr val="tx1"/>
                </a:solidFill>
              </a:rPr>
              <a:t> et dolore magna </a:t>
            </a:r>
            <a:r>
              <a:rPr lang="en-US" altLang="ko-KR" dirty="0" err="1">
                <a:solidFill>
                  <a:schemeClr val="tx1"/>
                </a:solidFill>
              </a:rPr>
              <a:t>aliqua</a:t>
            </a:r>
            <a:endParaRPr lang="en-US" altLang="ko-KR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</a:rPr>
              <a:t>Ut </a:t>
            </a:r>
            <a:r>
              <a:rPr lang="en-US" altLang="ko-KR" dirty="0" err="1">
                <a:solidFill>
                  <a:schemeClr val="tx1"/>
                </a:solidFill>
              </a:rPr>
              <a:t>enim</a:t>
            </a:r>
            <a:r>
              <a:rPr lang="en-US" altLang="ko-KR" dirty="0">
                <a:solidFill>
                  <a:schemeClr val="tx1"/>
                </a:solidFill>
              </a:rPr>
              <a:t> ad minim </a:t>
            </a:r>
            <a:r>
              <a:rPr lang="en-US" altLang="ko-KR" dirty="0" err="1">
                <a:solidFill>
                  <a:schemeClr val="tx1"/>
                </a:solidFill>
              </a:rPr>
              <a:t>veniam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quis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nostrud</a:t>
            </a:r>
            <a:r>
              <a:rPr lang="en-US" altLang="ko-KR" dirty="0">
                <a:solidFill>
                  <a:schemeClr val="tx1"/>
                </a:solidFill>
              </a:rPr>
              <a:t> exercitation </a:t>
            </a:r>
            <a:r>
              <a:rPr lang="en-US" altLang="ko-KR" dirty="0" err="1">
                <a:solidFill>
                  <a:schemeClr val="tx1"/>
                </a:solidFill>
              </a:rPr>
              <a:t>ullamco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laboris</a:t>
            </a:r>
            <a:r>
              <a:rPr lang="en-US" altLang="ko-KR" dirty="0">
                <a:solidFill>
                  <a:schemeClr val="tx1"/>
                </a:solidFill>
              </a:rPr>
              <a:t> nisi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</a:rPr>
              <a:t>Ut </a:t>
            </a:r>
            <a:r>
              <a:rPr lang="en-US" altLang="ko-KR" dirty="0" err="1">
                <a:solidFill>
                  <a:schemeClr val="tx1"/>
                </a:solidFill>
              </a:rPr>
              <a:t>aliquip</a:t>
            </a:r>
            <a:r>
              <a:rPr lang="en-US" altLang="ko-KR" dirty="0">
                <a:solidFill>
                  <a:schemeClr val="tx1"/>
                </a:solidFill>
              </a:rPr>
              <a:t> ex </a:t>
            </a:r>
            <a:r>
              <a:rPr lang="en-US" altLang="ko-KR" dirty="0" err="1">
                <a:solidFill>
                  <a:schemeClr val="tx1"/>
                </a:solidFill>
              </a:rPr>
              <a:t>ea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commodo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consequat</a:t>
            </a:r>
            <a:r>
              <a:rPr lang="en-US" altLang="ko-KR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76" name="직사각형 75">
            <a:extLst>
              <a:ext uri="{FF2B5EF4-FFF2-40B4-BE49-F238E27FC236}">
                <a16:creationId xmlns:a16="http://schemas.microsoft.com/office/drawing/2014/main" id="{2DCEF543-D9EF-4CDD-9F76-B1C701ABE7D1}"/>
              </a:ext>
            </a:extLst>
          </p:cNvPr>
          <p:cNvSpPr/>
          <p:nvPr/>
        </p:nvSpPr>
        <p:spPr>
          <a:xfrm>
            <a:off x="3275437" y="2268758"/>
            <a:ext cx="48967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77" name="타원 76">
            <a:extLst>
              <a:ext uri="{FF2B5EF4-FFF2-40B4-BE49-F238E27FC236}">
                <a16:creationId xmlns:a16="http://schemas.microsoft.com/office/drawing/2014/main" id="{BFBCA35E-24A0-473B-AFA9-0086EAEEC394}"/>
              </a:ext>
            </a:extLst>
          </p:cNvPr>
          <p:cNvSpPr/>
          <p:nvPr/>
        </p:nvSpPr>
        <p:spPr>
          <a:xfrm>
            <a:off x="1757250" y="2163052"/>
            <a:ext cx="1249610" cy="1249610"/>
          </a:xfrm>
          <a:prstGeom prst="ellipse">
            <a:avLst/>
          </a:prstGeom>
          <a:solidFill>
            <a:srgbClr val="2543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endParaRPr lang="en-US" altLang="ko-KR" sz="20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78" name="그래픽 77">
            <a:extLst>
              <a:ext uri="{FF2B5EF4-FFF2-40B4-BE49-F238E27FC236}">
                <a16:creationId xmlns:a16="http://schemas.microsoft.com/office/drawing/2014/main" id="{A6DACA67-9140-43EF-9BC8-B6B39C9406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V="1">
            <a:off x="2154375" y="2560177"/>
            <a:ext cx="455360" cy="455360"/>
          </a:xfrm>
          <a:prstGeom prst="rect">
            <a:avLst/>
          </a:prstGeom>
          <a:effectLst/>
        </p:spPr>
      </p:pic>
      <p:sp>
        <p:nvSpPr>
          <p:cNvPr id="79" name="타원 78">
            <a:extLst>
              <a:ext uri="{FF2B5EF4-FFF2-40B4-BE49-F238E27FC236}">
                <a16:creationId xmlns:a16="http://schemas.microsoft.com/office/drawing/2014/main" id="{9FD08833-E4FE-4D66-9BEB-0C1EC2F68E61}"/>
              </a:ext>
            </a:extLst>
          </p:cNvPr>
          <p:cNvSpPr/>
          <p:nvPr/>
        </p:nvSpPr>
        <p:spPr>
          <a:xfrm>
            <a:off x="1757250" y="4173084"/>
            <a:ext cx="1249610" cy="1249610"/>
          </a:xfrm>
          <a:prstGeom prst="ellipse">
            <a:avLst/>
          </a:prstGeom>
          <a:solidFill>
            <a:srgbClr val="E244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endParaRPr lang="en-US" altLang="ko-KR" sz="20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80" name="그래픽 79">
            <a:extLst>
              <a:ext uri="{FF2B5EF4-FFF2-40B4-BE49-F238E27FC236}">
                <a16:creationId xmlns:a16="http://schemas.microsoft.com/office/drawing/2014/main" id="{99DBEF7E-1736-4A5C-8914-B42F31D780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151432" y="4544829"/>
            <a:ext cx="455360" cy="432594"/>
          </a:xfrm>
          <a:prstGeom prst="rect">
            <a:avLst/>
          </a:prstGeom>
          <a:effectLst/>
        </p:spPr>
      </p:pic>
      <p:sp>
        <p:nvSpPr>
          <p:cNvPr id="81" name="TextBox 80">
            <a:extLst>
              <a:ext uri="{FF2B5EF4-FFF2-40B4-BE49-F238E27FC236}">
                <a16:creationId xmlns:a16="http://schemas.microsoft.com/office/drawing/2014/main" id="{FB6CB3EE-681D-44D6-9A14-5D31BCBB52F8}"/>
              </a:ext>
            </a:extLst>
          </p:cNvPr>
          <p:cNvSpPr txBox="1"/>
          <p:nvPr/>
        </p:nvSpPr>
        <p:spPr>
          <a:xfrm>
            <a:off x="3361162" y="4680766"/>
            <a:ext cx="70735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1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r>
              <a:rPr lang="en-US" altLang="ko-KR" dirty="0">
                <a:solidFill>
                  <a:schemeClr val="tx1"/>
                </a:solidFill>
              </a:rPr>
              <a:t>, 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endParaRPr lang="en-US" altLang="ko-KR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incididunt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ut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labore</a:t>
            </a:r>
            <a:r>
              <a:rPr lang="en-US" altLang="ko-KR" dirty="0">
                <a:solidFill>
                  <a:schemeClr val="tx1"/>
                </a:solidFill>
              </a:rPr>
              <a:t> et dolore magna </a:t>
            </a:r>
            <a:r>
              <a:rPr lang="en-US" altLang="ko-KR" dirty="0" err="1">
                <a:solidFill>
                  <a:schemeClr val="tx1"/>
                </a:solidFill>
              </a:rPr>
              <a:t>aliqua</a:t>
            </a:r>
            <a:endParaRPr lang="en-US" altLang="ko-KR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</a:rPr>
              <a:t>Ut </a:t>
            </a:r>
            <a:r>
              <a:rPr lang="en-US" altLang="ko-KR" dirty="0" err="1">
                <a:solidFill>
                  <a:schemeClr val="tx1"/>
                </a:solidFill>
              </a:rPr>
              <a:t>enim</a:t>
            </a:r>
            <a:r>
              <a:rPr lang="en-US" altLang="ko-KR" dirty="0">
                <a:solidFill>
                  <a:schemeClr val="tx1"/>
                </a:solidFill>
              </a:rPr>
              <a:t> ad minim </a:t>
            </a:r>
            <a:r>
              <a:rPr lang="en-US" altLang="ko-KR" dirty="0" err="1">
                <a:solidFill>
                  <a:schemeClr val="tx1"/>
                </a:solidFill>
              </a:rPr>
              <a:t>veniam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quis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nostrud</a:t>
            </a:r>
            <a:r>
              <a:rPr lang="en-US" altLang="ko-KR" dirty="0">
                <a:solidFill>
                  <a:schemeClr val="tx1"/>
                </a:solidFill>
              </a:rPr>
              <a:t> exercitation </a:t>
            </a:r>
            <a:r>
              <a:rPr lang="en-US" altLang="ko-KR" dirty="0" err="1">
                <a:solidFill>
                  <a:schemeClr val="tx1"/>
                </a:solidFill>
              </a:rPr>
              <a:t>ullamco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laboris</a:t>
            </a:r>
            <a:r>
              <a:rPr lang="en-US" altLang="ko-KR" dirty="0">
                <a:solidFill>
                  <a:schemeClr val="tx1"/>
                </a:solidFill>
              </a:rPr>
              <a:t> nisi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</a:rPr>
              <a:t>Ut </a:t>
            </a:r>
            <a:r>
              <a:rPr lang="en-US" altLang="ko-KR" dirty="0" err="1">
                <a:solidFill>
                  <a:schemeClr val="tx1"/>
                </a:solidFill>
              </a:rPr>
              <a:t>aliquip</a:t>
            </a:r>
            <a:r>
              <a:rPr lang="en-US" altLang="ko-KR" dirty="0">
                <a:solidFill>
                  <a:schemeClr val="tx1"/>
                </a:solidFill>
              </a:rPr>
              <a:t> ex </a:t>
            </a:r>
            <a:r>
              <a:rPr lang="en-US" altLang="ko-KR" dirty="0" err="1">
                <a:solidFill>
                  <a:schemeClr val="tx1"/>
                </a:solidFill>
              </a:rPr>
              <a:t>ea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commodo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consequat</a:t>
            </a:r>
            <a:r>
              <a:rPr lang="en-US" altLang="ko-KR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82" name="직사각형 81">
            <a:extLst>
              <a:ext uri="{FF2B5EF4-FFF2-40B4-BE49-F238E27FC236}">
                <a16:creationId xmlns:a16="http://schemas.microsoft.com/office/drawing/2014/main" id="{9FE7F949-C3D6-4527-BE1A-0BBE37F8B8E9}"/>
              </a:ext>
            </a:extLst>
          </p:cNvPr>
          <p:cNvSpPr/>
          <p:nvPr/>
        </p:nvSpPr>
        <p:spPr>
          <a:xfrm>
            <a:off x="3275437" y="4278790"/>
            <a:ext cx="48967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268174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extLst>
              <a:ext uri="{FF2B5EF4-FFF2-40B4-BE49-F238E27FC236}">
                <a16:creationId xmlns:a16="http://schemas.microsoft.com/office/drawing/2014/main" id="{C340A791-FDB3-4C94-A832-0D76A240A27A}"/>
              </a:ext>
            </a:extLst>
          </p:cNvPr>
          <p:cNvSpPr txBox="1"/>
          <p:nvPr/>
        </p:nvSpPr>
        <p:spPr>
          <a:xfrm>
            <a:off x="4520958" y="2538003"/>
            <a:ext cx="31500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3DFAB60E-3C7C-4254-9001-7B4217EA13B3}"/>
              </a:ext>
            </a:extLst>
          </p:cNvPr>
          <p:cNvSpPr/>
          <p:nvPr/>
        </p:nvSpPr>
        <p:spPr>
          <a:xfrm>
            <a:off x="4519605" y="2148642"/>
            <a:ext cx="31432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Goal 01.</a:t>
            </a:r>
            <a:endParaRPr lang="ko-KR" altLang="en-US" sz="2000" dirty="0">
              <a:latin typeface="+mj-lt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0E50393-0DE4-4793-A0FD-80B3BFB4F8EC}"/>
              </a:ext>
            </a:extLst>
          </p:cNvPr>
          <p:cNvSpPr txBox="1"/>
          <p:nvPr/>
        </p:nvSpPr>
        <p:spPr>
          <a:xfrm>
            <a:off x="8109801" y="2538003"/>
            <a:ext cx="31500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1E3C79E4-ED83-45D4-BCE3-62410F59976F}"/>
              </a:ext>
            </a:extLst>
          </p:cNvPr>
          <p:cNvSpPr/>
          <p:nvPr/>
        </p:nvSpPr>
        <p:spPr>
          <a:xfrm>
            <a:off x="8108448" y="2148642"/>
            <a:ext cx="31432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Goal 03.</a:t>
            </a:r>
            <a:endParaRPr lang="ko-KR" altLang="en-US" sz="2000" dirty="0">
              <a:latin typeface="+mj-lt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BA87A5D-5D25-437E-ADBE-06642758E3B4}"/>
              </a:ext>
            </a:extLst>
          </p:cNvPr>
          <p:cNvSpPr txBox="1"/>
          <p:nvPr/>
        </p:nvSpPr>
        <p:spPr>
          <a:xfrm>
            <a:off x="4520958" y="3970695"/>
            <a:ext cx="31500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BD960C62-F412-4CAA-8C14-0EBBB6EFF98D}"/>
              </a:ext>
            </a:extLst>
          </p:cNvPr>
          <p:cNvSpPr/>
          <p:nvPr/>
        </p:nvSpPr>
        <p:spPr>
          <a:xfrm>
            <a:off x="4519605" y="3581334"/>
            <a:ext cx="31432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Goal 02.</a:t>
            </a:r>
            <a:endParaRPr lang="ko-KR" altLang="en-US" sz="2000" dirty="0">
              <a:latin typeface="+mj-lt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AF42A68-4D03-4D43-A648-658AB1071FF2}"/>
              </a:ext>
            </a:extLst>
          </p:cNvPr>
          <p:cNvSpPr txBox="1"/>
          <p:nvPr/>
        </p:nvSpPr>
        <p:spPr>
          <a:xfrm>
            <a:off x="8109801" y="3970695"/>
            <a:ext cx="31500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DA3D5C94-8AEC-4D66-8F76-C8B4B77B7CAE}"/>
              </a:ext>
            </a:extLst>
          </p:cNvPr>
          <p:cNvSpPr/>
          <p:nvPr/>
        </p:nvSpPr>
        <p:spPr>
          <a:xfrm>
            <a:off x="8108448" y="3581334"/>
            <a:ext cx="31432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Goal 04.</a:t>
            </a:r>
            <a:endParaRPr lang="ko-KR" altLang="en-US" sz="2000" dirty="0">
              <a:latin typeface="+mj-lt"/>
            </a:endParaRPr>
          </a:p>
        </p:txBody>
      </p:sp>
      <p:pic>
        <p:nvPicPr>
          <p:cNvPr id="33" name="그림 32">
            <a:extLst>
              <a:ext uri="{FF2B5EF4-FFF2-40B4-BE49-F238E27FC236}">
                <a16:creationId xmlns:a16="http://schemas.microsoft.com/office/drawing/2014/main" id="{7087AD81-483C-47E8-83A4-D43239EC64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8903" y="1092467"/>
            <a:ext cx="2834994" cy="4673066"/>
          </a:xfrm>
          <a:prstGeom prst="rect">
            <a:avLst/>
          </a:prstGeom>
        </p:spPr>
      </p:pic>
      <p:sp>
        <p:nvSpPr>
          <p:cNvPr id="43" name="직사각형 42">
            <a:extLst>
              <a:ext uri="{FF2B5EF4-FFF2-40B4-BE49-F238E27FC236}">
                <a16:creationId xmlns:a16="http://schemas.microsoft.com/office/drawing/2014/main" id="{71193118-ACCA-4976-8C61-0C3EF336A95E}"/>
              </a:ext>
            </a:extLst>
          </p:cNvPr>
          <p:cNvSpPr/>
          <p:nvPr/>
        </p:nvSpPr>
        <p:spPr>
          <a:xfrm>
            <a:off x="1762469" y="2561078"/>
            <a:ext cx="1066051" cy="338554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1600" i="1" dirty="0">
                <a:solidFill>
                  <a:schemeClr val="bg1"/>
                </a:solidFill>
                <a:latin typeface="+mj-lt"/>
              </a:rPr>
              <a:t>Goal 01.</a:t>
            </a:r>
            <a:endParaRPr lang="ko-KR" altLang="en-US" sz="1600" i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03C19134-E474-4E22-96C4-28C8FA511136}"/>
              </a:ext>
            </a:extLst>
          </p:cNvPr>
          <p:cNvSpPr/>
          <p:nvPr/>
        </p:nvSpPr>
        <p:spPr>
          <a:xfrm>
            <a:off x="1762469" y="3087744"/>
            <a:ext cx="1066051" cy="338554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1600" i="1" dirty="0">
                <a:solidFill>
                  <a:schemeClr val="bg1"/>
                </a:solidFill>
                <a:latin typeface="+mj-lt"/>
              </a:rPr>
              <a:t>Goal 02.</a:t>
            </a:r>
            <a:endParaRPr lang="ko-KR" altLang="en-US" sz="1600" i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F0270AF5-119A-4CEF-8ED2-1D24C59F18EC}"/>
              </a:ext>
            </a:extLst>
          </p:cNvPr>
          <p:cNvSpPr/>
          <p:nvPr/>
        </p:nvSpPr>
        <p:spPr>
          <a:xfrm>
            <a:off x="1762469" y="3614410"/>
            <a:ext cx="1066051" cy="338554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1600" i="1" dirty="0">
                <a:solidFill>
                  <a:schemeClr val="bg1"/>
                </a:solidFill>
                <a:latin typeface="+mj-lt"/>
              </a:rPr>
              <a:t>Goal 03.</a:t>
            </a:r>
            <a:endParaRPr lang="ko-KR" altLang="en-US" sz="1600" i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34360074-A814-4CFB-9CA4-911EA1E7C785}"/>
              </a:ext>
            </a:extLst>
          </p:cNvPr>
          <p:cNvSpPr/>
          <p:nvPr/>
        </p:nvSpPr>
        <p:spPr>
          <a:xfrm>
            <a:off x="1762469" y="4141077"/>
            <a:ext cx="1066051" cy="338554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1600" i="1" dirty="0">
                <a:solidFill>
                  <a:schemeClr val="bg1"/>
                </a:solidFill>
                <a:latin typeface="+mj-lt"/>
              </a:rPr>
              <a:t>Goal 04.</a:t>
            </a:r>
            <a:endParaRPr lang="ko-KR" altLang="en-US" sz="1600" i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815406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848BFE3B-C5C8-4CC4-A4BD-B0140D2C4EA3}"/>
              </a:ext>
            </a:extLst>
          </p:cNvPr>
          <p:cNvSpPr txBox="1"/>
          <p:nvPr/>
        </p:nvSpPr>
        <p:spPr>
          <a:xfrm>
            <a:off x="3681946" y="3429000"/>
            <a:ext cx="4776254" cy="7078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4000" dirty="0">
                <a:solidFill>
                  <a:schemeClr val="tx1"/>
                </a:solidFill>
              </a:rPr>
              <a:t>Break Section</a:t>
            </a:r>
            <a:endParaRPr lang="ko-KR" altLang="en-US" sz="4000" dirty="0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BADD1C9-D3A4-40EE-AB59-6B18FF99E793}"/>
              </a:ext>
            </a:extLst>
          </p:cNvPr>
          <p:cNvSpPr txBox="1"/>
          <p:nvPr/>
        </p:nvSpPr>
        <p:spPr>
          <a:xfrm>
            <a:off x="3716291" y="4075087"/>
            <a:ext cx="4707564" cy="40011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/>
              <a:t>01:00pm ~ 01:30pm</a:t>
            </a:r>
            <a:endParaRPr lang="ko-KR" altLang="en-US" sz="2000" dirty="0"/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F173F01C-0F5A-4702-B7F2-7B2158513E89}"/>
              </a:ext>
            </a:extLst>
          </p:cNvPr>
          <p:cNvGrpSpPr/>
          <p:nvPr/>
        </p:nvGrpSpPr>
        <p:grpSpPr>
          <a:xfrm>
            <a:off x="5556381" y="2082114"/>
            <a:ext cx="1027384" cy="1170074"/>
            <a:chOff x="6830083" y="5571172"/>
            <a:chExt cx="342900" cy="390525"/>
          </a:xfrm>
          <a:solidFill>
            <a:srgbClr val="F2665B"/>
          </a:solidFill>
        </p:grpSpPr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45793F7A-DD2A-4258-A964-BEBECBAD294C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solidFill>
              <a:srgbClr val="E2441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endParaRPr lang="ko-KR" altLang="en-US" sz="200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67C34B0A-BEC7-416B-B772-CC1C826F2FDF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solidFill>
              <a:srgbClr val="E2441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endParaRPr lang="ko-KR" altLang="en-US" sz="2000">
                <a:solidFill>
                  <a:schemeClr val="bg1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1266257" y="1448000"/>
            <a:ext cx="9456286" cy="4659620"/>
            <a:chOff x="1311832" y="1528784"/>
            <a:chExt cx="9568336" cy="4714832"/>
          </a:xfrm>
          <a:solidFill>
            <a:srgbClr val="F4F8FC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022E57"/>
            </a:solidFill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40007A"/>
                </a:solidFill>
              </a:endParaRPr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CF1CF41C-41BA-4A86-AEEC-1946DCA8ADB8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022E57"/>
            </a:solidFill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022E57"/>
            </a:solidFill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B02C2B4E-C632-447E-BADD-18E1D1F76F40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40007A"/>
                </a:solidFill>
              </a:endParaRPr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A1D6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40007A"/>
                </a:solidFill>
              </a:endParaRPr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895269" y="2846168"/>
            <a:ext cx="243817" cy="333217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E24412"/>
          </a:solidFill>
          <a:ln w="9525" cap="flat">
            <a:solidFill>
              <a:srgbClr val="A1D6FF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40007A"/>
              </a:solidFill>
            </a:endParaRPr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251797" y="4731687"/>
            <a:ext cx="243817" cy="333217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E24412"/>
          </a:solidFill>
          <a:ln w="9525" cap="flat">
            <a:solidFill>
              <a:srgbClr val="A1D6FF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40007A"/>
              </a:solidFill>
            </a:endParaRPr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541274" y="2515730"/>
            <a:ext cx="243817" cy="333217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E24412"/>
          </a:solidFill>
          <a:ln w="9525" cap="flat">
            <a:solidFill>
              <a:srgbClr val="A1D6FF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40007A"/>
              </a:solidFill>
            </a:endParaRP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8849CFC3-C712-412B-9E4D-5FE2C896F51D}"/>
              </a:ext>
            </a:extLst>
          </p:cNvPr>
          <p:cNvSpPr txBox="1"/>
          <p:nvPr/>
        </p:nvSpPr>
        <p:spPr>
          <a:xfrm>
            <a:off x="2934369" y="728026"/>
            <a:ext cx="6297228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dirty="0">
                <a:solidFill>
                  <a:schemeClr val="tx1"/>
                </a:solidFill>
                <a:latin typeface="+mn-lt"/>
              </a:rPr>
              <a:t>World map slides</a:t>
            </a:r>
            <a:endParaRPr lang="ko-KR" altLang="en-US" sz="24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349975C5-7419-4964-B6CE-9A77675EA969}"/>
              </a:ext>
            </a:extLst>
          </p:cNvPr>
          <p:cNvSpPr txBox="1"/>
          <p:nvPr/>
        </p:nvSpPr>
        <p:spPr>
          <a:xfrm>
            <a:off x="2006599" y="1519918"/>
            <a:ext cx="8178802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b="0" dirty="0">
                <a:latin typeface="+mj-lt"/>
              </a:rPr>
              <a:t>Contents</a:t>
            </a:r>
            <a:endParaRPr lang="ko-KR" altLang="en-US" b="0" dirty="0">
              <a:latin typeface="+mj-l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789176E-FD70-42B4-8D46-4320CB748382}"/>
              </a:ext>
            </a:extLst>
          </p:cNvPr>
          <p:cNvSpPr txBox="1"/>
          <p:nvPr/>
        </p:nvSpPr>
        <p:spPr>
          <a:xfrm>
            <a:off x="1422198" y="4383975"/>
            <a:ext cx="284160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Elit</a:t>
            </a:r>
            <a:r>
              <a:rPr lang="en-US" altLang="ko-KR" sz="1400" dirty="0"/>
              <a:t>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endParaRPr lang="ko-KR" altLang="en-US" sz="1400" dirty="0"/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2359C650-EF81-4351-B16B-7FC585376220}"/>
              </a:ext>
            </a:extLst>
          </p:cNvPr>
          <p:cNvSpPr/>
          <p:nvPr/>
        </p:nvSpPr>
        <p:spPr>
          <a:xfrm>
            <a:off x="1422197" y="3905145"/>
            <a:ext cx="28416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9E8F604A-49B8-4A26-80D0-6B24426AF356}"/>
              </a:ext>
            </a:extLst>
          </p:cNvPr>
          <p:cNvSpPr/>
          <p:nvPr/>
        </p:nvSpPr>
        <p:spPr>
          <a:xfrm>
            <a:off x="1399447" y="3392944"/>
            <a:ext cx="24393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03</a:t>
            </a:r>
            <a:endParaRPr lang="ko-KR" altLang="en-US" sz="2400" dirty="0">
              <a:latin typeface="+mj-lt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C9EA386-B1F8-4003-9E56-FFEF8DA7DD25}"/>
              </a:ext>
            </a:extLst>
          </p:cNvPr>
          <p:cNvSpPr txBox="1"/>
          <p:nvPr/>
        </p:nvSpPr>
        <p:spPr>
          <a:xfrm>
            <a:off x="4686574" y="4383975"/>
            <a:ext cx="284160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Elit</a:t>
            </a:r>
            <a:r>
              <a:rPr lang="en-US" altLang="ko-KR" sz="1400" dirty="0"/>
              <a:t>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endParaRPr lang="ko-KR" altLang="en-US" sz="1400" dirty="0"/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C0754490-6A34-4BCD-90BF-1E2413121ECC}"/>
              </a:ext>
            </a:extLst>
          </p:cNvPr>
          <p:cNvSpPr/>
          <p:nvPr/>
        </p:nvSpPr>
        <p:spPr>
          <a:xfrm>
            <a:off x="4686573" y="3905145"/>
            <a:ext cx="28416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E8BE3D15-284B-4157-B191-54F00C0660B2}"/>
              </a:ext>
            </a:extLst>
          </p:cNvPr>
          <p:cNvSpPr/>
          <p:nvPr/>
        </p:nvSpPr>
        <p:spPr>
          <a:xfrm>
            <a:off x="4663823" y="3392944"/>
            <a:ext cx="24393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03</a:t>
            </a:r>
            <a:endParaRPr lang="ko-KR" altLang="en-US" sz="2400" dirty="0">
              <a:latin typeface="+mj-lt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A029182-FBD7-4633-ADE5-F901E5612145}"/>
              </a:ext>
            </a:extLst>
          </p:cNvPr>
          <p:cNvSpPr txBox="1"/>
          <p:nvPr/>
        </p:nvSpPr>
        <p:spPr>
          <a:xfrm>
            <a:off x="7950950" y="4383975"/>
            <a:ext cx="284160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Elit</a:t>
            </a:r>
            <a:r>
              <a:rPr lang="en-US" altLang="ko-KR" sz="1400" dirty="0"/>
              <a:t>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endParaRPr lang="ko-KR" altLang="en-US" sz="1400" dirty="0"/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3ECF80D1-E0F6-45C0-9726-C3FB75F0EC2D}"/>
              </a:ext>
            </a:extLst>
          </p:cNvPr>
          <p:cNvSpPr/>
          <p:nvPr/>
        </p:nvSpPr>
        <p:spPr>
          <a:xfrm>
            <a:off x="7950949" y="3905145"/>
            <a:ext cx="28416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C599658E-3124-4E1A-B94C-8D6F69464F3B}"/>
              </a:ext>
            </a:extLst>
          </p:cNvPr>
          <p:cNvSpPr/>
          <p:nvPr/>
        </p:nvSpPr>
        <p:spPr>
          <a:xfrm>
            <a:off x="7928199" y="3392944"/>
            <a:ext cx="24393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03</a:t>
            </a:r>
            <a:endParaRPr lang="ko-KR" altLang="en-US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215795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id="{41954B34-4D6E-4541-9483-5F5446EB9C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3912" y="617983"/>
            <a:ext cx="2821794" cy="5679192"/>
          </a:xfrm>
          <a:prstGeom prst="rect">
            <a:avLst/>
          </a:prstGeom>
        </p:spPr>
      </p:pic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2833F0A0-F581-41C5-865C-1A840CABCCE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0DBE7E2-BE1E-4EE8-B517-D93B02E7F3F5}"/>
              </a:ext>
            </a:extLst>
          </p:cNvPr>
          <p:cNvSpPr txBox="1"/>
          <p:nvPr/>
        </p:nvSpPr>
        <p:spPr>
          <a:xfrm>
            <a:off x="1786294" y="2941585"/>
            <a:ext cx="45922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/>
              <a:t>Title text block &amp;</a:t>
            </a:r>
          </a:p>
          <a:p>
            <a:r>
              <a:rPr lang="en-US" altLang="ko-KR" sz="2400" b="0" dirty="0"/>
              <a:t>Mobile project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4D3777C-6443-4B98-9960-A5CD46A03799}"/>
              </a:ext>
            </a:extLst>
          </p:cNvPr>
          <p:cNvSpPr txBox="1"/>
          <p:nvPr/>
        </p:nvSpPr>
        <p:spPr>
          <a:xfrm>
            <a:off x="1786296" y="4018803"/>
            <a:ext cx="45922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 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</a:t>
            </a: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1703380E-DC7A-4D07-A9F8-583375B3B0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6132" y="783219"/>
            <a:ext cx="160228" cy="195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C7E44000-4625-4D8E-B2BB-F9902394E6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3359" y="829984"/>
            <a:ext cx="9037472" cy="5431476"/>
          </a:xfrm>
          <a:prstGeom prst="rect">
            <a:avLst/>
          </a:prstGeom>
        </p:spPr>
      </p:pic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D58033B9-BA9A-4EE5-B552-E719B1A5052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277954-E567-412C-963F-F9F2409AE851}"/>
              </a:ext>
            </a:extLst>
          </p:cNvPr>
          <p:cNvSpPr txBox="1"/>
          <p:nvPr/>
        </p:nvSpPr>
        <p:spPr>
          <a:xfrm>
            <a:off x="884769" y="1783506"/>
            <a:ext cx="29252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b="0" dirty="0"/>
              <a:t>Title text block &amp;</a:t>
            </a:r>
          </a:p>
          <a:p>
            <a:r>
              <a:rPr lang="en-US" altLang="ko-KR" sz="2000" b="0" dirty="0"/>
              <a:t>Tablet project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5F8E7B1-C5A1-423C-ABB0-FC6EAD8BD035}"/>
              </a:ext>
            </a:extLst>
          </p:cNvPr>
          <p:cNvSpPr txBox="1"/>
          <p:nvPr/>
        </p:nvSpPr>
        <p:spPr>
          <a:xfrm>
            <a:off x="884770" y="2645440"/>
            <a:ext cx="292522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 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2701669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49F10867-B975-47E8-9E99-19D054DA9A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8198" y="976312"/>
            <a:ext cx="7058204" cy="4905375"/>
          </a:xfrm>
          <a:prstGeom prst="rect">
            <a:avLst/>
          </a:prstGeom>
        </p:spPr>
      </p:pic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BC7CC517-8FB2-4934-88D3-CEDC34BDDF4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3EA4F78-CFE8-4572-AD3B-6FE96110986E}"/>
              </a:ext>
            </a:extLst>
          </p:cNvPr>
          <p:cNvSpPr txBox="1"/>
          <p:nvPr/>
        </p:nvSpPr>
        <p:spPr>
          <a:xfrm>
            <a:off x="1015135" y="1856521"/>
            <a:ext cx="30996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b="0" dirty="0"/>
              <a:t>Title text block &amp;</a:t>
            </a:r>
          </a:p>
          <a:p>
            <a:r>
              <a:rPr lang="en-US" altLang="ko-KR" sz="2000" b="0" dirty="0"/>
              <a:t>Desktop project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CD02EAC-E754-4A3B-9A62-CB027966F08B}"/>
              </a:ext>
            </a:extLst>
          </p:cNvPr>
          <p:cNvSpPr txBox="1"/>
          <p:nvPr/>
        </p:nvSpPr>
        <p:spPr>
          <a:xfrm>
            <a:off x="1015136" y="2632485"/>
            <a:ext cx="309966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 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6395317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TextBox 507">
            <a:extLst>
              <a:ext uri="{FF2B5EF4-FFF2-40B4-BE49-F238E27FC236}">
                <a16:creationId xmlns:a16="http://schemas.microsoft.com/office/drawing/2014/main" id="{B2C71ADE-DB77-4728-A5EE-9F30E13174E6}"/>
              </a:ext>
            </a:extLst>
          </p:cNvPr>
          <p:cNvSpPr txBox="1"/>
          <p:nvPr/>
        </p:nvSpPr>
        <p:spPr>
          <a:xfrm>
            <a:off x="8901253" y="3810471"/>
            <a:ext cx="26820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509" name="TextBox 508">
            <a:extLst>
              <a:ext uri="{FF2B5EF4-FFF2-40B4-BE49-F238E27FC236}">
                <a16:creationId xmlns:a16="http://schemas.microsoft.com/office/drawing/2014/main" id="{17750799-55B6-408D-AE07-6A1FAE6252C7}"/>
              </a:ext>
            </a:extLst>
          </p:cNvPr>
          <p:cNvSpPr txBox="1"/>
          <p:nvPr/>
        </p:nvSpPr>
        <p:spPr>
          <a:xfrm>
            <a:off x="8960549" y="4394448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  <p:pic>
        <p:nvPicPr>
          <p:cNvPr id="510" name="그래픽 509">
            <a:extLst>
              <a:ext uri="{FF2B5EF4-FFF2-40B4-BE49-F238E27FC236}">
                <a16:creationId xmlns:a16="http://schemas.microsoft.com/office/drawing/2014/main" id="{E9EFE945-7C75-4BB7-8D92-1E9F5EED87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1886" y="747555"/>
            <a:ext cx="544232" cy="412564"/>
          </a:xfrm>
          <a:prstGeom prst="rect">
            <a:avLst/>
          </a:prstGeom>
        </p:spPr>
      </p:pic>
      <p:pic>
        <p:nvPicPr>
          <p:cNvPr id="511" name="그래픽 510">
            <a:extLst>
              <a:ext uri="{FF2B5EF4-FFF2-40B4-BE49-F238E27FC236}">
                <a16:creationId xmlns:a16="http://schemas.microsoft.com/office/drawing/2014/main" id="{138D4CDE-3FD2-4CD1-A74E-10BE07C24D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6640" y="751943"/>
            <a:ext cx="474010" cy="403786"/>
          </a:xfrm>
          <a:prstGeom prst="rect">
            <a:avLst/>
          </a:prstGeom>
        </p:spPr>
      </p:pic>
      <p:pic>
        <p:nvPicPr>
          <p:cNvPr id="512" name="그래픽 511">
            <a:extLst>
              <a:ext uri="{FF2B5EF4-FFF2-40B4-BE49-F238E27FC236}">
                <a16:creationId xmlns:a16="http://schemas.microsoft.com/office/drawing/2014/main" id="{E2CE650B-F2B7-400D-9FAD-D8F40A792C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942238" y="716832"/>
            <a:ext cx="535454" cy="474008"/>
          </a:xfrm>
          <a:prstGeom prst="rect">
            <a:avLst/>
          </a:prstGeom>
        </p:spPr>
      </p:pic>
      <p:pic>
        <p:nvPicPr>
          <p:cNvPr id="513" name="그래픽 512">
            <a:extLst>
              <a:ext uri="{FF2B5EF4-FFF2-40B4-BE49-F238E27FC236}">
                <a16:creationId xmlns:a16="http://schemas.microsoft.com/office/drawing/2014/main" id="{9524DF21-E1E9-48AB-BA99-272E70FDA1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20805" y="708054"/>
            <a:ext cx="465232" cy="491564"/>
          </a:xfrm>
          <a:prstGeom prst="rect">
            <a:avLst/>
          </a:prstGeom>
        </p:spPr>
      </p:pic>
      <p:pic>
        <p:nvPicPr>
          <p:cNvPr id="514" name="그래픽 513">
            <a:extLst>
              <a:ext uri="{FF2B5EF4-FFF2-40B4-BE49-F238E27FC236}">
                <a16:creationId xmlns:a16="http://schemas.microsoft.com/office/drawing/2014/main" id="{8A5A1C41-C55E-48E3-84C7-860150D6E0A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300586" y="703665"/>
            <a:ext cx="535456" cy="500344"/>
          </a:xfrm>
          <a:prstGeom prst="rect">
            <a:avLst/>
          </a:prstGeom>
        </p:spPr>
      </p:pic>
      <p:pic>
        <p:nvPicPr>
          <p:cNvPr id="515" name="그래픽 514">
            <a:extLst>
              <a:ext uri="{FF2B5EF4-FFF2-40B4-BE49-F238E27FC236}">
                <a16:creationId xmlns:a16="http://schemas.microsoft.com/office/drawing/2014/main" id="{2424E356-229E-483C-9353-67CABB79EC5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009970" y="686109"/>
            <a:ext cx="517900" cy="535456"/>
          </a:xfrm>
          <a:prstGeom prst="rect">
            <a:avLst/>
          </a:prstGeom>
        </p:spPr>
      </p:pic>
      <p:pic>
        <p:nvPicPr>
          <p:cNvPr id="516" name="그래픽 515">
            <a:extLst>
              <a:ext uri="{FF2B5EF4-FFF2-40B4-BE49-F238E27FC236}">
                <a16:creationId xmlns:a16="http://schemas.microsoft.com/office/drawing/2014/main" id="{E4D5FD1C-ADB3-4959-8185-5A45AF63CD4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756333" y="743165"/>
            <a:ext cx="474010" cy="421342"/>
          </a:xfrm>
          <a:prstGeom prst="rect">
            <a:avLst/>
          </a:prstGeom>
        </p:spPr>
      </p:pic>
      <p:pic>
        <p:nvPicPr>
          <p:cNvPr id="517" name="그래픽 516">
            <a:extLst>
              <a:ext uri="{FF2B5EF4-FFF2-40B4-BE49-F238E27FC236}">
                <a16:creationId xmlns:a16="http://schemas.microsoft.com/office/drawing/2014/main" id="{5426E3B0-B171-47CE-9C0A-388DFF4EEECB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404459" y="721221"/>
            <a:ext cx="359896" cy="465232"/>
          </a:xfrm>
          <a:prstGeom prst="rect">
            <a:avLst/>
          </a:prstGeom>
        </p:spPr>
      </p:pic>
      <p:pic>
        <p:nvPicPr>
          <p:cNvPr id="518" name="그래픽 517">
            <a:extLst>
              <a:ext uri="{FF2B5EF4-FFF2-40B4-BE49-F238E27FC236}">
                <a16:creationId xmlns:a16="http://schemas.microsoft.com/office/drawing/2014/main" id="{4D002742-1520-4393-B270-F450F4B99B6B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069953" y="760721"/>
            <a:ext cx="430120" cy="386230"/>
          </a:xfrm>
          <a:prstGeom prst="rect">
            <a:avLst/>
          </a:prstGeom>
        </p:spPr>
      </p:pic>
      <p:pic>
        <p:nvPicPr>
          <p:cNvPr id="519" name="그래픽 518">
            <a:extLst>
              <a:ext uri="{FF2B5EF4-FFF2-40B4-BE49-F238E27FC236}">
                <a16:creationId xmlns:a16="http://schemas.microsoft.com/office/drawing/2014/main" id="{BA23030B-C4B1-47F9-88AE-A88118AEE4AA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747026" y="725609"/>
            <a:ext cx="324786" cy="456454"/>
          </a:xfrm>
          <a:prstGeom prst="rect">
            <a:avLst/>
          </a:prstGeom>
        </p:spPr>
      </p:pic>
      <p:pic>
        <p:nvPicPr>
          <p:cNvPr id="520" name="그래픽 519">
            <a:extLst>
              <a:ext uri="{FF2B5EF4-FFF2-40B4-BE49-F238E27FC236}">
                <a16:creationId xmlns:a16="http://schemas.microsoft.com/office/drawing/2014/main" id="{8EACE370-91C9-42E1-9D81-0F2894DBAF99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366483" y="791445"/>
            <a:ext cx="544232" cy="324784"/>
          </a:xfrm>
          <a:prstGeom prst="rect">
            <a:avLst/>
          </a:prstGeom>
        </p:spPr>
      </p:pic>
      <p:pic>
        <p:nvPicPr>
          <p:cNvPr id="521" name="그래픽 520">
            <a:extLst>
              <a:ext uri="{FF2B5EF4-FFF2-40B4-BE49-F238E27FC236}">
                <a16:creationId xmlns:a16="http://schemas.microsoft.com/office/drawing/2014/main" id="{4B2C8EEF-0B85-49F0-994A-2AB802B97F14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8080812" y="712443"/>
            <a:ext cx="307230" cy="482788"/>
          </a:xfrm>
          <a:prstGeom prst="rect">
            <a:avLst/>
          </a:prstGeom>
        </p:spPr>
      </p:pic>
      <p:pic>
        <p:nvPicPr>
          <p:cNvPr id="522" name="그래픽 521">
            <a:extLst>
              <a:ext uri="{FF2B5EF4-FFF2-40B4-BE49-F238E27FC236}">
                <a16:creationId xmlns:a16="http://schemas.microsoft.com/office/drawing/2014/main" id="{96EA47FF-565A-499A-9CEB-0A116B5BDF9A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53832" y="1530457"/>
            <a:ext cx="500342" cy="324784"/>
          </a:xfrm>
          <a:prstGeom prst="rect">
            <a:avLst/>
          </a:prstGeom>
        </p:spPr>
      </p:pic>
      <p:pic>
        <p:nvPicPr>
          <p:cNvPr id="523" name="그래픽 522">
            <a:extLst>
              <a:ext uri="{FF2B5EF4-FFF2-40B4-BE49-F238E27FC236}">
                <a16:creationId xmlns:a16="http://schemas.microsoft.com/office/drawing/2014/main" id="{C4279834-71B2-471E-A824-FBEA4A4141CA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299808" y="1442677"/>
            <a:ext cx="447676" cy="500344"/>
          </a:xfrm>
          <a:prstGeom prst="rect">
            <a:avLst/>
          </a:prstGeom>
        </p:spPr>
      </p:pic>
      <p:pic>
        <p:nvPicPr>
          <p:cNvPr id="524" name="그래픽 523">
            <a:extLst>
              <a:ext uri="{FF2B5EF4-FFF2-40B4-BE49-F238E27FC236}">
                <a16:creationId xmlns:a16="http://schemas.microsoft.com/office/drawing/2014/main" id="{128A37BC-ACBB-492A-8063-F64EED8F4C19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1986127" y="1442677"/>
            <a:ext cx="447676" cy="500344"/>
          </a:xfrm>
          <a:prstGeom prst="rect">
            <a:avLst/>
          </a:prstGeom>
        </p:spPr>
      </p:pic>
      <p:pic>
        <p:nvPicPr>
          <p:cNvPr id="525" name="그래픽 524">
            <a:extLst>
              <a:ext uri="{FF2B5EF4-FFF2-40B4-BE49-F238E27FC236}">
                <a16:creationId xmlns:a16="http://schemas.microsoft.com/office/drawing/2014/main" id="{A07EAC5D-EDD4-4E44-A245-46A37104AE61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3383976" y="1451455"/>
            <a:ext cx="368674" cy="482788"/>
          </a:xfrm>
          <a:prstGeom prst="rect">
            <a:avLst/>
          </a:prstGeom>
        </p:spPr>
      </p:pic>
      <p:pic>
        <p:nvPicPr>
          <p:cNvPr id="526" name="그래픽 525">
            <a:extLst>
              <a:ext uri="{FF2B5EF4-FFF2-40B4-BE49-F238E27FC236}">
                <a16:creationId xmlns:a16="http://schemas.microsoft.com/office/drawing/2014/main" id="{AD47727B-763F-4282-A835-2C0F6B95A5D9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4084582" y="1429510"/>
            <a:ext cx="368674" cy="526676"/>
          </a:xfrm>
          <a:prstGeom prst="rect">
            <a:avLst/>
          </a:prstGeom>
        </p:spPr>
      </p:pic>
      <p:pic>
        <p:nvPicPr>
          <p:cNvPr id="527" name="그래픽 526">
            <a:extLst>
              <a:ext uri="{FF2B5EF4-FFF2-40B4-BE49-F238E27FC236}">
                <a16:creationId xmlns:a16="http://schemas.microsoft.com/office/drawing/2014/main" id="{E1F3C175-79F7-4B60-8833-B077019850F4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4725612" y="1455844"/>
            <a:ext cx="535454" cy="474008"/>
          </a:xfrm>
          <a:prstGeom prst="rect">
            <a:avLst/>
          </a:prstGeom>
        </p:spPr>
      </p:pic>
      <p:pic>
        <p:nvPicPr>
          <p:cNvPr id="528" name="그래픽 527">
            <a:extLst>
              <a:ext uri="{FF2B5EF4-FFF2-40B4-BE49-F238E27FC236}">
                <a16:creationId xmlns:a16="http://schemas.microsoft.com/office/drawing/2014/main" id="{36A55CAF-F1B8-48F0-B4DA-A4A0D4F211EE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2581304" y="1460233"/>
            <a:ext cx="544232" cy="465232"/>
          </a:xfrm>
          <a:prstGeom prst="rect">
            <a:avLst/>
          </a:prstGeom>
        </p:spPr>
      </p:pic>
      <p:pic>
        <p:nvPicPr>
          <p:cNvPr id="529" name="그래픽 528">
            <a:extLst>
              <a:ext uri="{FF2B5EF4-FFF2-40B4-BE49-F238E27FC236}">
                <a16:creationId xmlns:a16="http://schemas.microsoft.com/office/drawing/2014/main" id="{7F164566-4381-4678-A478-B29283A111D7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5426403" y="1438288"/>
            <a:ext cx="316006" cy="509120"/>
          </a:xfrm>
          <a:prstGeom prst="rect">
            <a:avLst/>
          </a:prstGeom>
        </p:spPr>
      </p:pic>
      <p:pic>
        <p:nvPicPr>
          <p:cNvPr id="530" name="그래픽 529">
            <a:extLst>
              <a:ext uri="{FF2B5EF4-FFF2-40B4-BE49-F238E27FC236}">
                <a16:creationId xmlns:a16="http://schemas.microsoft.com/office/drawing/2014/main" id="{D876027A-20A5-4A7C-8B3E-B03164335C85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6026064" y="1429510"/>
            <a:ext cx="517898" cy="526676"/>
          </a:xfrm>
          <a:prstGeom prst="rect">
            <a:avLst/>
          </a:prstGeom>
        </p:spPr>
      </p:pic>
      <p:pic>
        <p:nvPicPr>
          <p:cNvPr id="531" name="그래픽 530">
            <a:extLst>
              <a:ext uri="{FF2B5EF4-FFF2-40B4-BE49-F238E27FC236}">
                <a16:creationId xmlns:a16="http://schemas.microsoft.com/office/drawing/2014/main" id="{B949D136-BA3A-4038-A54E-7ED9DB2B2FDE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6716303" y="1442677"/>
            <a:ext cx="386230" cy="500344"/>
          </a:xfrm>
          <a:prstGeom prst="rect">
            <a:avLst/>
          </a:prstGeom>
        </p:spPr>
      </p:pic>
      <p:pic>
        <p:nvPicPr>
          <p:cNvPr id="532" name="그래픽 531">
            <a:extLst>
              <a:ext uri="{FF2B5EF4-FFF2-40B4-BE49-F238E27FC236}">
                <a16:creationId xmlns:a16="http://schemas.microsoft.com/office/drawing/2014/main" id="{293C8AB8-961C-4B8B-A435-705175A277E9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7445484" y="1499733"/>
            <a:ext cx="386230" cy="386230"/>
          </a:xfrm>
          <a:prstGeom prst="rect">
            <a:avLst/>
          </a:prstGeom>
        </p:spPr>
      </p:pic>
      <p:pic>
        <p:nvPicPr>
          <p:cNvPr id="533" name="그래픽 532">
            <a:extLst>
              <a:ext uri="{FF2B5EF4-FFF2-40B4-BE49-F238E27FC236}">
                <a16:creationId xmlns:a16="http://schemas.microsoft.com/office/drawing/2014/main" id="{A5787926-04B1-435F-B8C5-DDB33B83C739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8014978" y="1469011"/>
            <a:ext cx="438898" cy="447676"/>
          </a:xfrm>
          <a:prstGeom prst="rect">
            <a:avLst/>
          </a:prstGeom>
        </p:spPr>
      </p:pic>
      <p:pic>
        <p:nvPicPr>
          <p:cNvPr id="534" name="그래픽 533">
            <a:extLst>
              <a:ext uri="{FF2B5EF4-FFF2-40B4-BE49-F238E27FC236}">
                <a16:creationId xmlns:a16="http://schemas.microsoft.com/office/drawing/2014/main" id="{2718C984-8107-42D0-AF74-C11A0D01D6A1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735758" y="5719020"/>
            <a:ext cx="336488" cy="263338"/>
          </a:xfrm>
          <a:prstGeom prst="rect">
            <a:avLst/>
          </a:prstGeom>
        </p:spPr>
      </p:pic>
      <p:pic>
        <p:nvPicPr>
          <p:cNvPr id="535" name="그래픽 534">
            <a:extLst>
              <a:ext uri="{FF2B5EF4-FFF2-40B4-BE49-F238E27FC236}">
                <a16:creationId xmlns:a16="http://schemas.microsoft.com/office/drawing/2014/main" id="{1BFFC4B3-0794-40F5-803D-1D847F83FA72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96DAC541-7B7A-43D3-8B79-37D633B846F1}">
                <asvg:svgBlip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1355401" y="5682445"/>
            <a:ext cx="336488" cy="336488"/>
          </a:xfrm>
          <a:prstGeom prst="rect">
            <a:avLst/>
          </a:prstGeom>
        </p:spPr>
      </p:pic>
      <p:pic>
        <p:nvPicPr>
          <p:cNvPr id="536" name="그래픽 535">
            <a:extLst>
              <a:ext uri="{FF2B5EF4-FFF2-40B4-BE49-F238E27FC236}">
                <a16:creationId xmlns:a16="http://schemas.microsoft.com/office/drawing/2014/main" id="{DA9AEEE0-DC98-4475-8AEE-F057B1F09920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>
            <a:off x="2008804" y="5682445"/>
            <a:ext cx="402322" cy="336488"/>
          </a:xfrm>
          <a:prstGeom prst="rect">
            <a:avLst/>
          </a:prstGeom>
        </p:spPr>
      </p:pic>
      <p:pic>
        <p:nvPicPr>
          <p:cNvPr id="537" name="그래픽 536">
            <a:extLst>
              <a:ext uri="{FF2B5EF4-FFF2-40B4-BE49-F238E27FC236}">
                <a16:creationId xmlns:a16="http://schemas.microsoft.com/office/drawing/2014/main" id="{EEB3281D-7106-4227-BF34-1B554EDD2076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96DAC541-7B7A-43D3-8B79-37D633B846F1}">
                <asvg:svgBlip xmlns:asvg="http://schemas.microsoft.com/office/drawing/2016/SVG/main" r:embed="rId57"/>
              </a:ext>
            </a:extLst>
          </a:blip>
          <a:stretch>
            <a:fillRect/>
          </a:stretch>
        </p:blipFill>
        <p:spPr>
          <a:xfrm>
            <a:off x="2681519" y="5678788"/>
            <a:ext cx="343804" cy="343804"/>
          </a:xfrm>
          <a:prstGeom prst="rect">
            <a:avLst/>
          </a:prstGeom>
        </p:spPr>
      </p:pic>
      <p:pic>
        <p:nvPicPr>
          <p:cNvPr id="538" name="그래픽 537">
            <a:extLst>
              <a:ext uri="{FF2B5EF4-FFF2-40B4-BE49-F238E27FC236}">
                <a16:creationId xmlns:a16="http://schemas.microsoft.com/office/drawing/2014/main" id="{9CC9663B-6967-4F89-BBA9-A23AA01D2FE2}"/>
              </a:ext>
            </a:extLst>
          </p:cNvPr>
          <p:cNvPicPr>
            <a:picLocks noChangeAspect="1"/>
          </p:cNvPicPr>
          <p:nvPr/>
        </p:nvPicPr>
        <p:blipFill>
          <a:blip r:embed="rId58"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3381782" y="5656843"/>
            <a:ext cx="373064" cy="387694"/>
          </a:xfrm>
          <a:prstGeom prst="rect">
            <a:avLst/>
          </a:prstGeom>
        </p:spPr>
      </p:pic>
      <p:pic>
        <p:nvPicPr>
          <p:cNvPr id="539" name="그래픽 538">
            <a:extLst>
              <a:ext uri="{FF2B5EF4-FFF2-40B4-BE49-F238E27FC236}">
                <a16:creationId xmlns:a16="http://schemas.microsoft.com/office/drawing/2014/main" id="{7D34AE3F-EFC7-456C-8401-952A5AA32E7E}"/>
              </a:ext>
            </a:extLst>
          </p:cNvPr>
          <p:cNvPicPr>
            <a:picLocks noChangeAspect="1"/>
          </p:cNvPicPr>
          <p:nvPr/>
        </p:nvPicPr>
        <p:blipFill>
          <a:blip r:embed="rId60">
            <a:extLst>
              <a:ext uri="{96DAC541-7B7A-43D3-8B79-37D633B846F1}">
                <asvg:svgBlip xmlns:asvg="http://schemas.microsoft.com/office/drawing/2016/SVG/main" r:embed="rId61"/>
              </a:ext>
            </a:extLst>
          </a:blip>
          <a:stretch>
            <a:fillRect/>
          </a:stretch>
        </p:blipFill>
        <p:spPr>
          <a:xfrm>
            <a:off x="4088972" y="5661964"/>
            <a:ext cx="359896" cy="377452"/>
          </a:xfrm>
          <a:prstGeom prst="rect">
            <a:avLst/>
          </a:prstGeom>
        </p:spPr>
      </p:pic>
      <p:pic>
        <p:nvPicPr>
          <p:cNvPr id="540" name="그래픽 539">
            <a:extLst>
              <a:ext uri="{FF2B5EF4-FFF2-40B4-BE49-F238E27FC236}">
                <a16:creationId xmlns:a16="http://schemas.microsoft.com/office/drawing/2014/main" id="{210E4109-0C47-4187-996B-189CD3567048}"/>
              </a:ext>
            </a:extLst>
          </p:cNvPr>
          <p:cNvPicPr>
            <a:picLocks noChangeAspect="1"/>
          </p:cNvPicPr>
          <p:nvPr/>
        </p:nvPicPr>
        <p:blipFill>
          <a:blip r:embed="rId62">
            <a:extLst>
              <a:ext uri="{96DAC541-7B7A-43D3-8B79-37D633B846F1}">
                <asvg:svgBlip xmlns:asvg="http://schemas.microsoft.com/office/drawing/2016/SVG/main" r:embed="rId63"/>
              </a:ext>
            </a:extLst>
          </a:blip>
          <a:stretch>
            <a:fillRect/>
          </a:stretch>
        </p:blipFill>
        <p:spPr>
          <a:xfrm>
            <a:off x="4778279" y="5648796"/>
            <a:ext cx="430120" cy="403786"/>
          </a:xfrm>
          <a:prstGeom prst="rect">
            <a:avLst/>
          </a:prstGeom>
        </p:spPr>
      </p:pic>
      <p:pic>
        <p:nvPicPr>
          <p:cNvPr id="541" name="그래픽 540">
            <a:extLst>
              <a:ext uri="{FF2B5EF4-FFF2-40B4-BE49-F238E27FC236}">
                <a16:creationId xmlns:a16="http://schemas.microsoft.com/office/drawing/2014/main" id="{35237EFE-6B8C-4EC5-B050-90131CA849C4}"/>
              </a:ext>
            </a:extLst>
          </p:cNvPr>
          <p:cNvPicPr>
            <a:picLocks noChangeAspect="1"/>
          </p:cNvPicPr>
          <p:nvPr/>
        </p:nvPicPr>
        <p:blipFill>
          <a:blip r:embed="rId64">
            <a:extLst>
              <a:ext uri="{96DAC541-7B7A-43D3-8B79-37D633B846F1}">
                <asvg:svgBlip xmlns:asvg="http://schemas.microsoft.com/office/drawing/2016/SVG/main" r:embed="rId65"/>
              </a:ext>
            </a:extLst>
          </a:blip>
          <a:stretch>
            <a:fillRect/>
          </a:stretch>
        </p:blipFill>
        <p:spPr>
          <a:xfrm>
            <a:off x="5391291" y="5653186"/>
            <a:ext cx="386230" cy="395008"/>
          </a:xfrm>
          <a:prstGeom prst="rect">
            <a:avLst/>
          </a:prstGeom>
        </p:spPr>
      </p:pic>
      <p:pic>
        <p:nvPicPr>
          <p:cNvPr id="542" name="그래픽 541">
            <a:extLst>
              <a:ext uri="{FF2B5EF4-FFF2-40B4-BE49-F238E27FC236}">
                <a16:creationId xmlns:a16="http://schemas.microsoft.com/office/drawing/2014/main" id="{309A01A0-896E-4FEE-BF18-EA4AD380A6A0}"/>
              </a:ext>
            </a:extLst>
          </p:cNvPr>
          <p:cNvPicPr>
            <a:picLocks noChangeAspect="1"/>
          </p:cNvPicPr>
          <p:nvPr/>
        </p:nvPicPr>
        <p:blipFill>
          <a:blip r:embed="rId66">
            <a:extLst>
              <a:ext uri="{96DAC541-7B7A-43D3-8B79-37D633B846F1}">
                <asvg:svgBlip xmlns:asvg="http://schemas.microsoft.com/office/drawing/2016/SVG/main" r:embed="rId67"/>
              </a:ext>
            </a:extLst>
          </a:blip>
          <a:stretch>
            <a:fillRect/>
          </a:stretch>
        </p:blipFill>
        <p:spPr>
          <a:xfrm>
            <a:off x="6091897" y="5683908"/>
            <a:ext cx="386230" cy="333562"/>
          </a:xfrm>
          <a:prstGeom prst="rect">
            <a:avLst/>
          </a:prstGeom>
        </p:spPr>
      </p:pic>
      <p:pic>
        <p:nvPicPr>
          <p:cNvPr id="543" name="그래픽 542">
            <a:extLst>
              <a:ext uri="{FF2B5EF4-FFF2-40B4-BE49-F238E27FC236}">
                <a16:creationId xmlns:a16="http://schemas.microsoft.com/office/drawing/2014/main" id="{0369EA18-1203-4A6E-A9B0-8CD5E139AA0B}"/>
              </a:ext>
            </a:extLst>
          </p:cNvPr>
          <p:cNvPicPr>
            <a:picLocks noChangeAspect="1"/>
          </p:cNvPicPr>
          <p:nvPr/>
        </p:nvPicPr>
        <p:blipFill>
          <a:blip r:embed="rId68">
            <a:extLst>
              <a:ext uri="{96DAC541-7B7A-43D3-8B79-37D633B846F1}">
                <asvg:svgBlip xmlns:asvg="http://schemas.microsoft.com/office/drawing/2016/SVG/main" r:embed="rId69"/>
              </a:ext>
            </a:extLst>
          </a:blip>
          <a:stretch>
            <a:fillRect/>
          </a:stretch>
        </p:blipFill>
        <p:spPr>
          <a:xfrm>
            <a:off x="6703137" y="5648796"/>
            <a:ext cx="412564" cy="403786"/>
          </a:xfrm>
          <a:prstGeom prst="rect">
            <a:avLst/>
          </a:prstGeom>
        </p:spPr>
      </p:pic>
      <p:pic>
        <p:nvPicPr>
          <p:cNvPr id="544" name="그래픽 543">
            <a:extLst>
              <a:ext uri="{FF2B5EF4-FFF2-40B4-BE49-F238E27FC236}">
                <a16:creationId xmlns:a16="http://schemas.microsoft.com/office/drawing/2014/main" id="{A392BC43-A8A1-42E2-A70F-62C03088FF67}"/>
              </a:ext>
            </a:extLst>
          </p:cNvPr>
          <p:cNvPicPr>
            <a:picLocks noChangeAspect="1"/>
          </p:cNvPicPr>
          <p:nvPr/>
        </p:nvPicPr>
        <p:blipFill>
          <a:blip r:embed="rId70">
            <a:extLst>
              <a:ext uri="{96DAC541-7B7A-43D3-8B79-37D633B846F1}">
                <asvg:svgBlip xmlns:asvg="http://schemas.microsoft.com/office/drawing/2016/SVG/main" r:embed="rId71"/>
              </a:ext>
            </a:extLst>
          </a:blip>
          <a:stretch>
            <a:fillRect/>
          </a:stretch>
        </p:blipFill>
        <p:spPr>
          <a:xfrm>
            <a:off x="7419150" y="5635630"/>
            <a:ext cx="438898" cy="430120"/>
          </a:xfrm>
          <a:prstGeom prst="rect">
            <a:avLst/>
          </a:prstGeom>
        </p:spPr>
      </p:pic>
      <p:pic>
        <p:nvPicPr>
          <p:cNvPr id="545" name="그래픽 544">
            <a:extLst>
              <a:ext uri="{FF2B5EF4-FFF2-40B4-BE49-F238E27FC236}">
                <a16:creationId xmlns:a16="http://schemas.microsoft.com/office/drawing/2014/main" id="{B0590F6A-50CF-4F90-8F32-37471A45AE0C}"/>
              </a:ext>
            </a:extLst>
          </p:cNvPr>
          <p:cNvPicPr>
            <a:picLocks noChangeAspect="1"/>
          </p:cNvPicPr>
          <p:nvPr/>
        </p:nvPicPr>
        <p:blipFill>
          <a:blip r:embed="rId72">
            <a:extLst>
              <a:ext uri="{96DAC541-7B7A-43D3-8B79-37D633B846F1}">
                <asvg:svgBlip xmlns:asvg="http://schemas.microsoft.com/office/drawing/2016/SVG/main" r:embed="rId73"/>
              </a:ext>
            </a:extLst>
          </a:blip>
          <a:stretch>
            <a:fillRect/>
          </a:stretch>
        </p:blipFill>
        <p:spPr>
          <a:xfrm>
            <a:off x="8023756" y="5640018"/>
            <a:ext cx="421342" cy="421342"/>
          </a:xfrm>
          <a:prstGeom prst="rect">
            <a:avLst/>
          </a:prstGeom>
        </p:spPr>
      </p:pic>
      <p:pic>
        <p:nvPicPr>
          <p:cNvPr id="546" name="그래픽 545">
            <a:extLst>
              <a:ext uri="{FF2B5EF4-FFF2-40B4-BE49-F238E27FC236}">
                <a16:creationId xmlns:a16="http://schemas.microsoft.com/office/drawing/2014/main" id="{2CD42EE8-4E6E-4EA2-855F-DC3BA686D7BC}"/>
              </a:ext>
            </a:extLst>
          </p:cNvPr>
          <p:cNvPicPr>
            <a:picLocks noChangeAspect="1"/>
          </p:cNvPicPr>
          <p:nvPr/>
        </p:nvPicPr>
        <p:blipFill>
          <a:blip r:embed="rId74">
            <a:extLst>
              <a:ext uri="{96DAC541-7B7A-43D3-8B79-37D633B846F1}">
                <asvg:svgBlip xmlns:asvg="http://schemas.microsoft.com/office/drawing/2016/SVG/main" r:embed="rId75"/>
              </a:ext>
            </a:extLst>
          </a:blip>
          <a:stretch>
            <a:fillRect/>
          </a:stretch>
        </p:blipFill>
        <p:spPr>
          <a:xfrm>
            <a:off x="719665" y="2187344"/>
            <a:ext cx="368674" cy="377452"/>
          </a:xfrm>
          <a:prstGeom prst="rect">
            <a:avLst/>
          </a:prstGeom>
        </p:spPr>
      </p:pic>
      <p:pic>
        <p:nvPicPr>
          <p:cNvPr id="547" name="그래픽 546">
            <a:extLst>
              <a:ext uri="{FF2B5EF4-FFF2-40B4-BE49-F238E27FC236}">
                <a16:creationId xmlns:a16="http://schemas.microsoft.com/office/drawing/2014/main" id="{E427F92D-E9F2-4CEB-AEBA-1E7011C6F57C}"/>
              </a:ext>
            </a:extLst>
          </p:cNvPr>
          <p:cNvPicPr>
            <a:picLocks noChangeAspect="1"/>
          </p:cNvPicPr>
          <p:nvPr/>
        </p:nvPicPr>
        <p:blipFill>
          <a:blip r:embed="rId76">
            <a:extLst>
              <a:ext uri="{96DAC541-7B7A-43D3-8B79-37D633B846F1}">
                <asvg:svgBlip xmlns:asvg="http://schemas.microsoft.com/office/drawing/2016/SVG/main" r:embed="rId77"/>
              </a:ext>
            </a:extLst>
          </a:blip>
          <a:stretch>
            <a:fillRect/>
          </a:stretch>
        </p:blipFill>
        <p:spPr>
          <a:xfrm>
            <a:off x="1330530" y="2182954"/>
            <a:ext cx="386230" cy="386230"/>
          </a:xfrm>
          <a:prstGeom prst="rect">
            <a:avLst/>
          </a:prstGeom>
        </p:spPr>
      </p:pic>
      <p:pic>
        <p:nvPicPr>
          <p:cNvPr id="548" name="그래픽 547">
            <a:extLst>
              <a:ext uri="{FF2B5EF4-FFF2-40B4-BE49-F238E27FC236}">
                <a16:creationId xmlns:a16="http://schemas.microsoft.com/office/drawing/2014/main" id="{22B26C37-D414-44D3-ACB0-964D2A478F37}"/>
              </a:ext>
            </a:extLst>
          </p:cNvPr>
          <p:cNvPicPr>
            <a:picLocks noChangeAspect="1"/>
          </p:cNvPicPr>
          <p:nvPr/>
        </p:nvPicPr>
        <p:blipFill>
          <a:blip r:embed="rId78">
            <a:extLst>
              <a:ext uri="{96DAC541-7B7A-43D3-8B79-37D633B846F1}">
                <asvg:svgBlip xmlns:asvg="http://schemas.microsoft.com/office/drawing/2016/SVG/main" r:embed="rId79"/>
              </a:ext>
            </a:extLst>
          </a:blip>
          <a:stretch>
            <a:fillRect/>
          </a:stretch>
        </p:blipFill>
        <p:spPr>
          <a:xfrm>
            <a:off x="1986127" y="2152232"/>
            <a:ext cx="447676" cy="447676"/>
          </a:xfrm>
          <a:prstGeom prst="rect">
            <a:avLst/>
          </a:prstGeom>
        </p:spPr>
      </p:pic>
      <p:pic>
        <p:nvPicPr>
          <p:cNvPr id="549" name="그래픽 548">
            <a:extLst>
              <a:ext uri="{FF2B5EF4-FFF2-40B4-BE49-F238E27FC236}">
                <a16:creationId xmlns:a16="http://schemas.microsoft.com/office/drawing/2014/main" id="{DFA68B16-0BFE-48D6-9D99-E8E9F3ECF5DB}"/>
              </a:ext>
            </a:extLst>
          </p:cNvPr>
          <p:cNvPicPr>
            <a:picLocks noChangeAspect="1"/>
          </p:cNvPicPr>
          <p:nvPr/>
        </p:nvPicPr>
        <p:blipFill>
          <a:blip r:embed="rId80">
            <a:extLst>
              <a:ext uri="{96DAC541-7B7A-43D3-8B79-37D633B846F1}">
                <asvg:svgBlip xmlns:asvg="http://schemas.microsoft.com/office/drawing/2016/SVG/main" r:embed="rId81"/>
              </a:ext>
            </a:extLst>
          </a:blip>
          <a:stretch>
            <a:fillRect/>
          </a:stretch>
        </p:blipFill>
        <p:spPr>
          <a:xfrm>
            <a:off x="2726140" y="2174176"/>
            <a:ext cx="254562" cy="403786"/>
          </a:xfrm>
          <a:prstGeom prst="rect">
            <a:avLst/>
          </a:prstGeom>
        </p:spPr>
      </p:pic>
      <p:pic>
        <p:nvPicPr>
          <p:cNvPr id="550" name="그래픽 549">
            <a:extLst>
              <a:ext uri="{FF2B5EF4-FFF2-40B4-BE49-F238E27FC236}">
                <a16:creationId xmlns:a16="http://schemas.microsoft.com/office/drawing/2014/main" id="{13DC4A27-3B7D-4280-A271-51BE79347A7A}"/>
              </a:ext>
            </a:extLst>
          </p:cNvPr>
          <p:cNvPicPr>
            <a:picLocks noChangeAspect="1"/>
          </p:cNvPicPr>
          <p:nvPr/>
        </p:nvPicPr>
        <p:blipFill>
          <a:blip r:embed="rId82">
            <a:extLst>
              <a:ext uri="{96DAC541-7B7A-43D3-8B79-37D633B846F1}">
                <asvg:svgBlip xmlns:asvg="http://schemas.microsoft.com/office/drawing/2016/SVG/main" r:embed="rId83"/>
              </a:ext>
            </a:extLst>
          </a:blip>
          <a:stretch>
            <a:fillRect/>
          </a:stretch>
        </p:blipFill>
        <p:spPr>
          <a:xfrm>
            <a:off x="3362032" y="2191732"/>
            <a:ext cx="412564" cy="368674"/>
          </a:xfrm>
          <a:prstGeom prst="rect">
            <a:avLst/>
          </a:prstGeom>
        </p:spPr>
      </p:pic>
      <p:pic>
        <p:nvPicPr>
          <p:cNvPr id="551" name="그래픽 550">
            <a:extLst>
              <a:ext uri="{FF2B5EF4-FFF2-40B4-BE49-F238E27FC236}">
                <a16:creationId xmlns:a16="http://schemas.microsoft.com/office/drawing/2014/main" id="{B8A780E5-914D-4171-808F-90362365291E}"/>
              </a:ext>
            </a:extLst>
          </p:cNvPr>
          <p:cNvPicPr>
            <a:picLocks noChangeAspect="1"/>
          </p:cNvPicPr>
          <p:nvPr/>
        </p:nvPicPr>
        <p:blipFill>
          <a:blip r:embed="rId84">
            <a:extLst>
              <a:ext uri="{96DAC541-7B7A-43D3-8B79-37D633B846F1}">
                <asvg:svgBlip xmlns:asvg="http://schemas.microsoft.com/office/drawing/2016/SVG/main" r:embed="rId85"/>
              </a:ext>
            </a:extLst>
          </a:blip>
          <a:stretch>
            <a:fillRect/>
          </a:stretch>
        </p:blipFill>
        <p:spPr>
          <a:xfrm>
            <a:off x="4062637" y="2156620"/>
            <a:ext cx="412566" cy="438898"/>
          </a:xfrm>
          <a:prstGeom prst="rect">
            <a:avLst/>
          </a:prstGeom>
        </p:spPr>
      </p:pic>
      <p:pic>
        <p:nvPicPr>
          <p:cNvPr id="552" name="그래픽 551">
            <a:extLst>
              <a:ext uri="{FF2B5EF4-FFF2-40B4-BE49-F238E27FC236}">
                <a16:creationId xmlns:a16="http://schemas.microsoft.com/office/drawing/2014/main" id="{28547FE1-E5D5-4A47-A180-DC7228C8D985}"/>
              </a:ext>
            </a:extLst>
          </p:cNvPr>
          <p:cNvPicPr>
            <a:picLocks noChangeAspect="1"/>
          </p:cNvPicPr>
          <p:nvPr/>
        </p:nvPicPr>
        <p:blipFill>
          <a:blip r:embed="rId86">
            <a:extLst>
              <a:ext uri="{96DAC541-7B7A-43D3-8B79-37D633B846F1}">
                <asvg:svgBlip xmlns:asvg="http://schemas.microsoft.com/office/drawing/2016/SVG/main" r:embed="rId87"/>
              </a:ext>
            </a:extLst>
          </a:blip>
          <a:stretch>
            <a:fillRect/>
          </a:stretch>
        </p:blipFill>
        <p:spPr>
          <a:xfrm>
            <a:off x="4861669" y="2143454"/>
            <a:ext cx="263338" cy="465232"/>
          </a:xfrm>
          <a:prstGeom prst="rect">
            <a:avLst/>
          </a:prstGeom>
        </p:spPr>
      </p:pic>
      <p:pic>
        <p:nvPicPr>
          <p:cNvPr id="553" name="그래픽 552">
            <a:extLst>
              <a:ext uri="{FF2B5EF4-FFF2-40B4-BE49-F238E27FC236}">
                <a16:creationId xmlns:a16="http://schemas.microsoft.com/office/drawing/2014/main" id="{8C4174A5-F127-4FA1-86F6-210B83827773}"/>
              </a:ext>
            </a:extLst>
          </p:cNvPr>
          <p:cNvPicPr>
            <a:picLocks noChangeAspect="1"/>
          </p:cNvPicPr>
          <p:nvPr/>
        </p:nvPicPr>
        <p:blipFill>
          <a:blip r:embed="rId88">
            <a:extLst>
              <a:ext uri="{96DAC541-7B7A-43D3-8B79-37D633B846F1}">
                <asvg:svgBlip xmlns:asvg="http://schemas.microsoft.com/office/drawing/2016/SVG/main" r:embed="rId89"/>
              </a:ext>
            </a:extLst>
          </a:blip>
          <a:stretch>
            <a:fillRect/>
          </a:stretch>
        </p:blipFill>
        <p:spPr>
          <a:xfrm>
            <a:off x="5413237" y="2143454"/>
            <a:ext cx="342340" cy="465232"/>
          </a:xfrm>
          <a:prstGeom prst="rect">
            <a:avLst/>
          </a:prstGeom>
        </p:spPr>
      </p:pic>
      <p:pic>
        <p:nvPicPr>
          <p:cNvPr id="554" name="그래픽 553">
            <a:extLst>
              <a:ext uri="{FF2B5EF4-FFF2-40B4-BE49-F238E27FC236}">
                <a16:creationId xmlns:a16="http://schemas.microsoft.com/office/drawing/2014/main" id="{6DA093BD-6B3C-487C-A98E-788799F1F11B}"/>
              </a:ext>
            </a:extLst>
          </p:cNvPr>
          <p:cNvPicPr>
            <a:picLocks noChangeAspect="1"/>
          </p:cNvPicPr>
          <p:nvPr/>
        </p:nvPicPr>
        <p:blipFill>
          <a:blip r:embed="rId90">
            <a:extLst>
              <a:ext uri="{96DAC541-7B7A-43D3-8B79-37D633B846F1}">
                <asvg:svgBlip xmlns:asvg="http://schemas.microsoft.com/office/drawing/2016/SVG/main" r:embed="rId91"/>
              </a:ext>
            </a:extLst>
          </a:blip>
          <a:stretch>
            <a:fillRect/>
          </a:stretch>
        </p:blipFill>
        <p:spPr>
          <a:xfrm>
            <a:off x="6061175" y="2204900"/>
            <a:ext cx="447676" cy="342340"/>
          </a:xfrm>
          <a:prstGeom prst="rect">
            <a:avLst/>
          </a:prstGeom>
        </p:spPr>
      </p:pic>
      <p:pic>
        <p:nvPicPr>
          <p:cNvPr id="555" name="그래픽 554">
            <a:extLst>
              <a:ext uri="{FF2B5EF4-FFF2-40B4-BE49-F238E27FC236}">
                <a16:creationId xmlns:a16="http://schemas.microsoft.com/office/drawing/2014/main" id="{BBAF7CFE-5C7F-4C7C-A516-1B397320D698}"/>
              </a:ext>
            </a:extLst>
          </p:cNvPr>
          <p:cNvPicPr>
            <a:picLocks noChangeAspect="1"/>
          </p:cNvPicPr>
          <p:nvPr/>
        </p:nvPicPr>
        <p:blipFill>
          <a:blip r:embed="rId92">
            <a:extLst>
              <a:ext uri="{96DAC541-7B7A-43D3-8B79-37D633B846F1}">
                <asvg:svgBlip xmlns:asvg="http://schemas.microsoft.com/office/drawing/2016/SVG/main" r:embed="rId93"/>
              </a:ext>
            </a:extLst>
          </a:blip>
          <a:stretch>
            <a:fillRect/>
          </a:stretch>
        </p:blipFill>
        <p:spPr>
          <a:xfrm>
            <a:off x="6703137" y="2196122"/>
            <a:ext cx="412564" cy="359896"/>
          </a:xfrm>
          <a:prstGeom prst="rect">
            <a:avLst/>
          </a:prstGeom>
        </p:spPr>
      </p:pic>
      <p:pic>
        <p:nvPicPr>
          <p:cNvPr id="556" name="그래픽 555">
            <a:extLst>
              <a:ext uri="{FF2B5EF4-FFF2-40B4-BE49-F238E27FC236}">
                <a16:creationId xmlns:a16="http://schemas.microsoft.com/office/drawing/2014/main" id="{BFA25E5B-2D5F-4579-9D8C-99065A558F1A}"/>
              </a:ext>
            </a:extLst>
          </p:cNvPr>
          <p:cNvPicPr>
            <a:picLocks noChangeAspect="1"/>
          </p:cNvPicPr>
          <p:nvPr/>
        </p:nvPicPr>
        <p:blipFill>
          <a:blip r:embed="rId94">
            <a:extLst>
              <a:ext uri="{96DAC541-7B7A-43D3-8B79-37D633B846F1}">
                <asvg:svgBlip xmlns:asvg="http://schemas.microsoft.com/office/drawing/2016/SVG/main" r:embed="rId95"/>
              </a:ext>
            </a:extLst>
          </a:blip>
          <a:stretch>
            <a:fillRect/>
          </a:stretch>
        </p:blipFill>
        <p:spPr>
          <a:xfrm>
            <a:off x="7423540" y="2182954"/>
            <a:ext cx="430120" cy="386230"/>
          </a:xfrm>
          <a:prstGeom prst="rect">
            <a:avLst/>
          </a:prstGeom>
        </p:spPr>
      </p:pic>
      <p:pic>
        <p:nvPicPr>
          <p:cNvPr id="557" name="그래픽 556">
            <a:extLst>
              <a:ext uri="{FF2B5EF4-FFF2-40B4-BE49-F238E27FC236}">
                <a16:creationId xmlns:a16="http://schemas.microsoft.com/office/drawing/2014/main" id="{E1B3E67C-8555-48EA-BD4C-A5CF0A6593C2}"/>
              </a:ext>
            </a:extLst>
          </p:cNvPr>
          <p:cNvPicPr>
            <a:picLocks noChangeAspect="1"/>
          </p:cNvPicPr>
          <p:nvPr/>
        </p:nvPicPr>
        <p:blipFill>
          <a:blip r:embed="rId96">
            <a:extLst>
              <a:ext uri="{96DAC541-7B7A-43D3-8B79-37D633B846F1}">
                <asvg:svgBlip xmlns:asvg="http://schemas.microsoft.com/office/drawing/2016/SVG/main" r:embed="rId97"/>
              </a:ext>
            </a:extLst>
          </a:blip>
          <a:stretch>
            <a:fillRect/>
          </a:stretch>
        </p:blipFill>
        <p:spPr>
          <a:xfrm>
            <a:off x="8028145" y="2218066"/>
            <a:ext cx="412564" cy="316006"/>
          </a:xfrm>
          <a:prstGeom prst="rect">
            <a:avLst/>
          </a:prstGeom>
        </p:spPr>
      </p:pic>
      <p:pic>
        <p:nvPicPr>
          <p:cNvPr id="558" name="그래픽 557">
            <a:extLst>
              <a:ext uri="{FF2B5EF4-FFF2-40B4-BE49-F238E27FC236}">
                <a16:creationId xmlns:a16="http://schemas.microsoft.com/office/drawing/2014/main" id="{814CB742-E257-4F47-94EC-93E729287629}"/>
              </a:ext>
            </a:extLst>
          </p:cNvPr>
          <p:cNvPicPr>
            <a:picLocks noChangeAspect="1"/>
          </p:cNvPicPr>
          <p:nvPr/>
        </p:nvPicPr>
        <p:blipFill>
          <a:blip r:embed="rId98">
            <a:extLst>
              <a:ext uri="{96DAC541-7B7A-43D3-8B79-37D633B846F1}">
                <asvg:svgBlip xmlns:asvg="http://schemas.microsoft.com/office/drawing/2016/SVG/main" r:embed="rId99"/>
              </a:ext>
            </a:extLst>
          </a:blip>
          <a:stretch>
            <a:fillRect/>
          </a:stretch>
        </p:blipFill>
        <p:spPr>
          <a:xfrm>
            <a:off x="702109" y="2835627"/>
            <a:ext cx="403786" cy="403786"/>
          </a:xfrm>
          <a:prstGeom prst="rect">
            <a:avLst/>
          </a:prstGeom>
        </p:spPr>
      </p:pic>
      <p:pic>
        <p:nvPicPr>
          <p:cNvPr id="559" name="그래픽 558">
            <a:extLst>
              <a:ext uri="{FF2B5EF4-FFF2-40B4-BE49-F238E27FC236}">
                <a16:creationId xmlns:a16="http://schemas.microsoft.com/office/drawing/2014/main" id="{1F06DA0A-1B71-4EC7-B7A2-E160354CCE48}"/>
              </a:ext>
            </a:extLst>
          </p:cNvPr>
          <p:cNvPicPr>
            <a:picLocks noChangeAspect="1"/>
          </p:cNvPicPr>
          <p:nvPr/>
        </p:nvPicPr>
        <p:blipFill>
          <a:blip r:embed="rId100">
            <a:extLst>
              <a:ext uri="{96DAC541-7B7A-43D3-8B79-37D633B846F1}">
                <asvg:svgBlip xmlns:asvg="http://schemas.microsoft.com/office/drawing/2016/SVG/main" r:embed="rId101"/>
              </a:ext>
            </a:extLst>
          </a:blip>
          <a:stretch>
            <a:fillRect/>
          </a:stretch>
        </p:blipFill>
        <p:spPr>
          <a:xfrm>
            <a:off x="1344429" y="2865619"/>
            <a:ext cx="358434" cy="343804"/>
          </a:xfrm>
          <a:prstGeom prst="rect">
            <a:avLst/>
          </a:prstGeom>
        </p:spPr>
      </p:pic>
      <p:pic>
        <p:nvPicPr>
          <p:cNvPr id="560" name="그래픽 559">
            <a:extLst>
              <a:ext uri="{FF2B5EF4-FFF2-40B4-BE49-F238E27FC236}">
                <a16:creationId xmlns:a16="http://schemas.microsoft.com/office/drawing/2014/main" id="{DD308059-52F6-470C-B19B-D15FE9811FC0}"/>
              </a:ext>
            </a:extLst>
          </p:cNvPr>
          <p:cNvPicPr>
            <a:picLocks noChangeAspect="1"/>
          </p:cNvPicPr>
          <p:nvPr/>
        </p:nvPicPr>
        <p:blipFill>
          <a:blip r:embed="rId102">
            <a:extLst>
              <a:ext uri="{96DAC541-7B7A-43D3-8B79-37D633B846F1}">
                <asvg:svgBlip xmlns:asvg="http://schemas.microsoft.com/office/drawing/2016/SVG/main" r:embed="rId103"/>
              </a:ext>
            </a:extLst>
          </a:blip>
          <a:stretch>
            <a:fillRect/>
          </a:stretch>
        </p:blipFill>
        <p:spPr>
          <a:xfrm>
            <a:off x="2056350" y="2854646"/>
            <a:ext cx="307228" cy="365748"/>
          </a:xfrm>
          <a:prstGeom prst="rect">
            <a:avLst/>
          </a:prstGeom>
        </p:spPr>
      </p:pic>
      <p:pic>
        <p:nvPicPr>
          <p:cNvPr id="561" name="그래픽 560">
            <a:extLst>
              <a:ext uri="{FF2B5EF4-FFF2-40B4-BE49-F238E27FC236}">
                <a16:creationId xmlns:a16="http://schemas.microsoft.com/office/drawing/2014/main" id="{148CE81B-3A53-4D15-B501-0B8F0C892D22}"/>
              </a:ext>
            </a:extLst>
          </p:cNvPr>
          <p:cNvPicPr>
            <a:picLocks noChangeAspect="1"/>
          </p:cNvPicPr>
          <p:nvPr/>
        </p:nvPicPr>
        <p:blipFill>
          <a:blip r:embed="rId104">
            <a:extLst>
              <a:ext uri="{96DAC541-7B7A-43D3-8B79-37D633B846F1}">
                <asvg:svgBlip xmlns:asvg="http://schemas.microsoft.com/office/drawing/2016/SVG/main" r:embed="rId105"/>
              </a:ext>
            </a:extLst>
          </a:blip>
          <a:stretch>
            <a:fillRect/>
          </a:stretch>
        </p:blipFill>
        <p:spPr>
          <a:xfrm>
            <a:off x="2677861" y="2836359"/>
            <a:ext cx="351118" cy="402324"/>
          </a:xfrm>
          <a:prstGeom prst="rect">
            <a:avLst/>
          </a:prstGeom>
        </p:spPr>
      </p:pic>
      <p:pic>
        <p:nvPicPr>
          <p:cNvPr id="562" name="그래픽 561">
            <a:extLst>
              <a:ext uri="{FF2B5EF4-FFF2-40B4-BE49-F238E27FC236}">
                <a16:creationId xmlns:a16="http://schemas.microsoft.com/office/drawing/2014/main" id="{619D757E-4533-4CB7-AD19-4E1130372BB3}"/>
              </a:ext>
            </a:extLst>
          </p:cNvPr>
          <p:cNvPicPr>
            <a:picLocks noChangeAspect="1"/>
          </p:cNvPicPr>
          <p:nvPr/>
        </p:nvPicPr>
        <p:blipFill>
          <a:blip r:embed="rId106">
            <a:extLst>
              <a:ext uri="{96DAC541-7B7A-43D3-8B79-37D633B846F1}">
                <asvg:svgBlip xmlns:asvg="http://schemas.microsoft.com/office/drawing/2016/SVG/main" r:embed="rId107"/>
              </a:ext>
            </a:extLst>
          </a:blip>
          <a:stretch>
            <a:fillRect/>
          </a:stretch>
        </p:blipFill>
        <p:spPr>
          <a:xfrm>
            <a:off x="3340086" y="2796127"/>
            <a:ext cx="456454" cy="482788"/>
          </a:xfrm>
          <a:prstGeom prst="rect">
            <a:avLst/>
          </a:prstGeom>
        </p:spPr>
      </p:pic>
      <p:pic>
        <p:nvPicPr>
          <p:cNvPr id="563" name="그래픽 562">
            <a:extLst>
              <a:ext uri="{FF2B5EF4-FFF2-40B4-BE49-F238E27FC236}">
                <a16:creationId xmlns:a16="http://schemas.microsoft.com/office/drawing/2014/main" id="{6CC794CC-8246-448C-A18F-3E2B94DC6911}"/>
              </a:ext>
            </a:extLst>
          </p:cNvPr>
          <p:cNvPicPr>
            <a:picLocks noChangeAspect="1"/>
          </p:cNvPicPr>
          <p:nvPr/>
        </p:nvPicPr>
        <p:blipFill>
          <a:blip r:embed="rId108">
            <a:extLst>
              <a:ext uri="{96DAC541-7B7A-43D3-8B79-37D633B846F1}">
                <asvg:svgBlip xmlns:asvg="http://schemas.microsoft.com/office/drawing/2016/SVG/main" r:embed="rId109"/>
              </a:ext>
            </a:extLst>
          </a:blip>
          <a:stretch>
            <a:fillRect/>
          </a:stretch>
        </p:blipFill>
        <p:spPr>
          <a:xfrm>
            <a:off x="4001192" y="2835627"/>
            <a:ext cx="535456" cy="403786"/>
          </a:xfrm>
          <a:prstGeom prst="rect">
            <a:avLst/>
          </a:prstGeom>
        </p:spPr>
      </p:pic>
      <p:pic>
        <p:nvPicPr>
          <p:cNvPr id="564" name="그래픽 563">
            <a:extLst>
              <a:ext uri="{FF2B5EF4-FFF2-40B4-BE49-F238E27FC236}">
                <a16:creationId xmlns:a16="http://schemas.microsoft.com/office/drawing/2014/main" id="{6018EFD4-0719-4478-A6C7-E55F292E4840}"/>
              </a:ext>
            </a:extLst>
          </p:cNvPr>
          <p:cNvPicPr>
            <a:picLocks noChangeAspect="1"/>
          </p:cNvPicPr>
          <p:nvPr/>
        </p:nvPicPr>
        <p:blipFill>
          <a:blip r:embed="rId110">
            <a:extLst>
              <a:ext uri="{96DAC541-7B7A-43D3-8B79-37D633B846F1}">
                <asvg:svgBlip xmlns:asvg="http://schemas.microsoft.com/office/drawing/2016/SVG/main" r:embed="rId111"/>
              </a:ext>
            </a:extLst>
          </a:blip>
          <a:stretch>
            <a:fillRect/>
          </a:stretch>
        </p:blipFill>
        <p:spPr>
          <a:xfrm>
            <a:off x="4858011" y="2872933"/>
            <a:ext cx="270656" cy="329176"/>
          </a:xfrm>
          <a:prstGeom prst="rect">
            <a:avLst/>
          </a:prstGeom>
        </p:spPr>
      </p:pic>
      <p:pic>
        <p:nvPicPr>
          <p:cNvPr id="565" name="그래픽 564">
            <a:extLst>
              <a:ext uri="{FF2B5EF4-FFF2-40B4-BE49-F238E27FC236}">
                <a16:creationId xmlns:a16="http://schemas.microsoft.com/office/drawing/2014/main" id="{C882B3A4-DA9F-4E59-BC2A-86C0A7B67A77}"/>
              </a:ext>
            </a:extLst>
          </p:cNvPr>
          <p:cNvPicPr>
            <a:picLocks noChangeAspect="1"/>
          </p:cNvPicPr>
          <p:nvPr/>
        </p:nvPicPr>
        <p:blipFill>
          <a:blip r:embed="rId112">
            <a:extLst>
              <a:ext uri="{96DAC541-7B7A-43D3-8B79-37D633B846F1}">
                <asvg:svgBlip xmlns:asvg="http://schemas.microsoft.com/office/drawing/2016/SVG/main" r:embed="rId113"/>
              </a:ext>
            </a:extLst>
          </a:blip>
          <a:stretch>
            <a:fillRect/>
          </a:stretch>
        </p:blipFill>
        <p:spPr>
          <a:xfrm>
            <a:off x="5357642" y="2931454"/>
            <a:ext cx="453528" cy="212134"/>
          </a:xfrm>
          <a:prstGeom prst="rect">
            <a:avLst/>
          </a:prstGeom>
        </p:spPr>
      </p:pic>
      <p:pic>
        <p:nvPicPr>
          <p:cNvPr id="566" name="그래픽 565">
            <a:extLst>
              <a:ext uri="{FF2B5EF4-FFF2-40B4-BE49-F238E27FC236}">
                <a16:creationId xmlns:a16="http://schemas.microsoft.com/office/drawing/2014/main" id="{25011FAB-1FEB-4F3F-973E-208EAC4CFD77}"/>
              </a:ext>
            </a:extLst>
          </p:cNvPr>
          <p:cNvPicPr>
            <a:picLocks noChangeAspect="1"/>
          </p:cNvPicPr>
          <p:nvPr/>
        </p:nvPicPr>
        <p:blipFill>
          <a:blip r:embed="rId114">
            <a:extLst>
              <a:ext uri="{96DAC541-7B7A-43D3-8B79-37D633B846F1}">
                <asvg:svgBlip xmlns:asvg="http://schemas.microsoft.com/office/drawing/2016/SVG/main" r:embed="rId115"/>
              </a:ext>
            </a:extLst>
          </a:blip>
          <a:stretch>
            <a:fillRect/>
          </a:stretch>
        </p:blipFill>
        <p:spPr>
          <a:xfrm>
            <a:off x="6083851" y="2894879"/>
            <a:ext cx="402324" cy="285284"/>
          </a:xfrm>
          <a:prstGeom prst="rect">
            <a:avLst/>
          </a:prstGeom>
        </p:spPr>
      </p:pic>
      <p:pic>
        <p:nvPicPr>
          <p:cNvPr id="567" name="그래픽 566">
            <a:extLst>
              <a:ext uri="{FF2B5EF4-FFF2-40B4-BE49-F238E27FC236}">
                <a16:creationId xmlns:a16="http://schemas.microsoft.com/office/drawing/2014/main" id="{F0B59153-7CDC-4557-B44F-AD102DCD0A28}"/>
              </a:ext>
            </a:extLst>
          </p:cNvPr>
          <p:cNvPicPr>
            <a:picLocks noChangeAspect="1"/>
          </p:cNvPicPr>
          <p:nvPr/>
        </p:nvPicPr>
        <p:blipFill>
          <a:blip r:embed="rId116">
            <a:extLst>
              <a:ext uri="{96DAC541-7B7A-43D3-8B79-37D633B846F1}">
                <asvg:svgBlip xmlns:asvg="http://schemas.microsoft.com/office/drawing/2016/SVG/main" r:embed="rId117"/>
              </a:ext>
            </a:extLst>
          </a:blip>
          <a:stretch>
            <a:fillRect/>
          </a:stretch>
        </p:blipFill>
        <p:spPr>
          <a:xfrm>
            <a:off x="6722887" y="2850989"/>
            <a:ext cx="373064" cy="373064"/>
          </a:xfrm>
          <a:prstGeom prst="rect">
            <a:avLst/>
          </a:prstGeom>
        </p:spPr>
      </p:pic>
      <p:pic>
        <p:nvPicPr>
          <p:cNvPr id="568" name="그래픽 567">
            <a:extLst>
              <a:ext uri="{FF2B5EF4-FFF2-40B4-BE49-F238E27FC236}">
                <a16:creationId xmlns:a16="http://schemas.microsoft.com/office/drawing/2014/main" id="{4FBE6C60-C053-4829-BAA0-ACE4F82D76CA}"/>
              </a:ext>
            </a:extLst>
          </p:cNvPr>
          <p:cNvPicPr>
            <a:picLocks noChangeAspect="1"/>
          </p:cNvPicPr>
          <p:nvPr/>
        </p:nvPicPr>
        <p:blipFill>
          <a:blip r:embed="rId118">
            <a:extLst>
              <a:ext uri="{96DAC541-7B7A-43D3-8B79-37D633B846F1}">
                <asvg:svgBlip xmlns:asvg="http://schemas.microsoft.com/office/drawing/2016/SVG/main" r:embed="rId119"/>
              </a:ext>
            </a:extLst>
          </a:blip>
          <a:stretch>
            <a:fillRect/>
          </a:stretch>
        </p:blipFill>
        <p:spPr>
          <a:xfrm>
            <a:off x="7452068" y="2850989"/>
            <a:ext cx="373064" cy="373064"/>
          </a:xfrm>
          <a:prstGeom prst="rect">
            <a:avLst/>
          </a:prstGeom>
        </p:spPr>
      </p:pic>
      <p:pic>
        <p:nvPicPr>
          <p:cNvPr id="569" name="그래픽 568">
            <a:extLst>
              <a:ext uri="{FF2B5EF4-FFF2-40B4-BE49-F238E27FC236}">
                <a16:creationId xmlns:a16="http://schemas.microsoft.com/office/drawing/2014/main" id="{690BDA8E-106A-4B00-AE1C-735D3378ECE7}"/>
              </a:ext>
            </a:extLst>
          </p:cNvPr>
          <p:cNvPicPr>
            <a:picLocks noChangeAspect="1"/>
          </p:cNvPicPr>
          <p:nvPr/>
        </p:nvPicPr>
        <p:blipFill>
          <a:blip r:embed="rId120">
            <a:extLst>
              <a:ext uri="{96DAC541-7B7A-43D3-8B79-37D633B846F1}">
                <asvg:svgBlip xmlns:asvg="http://schemas.microsoft.com/office/drawing/2016/SVG/main" r:embed="rId121"/>
              </a:ext>
            </a:extLst>
          </a:blip>
          <a:stretch>
            <a:fillRect/>
          </a:stretch>
        </p:blipFill>
        <p:spPr>
          <a:xfrm>
            <a:off x="8062525" y="2840016"/>
            <a:ext cx="343804" cy="395008"/>
          </a:xfrm>
          <a:prstGeom prst="rect">
            <a:avLst/>
          </a:prstGeom>
        </p:spPr>
      </p:pic>
      <p:pic>
        <p:nvPicPr>
          <p:cNvPr id="570" name="그래픽 569">
            <a:extLst>
              <a:ext uri="{FF2B5EF4-FFF2-40B4-BE49-F238E27FC236}">
                <a16:creationId xmlns:a16="http://schemas.microsoft.com/office/drawing/2014/main" id="{C7511721-293B-4232-A670-5047FF959080}"/>
              </a:ext>
            </a:extLst>
          </p:cNvPr>
          <p:cNvPicPr>
            <a:picLocks noChangeAspect="1"/>
          </p:cNvPicPr>
          <p:nvPr/>
        </p:nvPicPr>
        <p:blipFill>
          <a:blip r:embed="rId122">
            <a:extLst>
              <a:ext uri="{96DAC541-7B7A-43D3-8B79-37D633B846F1}">
                <asvg:svgBlip xmlns:asvg="http://schemas.microsoft.com/office/drawing/2016/SVG/main" r:embed="rId123"/>
              </a:ext>
            </a:extLst>
          </a:blip>
          <a:stretch>
            <a:fillRect/>
          </a:stretch>
        </p:blipFill>
        <p:spPr>
          <a:xfrm>
            <a:off x="717471" y="3564996"/>
            <a:ext cx="373064" cy="387694"/>
          </a:xfrm>
          <a:prstGeom prst="rect">
            <a:avLst/>
          </a:prstGeom>
        </p:spPr>
      </p:pic>
      <p:pic>
        <p:nvPicPr>
          <p:cNvPr id="571" name="그래픽 570">
            <a:extLst>
              <a:ext uri="{FF2B5EF4-FFF2-40B4-BE49-F238E27FC236}">
                <a16:creationId xmlns:a16="http://schemas.microsoft.com/office/drawing/2014/main" id="{89ED04D4-E45C-4923-86FC-8B586E5A1B0D}"/>
              </a:ext>
            </a:extLst>
          </p:cNvPr>
          <p:cNvPicPr>
            <a:picLocks noChangeAspect="1"/>
          </p:cNvPicPr>
          <p:nvPr/>
        </p:nvPicPr>
        <p:blipFill>
          <a:blip r:embed="rId124">
            <a:extLst>
              <a:ext uri="{96DAC541-7B7A-43D3-8B79-37D633B846F1}">
                <asvg:svgBlip xmlns:asvg="http://schemas.microsoft.com/office/drawing/2016/SVG/main" r:embed="rId125"/>
              </a:ext>
            </a:extLst>
          </a:blip>
          <a:stretch>
            <a:fillRect/>
          </a:stretch>
        </p:blipFill>
        <p:spPr>
          <a:xfrm>
            <a:off x="1388318" y="3568652"/>
            <a:ext cx="270656" cy="380380"/>
          </a:xfrm>
          <a:prstGeom prst="rect">
            <a:avLst/>
          </a:prstGeom>
        </p:spPr>
      </p:pic>
      <p:pic>
        <p:nvPicPr>
          <p:cNvPr id="572" name="그래픽 571">
            <a:extLst>
              <a:ext uri="{FF2B5EF4-FFF2-40B4-BE49-F238E27FC236}">
                <a16:creationId xmlns:a16="http://schemas.microsoft.com/office/drawing/2014/main" id="{84A6662A-0390-488D-A2F3-9DC0074966A9}"/>
              </a:ext>
            </a:extLst>
          </p:cNvPr>
          <p:cNvPicPr>
            <a:picLocks noChangeAspect="1"/>
          </p:cNvPicPr>
          <p:nvPr/>
        </p:nvPicPr>
        <p:blipFill>
          <a:blip r:embed="rId126">
            <a:extLst>
              <a:ext uri="{96DAC541-7B7A-43D3-8B79-37D633B846F1}">
                <asvg:svgBlip xmlns:asvg="http://schemas.microsoft.com/office/drawing/2016/SVG/main" r:embed="rId127"/>
              </a:ext>
            </a:extLst>
          </a:blip>
          <a:stretch>
            <a:fillRect/>
          </a:stretch>
        </p:blipFill>
        <p:spPr>
          <a:xfrm>
            <a:off x="2008803" y="3557681"/>
            <a:ext cx="402324" cy="402324"/>
          </a:xfrm>
          <a:prstGeom prst="rect">
            <a:avLst/>
          </a:prstGeom>
        </p:spPr>
      </p:pic>
      <p:pic>
        <p:nvPicPr>
          <p:cNvPr id="573" name="그래픽 572">
            <a:extLst>
              <a:ext uri="{FF2B5EF4-FFF2-40B4-BE49-F238E27FC236}">
                <a16:creationId xmlns:a16="http://schemas.microsoft.com/office/drawing/2014/main" id="{3AD3C9F3-A91C-4B6E-8CB5-C03DA363B690}"/>
              </a:ext>
            </a:extLst>
          </p:cNvPr>
          <p:cNvPicPr>
            <a:picLocks noChangeAspect="1"/>
          </p:cNvPicPr>
          <p:nvPr/>
        </p:nvPicPr>
        <p:blipFill>
          <a:blip r:embed="rId128">
            <a:extLst>
              <a:ext uri="{96DAC541-7B7A-43D3-8B79-37D633B846F1}">
                <asvg:svgBlip xmlns:asvg="http://schemas.microsoft.com/office/drawing/2016/SVG/main" r:embed="rId129"/>
              </a:ext>
            </a:extLst>
          </a:blip>
          <a:stretch>
            <a:fillRect/>
          </a:stretch>
        </p:blipFill>
        <p:spPr>
          <a:xfrm>
            <a:off x="2655915" y="3623515"/>
            <a:ext cx="395010" cy="270656"/>
          </a:xfrm>
          <a:prstGeom prst="rect">
            <a:avLst/>
          </a:prstGeom>
        </p:spPr>
      </p:pic>
      <p:pic>
        <p:nvPicPr>
          <p:cNvPr id="574" name="그래픽 573">
            <a:extLst>
              <a:ext uri="{FF2B5EF4-FFF2-40B4-BE49-F238E27FC236}">
                <a16:creationId xmlns:a16="http://schemas.microsoft.com/office/drawing/2014/main" id="{75F225ED-8446-4A46-A759-AC9CC7F95AC0}"/>
              </a:ext>
            </a:extLst>
          </p:cNvPr>
          <p:cNvPicPr>
            <a:picLocks noChangeAspect="1"/>
          </p:cNvPicPr>
          <p:nvPr/>
        </p:nvPicPr>
        <p:blipFill>
          <a:blip r:embed="rId130">
            <a:extLst>
              <a:ext uri="{96DAC541-7B7A-43D3-8B79-37D633B846F1}">
                <asvg:svgBlip xmlns:asvg="http://schemas.microsoft.com/office/drawing/2016/SVG/main" r:embed="rId131"/>
              </a:ext>
            </a:extLst>
          </a:blip>
          <a:stretch>
            <a:fillRect/>
          </a:stretch>
        </p:blipFill>
        <p:spPr>
          <a:xfrm>
            <a:off x="3400069" y="3590598"/>
            <a:ext cx="336488" cy="336488"/>
          </a:xfrm>
          <a:prstGeom prst="rect">
            <a:avLst/>
          </a:prstGeom>
        </p:spPr>
      </p:pic>
      <p:pic>
        <p:nvPicPr>
          <p:cNvPr id="575" name="그래픽 574">
            <a:extLst>
              <a:ext uri="{FF2B5EF4-FFF2-40B4-BE49-F238E27FC236}">
                <a16:creationId xmlns:a16="http://schemas.microsoft.com/office/drawing/2014/main" id="{08576CE4-8B60-4DDD-9371-1D5BDE99F32D}"/>
              </a:ext>
            </a:extLst>
          </p:cNvPr>
          <p:cNvPicPr>
            <a:picLocks noChangeAspect="1"/>
          </p:cNvPicPr>
          <p:nvPr/>
        </p:nvPicPr>
        <p:blipFill>
          <a:blip r:embed="rId132">
            <a:extLst>
              <a:ext uri="{96DAC541-7B7A-43D3-8B79-37D633B846F1}">
                <asvg:svgBlip xmlns:asvg="http://schemas.microsoft.com/office/drawing/2016/SVG/main" r:embed="rId133"/>
              </a:ext>
            </a:extLst>
          </a:blip>
          <a:stretch>
            <a:fillRect/>
          </a:stretch>
        </p:blipFill>
        <p:spPr>
          <a:xfrm>
            <a:off x="4075073" y="3564996"/>
            <a:ext cx="387694" cy="387694"/>
          </a:xfrm>
          <a:prstGeom prst="rect">
            <a:avLst/>
          </a:prstGeom>
        </p:spPr>
      </p:pic>
      <p:pic>
        <p:nvPicPr>
          <p:cNvPr id="576" name="그래픽 575">
            <a:extLst>
              <a:ext uri="{FF2B5EF4-FFF2-40B4-BE49-F238E27FC236}">
                <a16:creationId xmlns:a16="http://schemas.microsoft.com/office/drawing/2014/main" id="{18977CA9-97E8-47FB-BB31-47B726E1A772}"/>
              </a:ext>
            </a:extLst>
          </p:cNvPr>
          <p:cNvPicPr>
            <a:picLocks noChangeAspect="1"/>
          </p:cNvPicPr>
          <p:nvPr/>
        </p:nvPicPr>
        <p:blipFill>
          <a:blip r:embed="rId134">
            <a:extLst>
              <a:ext uri="{96DAC541-7B7A-43D3-8B79-37D633B846F1}">
                <asvg:svgBlip xmlns:asvg="http://schemas.microsoft.com/office/drawing/2016/SVG/main" r:embed="rId135"/>
              </a:ext>
            </a:extLst>
          </a:blip>
          <a:stretch>
            <a:fillRect/>
          </a:stretch>
        </p:blipFill>
        <p:spPr>
          <a:xfrm>
            <a:off x="4799492" y="3590598"/>
            <a:ext cx="387694" cy="336488"/>
          </a:xfrm>
          <a:prstGeom prst="rect">
            <a:avLst/>
          </a:prstGeom>
        </p:spPr>
      </p:pic>
      <p:pic>
        <p:nvPicPr>
          <p:cNvPr id="577" name="그래픽 576">
            <a:extLst>
              <a:ext uri="{FF2B5EF4-FFF2-40B4-BE49-F238E27FC236}">
                <a16:creationId xmlns:a16="http://schemas.microsoft.com/office/drawing/2014/main" id="{A4C41AE0-752C-483E-A2F1-10E6C4D66790}"/>
              </a:ext>
            </a:extLst>
          </p:cNvPr>
          <p:cNvPicPr>
            <a:picLocks noChangeAspect="1"/>
          </p:cNvPicPr>
          <p:nvPr/>
        </p:nvPicPr>
        <p:blipFill>
          <a:blip r:embed="rId136">
            <a:extLst>
              <a:ext uri="{96DAC541-7B7A-43D3-8B79-37D633B846F1}">
                <asvg:svgBlip xmlns:asvg="http://schemas.microsoft.com/office/drawing/2016/SVG/main" r:embed="rId137"/>
              </a:ext>
            </a:extLst>
          </a:blip>
          <a:stretch>
            <a:fillRect/>
          </a:stretch>
        </p:blipFill>
        <p:spPr>
          <a:xfrm>
            <a:off x="5496627" y="3564997"/>
            <a:ext cx="175558" cy="387692"/>
          </a:xfrm>
          <a:prstGeom prst="rect">
            <a:avLst/>
          </a:prstGeom>
        </p:spPr>
      </p:pic>
      <p:pic>
        <p:nvPicPr>
          <p:cNvPr id="578" name="그래픽 577">
            <a:extLst>
              <a:ext uri="{FF2B5EF4-FFF2-40B4-BE49-F238E27FC236}">
                <a16:creationId xmlns:a16="http://schemas.microsoft.com/office/drawing/2014/main" id="{D5332E7C-0F90-45F3-A7DD-92FF6C0A1968}"/>
              </a:ext>
            </a:extLst>
          </p:cNvPr>
          <p:cNvPicPr>
            <a:picLocks noChangeAspect="1"/>
          </p:cNvPicPr>
          <p:nvPr/>
        </p:nvPicPr>
        <p:blipFill>
          <a:blip r:embed="rId138">
            <a:extLst>
              <a:ext uri="{96DAC541-7B7A-43D3-8B79-37D633B846F1}">
                <asvg:svgBlip xmlns:asvg="http://schemas.microsoft.com/office/drawing/2016/SVG/main" r:embed="rId139"/>
              </a:ext>
            </a:extLst>
          </a:blip>
          <a:stretch>
            <a:fillRect/>
          </a:stretch>
        </p:blipFill>
        <p:spPr>
          <a:xfrm>
            <a:off x="6091166" y="3564996"/>
            <a:ext cx="387694" cy="387694"/>
          </a:xfrm>
          <a:prstGeom prst="rect">
            <a:avLst/>
          </a:prstGeom>
        </p:spPr>
      </p:pic>
      <p:pic>
        <p:nvPicPr>
          <p:cNvPr id="579" name="그래픽 578">
            <a:extLst>
              <a:ext uri="{FF2B5EF4-FFF2-40B4-BE49-F238E27FC236}">
                <a16:creationId xmlns:a16="http://schemas.microsoft.com/office/drawing/2014/main" id="{39A71975-0535-4A33-AC53-845DD3F6CA62}"/>
              </a:ext>
            </a:extLst>
          </p:cNvPr>
          <p:cNvPicPr>
            <a:picLocks noChangeAspect="1"/>
          </p:cNvPicPr>
          <p:nvPr/>
        </p:nvPicPr>
        <p:blipFill>
          <a:blip r:embed="rId140">
            <a:extLst>
              <a:ext uri="{96DAC541-7B7A-43D3-8B79-37D633B846F1}">
                <asvg:svgBlip xmlns:asvg="http://schemas.microsoft.com/office/drawing/2016/SVG/main" r:embed="rId141"/>
              </a:ext>
            </a:extLst>
          </a:blip>
          <a:stretch>
            <a:fillRect/>
          </a:stretch>
        </p:blipFill>
        <p:spPr>
          <a:xfrm>
            <a:off x="6715572" y="3564996"/>
            <a:ext cx="387694" cy="387694"/>
          </a:xfrm>
          <a:prstGeom prst="rect">
            <a:avLst/>
          </a:prstGeom>
        </p:spPr>
      </p:pic>
      <p:pic>
        <p:nvPicPr>
          <p:cNvPr id="580" name="그래픽 579">
            <a:extLst>
              <a:ext uri="{FF2B5EF4-FFF2-40B4-BE49-F238E27FC236}">
                <a16:creationId xmlns:a16="http://schemas.microsoft.com/office/drawing/2014/main" id="{9BB62A46-4760-4CD7-8D09-5F69A336178E}"/>
              </a:ext>
            </a:extLst>
          </p:cNvPr>
          <p:cNvPicPr>
            <a:picLocks noChangeAspect="1"/>
          </p:cNvPicPr>
          <p:nvPr/>
        </p:nvPicPr>
        <p:blipFill>
          <a:blip r:embed="rId142">
            <a:extLst>
              <a:ext uri="{96DAC541-7B7A-43D3-8B79-37D633B846F1}">
                <asvg:svgBlip xmlns:asvg="http://schemas.microsoft.com/office/drawing/2016/SVG/main" r:embed="rId143"/>
              </a:ext>
            </a:extLst>
          </a:blip>
          <a:stretch>
            <a:fillRect/>
          </a:stretch>
        </p:blipFill>
        <p:spPr>
          <a:xfrm>
            <a:off x="7474012" y="3586940"/>
            <a:ext cx="329176" cy="343806"/>
          </a:xfrm>
          <a:prstGeom prst="rect">
            <a:avLst/>
          </a:prstGeom>
        </p:spPr>
      </p:pic>
      <p:pic>
        <p:nvPicPr>
          <p:cNvPr id="581" name="그래픽 580">
            <a:extLst>
              <a:ext uri="{FF2B5EF4-FFF2-40B4-BE49-F238E27FC236}">
                <a16:creationId xmlns:a16="http://schemas.microsoft.com/office/drawing/2014/main" id="{6DC82948-2F22-42CA-A4E5-6AD4186EF883}"/>
              </a:ext>
            </a:extLst>
          </p:cNvPr>
          <p:cNvPicPr>
            <a:picLocks noChangeAspect="1"/>
          </p:cNvPicPr>
          <p:nvPr/>
        </p:nvPicPr>
        <p:blipFill>
          <a:blip r:embed="rId144">
            <a:extLst>
              <a:ext uri="{96DAC541-7B7A-43D3-8B79-37D633B846F1}">
                <asvg:svgBlip xmlns:asvg="http://schemas.microsoft.com/office/drawing/2016/SVG/main" r:embed="rId145"/>
              </a:ext>
            </a:extLst>
          </a:blip>
          <a:stretch>
            <a:fillRect/>
          </a:stretch>
        </p:blipFill>
        <p:spPr>
          <a:xfrm>
            <a:off x="8095443" y="3561338"/>
            <a:ext cx="277968" cy="395008"/>
          </a:xfrm>
          <a:prstGeom prst="rect">
            <a:avLst/>
          </a:prstGeom>
        </p:spPr>
      </p:pic>
      <p:pic>
        <p:nvPicPr>
          <p:cNvPr id="582" name="그래픽 581">
            <a:extLst>
              <a:ext uri="{FF2B5EF4-FFF2-40B4-BE49-F238E27FC236}">
                <a16:creationId xmlns:a16="http://schemas.microsoft.com/office/drawing/2014/main" id="{0AD0CDDF-4BCC-48ED-9D65-E10C32AF739F}"/>
              </a:ext>
            </a:extLst>
          </p:cNvPr>
          <p:cNvPicPr>
            <a:picLocks noChangeAspect="1"/>
          </p:cNvPicPr>
          <p:nvPr/>
        </p:nvPicPr>
        <p:blipFill>
          <a:blip r:embed="rId146">
            <a:extLst>
              <a:ext uri="{96DAC541-7B7A-43D3-8B79-37D633B846F1}">
                <asvg:svgBlip xmlns:asvg="http://schemas.microsoft.com/office/drawing/2016/SVG/main" r:embed="rId147"/>
              </a:ext>
            </a:extLst>
          </a:blip>
          <a:stretch>
            <a:fillRect/>
          </a:stretch>
        </p:blipFill>
        <p:spPr>
          <a:xfrm>
            <a:off x="732833" y="4233810"/>
            <a:ext cx="342340" cy="430120"/>
          </a:xfrm>
          <a:prstGeom prst="rect">
            <a:avLst/>
          </a:prstGeom>
        </p:spPr>
      </p:pic>
      <p:pic>
        <p:nvPicPr>
          <p:cNvPr id="583" name="그래픽 582">
            <a:extLst>
              <a:ext uri="{FF2B5EF4-FFF2-40B4-BE49-F238E27FC236}">
                <a16:creationId xmlns:a16="http://schemas.microsoft.com/office/drawing/2014/main" id="{93788D61-2786-4911-8D87-E9C54CCE2D0E}"/>
              </a:ext>
            </a:extLst>
          </p:cNvPr>
          <p:cNvPicPr>
            <a:picLocks noChangeAspect="1"/>
          </p:cNvPicPr>
          <p:nvPr/>
        </p:nvPicPr>
        <p:blipFill>
          <a:blip r:embed="rId148">
            <a:extLst>
              <a:ext uri="{96DAC541-7B7A-43D3-8B79-37D633B846F1}">
                <asvg:svgBlip xmlns:asvg="http://schemas.microsoft.com/office/drawing/2016/SVG/main" r:embed="rId149"/>
              </a:ext>
            </a:extLst>
          </a:blip>
          <a:stretch>
            <a:fillRect/>
          </a:stretch>
        </p:blipFill>
        <p:spPr>
          <a:xfrm>
            <a:off x="1321752" y="4216254"/>
            <a:ext cx="403786" cy="465232"/>
          </a:xfrm>
          <a:prstGeom prst="rect">
            <a:avLst/>
          </a:prstGeom>
        </p:spPr>
      </p:pic>
      <p:pic>
        <p:nvPicPr>
          <p:cNvPr id="584" name="그래픽 583">
            <a:extLst>
              <a:ext uri="{FF2B5EF4-FFF2-40B4-BE49-F238E27FC236}">
                <a16:creationId xmlns:a16="http://schemas.microsoft.com/office/drawing/2014/main" id="{67FE7163-2B01-4600-BABE-F1CE15850EC7}"/>
              </a:ext>
            </a:extLst>
          </p:cNvPr>
          <p:cNvPicPr>
            <a:picLocks noChangeAspect="1"/>
          </p:cNvPicPr>
          <p:nvPr/>
        </p:nvPicPr>
        <p:blipFill>
          <a:blip r:embed="rId150">
            <a:extLst>
              <a:ext uri="{96DAC541-7B7A-43D3-8B79-37D633B846F1}">
                <asvg:svgBlip xmlns:asvg="http://schemas.microsoft.com/office/drawing/2016/SVG/main" r:embed="rId151"/>
              </a:ext>
            </a:extLst>
          </a:blip>
          <a:stretch>
            <a:fillRect/>
          </a:stretch>
        </p:blipFill>
        <p:spPr>
          <a:xfrm>
            <a:off x="2012460" y="4220642"/>
            <a:ext cx="395010" cy="456454"/>
          </a:xfrm>
          <a:prstGeom prst="rect">
            <a:avLst/>
          </a:prstGeom>
        </p:spPr>
      </p:pic>
      <p:pic>
        <p:nvPicPr>
          <p:cNvPr id="585" name="그래픽 584">
            <a:extLst>
              <a:ext uri="{FF2B5EF4-FFF2-40B4-BE49-F238E27FC236}">
                <a16:creationId xmlns:a16="http://schemas.microsoft.com/office/drawing/2014/main" id="{69CF432A-0D1A-4A84-BF12-5B35C95C1CCE}"/>
              </a:ext>
            </a:extLst>
          </p:cNvPr>
          <p:cNvPicPr>
            <a:picLocks noChangeAspect="1"/>
          </p:cNvPicPr>
          <p:nvPr/>
        </p:nvPicPr>
        <p:blipFill>
          <a:blip r:embed="rId152">
            <a:extLst>
              <a:ext uri="{96DAC541-7B7A-43D3-8B79-37D633B846F1}">
                <asvg:svgBlip xmlns:asvg="http://schemas.microsoft.com/office/drawing/2016/SVG/main" r:embed="rId153"/>
              </a:ext>
            </a:extLst>
          </a:blip>
          <a:stretch>
            <a:fillRect/>
          </a:stretch>
        </p:blipFill>
        <p:spPr>
          <a:xfrm>
            <a:off x="2625193" y="4220642"/>
            <a:ext cx="456454" cy="456454"/>
          </a:xfrm>
          <a:prstGeom prst="rect">
            <a:avLst/>
          </a:prstGeom>
        </p:spPr>
      </p:pic>
      <p:pic>
        <p:nvPicPr>
          <p:cNvPr id="586" name="그래픽 585">
            <a:extLst>
              <a:ext uri="{FF2B5EF4-FFF2-40B4-BE49-F238E27FC236}">
                <a16:creationId xmlns:a16="http://schemas.microsoft.com/office/drawing/2014/main" id="{4E708A2F-99BC-4B87-A89C-EAEA7E65C8E6}"/>
              </a:ext>
            </a:extLst>
          </p:cNvPr>
          <p:cNvPicPr>
            <a:picLocks noChangeAspect="1"/>
          </p:cNvPicPr>
          <p:nvPr/>
        </p:nvPicPr>
        <p:blipFill>
          <a:blip r:embed="rId154">
            <a:extLst>
              <a:ext uri="{96DAC541-7B7A-43D3-8B79-37D633B846F1}">
                <asvg:svgBlip xmlns:asvg="http://schemas.microsoft.com/office/drawing/2016/SVG/main" r:embed="rId155"/>
              </a:ext>
            </a:extLst>
          </a:blip>
          <a:stretch>
            <a:fillRect/>
          </a:stretch>
        </p:blipFill>
        <p:spPr>
          <a:xfrm>
            <a:off x="3344476" y="4238198"/>
            <a:ext cx="447676" cy="421342"/>
          </a:xfrm>
          <a:prstGeom prst="rect">
            <a:avLst/>
          </a:prstGeom>
        </p:spPr>
      </p:pic>
      <p:pic>
        <p:nvPicPr>
          <p:cNvPr id="587" name="그래픽 586">
            <a:extLst>
              <a:ext uri="{FF2B5EF4-FFF2-40B4-BE49-F238E27FC236}">
                <a16:creationId xmlns:a16="http://schemas.microsoft.com/office/drawing/2014/main" id="{D57B16C9-A8D0-4E46-BD40-052D9B2CD85E}"/>
              </a:ext>
            </a:extLst>
          </p:cNvPr>
          <p:cNvPicPr>
            <a:picLocks noChangeAspect="1"/>
          </p:cNvPicPr>
          <p:nvPr/>
        </p:nvPicPr>
        <p:blipFill>
          <a:blip r:embed="rId156">
            <a:extLst>
              <a:ext uri="{96DAC541-7B7A-43D3-8B79-37D633B846F1}">
                <asvg:svgBlip xmlns:asvg="http://schemas.microsoft.com/office/drawing/2016/SVG/main" r:embed="rId157"/>
              </a:ext>
            </a:extLst>
          </a:blip>
          <a:stretch>
            <a:fillRect/>
          </a:stretch>
        </p:blipFill>
        <p:spPr>
          <a:xfrm>
            <a:off x="4045813" y="4233078"/>
            <a:ext cx="446214" cy="431584"/>
          </a:xfrm>
          <a:prstGeom prst="rect">
            <a:avLst/>
          </a:prstGeom>
        </p:spPr>
      </p:pic>
      <p:pic>
        <p:nvPicPr>
          <p:cNvPr id="588" name="그래픽 587">
            <a:extLst>
              <a:ext uri="{FF2B5EF4-FFF2-40B4-BE49-F238E27FC236}">
                <a16:creationId xmlns:a16="http://schemas.microsoft.com/office/drawing/2014/main" id="{D358423C-6138-470C-A297-EADF916C60DA}"/>
              </a:ext>
            </a:extLst>
          </p:cNvPr>
          <p:cNvPicPr>
            <a:picLocks noChangeAspect="1"/>
          </p:cNvPicPr>
          <p:nvPr/>
        </p:nvPicPr>
        <p:blipFill>
          <a:blip r:embed="rId158">
            <a:extLst>
              <a:ext uri="{96DAC541-7B7A-43D3-8B79-37D633B846F1}">
                <asvg:svgBlip xmlns:asvg="http://schemas.microsoft.com/office/drawing/2016/SVG/main" r:embed="rId159"/>
              </a:ext>
            </a:extLst>
          </a:blip>
          <a:stretch>
            <a:fillRect/>
          </a:stretch>
        </p:blipFill>
        <p:spPr>
          <a:xfrm>
            <a:off x="4825093" y="4233078"/>
            <a:ext cx="336490" cy="431584"/>
          </a:xfrm>
          <a:prstGeom prst="rect">
            <a:avLst/>
          </a:prstGeom>
        </p:spPr>
      </p:pic>
      <p:pic>
        <p:nvPicPr>
          <p:cNvPr id="589" name="그래픽 588">
            <a:extLst>
              <a:ext uri="{FF2B5EF4-FFF2-40B4-BE49-F238E27FC236}">
                <a16:creationId xmlns:a16="http://schemas.microsoft.com/office/drawing/2014/main" id="{F837105A-A3EF-4D9C-BE62-66E9803675C5}"/>
              </a:ext>
            </a:extLst>
          </p:cNvPr>
          <p:cNvPicPr>
            <a:picLocks noChangeAspect="1"/>
          </p:cNvPicPr>
          <p:nvPr/>
        </p:nvPicPr>
        <p:blipFill>
          <a:blip r:embed="rId160">
            <a:extLst>
              <a:ext uri="{96DAC541-7B7A-43D3-8B79-37D633B846F1}">
                <asvg:svgBlip xmlns:asvg="http://schemas.microsoft.com/office/drawing/2016/SVG/main" r:embed="rId161"/>
              </a:ext>
            </a:extLst>
          </a:blip>
          <a:stretch>
            <a:fillRect/>
          </a:stretch>
        </p:blipFill>
        <p:spPr>
          <a:xfrm>
            <a:off x="5361300" y="4247708"/>
            <a:ext cx="446214" cy="402324"/>
          </a:xfrm>
          <a:prstGeom prst="rect">
            <a:avLst/>
          </a:prstGeom>
        </p:spPr>
      </p:pic>
      <p:pic>
        <p:nvPicPr>
          <p:cNvPr id="590" name="그래픽 589">
            <a:extLst>
              <a:ext uri="{FF2B5EF4-FFF2-40B4-BE49-F238E27FC236}">
                <a16:creationId xmlns:a16="http://schemas.microsoft.com/office/drawing/2014/main" id="{942B856A-81BD-488F-8624-53BE8FC2C304}"/>
              </a:ext>
            </a:extLst>
          </p:cNvPr>
          <p:cNvPicPr>
            <a:picLocks noChangeAspect="1"/>
          </p:cNvPicPr>
          <p:nvPr/>
        </p:nvPicPr>
        <p:blipFill>
          <a:blip r:embed="rId162">
            <a:extLst>
              <a:ext uri="{96DAC541-7B7A-43D3-8B79-37D633B846F1}">
                <asvg:svgBlip xmlns:asvg="http://schemas.microsoft.com/office/drawing/2016/SVG/main" r:embed="rId163"/>
              </a:ext>
            </a:extLst>
          </a:blip>
          <a:stretch>
            <a:fillRect/>
          </a:stretch>
        </p:blipFill>
        <p:spPr>
          <a:xfrm>
            <a:off x="6083851" y="4233078"/>
            <a:ext cx="402324" cy="431584"/>
          </a:xfrm>
          <a:prstGeom prst="rect">
            <a:avLst/>
          </a:prstGeom>
        </p:spPr>
      </p:pic>
      <p:pic>
        <p:nvPicPr>
          <p:cNvPr id="591" name="그래픽 590">
            <a:extLst>
              <a:ext uri="{FF2B5EF4-FFF2-40B4-BE49-F238E27FC236}">
                <a16:creationId xmlns:a16="http://schemas.microsoft.com/office/drawing/2014/main" id="{B54BC124-BFF7-4A1A-82B0-48FFA1863AF4}"/>
              </a:ext>
            </a:extLst>
          </p:cNvPr>
          <p:cNvPicPr>
            <a:picLocks noChangeAspect="1"/>
          </p:cNvPicPr>
          <p:nvPr/>
        </p:nvPicPr>
        <p:blipFill>
          <a:blip r:embed="rId164">
            <a:extLst>
              <a:ext uri="{96DAC541-7B7A-43D3-8B79-37D633B846F1}">
                <asvg:svgBlip xmlns:asvg="http://schemas.microsoft.com/office/drawing/2016/SVG/main" r:embed="rId165"/>
              </a:ext>
            </a:extLst>
          </a:blip>
          <a:stretch>
            <a:fillRect/>
          </a:stretch>
        </p:blipFill>
        <p:spPr>
          <a:xfrm>
            <a:off x="6704599" y="4255023"/>
            <a:ext cx="409638" cy="387694"/>
          </a:xfrm>
          <a:prstGeom prst="rect">
            <a:avLst/>
          </a:prstGeom>
        </p:spPr>
      </p:pic>
      <p:pic>
        <p:nvPicPr>
          <p:cNvPr id="592" name="그래픽 591">
            <a:extLst>
              <a:ext uri="{FF2B5EF4-FFF2-40B4-BE49-F238E27FC236}">
                <a16:creationId xmlns:a16="http://schemas.microsoft.com/office/drawing/2014/main" id="{80274C13-38C3-47A6-A3F6-64B9318342A2}"/>
              </a:ext>
            </a:extLst>
          </p:cNvPr>
          <p:cNvPicPr>
            <a:picLocks noChangeAspect="1"/>
          </p:cNvPicPr>
          <p:nvPr/>
        </p:nvPicPr>
        <p:blipFill>
          <a:blip r:embed="rId166">
            <a:extLst>
              <a:ext uri="{96DAC541-7B7A-43D3-8B79-37D633B846F1}">
                <asvg:svgBlip xmlns:asvg="http://schemas.microsoft.com/office/drawing/2016/SVG/main" r:embed="rId167"/>
              </a:ext>
            </a:extLst>
          </a:blip>
          <a:stretch>
            <a:fillRect/>
          </a:stretch>
        </p:blipFill>
        <p:spPr>
          <a:xfrm>
            <a:off x="7427818" y="4247707"/>
            <a:ext cx="387696" cy="402326"/>
          </a:xfrm>
          <a:prstGeom prst="rect">
            <a:avLst/>
          </a:prstGeom>
        </p:spPr>
      </p:pic>
      <p:pic>
        <p:nvPicPr>
          <p:cNvPr id="593" name="그래픽 592">
            <a:extLst>
              <a:ext uri="{FF2B5EF4-FFF2-40B4-BE49-F238E27FC236}">
                <a16:creationId xmlns:a16="http://schemas.microsoft.com/office/drawing/2014/main" id="{7C36D88B-93B3-4B96-A754-9C7B9AA7B001}"/>
              </a:ext>
            </a:extLst>
          </p:cNvPr>
          <p:cNvPicPr>
            <a:picLocks noChangeAspect="1"/>
          </p:cNvPicPr>
          <p:nvPr/>
        </p:nvPicPr>
        <p:blipFill>
          <a:blip r:embed="rId168">
            <a:extLst>
              <a:ext uri="{96DAC541-7B7A-43D3-8B79-37D633B846F1}">
                <asvg:svgBlip xmlns:asvg="http://schemas.microsoft.com/office/drawing/2016/SVG/main" r:embed="rId169"/>
              </a:ext>
            </a:extLst>
          </a:blip>
          <a:stretch>
            <a:fillRect/>
          </a:stretch>
        </p:blipFill>
        <p:spPr>
          <a:xfrm>
            <a:off x="8004005" y="4328173"/>
            <a:ext cx="460844" cy="241394"/>
          </a:xfrm>
          <a:prstGeom prst="rect">
            <a:avLst/>
          </a:prstGeom>
        </p:spPr>
      </p:pic>
      <p:pic>
        <p:nvPicPr>
          <p:cNvPr id="594" name="그래픽 593">
            <a:extLst>
              <a:ext uri="{FF2B5EF4-FFF2-40B4-BE49-F238E27FC236}">
                <a16:creationId xmlns:a16="http://schemas.microsoft.com/office/drawing/2014/main" id="{F6FEAFF6-8302-4FAF-BDEA-F3686F3A88CE}"/>
              </a:ext>
            </a:extLst>
          </p:cNvPr>
          <p:cNvPicPr>
            <a:picLocks noChangeAspect="1"/>
          </p:cNvPicPr>
          <p:nvPr/>
        </p:nvPicPr>
        <p:blipFill>
          <a:blip r:embed="rId170">
            <a:extLst>
              <a:ext uri="{96DAC541-7B7A-43D3-8B79-37D633B846F1}">
                <asvg:svgBlip xmlns:asvg="http://schemas.microsoft.com/office/drawing/2016/SVG/main" r:embed="rId171"/>
              </a:ext>
            </a:extLst>
          </a:blip>
          <a:stretch>
            <a:fillRect/>
          </a:stretch>
        </p:blipFill>
        <p:spPr>
          <a:xfrm>
            <a:off x="775991" y="4983746"/>
            <a:ext cx="256024" cy="351118"/>
          </a:xfrm>
          <a:prstGeom prst="rect">
            <a:avLst/>
          </a:prstGeom>
        </p:spPr>
      </p:pic>
      <p:pic>
        <p:nvPicPr>
          <p:cNvPr id="595" name="그래픽 594">
            <a:extLst>
              <a:ext uri="{FF2B5EF4-FFF2-40B4-BE49-F238E27FC236}">
                <a16:creationId xmlns:a16="http://schemas.microsoft.com/office/drawing/2014/main" id="{A7862535-0547-47A4-849D-345EE20671CC}"/>
              </a:ext>
            </a:extLst>
          </p:cNvPr>
          <p:cNvPicPr>
            <a:picLocks noChangeAspect="1"/>
          </p:cNvPicPr>
          <p:nvPr/>
        </p:nvPicPr>
        <p:blipFill>
          <a:blip r:embed="rId172">
            <a:extLst>
              <a:ext uri="{96DAC541-7B7A-43D3-8B79-37D633B846F1}">
                <asvg:svgBlip xmlns:asvg="http://schemas.microsoft.com/office/drawing/2016/SVG/main" r:embed="rId173"/>
              </a:ext>
            </a:extLst>
          </a:blip>
          <a:stretch>
            <a:fillRect/>
          </a:stretch>
        </p:blipFill>
        <p:spPr>
          <a:xfrm>
            <a:off x="1329799" y="4965459"/>
            <a:ext cx="387694" cy="387694"/>
          </a:xfrm>
          <a:prstGeom prst="rect">
            <a:avLst/>
          </a:prstGeom>
        </p:spPr>
      </p:pic>
      <p:pic>
        <p:nvPicPr>
          <p:cNvPr id="596" name="그래픽 595">
            <a:extLst>
              <a:ext uri="{FF2B5EF4-FFF2-40B4-BE49-F238E27FC236}">
                <a16:creationId xmlns:a16="http://schemas.microsoft.com/office/drawing/2014/main" id="{64F297F8-E566-45DA-AE8C-2C4EF970091E}"/>
              </a:ext>
            </a:extLst>
          </p:cNvPr>
          <p:cNvPicPr>
            <a:picLocks noChangeAspect="1"/>
          </p:cNvPicPr>
          <p:nvPr/>
        </p:nvPicPr>
        <p:blipFill>
          <a:blip r:embed="rId174">
            <a:extLst>
              <a:ext uri="{96DAC541-7B7A-43D3-8B79-37D633B846F1}">
                <asvg:svgBlip xmlns:asvg="http://schemas.microsoft.com/office/drawing/2016/SVG/main" r:embed="rId175"/>
              </a:ext>
            </a:extLst>
          </a:blip>
          <a:stretch>
            <a:fillRect/>
          </a:stretch>
        </p:blipFill>
        <p:spPr>
          <a:xfrm>
            <a:off x="2027090" y="4976431"/>
            <a:ext cx="365748" cy="365748"/>
          </a:xfrm>
          <a:prstGeom prst="rect">
            <a:avLst/>
          </a:prstGeom>
        </p:spPr>
      </p:pic>
      <p:pic>
        <p:nvPicPr>
          <p:cNvPr id="597" name="그래픽 596">
            <a:extLst>
              <a:ext uri="{FF2B5EF4-FFF2-40B4-BE49-F238E27FC236}">
                <a16:creationId xmlns:a16="http://schemas.microsoft.com/office/drawing/2014/main" id="{8F58938C-F3AE-4725-8D23-91F43289DE1E}"/>
              </a:ext>
            </a:extLst>
          </p:cNvPr>
          <p:cNvPicPr>
            <a:picLocks noChangeAspect="1"/>
          </p:cNvPicPr>
          <p:nvPr/>
        </p:nvPicPr>
        <p:blipFill>
          <a:blip r:embed="rId176">
            <a:extLst>
              <a:ext uri="{96DAC541-7B7A-43D3-8B79-37D633B846F1}">
                <asvg:svgBlip xmlns:asvg="http://schemas.microsoft.com/office/drawing/2016/SVG/main" r:embed="rId177"/>
              </a:ext>
            </a:extLst>
          </a:blip>
          <a:stretch>
            <a:fillRect/>
          </a:stretch>
        </p:blipFill>
        <p:spPr>
          <a:xfrm>
            <a:off x="2703463" y="4980088"/>
            <a:ext cx="299916" cy="358436"/>
          </a:xfrm>
          <a:prstGeom prst="rect">
            <a:avLst/>
          </a:prstGeom>
        </p:spPr>
      </p:pic>
      <p:pic>
        <p:nvPicPr>
          <p:cNvPr id="598" name="그래픽 597">
            <a:extLst>
              <a:ext uri="{FF2B5EF4-FFF2-40B4-BE49-F238E27FC236}">
                <a16:creationId xmlns:a16="http://schemas.microsoft.com/office/drawing/2014/main" id="{0D53B519-8D5B-4210-8CD1-115A2065822E}"/>
              </a:ext>
            </a:extLst>
          </p:cNvPr>
          <p:cNvPicPr>
            <a:picLocks noChangeAspect="1"/>
          </p:cNvPicPr>
          <p:nvPr/>
        </p:nvPicPr>
        <p:blipFill>
          <a:blip r:embed="rId178">
            <a:extLst>
              <a:ext uri="{96DAC541-7B7A-43D3-8B79-37D633B846F1}">
                <asvg:svgBlip xmlns:asvg="http://schemas.microsoft.com/office/drawing/2016/SVG/main" r:embed="rId179"/>
              </a:ext>
            </a:extLst>
          </a:blip>
          <a:stretch>
            <a:fillRect/>
          </a:stretch>
        </p:blipFill>
        <p:spPr>
          <a:xfrm>
            <a:off x="3473218" y="4965459"/>
            <a:ext cx="190190" cy="387694"/>
          </a:xfrm>
          <a:prstGeom prst="rect">
            <a:avLst/>
          </a:prstGeom>
        </p:spPr>
      </p:pic>
      <p:pic>
        <p:nvPicPr>
          <p:cNvPr id="599" name="그래픽 598">
            <a:extLst>
              <a:ext uri="{FF2B5EF4-FFF2-40B4-BE49-F238E27FC236}">
                <a16:creationId xmlns:a16="http://schemas.microsoft.com/office/drawing/2014/main" id="{494DAAFE-B85A-46B8-AE22-7E9242C97D78}"/>
              </a:ext>
            </a:extLst>
          </p:cNvPr>
          <p:cNvPicPr>
            <a:picLocks noChangeAspect="1"/>
          </p:cNvPicPr>
          <p:nvPr/>
        </p:nvPicPr>
        <p:blipFill>
          <a:blip r:embed="rId180">
            <a:extLst>
              <a:ext uri="{96DAC541-7B7A-43D3-8B79-37D633B846F1}">
                <asvg:svgBlip xmlns:asvg="http://schemas.microsoft.com/office/drawing/2016/SVG/main" r:embed="rId181"/>
              </a:ext>
            </a:extLst>
          </a:blip>
          <a:stretch>
            <a:fillRect/>
          </a:stretch>
        </p:blipFill>
        <p:spPr>
          <a:xfrm>
            <a:off x="4086045" y="4983746"/>
            <a:ext cx="365748" cy="351118"/>
          </a:xfrm>
          <a:prstGeom prst="rect">
            <a:avLst/>
          </a:prstGeom>
        </p:spPr>
      </p:pic>
      <p:pic>
        <p:nvPicPr>
          <p:cNvPr id="600" name="그래픽 599">
            <a:extLst>
              <a:ext uri="{FF2B5EF4-FFF2-40B4-BE49-F238E27FC236}">
                <a16:creationId xmlns:a16="http://schemas.microsoft.com/office/drawing/2014/main" id="{2A8EA19A-45F4-4452-9B5C-0370AA5230AE}"/>
              </a:ext>
            </a:extLst>
          </p:cNvPr>
          <p:cNvPicPr>
            <a:picLocks noChangeAspect="1"/>
          </p:cNvPicPr>
          <p:nvPr/>
        </p:nvPicPr>
        <p:blipFill>
          <a:blip r:embed="rId182">
            <a:extLst>
              <a:ext uri="{96DAC541-7B7A-43D3-8B79-37D633B846F1}">
                <asvg:svgBlip xmlns:asvg="http://schemas.microsoft.com/office/drawing/2016/SVG/main" r:embed="rId183"/>
              </a:ext>
            </a:extLst>
          </a:blip>
          <a:stretch>
            <a:fillRect/>
          </a:stretch>
        </p:blipFill>
        <p:spPr>
          <a:xfrm>
            <a:off x="4806807" y="5002034"/>
            <a:ext cx="373064" cy="314544"/>
          </a:xfrm>
          <a:prstGeom prst="rect">
            <a:avLst/>
          </a:prstGeom>
        </p:spPr>
      </p:pic>
      <p:pic>
        <p:nvPicPr>
          <p:cNvPr id="601" name="그래픽 600">
            <a:extLst>
              <a:ext uri="{FF2B5EF4-FFF2-40B4-BE49-F238E27FC236}">
                <a16:creationId xmlns:a16="http://schemas.microsoft.com/office/drawing/2014/main" id="{71BCEE94-0F16-4584-9A81-6936230FF2D6}"/>
              </a:ext>
            </a:extLst>
          </p:cNvPr>
          <p:cNvPicPr>
            <a:picLocks noChangeAspect="1"/>
          </p:cNvPicPr>
          <p:nvPr/>
        </p:nvPicPr>
        <p:blipFill>
          <a:blip r:embed="rId184">
            <a:extLst>
              <a:ext uri="{96DAC541-7B7A-43D3-8B79-37D633B846F1}">
                <asvg:svgBlip xmlns:asvg="http://schemas.microsoft.com/office/drawing/2016/SVG/main" r:embed="rId185"/>
              </a:ext>
            </a:extLst>
          </a:blip>
          <a:stretch>
            <a:fillRect/>
          </a:stretch>
        </p:blipFill>
        <p:spPr>
          <a:xfrm>
            <a:off x="5423477" y="4980089"/>
            <a:ext cx="321858" cy="358434"/>
          </a:xfrm>
          <a:prstGeom prst="rect">
            <a:avLst/>
          </a:prstGeom>
        </p:spPr>
      </p:pic>
      <p:pic>
        <p:nvPicPr>
          <p:cNvPr id="602" name="그래픽 601">
            <a:extLst>
              <a:ext uri="{FF2B5EF4-FFF2-40B4-BE49-F238E27FC236}">
                <a16:creationId xmlns:a16="http://schemas.microsoft.com/office/drawing/2014/main" id="{BAF80D04-65C4-4512-9774-CED5C7A1A471}"/>
              </a:ext>
            </a:extLst>
          </p:cNvPr>
          <p:cNvPicPr>
            <a:picLocks noChangeAspect="1"/>
          </p:cNvPicPr>
          <p:nvPr/>
        </p:nvPicPr>
        <p:blipFill>
          <a:blip r:embed="rId186">
            <a:extLst>
              <a:ext uri="{96DAC541-7B7A-43D3-8B79-37D633B846F1}">
                <asvg:svgBlip xmlns:asvg="http://schemas.microsoft.com/office/drawing/2016/SVG/main" r:embed="rId187"/>
              </a:ext>
            </a:extLst>
          </a:blip>
          <a:stretch>
            <a:fillRect/>
          </a:stretch>
        </p:blipFill>
        <p:spPr>
          <a:xfrm>
            <a:off x="6149685" y="4983745"/>
            <a:ext cx="270656" cy="351120"/>
          </a:xfrm>
          <a:prstGeom prst="rect">
            <a:avLst/>
          </a:prstGeom>
        </p:spPr>
      </p:pic>
      <p:pic>
        <p:nvPicPr>
          <p:cNvPr id="603" name="그래픽 602">
            <a:extLst>
              <a:ext uri="{FF2B5EF4-FFF2-40B4-BE49-F238E27FC236}">
                <a16:creationId xmlns:a16="http://schemas.microsoft.com/office/drawing/2014/main" id="{23D15BE6-0076-4C46-BF4A-4CDF912F2F6A}"/>
              </a:ext>
            </a:extLst>
          </p:cNvPr>
          <p:cNvPicPr>
            <a:picLocks noChangeAspect="1"/>
          </p:cNvPicPr>
          <p:nvPr/>
        </p:nvPicPr>
        <p:blipFill>
          <a:blip r:embed="rId188">
            <a:extLst>
              <a:ext uri="{96DAC541-7B7A-43D3-8B79-37D633B846F1}">
                <asvg:svgBlip xmlns:asvg="http://schemas.microsoft.com/office/drawing/2016/SVG/main" r:embed="rId189"/>
              </a:ext>
            </a:extLst>
          </a:blip>
          <a:stretch>
            <a:fillRect/>
          </a:stretch>
        </p:blipFill>
        <p:spPr>
          <a:xfrm>
            <a:off x="6737517" y="5013006"/>
            <a:ext cx="343804" cy="292598"/>
          </a:xfrm>
          <a:prstGeom prst="rect">
            <a:avLst/>
          </a:prstGeom>
        </p:spPr>
      </p:pic>
      <p:pic>
        <p:nvPicPr>
          <p:cNvPr id="604" name="그래픽 603">
            <a:extLst>
              <a:ext uri="{FF2B5EF4-FFF2-40B4-BE49-F238E27FC236}">
                <a16:creationId xmlns:a16="http://schemas.microsoft.com/office/drawing/2014/main" id="{32C565CE-3DA0-410F-95DE-53C45C40A578}"/>
              </a:ext>
            </a:extLst>
          </p:cNvPr>
          <p:cNvPicPr>
            <a:picLocks noChangeAspect="1"/>
          </p:cNvPicPr>
          <p:nvPr/>
        </p:nvPicPr>
        <p:blipFill>
          <a:blip r:embed="rId190">
            <a:extLst>
              <a:ext uri="{96DAC541-7B7A-43D3-8B79-37D633B846F1}">
                <asvg:svgBlip xmlns:asvg="http://schemas.microsoft.com/office/drawing/2016/SVG/main" r:embed="rId191"/>
              </a:ext>
            </a:extLst>
          </a:blip>
          <a:stretch>
            <a:fillRect/>
          </a:stretch>
        </p:blipFill>
        <p:spPr>
          <a:xfrm>
            <a:off x="7444753" y="4965459"/>
            <a:ext cx="387694" cy="387694"/>
          </a:xfrm>
          <a:prstGeom prst="rect">
            <a:avLst/>
          </a:prstGeom>
        </p:spPr>
      </p:pic>
      <p:pic>
        <p:nvPicPr>
          <p:cNvPr id="605" name="그래픽 604">
            <a:extLst>
              <a:ext uri="{FF2B5EF4-FFF2-40B4-BE49-F238E27FC236}">
                <a16:creationId xmlns:a16="http://schemas.microsoft.com/office/drawing/2014/main" id="{4C4E6A47-B8A0-4510-B580-70D93D6B9547}"/>
              </a:ext>
            </a:extLst>
          </p:cNvPr>
          <p:cNvPicPr>
            <a:picLocks noChangeAspect="1"/>
          </p:cNvPicPr>
          <p:nvPr/>
        </p:nvPicPr>
        <p:blipFill>
          <a:blip r:embed="rId192">
            <a:extLst>
              <a:ext uri="{96DAC541-7B7A-43D3-8B79-37D633B846F1}">
                <asvg:svgBlip xmlns:asvg="http://schemas.microsoft.com/office/drawing/2016/SVG/main" r:embed="rId193"/>
              </a:ext>
            </a:extLst>
          </a:blip>
          <a:stretch>
            <a:fillRect/>
          </a:stretch>
        </p:blipFill>
        <p:spPr>
          <a:xfrm>
            <a:off x="8069840" y="4991061"/>
            <a:ext cx="329174" cy="336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7753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TextBox 507">
            <a:extLst>
              <a:ext uri="{FF2B5EF4-FFF2-40B4-BE49-F238E27FC236}">
                <a16:creationId xmlns:a16="http://schemas.microsoft.com/office/drawing/2014/main" id="{B2C71ADE-DB77-4728-A5EE-9F30E13174E6}"/>
              </a:ext>
            </a:extLst>
          </p:cNvPr>
          <p:cNvSpPr txBox="1"/>
          <p:nvPr/>
        </p:nvSpPr>
        <p:spPr>
          <a:xfrm>
            <a:off x="8901253" y="3810471"/>
            <a:ext cx="26820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509" name="TextBox 508">
            <a:extLst>
              <a:ext uri="{FF2B5EF4-FFF2-40B4-BE49-F238E27FC236}">
                <a16:creationId xmlns:a16="http://schemas.microsoft.com/office/drawing/2014/main" id="{17750799-55B6-408D-AE07-6A1FAE6252C7}"/>
              </a:ext>
            </a:extLst>
          </p:cNvPr>
          <p:cNvSpPr txBox="1"/>
          <p:nvPr/>
        </p:nvSpPr>
        <p:spPr>
          <a:xfrm>
            <a:off x="8960549" y="4394448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  <p:pic>
        <p:nvPicPr>
          <p:cNvPr id="3" name="그래픽 2">
            <a:extLst>
              <a:ext uri="{FF2B5EF4-FFF2-40B4-BE49-F238E27FC236}">
                <a16:creationId xmlns:a16="http://schemas.microsoft.com/office/drawing/2014/main" id="{0484B289-34F9-4351-8550-43182D4ADC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1209" y="786704"/>
            <a:ext cx="445586" cy="337784"/>
          </a:xfrm>
          <a:prstGeom prst="rect">
            <a:avLst/>
          </a:prstGeom>
        </p:spPr>
      </p:pic>
      <p:pic>
        <p:nvPicPr>
          <p:cNvPr id="4" name="그래픽 3">
            <a:extLst>
              <a:ext uri="{FF2B5EF4-FFF2-40B4-BE49-F238E27FC236}">
                <a16:creationId xmlns:a16="http://schemas.microsoft.com/office/drawing/2014/main" id="{7D7FE0A6-654B-46C9-A7E3-CA7D6EBDDE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05624" y="790297"/>
            <a:ext cx="388090" cy="330596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2AA02C74-B8E0-493F-A027-B530E3C8D48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05312" y="761549"/>
            <a:ext cx="438400" cy="388092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C402FDA0-C88F-4C08-86FF-EF5984B6228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25497" y="754362"/>
            <a:ext cx="380906" cy="402466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D163F433-2A43-4542-88C5-23F9E37C11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288560" y="750770"/>
            <a:ext cx="438400" cy="409652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218E59DD-878B-4416-92C6-72F06BF50F7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945615" y="736396"/>
            <a:ext cx="424026" cy="438400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5ED24957-3B9C-4EDB-B838-25353D0F879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780239" y="783111"/>
            <a:ext cx="388090" cy="344968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3DB51A3D-E2A1-4001-BCB0-FFF8710A7A8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469715" y="765144"/>
            <a:ext cx="294662" cy="380904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207CE326-6ACD-4817-B1CF-BBECCC98AC93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056542" y="797484"/>
            <a:ext cx="352158" cy="316222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272F23D0-530A-41EF-A520-158BBA687A27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762535" y="768736"/>
            <a:ext cx="265916" cy="373718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8139D72A-4C29-4EDD-958C-653F9759D5F9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394144" y="822639"/>
            <a:ext cx="445586" cy="265914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5B209FDC-7E96-44D1-AA6C-C304668BC609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8078493" y="757956"/>
            <a:ext cx="251542" cy="395280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180A8F21-070C-422D-BEE0-AC9C6AF8830B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87529" y="1560690"/>
            <a:ext cx="409652" cy="265914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38FD211B-4372-4ABD-B786-77C20152912A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333600" y="1488820"/>
            <a:ext cx="366532" cy="409654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5BB204E8-B297-4A75-8071-3B5F2331A5E6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2053257" y="1488820"/>
            <a:ext cx="366532" cy="409654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BF4B6EE0-D063-419E-B536-BB0AF96E14FC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2668291" y="1503195"/>
            <a:ext cx="445586" cy="380904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4315D23D-9945-4E8B-8C3A-67D220A9E130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3405118" y="1496008"/>
            <a:ext cx="301848" cy="395278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239AAE34-8690-4380-AAC1-027A6173C01C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4133968" y="1478040"/>
            <a:ext cx="301848" cy="431212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EB2813F9-34D4-4EE0-8C82-88E516CB94FD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4734758" y="1499600"/>
            <a:ext cx="438400" cy="388092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088E7DA0-598A-433E-AFB9-3E70BFB4606B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5493142" y="1485226"/>
            <a:ext cx="258728" cy="416840"/>
          </a:xfrm>
          <a:prstGeom prst="rect">
            <a:avLst/>
          </a:prstGeom>
        </p:spPr>
      </p:pic>
      <p:pic>
        <p:nvPicPr>
          <p:cNvPr id="23" name="그래픽 22">
            <a:extLst>
              <a:ext uri="{FF2B5EF4-FFF2-40B4-BE49-F238E27FC236}">
                <a16:creationId xmlns:a16="http://schemas.microsoft.com/office/drawing/2014/main" id="{E0064228-9185-4EDB-848C-09D0CEBBEF51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6051827" y="1478040"/>
            <a:ext cx="424026" cy="431212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9D0CC77F-6399-48A4-9EF6-3BBC26B9C46A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6768767" y="1488821"/>
            <a:ext cx="316222" cy="409652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44BE064A-DA8A-4F31-85C3-4B93FDF768E8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7458826" y="1535535"/>
            <a:ext cx="316222" cy="316222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F0A9619E-57D6-49C4-BFEE-38416812B36C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8024591" y="1510381"/>
            <a:ext cx="359344" cy="366532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73188C5B-2F2D-4036-AC23-431FEEF31B36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735616" y="2212463"/>
            <a:ext cx="301848" cy="323410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E2B31981-B098-4811-99CE-EC08C7ADDFD6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96DAC541-7B7A-43D3-8B79-37D633B846F1}">
                <asvg:svgBlip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1365627" y="2205276"/>
            <a:ext cx="316222" cy="337784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B2F873F4-0D81-4933-9684-0A8A4EAB11BE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>
            <a:off x="2034867" y="2190902"/>
            <a:ext cx="366532" cy="366532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96512386-A39D-4EB7-AF79-4701A7C6DDF4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96DAC541-7B7A-43D3-8B79-37D633B846F1}">
                <asvg:svgBlip xmlns:asvg="http://schemas.microsoft.com/office/drawing/2016/SVG/main" r:embed="rId57"/>
              </a:ext>
            </a:extLst>
          </a:blip>
          <a:stretch>
            <a:fillRect/>
          </a:stretch>
        </p:blipFill>
        <p:spPr>
          <a:xfrm>
            <a:off x="2766904" y="2208869"/>
            <a:ext cx="208420" cy="330596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20E9ACF9-D8CC-41A5-A034-4288C586A157}"/>
              </a:ext>
            </a:extLst>
          </p:cNvPr>
          <p:cNvPicPr>
            <a:picLocks noChangeAspect="1"/>
          </p:cNvPicPr>
          <p:nvPr/>
        </p:nvPicPr>
        <p:blipFill>
          <a:blip r:embed="rId58"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3395390" y="2223243"/>
            <a:ext cx="337784" cy="301848"/>
          </a:xfrm>
          <a:prstGeom prst="rect">
            <a:avLst/>
          </a:prstGeom>
        </p:spPr>
      </p:pic>
      <p:pic>
        <p:nvPicPr>
          <p:cNvPr id="480" name="그래픽 479">
            <a:extLst>
              <a:ext uri="{FF2B5EF4-FFF2-40B4-BE49-F238E27FC236}">
                <a16:creationId xmlns:a16="http://schemas.microsoft.com/office/drawing/2014/main" id="{BAC117BD-873C-488D-929A-DB05A7873FB9}"/>
              </a:ext>
            </a:extLst>
          </p:cNvPr>
          <p:cNvPicPr>
            <a:picLocks noChangeAspect="1"/>
          </p:cNvPicPr>
          <p:nvPr/>
        </p:nvPicPr>
        <p:blipFill>
          <a:blip r:embed="rId60">
            <a:extLst>
              <a:ext uri="{96DAC541-7B7A-43D3-8B79-37D633B846F1}">
                <asvg:svgBlip xmlns:asvg="http://schemas.microsoft.com/office/drawing/2016/SVG/main" r:embed="rId61"/>
              </a:ext>
            </a:extLst>
          </a:blip>
          <a:stretch>
            <a:fillRect/>
          </a:stretch>
        </p:blipFill>
        <p:spPr>
          <a:xfrm>
            <a:off x="4088253" y="2194495"/>
            <a:ext cx="337784" cy="359344"/>
          </a:xfrm>
          <a:prstGeom prst="rect">
            <a:avLst/>
          </a:prstGeom>
        </p:spPr>
      </p:pic>
      <p:pic>
        <p:nvPicPr>
          <p:cNvPr id="481" name="그래픽 480">
            <a:extLst>
              <a:ext uri="{FF2B5EF4-FFF2-40B4-BE49-F238E27FC236}">
                <a16:creationId xmlns:a16="http://schemas.microsoft.com/office/drawing/2014/main" id="{A92D717B-80FE-4997-80F5-2DDB4DE799E2}"/>
              </a:ext>
            </a:extLst>
          </p:cNvPr>
          <p:cNvPicPr>
            <a:picLocks noChangeAspect="1"/>
          </p:cNvPicPr>
          <p:nvPr/>
        </p:nvPicPr>
        <p:blipFill>
          <a:blip r:embed="rId62">
            <a:extLst>
              <a:ext uri="{96DAC541-7B7A-43D3-8B79-37D633B846F1}">
                <asvg:svgBlip xmlns:asvg="http://schemas.microsoft.com/office/drawing/2016/SVG/main" r:embed="rId63"/>
              </a:ext>
            </a:extLst>
          </a:blip>
          <a:stretch>
            <a:fillRect/>
          </a:stretch>
        </p:blipFill>
        <p:spPr>
          <a:xfrm>
            <a:off x="4885535" y="2183716"/>
            <a:ext cx="215606" cy="380904"/>
          </a:xfrm>
          <a:prstGeom prst="rect">
            <a:avLst/>
          </a:prstGeom>
        </p:spPr>
      </p:pic>
      <p:pic>
        <p:nvPicPr>
          <p:cNvPr id="482" name="그래픽 481">
            <a:extLst>
              <a:ext uri="{FF2B5EF4-FFF2-40B4-BE49-F238E27FC236}">
                <a16:creationId xmlns:a16="http://schemas.microsoft.com/office/drawing/2014/main" id="{CE8A3623-E73F-49DC-A2EA-4167037BB4BA}"/>
              </a:ext>
            </a:extLst>
          </p:cNvPr>
          <p:cNvPicPr>
            <a:picLocks noChangeAspect="1"/>
          </p:cNvPicPr>
          <p:nvPr/>
        </p:nvPicPr>
        <p:blipFill>
          <a:blip r:embed="rId64">
            <a:extLst>
              <a:ext uri="{96DAC541-7B7A-43D3-8B79-37D633B846F1}">
                <asvg:svgBlip xmlns:asvg="http://schemas.microsoft.com/office/drawing/2016/SVG/main" r:embed="rId65"/>
              </a:ext>
            </a:extLst>
          </a:blip>
          <a:stretch>
            <a:fillRect/>
          </a:stretch>
        </p:blipFill>
        <p:spPr>
          <a:xfrm>
            <a:off x="5438144" y="2183716"/>
            <a:ext cx="280288" cy="380904"/>
          </a:xfrm>
          <a:prstGeom prst="rect">
            <a:avLst/>
          </a:prstGeom>
        </p:spPr>
      </p:pic>
      <p:pic>
        <p:nvPicPr>
          <p:cNvPr id="483" name="그래픽 482">
            <a:extLst>
              <a:ext uri="{FF2B5EF4-FFF2-40B4-BE49-F238E27FC236}">
                <a16:creationId xmlns:a16="http://schemas.microsoft.com/office/drawing/2014/main" id="{99EE2376-E5F2-46A1-9113-CEBE6DBF1171}"/>
              </a:ext>
            </a:extLst>
          </p:cNvPr>
          <p:cNvPicPr>
            <a:picLocks noChangeAspect="1"/>
          </p:cNvPicPr>
          <p:nvPr/>
        </p:nvPicPr>
        <p:blipFill>
          <a:blip r:embed="rId66">
            <a:extLst>
              <a:ext uri="{96DAC541-7B7A-43D3-8B79-37D633B846F1}">
                <asvg:svgBlip xmlns:asvg="http://schemas.microsoft.com/office/drawing/2016/SVG/main" r:embed="rId67"/>
              </a:ext>
            </a:extLst>
          </a:blip>
          <a:stretch>
            <a:fillRect/>
          </a:stretch>
        </p:blipFill>
        <p:spPr>
          <a:xfrm>
            <a:off x="6098140" y="2234023"/>
            <a:ext cx="366532" cy="280290"/>
          </a:xfrm>
          <a:prstGeom prst="rect">
            <a:avLst/>
          </a:prstGeom>
        </p:spPr>
      </p:pic>
      <p:pic>
        <p:nvPicPr>
          <p:cNvPr id="484" name="그래픽 483">
            <a:extLst>
              <a:ext uri="{FF2B5EF4-FFF2-40B4-BE49-F238E27FC236}">
                <a16:creationId xmlns:a16="http://schemas.microsoft.com/office/drawing/2014/main" id="{36B4C837-E1B4-40B6-A9EF-8D6998013398}"/>
              </a:ext>
            </a:extLst>
          </p:cNvPr>
          <p:cNvPicPr>
            <a:picLocks noChangeAspect="1"/>
          </p:cNvPicPr>
          <p:nvPr/>
        </p:nvPicPr>
        <p:blipFill>
          <a:blip r:embed="rId68">
            <a:extLst>
              <a:ext uri="{96DAC541-7B7A-43D3-8B79-37D633B846F1}">
                <asvg:svgBlip xmlns:asvg="http://schemas.microsoft.com/office/drawing/2016/SVG/main" r:embed="rId69"/>
              </a:ext>
            </a:extLst>
          </a:blip>
          <a:stretch>
            <a:fillRect/>
          </a:stretch>
        </p:blipFill>
        <p:spPr>
          <a:xfrm>
            <a:off x="6721572" y="2223243"/>
            <a:ext cx="337784" cy="301848"/>
          </a:xfrm>
          <a:prstGeom prst="rect">
            <a:avLst/>
          </a:prstGeom>
        </p:spPr>
      </p:pic>
      <p:pic>
        <p:nvPicPr>
          <p:cNvPr id="485" name="그래픽 484">
            <a:extLst>
              <a:ext uri="{FF2B5EF4-FFF2-40B4-BE49-F238E27FC236}">
                <a16:creationId xmlns:a16="http://schemas.microsoft.com/office/drawing/2014/main" id="{B2263F83-E63E-4743-92C3-15FCAC8DE03C}"/>
              </a:ext>
            </a:extLst>
          </p:cNvPr>
          <p:cNvPicPr>
            <a:picLocks noChangeAspect="1"/>
          </p:cNvPicPr>
          <p:nvPr/>
        </p:nvPicPr>
        <p:blipFill>
          <a:blip r:embed="rId70">
            <a:extLst>
              <a:ext uri="{96DAC541-7B7A-43D3-8B79-37D633B846F1}">
                <asvg:svgBlip xmlns:asvg="http://schemas.microsoft.com/office/drawing/2016/SVG/main" r:embed="rId71"/>
              </a:ext>
            </a:extLst>
          </a:blip>
          <a:stretch>
            <a:fillRect/>
          </a:stretch>
        </p:blipFill>
        <p:spPr>
          <a:xfrm>
            <a:off x="7440859" y="2216056"/>
            <a:ext cx="352158" cy="316222"/>
          </a:xfrm>
          <a:prstGeom prst="rect">
            <a:avLst/>
          </a:prstGeom>
        </p:spPr>
      </p:pic>
      <p:pic>
        <p:nvPicPr>
          <p:cNvPr id="486" name="그래픽 485">
            <a:extLst>
              <a:ext uri="{FF2B5EF4-FFF2-40B4-BE49-F238E27FC236}">
                <a16:creationId xmlns:a16="http://schemas.microsoft.com/office/drawing/2014/main" id="{436A59D2-5663-4C5F-896E-F9D339A389B4}"/>
              </a:ext>
            </a:extLst>
          </p:cNvPr>
          <p:cNvPicPr>
            <a:picLocks noChangeAspect="1"/>
          </p:cNvPicPr>
          <p:nvPr/>
        </p:nvPicPr>
        <p:blipFill>
          <a:blip r:embed="rId72">
            <a:extLst>
              <a:ext uri="{96DAC541-7B7A-43D3-8B79-37D633B846F1}">
                <asvg:svgBlip xmlns:asvg="http://schemas.microsoft.com/office/drawing/2016/SVG/main" r:embed="rId73"/>
              </a:ext>
            </a:extLst>
          </a:blip>
          <a:stretch>
            <a:fillRect/>
          </a:stretch>
        </p:blipFill>
        <p:spPr>
          <a:xfrm>
            <a:off x="8035372" y="2244803"/>
            <a:ext cx="337784" cy="258728"/>
          </a:xfrm>
          <a:prstGeom prst="rect">
            <a:avLst/>
          </a:prstGeom>
        </p:spPr>
      </p:pic>
      <p:pic>
        <p:nvPicPr>
          <p:cNvPr id="487" name="그래픽 486">
            <a:extLst>
              <a:ext uri="{FF2B5EF4-FFF2-40B4-BE49-F238E27FC236}">
                <a16:creationId xmlns:a16="http://schemas.microsoft.com/office/drawing/2014/main" id="{8D6C92F9-09D8-4F6F-9C72-D2900BE54717}"/>
              </a:ext>
            </a:extLst>
          </p:cNvPr>
          <p:cNvPicPr>
            <a:picLocks noChangeAspect="1"/>
          </p:cNvPicPr>
          <p:nvPr/>
        </p:nvPicPr>
        <p:blipFill>
          <a:blip r:embed="rId74">
            <a:extLst>
              <a:ext uri="{96DAC541-7B7A-43D3-8B79-37D633B846F1}">
                <asvg:svgBlip xmlns:asvg="http://schemas.microsoft.com/office/drawing/2016/SVG/main" r:embed="rId75"/>
              </a:ext>
            </a:extLst>
          </a:blip>
          <a:stretch>
            <a:fillRect/>
          </a:stretch>
        </p:blipFill>
        <p:spPr>
          <a:xfrm>
            <a:off x="664974" y="2903214"/>
            <a:ext cx="330596" cy="330596"/>
          </a:xfrm>
          <a:prstGeom prst="rect">
            <a:avLst/>
          </a:prstGeom>
        </p:spPr>
      </p:pic>
      <p:pic>
        <p:nvPicPr>
          <p:cNvPr id="488" name="그래픽 487">
            <a:extLst>
              <a:ext uri="{FF2B5EF4-FFF2-40B4-BE49-F238E27FC236}">
                <a16:creationId xmlns:a16="http://schemas.microsoft.com/office/drawing/2014/main" id="{EC9FFBC0-931E-4FA7-A0E4-56D22237D079}"/>
              </a:ext>
            </a:extLst>
          </p:cNvPr>
          <p:cNvPicPr>
            <a:picLocks noChangeAspect="1"/>
          </p:cNvPicPr>
          <p:nvPr/>
        </p:nvPicPr>
        <p:blipFill>
          <a:blip r:embed="rId76">
            <a:extLst>
              <a:ext uri="{96DAC541-7B7A-43D3-8B79-37D633B846F1}">
                <asvg:svgBlip xmlns:asvg="http://schemas.microsoft.com/office/drawing/2016/SVG/main" r:embed="rId77"/>
              </a:ext>
            </a:extLst>
          </a:blip>
          <a:stretch>
            <a:fillRect/>
          </a:stretch>
        </p:blipFill>
        <p:spPr>
          <a:xfrm>
            <a:off x="1359566" y="2899621"/>
            <a:ext cx="352158" cy="337784"/>
          </a:xfrm>
          <a:prstGeom prst="rect">
            <a:avLst/>
          </a:prstGeom>
        </p:spPr>
      </p:pic>
      <p:pic>
        <p:nvPicPr>
          <p:cNvPr id="489" name="그래픽 488">
            <a:extLst>
              <a:ext uri="{FF2B5EF4-FFF2-40B4-BE49-F238E27FC236}">
                <a16:creationId xmlns:a16="http://schemas.microsoft.com/office/drawing/2014/main" id="{6DE9A329-1075-4A99-8569-26507494C341}"/>
              </a:ext>
            </a:extLst>
          </p:cNvPr>
          <p:cNvPicPr>
            <a:picLocks noChangeAspect="1"/>
          </p:cNvPicPr>
          <p:nvPr/>
        </p:nvPicPr>
        <p:blipFill>
          <a:blip r:embed="rId78">
            <a:extLst>
              <a:ext uri="{96DAC541-7B7A-43D3-8B79-37D633B846F1}">
                <asvg:svgBlip xmlns:asvg="http://schemas.microsoft.com/office/drawing/2016/SVG/main" r:embed="rId79"/>
              </a:ext>
            </a:extLst>
          </a:blip>
          <a:stretch>
            <a:fillRect/>
          </a:stretch>
        </p:blipFill>
        <p:spPr>
          <a:xfrm>
            <a:off x="2035228" y="2888841"/>
            <a:ext cx="301848" cy="359342"/>
          </a:xfrm>
          <a:prstGeom prst="rect">
            <a:avLst/>
          </a:prstGeom>
        </p:spPr>
      </p:pic>
      <p:pic>
        <p:nvPicPr>
          <p:cNvPr id="490" name="그래픽 489">
            <a:extLst>
              <a:ext uri="{FF2B5EF4-FFF2-40B4-BE49-F238E27FC236}">
                <a16:creationId xmlns:a16="http://schemas.microsoft.com/office/drawing/2014/main" id="{DCF83B15-E8F4-4F1F-8CFD-37A0A74B42EB}"/>
              </a:ext>
            </a:extLst>
          </p:cNvPr>
          <p:cNvPicPr>
            <a:picLocks noChangeAspect="1"/>
          </p:cNvPicPr>
          <p:nvPr/>
        </p:nvPicPr>
        <p:blipFill>
          <a:blip r:embed="rId80">
            <a:extLst>
              <a:ext uri="{96DAC541-7B7A-43D3-8B79-37D633B846F1}">
                <asvg:svgBlip xmlns:asvg="http://schemas.microsoft.com/office/drawing/2016/SVG/main" r:embed="rId81"/>
              </a:ext>
            </a:extLst>
          </a:blip>
          <a:stretch>
            <a:fillRect/>
          </a:stretch>
        </p:blipFill>
        <p:spPr>
          <a:xfrm>
            <a:off x="2703785" y="2870874"/>
            <a:ext cx="344970" cy="395278"/>
          </a:xfrm>
          <a:prstGeom prst="rect">
            <a:avLst/>
          </a:prstGeom>
        </p:spPr>
      </p:pic>
      <p:pic>
        <p:nvPicPr>
          <p:cNvPr id="491" name="그래픽 490">
            <a:extLst>
              <a:ext uri="{FF2B5EF4-FFF2-40B4-BE49-F238E27FC236}">
                <a16:creationId xmlns:a16="http://schemas.microsoft.com/office/drawing/2014/main" id="{F539FB72-D0ED-4F90-8DF0-40BDA2CF7C13}"/>
              </a:ext>
            </a:extLst>
          </p:cNvPr>
          <p:cNvPicPr>
            <a:picLocks noChangeAspect="1"/>
          </p:cNvPicPr>
          <p:nvPr/>
        </p:nvPicPr>
        <p:blipFill>
          <a:blip r:embed="rId82">
            <a:extLst>
              <a:ext uri="{96DAC541-7B7A-43D3-8B79-37D633B846F1}">
                <asvg:svgBlip xmlns:asvg="http://schemas.microsoft.com/office/drawing/2016/SVG/main" r:embed="rId83"/>
              </a:ext>
            </a:extLst>
          </a:blip>
          <a:stretch>
            <a:fillRect/>
          </a:stretch>
        </p:blipFill>
        <p:spPr>
          <a:xfrm>
            <a:off x="3372549" y="2870873"/>
            <a:ext cx="373718" cy="395280"/>
          </a:xfrm>
          <a:prstGeom prst="rect">
            <a:avLst/>
          </a:prstGeom>
        </p:spPr>
      </p:pic>
      <p:pic>
        <p:nvPicPr>
          <p:cNvPr id="492" name="그래픽 491">
            <a:extLst>
              <a:ext uri="{FF2B5EF4-FFF2-40B4-BE49-F238E27FC236}">
                <a16:creationId xmlns:a16="http://schemas.microsoft.com/office/drawing/2014/main" id="{21D58F18-F677-4846-A69C-FF4328A39E12}"/>
              </a:ext>
            </a:extLst>
          </p:cNvPr>
          <p:cNvPicPr>
            <a:picLocks noChangeAspect="1"/>
          </p:cNvPicPr>
          <p:nvPr/>
        </p:nvPicPr>
        <p:blipFill>
          <a:blip r:embed="rId84">
            <a:extLst>
              <a:ext uri="{96DAC541-7B7A-43D3-8B79-37D633B846F1}">
                <asvg:svgBlip xmlns:asvg="http://schemas.microsoft.com/office/drawing/2016/SVG/main" r:embed="rId85"/>
              </a:ext>
            </a:extLst>
          </a:blip>
          <a:stretch>
            <a:fillRect/>
          </a:stretch>
        </p:blipFill>
        <p:spPr>
          <a:xfrm>
            <a:off x="4033538" y="2903214"/>
            <a:ext cx="438400" cy="330596"/>
          </a:xfrm>
          <a:prstGeom prst="rect">
            <a:avLst/>
          </a:prstGeom>
        </p:spPr>
      </p:pic>
      <p:pic>
        <p:nvPicPr>
          <p:cNvPr id="493" name="그래픽 492">
            <a:extLst>
              <a:ext uri="{FF2B5EF4-FFF2-40B4-BE49-F238E27FC236}">
                <a16:creationId xmlns:a16="http://schemas.microsoft.com/office/drawing/2014/main" id="{531557A2-D5A7-4936-A606-A01587C6B546}"/>
              </a:ext>
            </a:extLst>
          </p:cNvPr>
          <p:cNvPicPr>
            <a:picLocks noChangeAspect="1"/>
          </p:cNvPicPr>
          <p:nvPr/>
        </p:nvPicPr>
        <p:blipFill>
          <a:blip r:embed="rId86">
            <a:extLst>
              <a:ext uri="{96DAC541-7B7A-43D3-8B79-37D633B846F1}">
                <asvg:svgBlip xmlns:asvg="http://schemas.microsoft.com/office/drawing/2016/SVG/main" r:embed="rId87"/>
              </a:ext>
            </a:extLst>
          </a:blip>
          <a:stretch>
            <a:fillRect/>
          </a:stretch>
        </p:blipFill>
        <p:spPr>
          <a:xfrm>
            <a:off x="4886130" y="2906807"/>
            <a:ext cx="265916" cy="323412"/>
          </a:xfrm>
          <a:prstGeom prst="rect">
            <a:avLst/>
          </a:prstGeom>
        </p:spPr>
      </p:pic>
      <p:pic>
        <p:nvPicPr>
          <p:cNvPr id="494" name="그래픽 493">
            <a:extLst>
              <a:ext uri="{FF2B5EF4-FFF2-40B4-BE49-F238E27FC236}">
                <a16:creationId xmlns:a16="http://schemas.microsoft.com/office/drawing/2014/main" id="{B2E688BF-C7D7-4904-B01F-74700D6DF97E}"/>
              </a:ext>
            </a:extLst>
          </p:cNvPr>
          <p:cNvPicPr>
            <a:picLocks noChangeAspect="1"/>
          </p:cNvPicPr>
          <p:nvPr/>
        </p:nvPicPr>
        <p:blipFill>
          <a:blip r:embed="rId88">
            <a:extLst>
              <a:ext uri="{96DAC541-7B7A-43D3-8B79-37D633B846F1}">
                <asvg:svgBlip xmlns:asvg="http://schemas.microsoft.com/office/drawing/2016/SVG/main" r:embed="rId89"/>
              </a:ext>
            </a:extLst>
          </a:blip>
          <a:stretch>
            <a:fillRect/>
          </a:stretch>
        </p:blipFill>
        <p:spPr>
          <a:xfrm>
            <a:off x="5400157" y="2964303"/>
            <a:ext cx="445586" cy="208420"/>
          </a:xfrm>
          <a:prstGeom prst="rect">
            <a:avLst/>
          </a:prstGeom>
        </p:spPr>
      </p:pic>
      <p:pic>
        <p:nvPicPr>
          <p:cNvPr id="495" name="그래픽 494">
            <a:extLst>
              <a:ext uri="{FF2B5EF4-FFF2-40B4-BE49-F238E27FC236}">
                <a16:creationId xmlns:a16="http://schemas.microsoft.com/office/drawing/2014/main" id="{6E007533-A4CD-43A8-B6A8-6569D489B44D}"/>
              </a:ext>
            </a:extLst>
          </p:cNvPr>
          <p:cNvPicPr>
            <a:picLocks noChangeAspect="1"/>
          </p:cNvPicPr>
          <p:nvPr/>
        </p:nvPicPr>
        <p:blipFill>
          <a:blip r:embed="rId90">
            <a:extLst>
              <a:ext uri="{96DAC541-7B7A-43D3-8B79-37D633B846F1}">
                <asvg:svgBlip xmlns:asvg="http://schemas.microsoft.com/office/drawing/2016/SVG/main" r:embed="rId91"/>
              </a:ext>
            </a:extLst>
          </a:blip>
          <a:stretch>
            <a:fillRect/>
          </a:stretch>
        </p:blipFill>
        <p:spPr>
          <a:xfrm>
            <a:off x="6058799" y="2928369"/>
            <a:ext cx="395278" cy="280288"/>
          </a:xfrm>
          <a:prstGeom prst="rect">
            <a:avLst/>
          </a:prstGeom>
        </p:spPr>
      </p:pic>
      <p:pic>
        <p:nvPicPr>
          <p:cNvPr id="496" name="그래픽 495">
            <a:extLst>
              <a:ext uri="{FF2B5EF4-FFF2-40B4-BE49-F238E27FC236}">
                <a16:creationId xmlns:a16="http://schemas.microsoft.com/office/drawing/2014/main" id="{4C1205DA-BA9A-4769-AF19-4DF57F983D17}"/>
              </a:ext>
            </a:extLst>
          </p:cNvPr>
          <p:cNvPicPr>
            <a:picLocks noChangeAspect="1"/>
          </p:cNvPicPr>
          <p:nvPr/>
        </p:nvPicPr>
        <p:blipFill>
          <a:blip r:embed="rId92">
            <a:extLst>
              <a:ext uri="{96DAC541-7B7A-43D3-8B79-37D633B846F1}">
                <asvg:svgBlip xmlns:asvg="http://schemas.microsoft.com/office/drawing/2016/SVG/main" r:embed="rId93"/>
              </a:ext>
            </a:extLst>
          </a:blip>
          <a:stretch>
            <a:fillRect/>
          </a:stretch>
        </p:blipFill>
        <p:spPr>
          <a:xfrm>
            <a:off x="6726789" y="2885247"/>
            <a:ext cx="366532" cy="366532"/>
          </a:xfrm>
          <a:prstGeom prst="rect">
            <a:avLst/>
          </a:prstGeom>
        </p:spPr>
      </p:pic>
      <p:pic>
        <p:nvPicPr>
          <p:cNvPr id="497" name="그래픽 496">
            <a:extLst>
              <a:ext uri="{FF2B5EF4-FFF2-40B4-BE49-F238E27FC236}">
                <a16:creationId xmlns:a16="http://schemas.microsoft.com/office/drawing/2014/main" id="{7C4E52CA-F03F-462C-A54C-88A2886BF5D0}"/>
              </a:ext>
            </a:extLst>
          </p:cNvPr>
          <p:cNvPicPr>
            <a:picLocks noChangeAspect="1"/>
          </p:cNvPicPr>
          <p:nvPr/>
        </p:nvPicPr>
        <p:blipFill>
          <a:blip r:embed="rId94">
            <a:extLst>
              <a:ext uri="{96DAC541-7B7A-43D3-8B79-37D633B846F1}">
                <asvg:svgBlip xmlns:asvg="http://schemas.microsoft.com/office/drawing/2016/SVG/main" r:embed="rId95"/>
              </a:ext>
            </a:extLst>
          </a:blip>
          <a:stretch>
            <a:fillRect/>
          </a:stretch>
        </p:blipFill>
        <p:spPr>
          <a:xfrm>
            <a:off x="7433672" y="2885247"/>
            <a:ext cx="366532" cy="366532"/>
          </a:xfrm>
          <a:prstGeom prst="rect">
            <a:avLst/>
          </a:prstGeom>
        </p:spPr>
      </p:pic>
      <p:pic>
        <p:nvPicPr>
          <p:cNvPr id="498" name="그래픽 497">
            <a:extLst>
              <a:ext uri="{FF2B5EF4-FFF2-40B4-BE49-F238E27FC236}">
                <a16:creationId xmlns:a16="http://schemas.microsoft.com/office/drawing/2014/main" id="{8A862569-65E1-4B6F-AC7C-2D832B33E125}"/>
              </a:ext>
            </a:extLst>
          </p:cNvPr>
          <p:cNvPicPr>
            <a:picLocks noChangeAspect="1"/>
          </p:cNvPicPr>
          <p:nvPr/>
        </p:nvPicPr>
        <p:blipFill>
          <a:blip r:embed="rId96">
            <a:extLst>
              <a:ext uri="{96DAC541-7B7A-43D3-8B79-37D633B846F1}">
                <asvg:svgBlip xmlns:asvg="http://schemas.microsoft.com/office/drawing/2016/SVG/main" r:embed="rId97"/>
              </a:ext>
            </a:extLst>
          </a:blip>
          <a:stretch>
            <a:fillRect/>
          </a:stretch>
        </p:blipFill>
        <p:spPr>
          <a:xfrm>
            <a:off x="8035372" y="2874466"/>
            <a:ext cx="337784" cy="388092"/>
          </a:xfrm>
          <a:prstGeom prst="rect">
            <a:avLst/>
          </a:prstGeom>
        </p:spPr>
      </p:pic>
      <p:pic>
        <p:nvPicPr>
          <p:cNvPr id="499" name="그래픽 498">
            <a:extLst>
              <a:ext uri="{FF2B5EF4-FFF2-40B4-BE49-F238E27FC236}">
                <a16:creationId xmlns:a16="http://schemas.microsoft.com/office/drawing/2014/main" id="{23AD431F-B6B3-4D17-9435-C24F81B62EBB}"/>
              </a:ext>
            </a:extLst>
          </p:cNvPr>
          <p:cNvPicPr>
            <a:picLocks noChangeAspect="1"/>
          </p:cNvPicPr>
          <p:nvPr/>
        </p:nvPicPr>
        <p:blipFill>
          <a:blip r:embed="rId98">
            <a:extLst>
              <a:ext uri="{96DAC541-7B7A-43D3-8B79-37D633B846F1}">
                <asvg:svgBlip xmlns:asvg="http://schemas.microsoft.com/office/drawing/2016/SVG/main" r:embed="rId99"/>
              </a:ext>
            </a:extLst>
          </a:blip>
          <a:stretch>
            <a:fillRect/>
          </a:stretch>
        </p:blipFill>
        <p:spPr>
          <a:xfrm>
            <a:off x="732330" y="3561063"/>
            <a:ext cx="366532" cy="380906"/>
          </a:xfrm>
          <a:prstGeom prst="rect">
            <a:avLst/>
          </a:prstGeom>
        </p:spPr>
      </p:pic>
      <p:pic>
        <p:nvPicPr>
          <p:cNvPr id="500" name="그래픽 499">
            <a:extLst>
              <a:ext uri="{FF2B5EF4-FFF2-40B4-BE49-F238E27FC236}">
                <a16:creationId xmlns:a16="http://schemas.microsoft.com/office/drawing/2014/main" id="{D3F77427-C370-4E85-B294-5FB27B999390}"/>
              </a:ext>
            </a:extLst>
          </p:cNvPr>
          <p:cNvPicPr>
            <a:picLocks noChangeAspect="1"/>
          </p:cNvPicPr>
          <p:nvPr/>
        </p:nvPicPr>
        <p:blipFill>
          <a:blip r:embed="rId100">
            <a:extLst>
              <a:ext uri="{96DAC541-7B7A-43D3-8B79-37D633B846F1}">
                <asvg:svgBlip xmlns:asvg="http://schemas.microsoft.com/office/drawing/2016/SVG/main" r:embed="rId101"/>
              </a:ext>
            </a:extLst>
          </a:blip>
          <a:stretch>
            <a:fillRect/>
          </a:stretch>
        </p:blipFill>
        <p:spPr>
          <a:xfrm>
            <a:off x="1335067" y="3564656"/>
            <a:ext cx="273102" cy="373718"/>
          </a:xfrm>
          <a:prstGeom prst="rect">
            <a:avLst/>
          </a:prstGeom>
        </p:spPr>
      </p:pic>
      <p:pic>
        <p:nvPicPr>
          <p:cNvPr id="501" name="그래픽 500">
            <a:extLst>
              <a:ext uri="{FF2B5EF4-FFF2-40B4-BE49-F238E27FC236}">
                <a16:creationId xmlns:a16="http://schemas.microsoft.com/office/drawing/2014/main" id="{264AD641-BF18-49C6-90D3-B64E1AC94A55}"/>
              </a:ext>
            </a:extLst>
          </p:cNvPr>
          <p:cNvPicPr>
            <a:picLocks noChangeAspect="1"/>
          </p:cNvPicPr>
          <p:nvPr/>
        </p:nvPicPr>
        <p:blipFill>
          <a:blip r:embed="rId102">
            <a:extLst>
              <a:ext uri="{96DAC541-7B7A-43D3-8B79-37D633B846F1}">
                <asvg:svgBlip xmlns:asvg="http://schemas.microsoft.com/office/drawing/2016/SVG/main" r:embed="rId103"/>
              </a:ext>
            </a:extLst>
          </a:blip>
          <a:stretch>
            <a:fillRect/>
          </a:stretch>
        </p:blipFill>
        <p:spPr>
          <a:xfrm>
            <a:off x="2015435" y="3553877"/>
            <a:ext cx="395278" cy="395278"/>
          </a:xfrm>
          <a:prstGeom prst="rect">
            <a:avLst/>
          </a:prstGeom>
        </p:spPr>
      </p:pic>
      <p:pic>
        <p:nvPicPr>
          <p:cNvPr id="502" name="그래픽 501">
            <a:extLst>
              <a:ext uri="{FF2B5EF4-FFF2-40B4-BE49-F238E27FC236}">
                <a16:creationId xmlns:a16="http://schemas.microsoft.com/office/drawing/2014/main" id="{0C9A4FCC-5380-46F1-895A-5795C20085EA}"/>
              </a:ext>
            </a:extLst>
          </p:cNvPr>
          <p:cNvPicPr>
            <a:picLocks noChangeAspect="1"/>
          </p:cNvPicPr>
          <p:nvPr/>
        </p:nvPicPr>
        <p:blipFill>
          <a:blip r:embed="rId104">
            <a:extLst>
              <a:ext uri="{96DAC541-7B7A-43D3-8B79-37D633B846F1}">
                <asvg:svgBlip xmlns:asvg="http://schemas.microsoft.com/office/drawing/2016/SVG/main" r:embed="rId105"/>
              </a:ext>
            </a:extLst>
          </a:blip>
          <a:stretch>
            <a:fillRect/>
          </a:stretch>
        </p:blipFill>
        <p:spPr>
          <a:xfrm>
            <a:off x="2638542" y="3618559"/>
            <a:ext cx="395278" cy="265914"/>
          </a:xfrm>
          <a:prstGeom prst="rect">
            <a:avLst/>
          </a:prstGeom>
        </p:spPr>
      </p:pic>
      <p:pic>
        <p:nvPicPr>
          <p:cNvPr id="503" name="그래픽 502">
            <a:extLst>
              <a:ext uri="{FF2B5EF4-FFF2-40B4-BE49-F238E27FC236}">
                <a16:creationId xmlns:a16="http://schemas.microsoft.com/office/drawing/2014/main" id="{4C4079A1-7AF6-4982-8E22-ABDA0F05EC4D}"/>
              </a:ext>
            </a:extLst>
          </p:cNvPr>
          <p:cNvPicPr>
            <a:picLocks noChangeAspect="1"/>
          </p:cNvPicPr>
          <p:nvPr/>
        </p:nvPicPr>
        <p:blipFill>
          <a:blip r:embed="rId106">
            <a:extLst>
              <a:ext uri="{96DAC541-7B7A-43D3-8B79-37D633B846F1}">
                <asvg:svgBlip xmlns:asvg="http://schemas.microsoft.com/office/drawing/2016/SVG/main" r:embed="rId107"/>
              </a:ext>
            </a:extLst>
          </a:blip>
          <a:stretch>
            <a:fillRect/>
          </a:stretch>
        </p:blipFill>
        <p:spPr>
          <a:xfrm>
            <a:off x="3431590" y="3586217"/>
            <a:ext cx="330596" cy="330596"/>
          </a:xfrm>
          <a:prstGeom prst="rect">
            <a:avLst/>
          </a:prstGeom>
        </p:spPr>
      </p:pic>
      <p:pic>
        <p:nvPicPr>
          <p:cNvPr id="504" name="그래픽 503">
            <a:extLst>
              <a:ext uri="{FF2B5EF4-FFF2-40B4-BE49-F238E27FC236}">
                <a16:creationId xmlns:a16="http://schemas.microsoft.com/office/drawing/2014/main" id="{B8863CA6-C3C2-4C4E-B13E-4C825E7F0106}"/>
              </a:ext>
            </a:extLst>
          </p:cNvPr>
          <p:cNvPicPr>
            <a:picLocks noChangeAspect="1"/>
          </p:cNvPicPr>
          <p:nvPr/>
        </p:nvPicPr>
        <p:blipFill>
          <a:blip r:embed="rId108">
            <a:extLst>
              <a:ext uri="{96DAC541-7B7A-43D3-8B79-37D633B846F1}">
                <asvg:svgBlip xmlns:asvg="http://schemas.microsoft.com/office/drawing/2016/SVG/main" r:embed="rId109"/>
              </a:ext>
            </a:extLst>
          </a:blip>
          <a:stretch>
            <a:fillRect/>
          </a:stretch>
        </p:blipFill>
        <p:spPr>
          <a:xfrm>
            <a:off x="4100385" y="3561063"/>
            <a:ext cx="380906" cy="380906"/>
          </a:xfrm>
          <a:prstGeom prst="rect">
            <a:avLst/>
          </a:prstGeom>
        </p:spPr>
      </p:pic>
      <p:pic>
        <p:nvPicPr>
          <p:cNvPr id="505" name="그래픽 504">
            <a:extLst>
              <a:ext uri="{FF2B5EF4-FFF2-40B4-BE49-F238E27FC236}">
                <a16:creationId xmlns:a16="http://schemas.microsoft.com/office/drawing/2014/main" id="{338ED33F-167A-4C73-BDD9-7BB5DF569064}"/>
              </a:ext>
            </a:extLst>
          </p:cNvPr>
          <p:cNvPicPr>
            <a:picLocks noChangeAspect="1"/>
          </p:cNvPicPr>
          <p:nvPr/>
        </p:nvPicPr>
        <p:blipFill>
          <a:blip r:embed="rId110">
            <a:extLst>
              <a:ext uri="{96DAC541-7B7A-43D3-8B79-37D633B846F1}">
                <asvg:svgBlip xmlns:asvg="http://schemas.microsoft.com/office/drawing/2016/SVG/main" r:embed="rId111"/>
              </a:ext>
            </a:extLst>
          </a:blip>
          <a:stretch>
            <a:fillRect/>
          </a:stretch>
        </p:blipFill>
        <p:spPr>
          <a:xfrm>
            <a:off x="4814929" y="3579030"/>
            <a:ext cx="380906" cy="344970"/>
          </a:xfrm>
          <a:prstGeom prst="rect">
            <a:avLst/>
          </a:prstGeom>
        </p:spPr>
      </p:pic>
      <p:pic>
        <p:nvPicPr>
          <p:cNvPr id="506" name="그래픽 505">
            <a:extLst>
              <a:ext uri="{FF2B5EF4-FFF2-40B4-BE49-F238E27FC236}">
                <a16:creationId xmlns:a16="http://schemas.microsoft.com/office/drawing/2014/main" id="{647FDE14-BF89-4675-9E76-EBF7334610AB}"/>
              </a:ext>
            </a:extLst>
          </p:cNvPr>
          <p:cNvPicPr>
            <a:picLocks noChangeAspect="1"/>
          </p:cNvPicPr>
          <p:nvPr/>
        </p:nvPicPr>
        <p:blipFill>
          <a:blip r:embed="rId112">
            <a:extLst>
              <a:ext uri="{96DAC541-7B7A-43D3-8B79-37D633B846F1}">
                <asvg:svgBlip xmlns:asvg="http://schemas.microsoft.com/office/drawing/2016/SVG/main" r:embed="rId113"/>
              </a:ext>
            </a:extLst>
          </a:blip>
          <a:stretch>
            <a:fillRect/>
          </a:stretch>
        </p:blipFill>
        <p:spPr>
          <a:xfrm>
            <a:off x="5424905" y="3561064"/>
            <a:ext cx="179672" cy="380904"/>
          </a:xfrm>
          <a:prstGeom prst="rect">
            <a:avLst/>
          </a:prstGeom>
        </p:spPr>
      </p:pic>
      <p:pic>
        <p:nvPicPr>
          <p:cNvPr id="507" name="그래픽 506">
            <a:extLst>
              <a:ext uri="{FF2B5EF4-FFF2-40B4-BE49-F238E27FC236}">
                <a16:creationId xmlns:a16="http://schemas.microsoft.com/office/drawing/2014/main" id="{2AFBFD31-785C-4322-9DDA-A9AFC13DE293}"/>
              </a:ext>
            </a:extLst>
          </p:cNvPr>
          <p:cNvPicPr>
            <a:picLocks noChangeAspect="1"/>
          </p:cNvPicPr>
          <p:nvPr/>
        </p:nvPicPr>
        <p:blipFill>
          <a:blip r:embed="rId114">
            <a:extLst>
              <a:ext uri="{96DAC541-7B7A-43D3-8B79-37D633B846F1}">
                <asvg:svgBlip xmlns:asvg="http://schemas.microsoft.com/office/drawing/2016/SVG/main" r:embed="rId115"/>
              </a:ext>
            </a:extLst>
          </a:blip>
          <a:stretch>
            <a:fillRect/>
          </a:stretch>
        </p:blipFill>
        <p:spPr>
          <a:xfrm>
            <a:off x="6058082" y="3561063"/>
            <a:ext cx="380906" cy="380906"/>
          </a:xfrm>
          <a:prstGeom prst="rect">
            <a:avLst/>
          </a:prstGeom>
        </p:spPr>
      </p:pic>
      <p:pic>
        <p:nvPicPr>
          <p:cNvPr id="606" name="그래픽 605">
            <a:extLst>
              <a:ext uri="{FF2B5EF4-FFF2-40B4-BE49-F238E27FC236}">
                <a16:creationId xmlns:a16="http://schemas.microsoft.com/office/drawing/2014/main" id="{A4B47C94-F527-4144-B09B-226DCE669C8A}"/>
              </a:ext>
            </a:extLst>
          </p:cNvPr>
          <p:cNvPicPr>
            <a:picLocks noChangeAspect="1"/>
          </p:cNvPicPr>
          <p:nvPr/>
        </p:nvPicPr>
        <p:blipFill>
          <a:blip r:embed="rId116">
            <a:extLst>
              <a:ext uri="{96DAC541-7B7A-43D3-8B79-37D633B846F1}">
                <asvg:svgBlip xmlns:asvg="http://schemas.microsoft.com/office/drawing/2016/SVG/main" r:embed="rId117"/>
              </a:ext>
            </a:extLst>
          </a:blip>
          <a:stretch>
            <a:fillRect/>
          </a:stretch>
        </p:blipFill>
        <p:spPr>
          <a:xfrm>
            <a:off x="6701066" y="3561063"/>
            <a:ext cx="380906" cy="380906"/>
          </a:xfrm>
          <a:prstGeom prst="rect">
            <a:avLst/>
          </a:prstGeom>
        </p:spPr>
      </p:pic>
      <p:pic>
        <p:nvPicPr>
          <p:cNvPr id="607" name="그래픽 606">
            <a:extLst>
              <a:ext uri="{FF2B5EF4-FFF2-40B4-BE49-F238E27FC236}">
                <a16:creationId xmlns:a16="http://schemas.microsoft.com/office/drawing/2014/main" id="{2D5A126C-9993-4B88-9440-B18F2BD61B21}"/>
              </a:ext>
            </a:extLst>
          </p:cNvPr>
          <p:cNvPicPr>
            <a:picLocks noChangeAspect="1"/>
          </p:cNvPicPr>
          <p:nvPr/>
        </p:nvPicPr>
        <p:blipFill>
          <a:blip r:embed="rId118">
            <a:extLst>
              <a:ext uri="{96DAC541-7B7A-43D3-8B79-37D633B846F1}">
                <asvg:svgBlip xmlns:asvg="http://schemas.microsoft.com/office/drawing/2016/SVG/main" r:embed="rId119"/>
              </a:ext>
            </a:extLst>
          </a:blip>
          <a:stretch>
            <a:fillRect/>
          </a:stretch>
        </p:blipFill>
        <p:spPr>
          <a:xfrm>
            <a:off x="7455233" y="3582624"/>
            <a:ext cx="323410" cy="337784"/>
          </a:xfrm>
          <a:prstGeom prst="rect">
            <a:avLst/>
          </a:prstGeom>
        </p:spPr>
      </p:pic>
      <p:pic>
        <p:nvPicPr>
          <p:cNvPr id="608" name="그래픽 607">
            <a:extLst>
              <a:ext uri="{FF2B5EF4-FFF2-40B4-BE49-F238E27FC236}">
                <a16:creationId xmlns:a16="http://schemas.microsoft.com/office/drawing/2014/main" id="{036D4DCE-D77A-480D-A496-E595CC9D0AE4}"/>
              </a:ext>
            </a:extLst>
          </p:cNvPr>
          <p:cNvPicPr>
            <a:picLocks noChangeAspect="1"/>
          </p:cNvPicPr>
          <p:nvPr/>
        </p:nvPicPr>
        <p:blipFill>
          <a:blip r:embed="rId120">
            <a:extLst>
              <a:ext uri="{96DAC541-7B7A-43D3-8B79-37D633B846F1}">
                <asvg:svgBlip xmlns:asvg="http://schemas.microsoft.com/office/drawing/2016/SVG/main" r:embed="rId121"/>
              </a:ext>
            </a:extLst>
          </a:blip>
          <a:stretch>
            <a:fillRect/>
          </a:stretch>
        </p:blipFill>
        <p:spPr>
          <a:xfrm>
            <a:off x="8110638" y="3557469"/>
            <a:ext cx="273102" cy="388092"/>
          </a:xfrm>
          <a:prstGeom prst="rect">
            <a:avLst/>
          </a:prstGeom>
        </p:spPr>
      </p:pic>
      <p:pic>
        <p:nvPicPr>
          <p:cNvPr id="609" name="그래픽 608">
            <a:extLst>
              <a:ext uri="{FF2B5EF4-FFF2-40B4-BE49-F238E27FC236}">
                <a16:creationId xmlns:a16="http://schemas.microsoft.com/office/drawing/2014/main" id="{851A2B57-4A3F-4A8A-A559-40B85D95C3A3}"/>
              </a:ext>
            </a:extLst>
          </p:cNvPr>
          <p:cNvPicPr>
            <a:picLocks noChangeAspect="1"/>
          </p:cNvPicPr>
          <p:nvPr/>
        </p:nvPicPr>
        <p:blipFill>
          <a:blip r:embed="rId122">
            <a:extLst>
              <a:ext uri="{96DAC541-7B7A-43D3-8B79-37D633B846F1}">
                <asvg:svgBlip xmlns:asvg="http://schemas.microsoft.com/office/drawing/2016/SVG/main" r:embed="rId123"/>
              </a:ext>
            </a:extLst>
          </a:blip>
          <a:stretch>
            <a:fillRect/>
          </a:stretch>
        </p:blipFill>
        <p:spPr>
          <a:xfrm>
            <a:off x="748445" y="4287466"/>
            <a:ext cx="280288" cy="352156"/>
          </a:xfrm>
          <a:prstGeom prst="rect">
            <a:avLst/>
          </a:prstGeom>
        </p:spPr>
      </p:pic>
      <p:pic>
        <p:nvPicPr>
          <p:cNvPr id="610" name="그래픽 609">
            <a:extLst>
              <a:ext uri="{FF2B5EF4-FFF2-40B4-BE49-F238E27FC236}">
                <a16:creationId xmlns:a16="http://schemas.microsoft.com/office/drawing/2014/main" id="{064A0F1C-0565-47D4-854E-317DCB0008E2}"/>
              </a:ext>
            </a:extLst>
          </p:cNvPr>
          <p:cNvPicPr>
            <a:picLocks noChangeAspect="1"/>
          </p:cNvPicPr>
          <p:nvPr/>
        </p:nvPicPr>
        <p:blipFill>
          <a:blip r:embed="rId124">
            <a:extLst>
              <a:ext uri="{96DAC541-7B7A-43D3-8B79-37D633B846F1}">
                <asvg:svgBlip xmlns:asvg="http://schemas.microsoft.com/office/drawing/2016/SVG/main" r:embed="rId125"/>
              </a:ext>
            </a:extLst>
          </a:blip>
          <a:stretch>
            <a:fillRect/>
          </a:stretch>
        </p:blipFill>
        <p:spPr>
          <a:xfrm>
            <a:off x="1351567" y="4273092"/>
            <a:ext cx="330596" cy="380904"/>
          </a:xfrm>
          <a:prstGeom prst="rect">
            <a:avLst/>
          </a:prstGeom>
        </p:spPr>
      </p:pic>
      <p:pic>
        <p:nvPicPr>
          <p:cNvPr id="611" name="그래픽 610">
            <a:extLst>
              <a:ext uri="{FF2B5EF4-FFF2-40B4-BE49-F238E27FC236}">
                <a16:creationId xmlns:a16="http://schemas.microsoft.com/office/drawing/2014/main" id="{C1C7F859-93A9-41C9-B48F-D6D594E500E1}"/>
              </a:ext>
            </a:extLst>
          </p:cNvPr>
          <p:cNvPicPr>
            <a:picLocks noChangeAspect="1"/>
          </p:cNvPicPr>
          <p:nvPr/>
        </p:nvPicPr>
        <p:blipFill>
          <a:blip r:embed="rId126">
            <a:extLst>
              <a:ext uri="{96DAC541-7B7A-43D3-8B79-37D633B846F1}">
                <asvg:svgBlip xmlns:asvg="http://schemas.microsoft.com/office/drawing/2016/SVG/main" r:embed="rId127"/>
              </a:ext>
            </a:extLst>
          </a:blip>
          <a:stretch>
            <a:fillRect/>
          </a:stretch>
        </p:blipFill>
        <p:spPr>
          <a:xfrm>
            <a:off x="2048259" y="4276684"/>
            <a:ext cx="323410" cy="373718"/>
          </a:xfrm>
          <a:prstGeom prst="rect">
            <a:avLst/>
          </a:prstGeom>
        </p:spPr>
      </p:pic>
      <p:pic>
        <p:nvPicPr>
          <p:cNvPr id="612" name="그래픽 611">
            <a:extLst>
              <a:ext uri="{FF2B5EF4-FFF2-40B4-BE49-F238E27FC236}">
                <a16:creationId xmlns:a16="http://schemas.microsoft.com/office/drawing/2014/main" id="{14EE8376-A031-4B9A-9B30-A84199284E98}"/>
              </a:ext>
            </a:extLst>
          </p:cNvPr>
          <p:cNvPicPr>
            <a:picLocks noChangeAspect="1"/>
          </p:cNvPicPr>
          <p:nvPr/>
        </p:nvPicPr>
        <p:blipFill>
          <a:blip r:embed="rId128">
            <a:extLst>
              <a:ext uri="{96DAC541-7B7A-43D3-8B79-37D633B846F1}">
                <asvg:svgBlip xmlns:asvg="http://schemas.microsoft.com/office/drawing/2016/SVG/main" r:embed="rId129"/>
              </a:ext>
            </a:extLst>
          </a:blip>
          <a:stretch>
            <a:fillRect/>
          </a:stretch>
        </p:blipFill>
        <p:spPr>
          <a:xfrm>
            <a:off x="2660203" y="4276684"/>
            <a:ext cx="373718" cy="373718"/>
          </a:xfrm>
          <a:prstGeom prst="rect">
            <a:avLst/>
          </a:prstGeom>
        </p:spPr>
      </p:pic>
      <p:pic>
        <p:nvPicPr>
          <p:cNvPr id="613" name="그래픽 612">
            <a:extLst>
              <a:ext uri="{FF2B5EF4-FFF2-40B4-BE49-F238E27FC236}">
                <a16:creationId xmlns:a16="http://schemas.microsoft.com/office/drawing/2014/main" id="{5675CBE2-C4A2-4D83-B6A1-96168F57E9BA}"/>
              </a:ext>
            </a:extLst>
          </p:cNvPr>
          <p:cNvPicPr>
            <a:picLocks noChangeAspect="1"/>
          </p:cNvPicPr>
          <p:nvPr/>
        </p:nvPicPr>
        <p:blipFill>
          <a:blip r:embed="rId130">
            <a:extLst>
              <a:ext uri="{96DAC541-7B7A-43D3-8B79-37D633B846F1}">
                <asvg:svgBlip xmlns:asvg="http://schemas.microsoft.com/office/drawing/2016/SVG/main" r:embed="rId131"/>
              </a:ext>
            </a:extLst>
          </a:blip>
          <a:stretch>
            <a:fillRect/>
          </a:stretch>
        </p:blipFill>
        <p:spPr>
          <a:xfrm>
            <a:off x="3380206" y="4291058"/>
            <a:ext cx="366532" cy="344970"/>
          </a:xfrm>
          <a:prstGeom prst="rect">
            <a:avLst/>
          </a:prstGeom>
        </p:spPr>
      </p:pic>
      <p:pic>
        <p:nvPicPr>
          <p:cNvPr id="614" name="그래픽 613">
            <a:extLst>
              <a:ext uri="{FF2B5EF4-FFF2-40B4-BE49-F238E27FC236}">
                <a16:creationId xmlns:a16="http://schemas.microsoft.com/office/drawing/2014/main" id="{E95400C4-4A0D-404C-9465-649B8F15DF20}"/>
              </a:ext>
            </a:extLst>
          </p:cNvPr>
          <p:cNvPicPr>
            <a:picLocks noChangeAspect="1"/>
          </p:cNvPicPr>
          <p:nvPr/>
        </p:nvPicPr>
        <p:blipFill>
          <a:blip r:embed="rId132">
            <a:extLst>
              <a:ext uri="{96DAC541-7B7A-43D3-8B79-37D633B846F1}">
                <asvg:svgBlip xmlns:asvg="http://schemas.microsoft.com/office/drawing/2016/SVG/main" r:embed="rId133"/>
              </a:ext>
            </a:extLst>
          </a:blip>
          <a:stretch>
            <a:fillRect/>
          </a:stretch>
        </p:blipFill>
        <p:spPr>
          <a:xfrm>
            <a:off x="4032225" y="4247937"/>
            <a:ext cx="438400" cy="431212"/>
          </a:xfrm>
          <a:prstGeom prst="rect">
            <a:avLst/>
          </a:prstGeom>
        </p:spPr>
      </p:pic>
      <p:pic>
        <p:nvPicPr>
          <p:cNvPr id="615" name="그래픽 614">
            <a:extLst>
              <a:ext uri="{FF2B5EF4-FFF2-40B4-BE49-F238E27FC236}">
                <a16:creationId xmlns:a16="http://schemas.microsoft.com/office/drawing/2014/main" id="{9F7BE855-CDC7-4F40-B548-774ED42B912E}"/>
              </a:ext>
            </a:extLst>
          </p:cNvPr>
          <p:cNvPicPr>
            <a:picLocks noChangeAspect="1"/>
          </p:cNvPicPr>
          <p:nvPr/>
        </p:nvPicPr>
        <p:blipFill>
          <a:blip r:embed="rId134">
            <a:extLst>
              <a:ext uri="{96DAC541-7B7A-43D3-8B79-37D633B846F1}">
                <asvg:svgBlip xmlns:asvg="http://schemas.microsoft.com/office/drawing/2016/SVG/main" r:embed="rId135"/>
              </a:ext>
            </a:extLst>
          </a:blip>
          <a:stretch>
            <a:fillRect/>
          </a:stretch>
        </p:blipFill>
        <p:spPr>
          <a:xfrm>
            <a:off x="4796652" y="4244343"/>
            <a:ext cx="380906" cy="438402"/>
          </a:xfrm>
          <a:prstGeom prst="rect">
            <a:avLst/>
          </a:prstGeom>
        </p:spPr>
      </p:pic>
      <p:pic>
        <p:nvPicPr>
          <p:cNvPr id="616" name="그래픽 615">
            <a:extLst>
              <a:ext uri="{FF2B5EF4-FFF2-40B4-BE49-F238E27FC236}">
                <a16:creationId xmlns:a16="http://schemas.microsoft.com/office/drawing/2014/main" id="{90D44EFE-9A4B-4C5A-B9A6-8445599604A4}"/>
              </a:ext>
            </a:extLst>
          </p:cNvPr>
          <p:cNvPicPr>
            <a:picLocks noChangeAspect="1"/>
          </p:cNvPicPr>
          <p:nvPr/>
        </p:nvPicPr>
        <p:blipFill>
          <a:blip r:embed="rId136">
            <a:extLst>
              <a:ext uri="{96DAC541-7B7A-43D3-8B79-37D633B846F1}">
                <asvg:svgBlip xmlns:asvg="http://schemas.microsoft.com/office/drawing/2016/SVG/main" r:embed="rId137"/>
              </a:ext>
            </a:extLst>
          </a:blip>
          <a:stretch>
            <a:fillRect/>
          </a:stretch>
        </p:blipFill>
        <p:spPr>
          <a:xfrm>
            <a:off x="5401341" y="4265905"/>
            <a:ext cx="438400" cy="395278"/>
          </a:xfrm>
          <a:prstGeom prst="rect">
            <a:avLst/>
          </a:prstGeom>
        </p:spPr>
      </p:pic>
      <p:pic>
        <p:nvPicPr>
          <p:cNvPr id="617" name="그래픽 616">
            <a:extLst>
              <a:ext uri="{FF2B5EF4-FFF2-40B4-BE49-F238E27FC236}">
                <a16:creationId xmlns:a16="http://schemas.microsoft.com/office/drawing/2014/main" id="{DB6731C8-2C4E-4B46-8544-3D4C307EB92C}"/>
              </a:ext>
            </a:extLst>
          </p:cNvPr>
          <p:cNvPicPr>
            <a:picLocks noChangeAspect="1"/>
          </p:cNvPicPr>
          <p:nvPr/>
        </p:nvPicPr>
        <p:blipFill>
          <a:blip r:embed="rId138">
            <a:extLst>
              <a:ext uri="{96DAC541-7B7A-43D3-8B79-37D633B846F1}">
                <asvg:svgBlip xmlns:asvg="http://schemas.microsoft.com/office/drawing/2016/SVG/main" r:embed="rId139"/>
              </a:ext>
            </a:extLst>
          </a:blip>
          <a:stretch>
            <a:fillRect/>
          </a:stretch>
        </p:blipFill>
        <p:spPr>
          <a:xfrm>
            <a:off x="6074911" y="4244343"/>
            <a:ext cx="380906" cy="438402"/>
          </a:xfrm>
          <a:prstGeom prst="rect">
            <a:avLst/>
          </a:prstGeom>
        </p:spPr>
      </p:pic>
      <p:pic>
        <p:nvPicPr>
          <p:cNvPr id="618" name="그래픽 617">
            <a:extLst>
              <a:ext uri="{FF2B5EF4-FFF2-40B4-BE49-F238E27FC236}">
                <a16:creationId xmlns:a16="http://schemas.microsoft.com/office/drawing/2014/main" id="{D25A2F0B-40D6-40D0-A9F7-4081914C5EA5}"/>
              </a:ext>
            </a:extLst>
          </p:cNvPr>
          <p:cNvPicPr>
            <a:picLocks noChangeAspect="1"/>
          </p:cNvPicPr>
          <p:nvPr/>
        </p:nvPicPr>
        <p:blipFill>
          <a:blip r:embed="rId140">
            <a:extLst>
              <a:ext uri="{96DAC541-7B7A-43D3-8B79-37D633B846F1}">
                <asvg:svgBlip xmlns:asvg="http://schemas.microsoft.com/office/drawing/2016/SVG/main" r:embed="rId141"/>
              </a:ext>
            </a:extLst>
          </a:blip>
          <a:stretch>
            <a:fillRect/>
          </a:stretch>
        </p:blipFill>
        <p:spPr>
          <a:xfrm>
            <a:off x="6689231" y="4273092"/>
            <a:ext cx="402464" cy="380904"/>
          </a:xfrm>
          <a:prstGeom prst="rect">
            <a:avLst/>
          </a:prstGeom>
        </p:spPr>
      </p:pic>
      <p:pic>
        <p:nvPicPr>
          <p:cNvPr id="619" name="그래픽 618">
            <a:extLst>
              <a:ext uri="{FF2B5EF4-FFF2-40B4-BE49-F238E27FC236}">
                <a16:creationId xmlns:a16="http://schemas.microsoft.com/office/drawing/2014/main" id="{C0F4662C-0E67-4BB4-9E76-7D0E975660D3}"/>
              </a:ext>
            </a:extLst>
          </p:cNvPr>
          <p:cNvPicPr>
            <a:picLocks noChangeAspect="1"/>
          </p:cNvPicPr>
          <p:nvPr/>
        </p:nvPicPr>
        <p:blipFill>
          <a:blip r:embed="rId142">
            <a:extLst>
              <a:ext uri="{96DAC541-7B7A-43D3-8B79-37D633B846F1}">
                <asvg:svgBlip xmlns:asvg="http://schemas.microsoft.com/office/drawing/2016/SVG/main" r:embed="rId143"/>
              </a:ext>
            </a:extLst>
          </a:blip>
          <a:stretch>
            <a:fillRect/>
          </a:stretch>
        </p:blipFill>
        <p:spPr>
          <a:xfrm>
            <a:off x="7392617" y="4265904"/>
            <a:ext cx="380906" cy="395280"/>
          </a:xfrm>
          <a:prstGeom prst="rect">
            <a:avLst/>
          </a:prstGeom>
        </p:spPr>
      </p:pic>
      <p:pic>
        <p:nvPicPr>
          <p:cNvPr id="620" name="그래픽 619">
            <a:extLst>
              <a:ext uri="{FF2B5EF4-FFF2-40B4-BE49-F238E27FC236}">
                <a16:creationId xmlns:a16="http://schemas.microsoft.com/office/drawing/2014/main" id="{93431966-EF9A-4ABB-8069-1A8172FF2878}"/>
              </a:ext>
            </a:extLst>
          </p:cNvPr>
          <p:cNvPicPr>
            <a:picLocks noChangeAspect="1"/>
          </p:cNvPicPr>
          <p:nvPr/>
        </p:nvPicPr>
        <p:blipFill>
          <a:blip r:embed="rId144">
            <a:extLst>
              <a:ext uri="{96DAC541-7B7A-43D3-8B79-37D633B846F1}">
                <asvg:svgBlip xmlns:asvg="http://schemas.microsoft.com/office/drawing/2016/SVG/main" r:embed="rId145"/>
              </a:ext>
            </a:extLst>
          </a:blip>
          <a:stretch>
            <a:fillRect/>
          </a:stretch>
        </p:blipFill>
        <p:spPr>
          <a:xfrm>
            <a:off x="7970690" y="4341366"/>
            <a:ext cx="467148" cy="244354"/>
          </a:xfrm>
          <a:prstGeom prst="rect">
            <a:avLst/>
          </a:prstGeom>
        </p:spPr>
      </p:pic>
      <p:pic>
        <p:nvPicPr>
          <p:cNvPr id="621" name="그래픽 620">
            <a:extLst>
              <a:ext uri="{FF2B5EF4-FFF2-40B4-BE49-F238E27FC236}">
                <a16:creationId xmlns:a16="http://schemas.microsoft.com/office/drawing/2014/main" id="{E105E7C3-AF57-4807-9204-1AF0E43F5CA2}"/>
              </a:ext>
            </a:extLst>
          </p:cNvPr>
          <p:cNvPicPr>
            <a:picLocks noChangeAspect="1"/>
          </p:cNvPicPr>
          <p:nvPr/>
        </p:nvPicPr>
        <p:blipFill>
          <a:blip r:embed="rId146">
            <a:extLst>
              <a:ext uri="{96DAC541-7B7A-43D3-8B79-37D633B846F1}">
                <asvg:svgBlip xmlns:asvg="http://schemas.microsoft.com/office/drawing/2016/SVG/main" r:embed="rId147"/>
              </a:ext>
            </a:extLst>
          </a:blip>
          <a:stretch>
            <a:fillRect/>
          </a:stretch>
        </p:blipFill>
        <p:spPr>
          <a:xfrm>
            <a:off x="770995" y="5022252"/>
            <a:ext cx="258728" cy="330596"/>
          </a:xfrm>
          <a:prstGeom prst="rect">
            <a:avLst/>
          </a:prstGeom>
        </p:spPr>
      </p:pic>
      <p:pic>
        <p:nvPicPr>
          <p:cNvPr id="622" name="그래픽 621">
            <a:extLst>
              <a:ext uri="{FF2B5EF4-FFF2-40B4-BE49-F238E27FC236}">
                <a16:creationId xmlns:a16="http://schemas.microsoft.com/office/drawing/2014/main" id="{017856AE-F8CB-4DD4-A8D7-0B804C8F0566}"/>
              </a:ext>
            </a:extLst>
          </p:cNvPr>
          <p:cNvPicPr>
            <a:picLocks noChangeAspect="1"/>
          </p:cNvPicPr>
          <p:nvPr/>
        </p:nvPicPr>
        <p:blipFill>
          <a:blip r:embed="rId148">
            <a:extLst>
              <a:ext uri="{96DAC541-7B7A-43D3-8B79-37D633B846F1}">
                <asvg:svgBlip xmlns:asvg="http://schemas.microsoft.com/office/drawing/2016/SVG/main" r:embed="rId149"/>
              </a:ext>
            </a:extLst>
          </a:blip>
          <a:stretch>
            <a:fillRect/>
          </a:stretch>
        </p:blipFill>
        <p:spPr>
          <a:xfrm>
            <a:off x="1333192" y="4997098"/>
            <a:ext cx="380906" cy="380906"/>
          </a:xfrm>
          <a:prstGeom prst="rect">
            <a:avLst/>
          </a:prstGeom>
        </p:spPr>
      </p:pic>
      <p:pic>
        <p:nvPicPr>
          <p:cNvPr id="623" name="그래픽 622">
            <a:extLst>
              <a:ext uri="{FF2B5EF4-FFF2-40B4-BE49-F238E27FC236}">
                <a16:creationId xmlns:a16="http://schemas.microsoft.com/office/drawing/2014/main" id="{C2A19A9D-A198-4701-870B-DA9FEBD87623}"/>
              </a:ext>
            </a:extLst>
          </p:cNvPr>
          <p:cNvPicPr>
            <a:picLocks noChangeAspect="1"/>
          </p:cNvPicPr>
          <p:nvPr/>
        </p:nvPicPr>
        <p:blipFill>
          <a:blip r:embed="rId150">
            <a:extLst>
              <a:ext uri="{96DAC541-7B7A-43D3-8B79-37D633B846F1}">
                <asvg:svgBlip xmlns:asvg="http://schemas.microsoft.com/office/drawing/2016/SVG/main" r:embed="rId151"/>
              </a:ext>
            </a:extLst>
          </a:blip>
          <a:stretch>
            <a:fillRect/>
          </a:stretch>
        </p:blipFill>
        <p:spPr>
          <a:xfrm>
            <a:off x="2038460" y="5007878"/>
            <a:ext cx="359344" cy="359344"/>
          </a:xfrm>
          <a:prstGeom prst="rect">
            <a:avLst/>
          </a:prstGeom>
        </p:spPr>
      </p:pic>
      <p:pic>
        <p:nvPicPr>
          <p:cNvPr id="624" name="그래픽 623">
            <a:extLst>
              <a:ext uri="{FF2B5EF4-FFF2-40B4-BE49-F238E27FC236}">
                <a16:creationId xmlns:a16="http://schemas.microsoft.com/office/drawing/2014/main" id="{2A37CABA-39C1-4D4C-856F-EE6C7EC09861}"/>
              </a:ext>
            </a:extLst>
          </p:cNvPr>
          <p:cNvPicPr>
            <a:picLocks noChangeAspect="1"/>
          </p:cNvPicPr>
          <p:nvPr/>
        </p:nvPicPr>
        <p:blipFill>
          <a:blip r:embed="rId152">
            <a:extLst>
              <a:ext uri="{96DAC541-7B7A-43D3-8B79-37D633B846F1}">
                <asvg:svgBlip xmlns:asvg="http://schemas.microsoft.com/office/drawing/2016/SVG/main" r:embed="rId153"/>
              </a:ext>
            </a:extLst>
          </a:blip>
          <a:stretch>
            <a:fillRect/>
          </a:stretch>
        </p:blipFill>
        <p:spPr>
          <a:xfrm>
            <a:off x="2697496" y="5011473"/>
            <a:ext cx="294662" cy="352156"/>
          </a:xfrm>
          <a:prstGeom prst="rect">
            <a:avLst/>
          </a:prstGeom>
        </p:spPr>
      </p:pic>
      <p:pic>
        <p:nvPicPr>
          <p:cNvPr id="625" name="그래픽 624">
            <a:extLst>
              <a:ext uri="{FF2B5EF4-FFF2-40B4-BE49-F238E27FC236}">
                <a16:creationId xmlns:a16="http://schemas.microsoft.com/office/drawing/2014/main" id="{79B67D48-BA3A-4C19-B0F3-E373F6CFBA51}"/>
              </a:ext>
            </a:extLst>
          </p:cNvPr>
          <p:cNvPicPr>
            <a:picLocks noChangeAspect="1"/>
          </p:cNvPicPr>
          <p:nvPr/>
        </p:nvPicPr>
        <p:blipFill>
          <a:blip r:embed="rId154">
            <a:extLst>
              <a:ext uri="{96DAC541-7B7A-43D3-8B79-37D633B846F1}">
                <asvg:svgBlip xmlns:asvg="http://schemas.microsoft.com/office/drawing/2016/SVG/main" r:embed="rId155"/>
              </a:ext>
            </a:extLst>
          </a:blip>
          <a:stretch>
            <a:fillRect/>
          </a:stretch>
        </p:blipFill>
        <p:spPr>
          <a:xfrm>
            <a:off x="3462074" y="4997099"/>
            <a:ext cx="186858" cy="380904"/>
          </a:xfrm>
          <a:prstGeom prst="rect">
            <a:avLst/>
          </a:prstGeom>
        </p:spPr>
      </p:pic>
      <p:pic>
        <p:nvPicPr>
          <p:cNvPr id="626" name="그래픽 625">
            <a:extLst>
              <a:ext uri="{FF2B5EF4-FFF2-40B4-BE49-F238E27FC236}">
                <a16:creationId xmlns:a16="http://schemas.microsoft.com/office/drawing/2014/main" id="{7391370F-36BF-4F40-82BB-709A6553AF54}"/>
              </a:ext>
            </a:extLst>
          </p:cNvPr>
          <p:cNvPicPr>
            <a:picLocks noChangeAspect="1"/>
          </p:cNvPicPr>
          <p:nvPr/>
        </p:nvPicPr>
        <p:blipFill>
          <a:blip r:embed="rId156">
            <a:extLst>
              <a:ext uri="{96DAC541-7B7A-43D3-8B79-37D633B846F1}">
                <asvg:svgBlip xmlns:asvg="http://schemas.microsoft.com/office/drawing/2016/SVG/main" r:embed="rId157"/>
              </a:ext>
            </a:extLst>
          </a:blip>
          <a:stretch>
            <a:fillRect/>
          </a:stretch>
        </p:blipFill>
        <p:spPr>
          <a:xfrm>
            <a:off x="4088316" y="5015065"/>
            <a:ext cx="359344" cy="344970"/>
          </a:xfrm>
          <a:prstGeom prst="rect">
            <a:avLst/>
          </a:prstGeom>
        </p:spPr>
      </p:pic>
      <p:pic>
        <p:nvPicPr>
          <p:cNvPr id="627" name="그래픽 626">
            <a:extLst>
              <a:ext uri="{FF2B5EF4-FFF2-40B4-BE49-F238E27FC236}">
                <a16:creationId xmlns:a16="http://schemas.microsoft.com/office/drawing/2014/main" id="{E5F52194-4DF4-498B-A61F-37240DD0CE24}"/>
              </a:ext>
            </a:extLst>
          </p:cNvPr>
          <p:cNvPicPr>
            <a:picLocks noChangeAspect="1"/>
          </p:cNvPicPr>
          <p:nvPr/>
        </p:nvPicPr>
        <p:blipFill>
          <a:blip r:embed="rId158">
            <a:extLst>
              <a:ext uri="{96DAC541-7B7A-43D3-8B79-37D633B846F1}">
                <asvg:svgBlip xmlns:asvg="http://schemas.microsoft.com/office/drawing/2016/SVG/main" r:embed="rId159"/>
              </a:ext>
            </a:extLst>
          </a:blip>
          <a:stretch>
            <a:fillRect/>
          </a:stretch>
        </p:blipFill>
        <p:spPr>
          <a:xfrm>
            <a:off x="4819598" y="5033033"/>
            <a:ext cx="366532" cy="309036"/>
          </a:xfrm>
          <a:prstGeom prst="rect">
            <a:avLst/>
          </a:prstGeom>
        </p:spPr>
      </p:pic>
      <p:pic>
        <p:nvPicPr>
          <p:cNvPr id="628" name="그래픽 627">
            <a:extLst>
              <a:ext uri="{FF2B5EF4-FFF2-40B4-BE49-F238E27FC236}">
                <a16:creationId xmlns:a16="http://schemas.microsoft.com/office/drawing/2014/main" id="{04DB9842-1562-40B5-A47B-811809D81235}"/>
              </a:ext>
            </a:extLst>
          </p:cNvPr>
          <p:cNvPicPr>
            <a:picLocks noChangeAspect="1"/>
          </p:cNvPicPr>
          <p:nvPr/>
        </p:nvPicPr>
        <p:blipFill>
          <a:blip r:embed="rId160">
            <a:extLst>
              <a:ext uri="{96DAC541-7B7A-43D3-8B79-37D633B846F1}">
                <asvg:svgBlip xmlns:asvg="http://schemas.microsoft.com/office/drawing/2016/SVG/main" r:embed="rId161"/>
              </a:ext>
            </a:extLst>
          </a:blip>
          <a:stretch>
            <a:fillRect/>
          </a:stretch>
        </p:blipFill>
        <p:spPr>
          <a:xfrm>
            <a:off x="5438203" y="5011472"/>
            <a:ext cx="316222" cy="352158"/>
          </a:xfrm>
          <a:prstGeom prst="rect">
            <a:avLst/>
          </a:prstGeom>
        </p:spPr>
      </p:pic>
      <p:pic>
        <p:nvPicPr>
          <p:cNvPr id="629" name="그래픽 628">
            <a:extLst>
              <a:ext uri="{FF2B5EF4-FFF2-40B4-BE49-F238E27FC236}">
                <a16:creationId xmlns:a16="http://schemas.microsoft.com/office/drawing/2014/main" id="{0C423252-44A2-4307-8DCF-E65CD269C91A}"/>
              </a:ext>
            </a:extLst>
          </p:cNvPr>
          <p:cNvPicPr>
            <a:picLocks noChangeAspect="1"/>
          </p:cNvPicPr>
          <p:nvPr/>
        </p:nvPicPr>
        <p:blipFill>
          <a:blip r:embed="rId162">
            <a:extLst>
              <a:ext uri="{96DAC541-7B7A-43D3-8B79-37D633B846F1}">
                <asvg:svgBlip xmlns:asvg="http://schemas.microsoft.com/office/drawing/2016/SVG/main" r:embed="rId163"/>
              </a:ext>
            </a:extLst>
          </a:blip>
          <a:stretch>
            <a:fillRect/>
          </a:stretch>
        </p:blipFill>
        <p:spPr>
          <a:xfrm>
            <a:off x="6097535" y="5018659"/>
            <a:ext cx="265916" cy="337784"/>
          </a:xfrm>
          <a:prstGeom prst="rect">
            <a:avLst/>
          </a:prstGeom>
        </p:spPr>
      </p:pic>
      <p:pic>
        <p:nvPicPr>
          <p:cNvPr id="630" name="그래픽 629">
            <a:extLst>
              <a:ext uri="{FF2B5EF4-FFF2-40B4-BE49-F238E27FC236}">
                <a16:creationId xmlns:a16="http://schemas.microsoft.com/office/drawing/2014/main" id="{8B567DC1-634F-447C-B336-779FBFAF0E40}"/>
              </a:ext>
            </a:extLst>
          </p:cNvPr>
          <p:cNvPicPr>
            <a:picLocks noChangeAspect="1"/>
          </p:cNvPicPr>
          <p:nvPr/>
        </p:nvPicPr>
        <p:blipFill>
          <a:blip r:embed="rId164">
            <a:extLst>
              <a:ext uri="{96DAC541-7B7A-43D3-8B79-37D633B846F1}">
                <asvg:svgBlip xmlns:asvg="http://schemas.microsoft.com/office/drawing/2016/SVG/main" r:embed="rId165"/>
              </a:ext>
            </a:extLst>
          </a:blip>
          <a:stretch>
            <a:fillRect/>
          </a:stretch>
        </p:blipFill>
        <p:spPr>
          <a:xfrm>
            <a:off x="6757986" y="5043812"/>
            <a:ext cx="337784" cy="287476"/>
          </a:xfrm>
          <a:prstGeom prst="rect">
            <a:avLst/>
          </a:prstGeom>
        </p:spPr>
      </p:pic>
      <p:pic>
        <p:nvPicPr>
          <p:cNvPr id="631" name="그래픽 630">
            <a:extLst>
              <a:ext uri="{FF2B5EF4-FFF2-40B4-BE49-F238E27FC236}">
                <a16:creationId xmlns:a16="http://schemas.microsoft.com/office/drawing/2014/main" id="{3B26F036-AF43-4445-8671-9EDB7E40659D}"/>
              </a:ext>
            </a:extLst>
          </p:cNvPr>
          <p:cNvPicPr>
            <a:picLocks noChangeAspect="1"/>
          </p:cNvPicPr>
          <p:nvPr/>
        </p:nvPicPr>
        <p:blipFill>
          <a:blip r:embed="rId166">
            <a:extLst>
              <a:ext uri="{96DAC541-7B7A-43D3-8B79-37D633B846F1}">
                <asvg:svgBlip xmlns:asvg="http://schemas.microsoft.com/office/drawing/2016/SVG/main" r:embed="rId167"/>
              </a:ext>
            </a:extLst>
          </a:blip>
          <a:stretch>
            <a:fillRect/>
          </a:stretch>
        </p:blipFill>
        <p:spPr>
          <a:xfrm>
            <a:off x="7433672" y="5000691"/>
            <a:ext cx="366532" cy="373718"/>
          </a:xfrm>
          <a:prstGeom prst="rect">
            <a:avLst/>
          </a:prstGeom>
        </p:spPr>
      </p:pic>
      <p:pic>
        <p:nvPicPr>
          <p:cNvPr id="632" name="그래픽 631">
            <a:extLst>
              <a:ext uri="{FF2B5EF4-FFF2-40B4-BE49-F238E27FC236}">
                <a16:creationId xmlns:a16="http://schemas.microsoft.com/office/drawing/2014/main" id="{FC6E084D-7FC1-4422-8F92-736DF38A607F}"/>
              </a:ext>
            </a:extLst>
          </p:cNvPr>
          <p:cNvPicPr>
            <a:picLocks noChangeAspect="1"/>
          </p:cNvPicPr>
          <p:nvPr/>
        </p:nvPicPr>
        <p:blipFill>
          <a:blip r:embed="rId168">
            <a:extLst>
              <a:ext uri="{96DAC541-7B7A-43D3-8B79-37D633B846F1}">
                <asvg:svgBlip xmlns:asvg="http://schemas.microsoft.com/office/drawing/2016/SVG/main" r:embed="rId169"/>
              </a:ext>
            </a:extLst>
          </a:blip>
          <a:stretch>
            <a:fillRect/>
          </a:stretch>
        </p:blipFill>
        <p:spPr>
          <a:xfrm>
            <a:off x="8049746" y="5033033"/>
            <a:ext cx="309036" cy="309036"/>
          </a:xfrm>
          <a:prstGeom prst="rect">
            <a:avLst/>
          </a:prstGeom>
        </p:spPr>
      </p:pic>
      <p:pic>
        <p:nvPicPr>
          <p:cNvPr id="633" name="그래픽 632">
            <a:extLst>
              <a:ext uri="{FF2B5EF4-FFF2-40B4-BE49-F238E27FC236}">
                <a16:creationId xmlns:a16="http://schemas.microsoft.com/office/drawing/2014/main" id="{6A370947-2142-4598-AA6E-3847EF2B6000}"/>
              </a:ext>
            </a:extLst>
          </p:cNvPr>
          <p:cNvPicPr>
            <a:picLocks noChangeAspect="1"/>
          </p:cNvPicPr>
          <p:nvPr/>
        </p:nvPicPr>
        <p:blipFill>
          <a:blip r:embed="rId170">
            <a:extLst>
              <a:ext uri="{96DAC541-7B7A-43D3-8B79-37D633B846F1}">
                <asvg:svgBlip xmlns:asvg="http://schemas.microsoft.com/office/drawing/2016/SVG/main" r:embed="rId171"/>
              </a:ext>
            </a:extLst>
          </a:blip>
          <a:stretch>
            <a:fillRect/>
          </a:stretch>
        </p:blipFill>
        <p:spPr>
          <a:xfrm>
            <a:off x="6112613" y="5712772"/>
            <a:ext cx="316222" cy="273100"/>
          </a:xfrm>
          <a:prstGeom prst="rect">
            <a:avLst/>
          </a:prstGeom>
        </p:spPr>
      </p:pic>
      <p:pic>
        <p:nvPicPr>
          <p:cNvPr id="634" name="그래픽 633">
            <a:extLst>
              <a:ext uri="{FF2B5EF4-FFF2-40B4-BE49-F238E27FC236}">
                <a16:creationId xmlns:a16="http://schemas.microsoft.com/office/drawing/2014/main" id="{8DFEA920-885D-4A84-8BEE-F4B63C86B3B6}"/>
              </a:ext>
            </a:extLst>
          </p:cNvPr>
          <p:cNvPicPr>
            <a:picLocks noChangeAspect="1"/>
          </p:cNvPicPr>
          <p:nvPr/>
        </p:nvPicPr>
        <p:blipFill>
          <a:blip r:embed="rId172">
            <a:extLst>
              <a:ext uri="{96DAC541-7B7A-43D3-8B79-37D633B846F1}">
                <asvg:svgBlip xmlns:asvg="http://schemas.microsoft.com/office/drawing/2016/SVG/main" r:embed="rId173"/>
              </a:ext>
            </a:extLst>
          </a:blip>
          <a:stretch>
            <a:fillRect/>
          </a:stretch>
        </p:blipFill>
        <p:spPr>
          <a:xfrm>
            <a:off x="729177" y="5719958"/>
            <a:ext cx="330596" cy="258728"/>
          </a:xfrm>
          <a:prstGeom prst="rect">
            <a:avLst/>
          </a:prstGeom>
        </p:spPr>
      </p:pic>
      <p:pic>
        <p:nvPicPr>
          <p:cNvPr id="635" name="그래픽 634">
            <a:extLst>
              <a:ext uri="{FF2B5EF4-FFF2-40B4-BE49-F238E27FC236}">
                <a16:creationId xmlns:a16="http://schemas.microsoft.com/office/drawing/2014/main" id="{25A72B8F-B15D-4A5F-8FA0-9BE5180DE976}"/>
              </a:ext>
            </a:extLst>
          </p:cNvPr>
          <p:cNvPicPr>
            <a:picLocks noChangeAspect="1"/>
          </p:cNvPicPr>
          <p:nvPr/>
        </p:nvPicPr>
        <p:blipFill>
          <a:blip r:embed="rId174">
            <a:extLst>
              <a:ext uri="{96DAC541-7B7A-43D3-8B79-37D633B846F1}">
                <asvg:svgBlip xmlns:asvg="http://schemas.microsoft.com/office/drawing/2016/SVG/main" r:embed="rId175"/>
              </a:ext>
            </a:extLst>
          </a:blip>
          <a:stretch>
            <a:fillRect/>
          </a:stretch>
        </p:blipFill>
        <p:spPr>
          <a:xfrm>
            <a:off x="1333743" y="5684024"/>
            <a:ext cx="330596" cy="330596"/>
          </a:xfrm>
          <a:prstGeom prst="rect">
            <a:avLst/>
          </a:prstGeom>
        </p:spPr>
      </p:pic>
      <p:pic>
        <p:nvPicPr>
          <p:cNvPr id="636" name="그래픽 635">
            <a:extLst>
              <a:ext uri="{FF2B5EF4-FFF2-40B4-BE49-F238E27FC236}">
                <a16:creationId xmlns:a16="http://schemas.microsoft.com/office/drawing/2014/main" id="{D41D1B81-85DD-44FB-BFB4-3EA8F857E934}"/>
              </a:ext>
            </a:extLst>
          </p:cNvPr>
          <p:cNvPicPr>
            <a:picLocks noChangeAspect="1"/>
          </p:cNvPicPr>
          <p:nvPr/>
        </p:nvPicPr>
        <p:blipFill>
          <a:blip r:embed="rId176">
            <a:extLst>
              <a:ext uri="{96DAC541-7B7A-43D3-8B79-37D633B846F1}">
                <asvg:svgBlip xmlns:asvg="http://schemas.microsoft.com/office/drawing/2016/SVG/main" r:embed="rId177"/>
              </a:ext>
            </a:extLst>
          </a:blip>
          <a:stretch>
            <a:fillRect/>
          </a:stretch>
        </p:blipFill>
        <p:spPr>
          <a:xfrm>
            <a:off x="2037494" y="5684024"/>
            <a:ext cx="395278" cy="330596"/>
          </a:xfrm>
          <a:prstGeom prst="rect">
            <a:avLst/>
          </a:prstGeom>
        </p:spPr>
      </p:pic>
      <p:pic>
        <p:nvPicPr>
          <p:cNvPr id="637" name="그래픽 636">
            <a:extLst>
              <a:ext uri="{FF2B5EF4-FFF2-40B4-BE49-F238E27FC236}">
                <a16:creationId xmlns:a16="http://schemas.microsoft.com/office/drawing/2014/main" id="{74072678-C08C-413F-889F-914CE49373F2}"/>
              </a:ext>
            </a:extLst>
          </p:cNvPr>
          <p:cNvPicPr>
            <a:picLocks noChangeAspect="1"/>
          </p:cNvPicPr>
          <p:nvPr/>
        </p:nvPicPr>
        <p:blipFill>
          <a:blip r:embed="rId178">
            <a:extLst>
              <a:ext uri="{96DAC541-7B7A-43D3-8B79-37D633B846F1}">
                <asvg:svgBlip xmlns:asvg="http://schemas.microsoft.com/office/drawing/2016/SVG/main" r:embed="rId179"/>
              </a:ext>
            </a:extLst>
          </a:blip>
          <a:stretch>
            <a:fillRect/>
          </a:stretch>
        </p:blipFill>
        <p:spPr>
          <a:xfrm>
            <a:off x="2691672" y="5680431"/>
            <a:ext cx="337784" cy="337784"/>
          </a:xfrm>
          <a:prstGeom prst="rect">
            <a:avLst/>
          </a:prstGeom>
        </p:spPr>
      </p:pic>
      <p:pic>
        <p:nvPicPr>
          <p:cNvPr id="638" name="그래픽 637">
            <a:extLst>
              <a:ext uri="{FF2B5EF4-FFF2-40B4-BE49-F238E27FC236}">
                <a16:creationId xmlns:a16="http://schemas.microsoft.com/office/drawing/2014/main" id="{69FF891A-B856-41D2-A8B3-3383F9953090}"/>
              </a:ext>
            </a:extLst>
          </p:cNvPr>
          <p:cNvPicPr>
            <a:picLocks noChangeAspect="1"/>
          </p:cNvPicPr>
          <p:nvPr/>
        </p:nvPicPr>
        <p:blipFill>
          <a:blip r:embed="rId180">
            <a:extLst>
              <a:ext uri="{96DAC541-7B7A-43D3-8B79-37D633B846F1}">
                <asvg:svgBlip xmlns:asvg="http://schemas.microsoft.com/office/drawing/2016/SVG/main" r:embed="rId181"/>
              </a:ext>
            </a:extLst>
          </a:blip>
          <a:stretch>
            <a:fillRect/>
          </a:stretch>
        </p:blipFill>
        <p:spPr>
          <a:xfrm>
            <a:off x="3390209" y="5658870"/>
            <a:ext cx="366532" cy="380906"/>
          </a:xfrm>
          <a:prstGeom prst="rect">
            <a:avLst/>
          </a:prstGeom>
        </p:spPr>
      </p:pic>
      <p:pic>
        <p:nvPicPr>
          <p:cNvPr id="639" name="그래픽 638">
            <a:extLst>
              <a:ext uri="{FF2B5EF4-FFF2-40B4-BE49-F238E27FC236}">
                <a16:creationId xmlns:a16="http://schemas.microsoft.com/office/drawing/2014/main" id="{785F4B4C-CE3E-40E5-9D41-302A683EC23A}"/>
              </a:ext>
            </a:extLst>
          </p:cNvPr>
          <p:cNvPicPr>
            <a:picLocks noChangeAspect="1"/>
          </p:cNvPicPr>
          <p:nvPr/>
        </p:nvPicPr>
        <p:blipFill>
          <a:blip r:embed="rId182">
            <a:extLst>
              <a:ext uri="{96DAC541-7B7A-43D3-8B79-37D633B846F1}">
                <asvg:svgBlip xmlns:asvg="http://schemas.microsoft.com/office/drawing/2016/SVG/main" r:embed="rId183"/>
              </a:ext>
            </a:extLst>
          </a:blip>
          <a:stretch>
            <a:fillRect/>
          </a:stretch>
        </p:blipFill>
        <p:spPr>
          <a:xfrm>
            <a:off x="4111654" y="5694805"/>
            <a:ext cx="294662" cy="309036"/>
          </a:xfrm>
          <a:prstGeom prst="rect">
            <a:avLst/>
          </a:prstGeom>
        </p:spPr>
      </p:pic>
      <p:pic>
        <p:nvPicPr>
          <p:cNvPr id="640" name="그래픽 639">
            <a:extLst>
              <a:ext uri="{FF2B5EF4-FFF2-40B4-BE49-F238E27FC236}">
                <a16:creationId xmlns:a16="http://schemas.microsoft.com/office/drawing/2014/main" id="{3972555B-072B-4D89-B9CF-F6DA499686C0}"/>
              </a:ext>
            </a:extLst>
          </p:cNvPr>
          <p:cNvPicPr>
            <a:picLocks noChangeAspect="1"/>
          </p:cNvPicPr>
          <p:nvPr/>
        </p:nvPicPr>
        <p:blipFill>
          <a:blip r:embed="rId184">
            <a:extLst>
              <a:ext uri="{96DAC541-7B7A-43D3-8B79-37D633B846F1}">
                <asvg:svgBlip xmlns:asvg="http://schemas.microsoft.com/office/drawing/2016/SVG/main" r:embed="rId185"/>
              </a:ext>
            </a:extLst>
          </a:blip>
          <a:stretch>
            <a:fillRect/>
          </a:stretch>
        </p:blipFill>
        <p:spPr>
          <a:xfrm>
            <a:off x="4803104" y="5684024"/>
            <a:ext cx="352158" cy="330596"/>
          </a:xfrm>
          <a:prstGeom prst="rect">
            <a:avLst/>
          </a:prstGeom>
        </p:spPr>
      </p:pic>
      <p:pic>
        <p:nvPicPr>
          <p:cNvPr id="641" name="그래픽 640">
            <a:extLst>
              <a:ext uri="{FF2B5EF4-FFF2-40B4-BE49-F238E27FC236}">
                <a16:creationId xmlns:a16="http://schemas.microsoft.com/office/drawing/2014/main" id="{2E4A43E5-3E6B-4634-AEAD-6B10BD462510}"/>
              </a:ext>
            </a:extLst>
          </p:cNvPr>
          <p:cNvPicPr>
            <a:picLocks noChangeAspect="1"/>
          </p:cNvPicPr>
          <p:nvPr/>
        </p:nvPicPr>
        <p:blipFill>
          <a:blip r:embed="rId186">
            <a:extLst>
              <a:ext uri="{96DAC541-7B7A-43D3-8B79-37D633B846F1}">
                <asvg:svgBlip xmlns:asvg="http://schemas.microsoft.com/office/drawing/2016/SVG/main" r:embed="rId187"/>
              </a:ext>
            </a:extLst>
          </a:blip>
          <a:stretch>
            <a:fillRect/>
          </a:stretch>
        </p:blipFill>
        <p:spPr>
          <a:xfrm>
            <a:off x="5472079" y="5687618"/>
            <a:ext cx="316222" cy="323410"/>
          </a:xfrm>
          <a:prstGeom prst="rect">
            <a:avLst/>
          </a:prstGeom>
        </p:spPr>
      </p:pic>
      <p:pic>
        <p:nvPicPr>
          <p:cNvPr id="642" name="그래픽 641">
            <a:extLst>
              <a:ext uri="{FF2B5EF4-FFF2-40B4-BE49-F238E27FC236}">
                <a16:creationId xmlns:a16="http://schemas.microsoft.com/office/drawing/2014/main" id="{2DA80DFD-08E8-41C8-93A6-E6947223D130}"/>
              </a:ext>
            </a:extLst>
          </p:cNvPr>
          <p:cNvPicPr>
            <a:picLocks noChangeAspect="1"/>
          </p:cNvPicPr>
          <p:nvPr/>
        </p:nvPicPr>
        <p:blipFill>
          <a:blip r:embed="rId188">
            <a:extLst>
              <a:ext uri="{96DAC541-7B7A-43D3-8B79-37D633B846F1}">
                <asvg:svgBlip xmlns:asvg="http://schemas.microsoft.com/office/drawing/2016/SVG/main" r:embed="rId189"/>
              </a:ext>
            </a:extLst>
          </a:blip>
          <a:stretch>
            <a:fillRect/>
          </a:stretch>
        </p:blipFill>
        <p:spPr>
          <a:xfrm>
            <a:off x="6739463" y="5684024"/>
            <a:ext cx="337784" cy="330596"/>
          </a:xfrm>
          <a:prstGeom prst="rect">
            <a:avLst/>
          </a:prstGeom>
        </p:spPr>
      </p:pic>
      <p:pic>
        <p:nvPicPr>
          <p:cNvPr id="643" name="그래픽 642">
            <a:extLst>
              <a:ext uri="{FF2B5EF4-FFF2-40B4-BE49-F238E27FC236}">
                <a16:creationId xmlns:a16="http://schemas.microsoft.com/office/drawing/2014/main" id="{388991B6-BE7F-428F-B15E-593A46F41C10}"/>
              </a:ext>
            </a:extLst>
          </p:cNvPr>
          <p:cNvPicPr>
            <a:picLocks noChangeAspect="1"/>
          </p:cNvPicPr>
          <p:nvPr/>
        </p:nvPicPr>
        <p:blipFill>
          <a:blip r:embed="rId190">
            <a:extLst>
              <a:ext uri="{96DAC541-7B7A-43D3-8B79-37D633B846F1}">
                <asvg:svgBlip xmlns:asvg="http://schemas.microsoft.com/office/drawing/2016/SVG/main" r:embed="rId191"/>
              </a:ext>
            </a:extLst>
          </a:blip>
          <a:stretch>
            <a:fillRect/>
          </a:stretch>
        </p:blipFill>
        <p:spPr>
          <a:xfrm>
            <a:off x="7456315" y="5673244"/>
            <a:ext cx="359344" cy="352158"/>
          </a:xfrm>
          <a:prstGeom prst="rect">
            <a:avLst/>
          </a:prstGeom>
        </p:spPr>
      </p:pic>
      <p:pic>
        <p:nvPicPr>
          <p:cNvPr id="644" name="그래픽 643">
            <a:extLst>
              <a:ext uri="{FF2B5EF4-FFF2-40B4-BE49-F238E27FC236}">
                <a16:creationId xmlns:a16="http://schemas.microsoft.com/office/drawing/2014/main" id="{57BE0970-873E-4EAB-ADD2-F553437B1E1C}"/>
              </a:ext>
            </a:extLst>
          </p:cNvPr>
          <p:cNvPicPr>
            <a:picLocks noChangeAspect="1"/>
          </p:cNvPicPr>
          <p:nvPr/>
        </p:nvPicPr>
        <p:blipFill>
          <a:blip r:embed="rId192">
            <a:extLst>
              <a:ext uri="{96DAC541-7B7A-43D3-8B79-37D633B846F1}">
                <asvg:svgBlip xmlns:asvg="http://schemas.microsoft.com/office/drawing/2016/SVG/main" r:embed="rId193"/>
              </a:ext>
            </a:extLst>
          </a:blip>
          <a:stretch>
            <a:fillRect/>
          </a:stretch>
        </p:blipFill>
        <p:spPr>
          <a:xfrm>
            <a:off x="8038128" y="5676837"/>
            <a:ext cx="344970" cy="344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2377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2E7B3DB0-F2EB-4D0B-B193-3065FB755259}"/>
              </a:ext>
            </a:extLst>
          </p:cNvPr>
          <p:cNvSpPr txBox="1"/>
          <p:nvPr/>
        </p:nvSpPr>
        <p:spPr>
          <a:xfrm>
            <a:off x="3250131" y="2767281"/>
            <a:ext cx="5691738" cy="132343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8000" b="0" dirty="0"/>
              <a:t>Thanks !</a:t>
            </a: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46D346E-04E6-4E77-BF79-2AD5DBC1A59A}"/>
              </a:ext>
            </a:extLst>
          </p:cNvPr>
          <p:cNvSpPr txBox="1"/>
          <p:nvPr/>
        </p:nvSpPr>
        <p:spPr>
          <a:xfrm>
            <a:off x="1361567" y="1243787"/>
            <a:ext cx="9468866" cy="437042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2000" dirty="0">
                <a:latin typeface="+mj-lt"/>
              </a:rPr>
              <a:t>You are allowed to:</a:t>
            </a:r>
          </a:p>
          <a:p>
            <a:endParaRPr lang="en-US" altLang="ko-KR" sz="1400" dirty="0"/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Use our templates for personal or commercial presentations or prints. (For presentation purposes only)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Edit, and customize our templates for your own needs.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Link a page to a presentation template on your website or your blog.</a:t>
            </a:r>
          </a:p>
          <a:p>
            <a:endParaRPr lang="en-US" altLang="ko-KR" sz="1400" dirty="0"/>
          </a:p>
          <a:p>
            <a:r>
              <a:rPr lang="en-US" altLang="ko-KR" sz="1400" dirty="0"/>
              <a:t>It cannot be used as any design derivative other than for presentation purposes.</a:t>
            </a:r>
          </a:p>
          <a:p>
            <a:r>
              <a:rPr lang="en-US" altLang="ko-KR" sz="1400" dirty="0"/>
              <a:t>(Example: brochure, catalog, business card, web, etc.)  </a:t>
            </a:r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en-US" altLang="ko-KR" sz="2000" dirty="0">
                <a:latin typeface="+mj-lt"/>
              </a:rPr>
              <a:t>You are not allowed to:</a:t>
            </a:r>
          </a:p>
          <a:p>
            <a:endParaRPr lang="en-US" altLang="ko-KR" sz="1400" dirty="0"/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Republish or redistribute our presentation templates, offline or online and even for free.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Sell, rent or sub-license our presentation templates.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Extract any part of the presentation templates (background, images …) in order to use your website or personal blog.    </a:t>
            </a:r>
          </a:p>
          <a:p>
            <a:endParaRPr lang="en-US" altLang="ko-KR" sz="1400" dirty="0"/>
          </a:p>
          <a:p>
            <a:r>
              <a:rPr lang="en-US" altLang="ko-KR" sz="1400" dirty="0"/>
              <a:t>by </a:t>
            </a:r>
            <a:r>
              <a:rPr lang="en-US" altLang="ko-KR" sz="14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PPTMON.com</a:t>
            </a:r>
            <a:endParaRPr lang="en-US" altLang="ko-KR" sz="1400" dirty="0"/>
          </a:p>
        </p:txBody>
      </p:sp>
    </p:spTree>
    <p:extLst>
      <p:ext uri="{BB962C8B-B14F-4D97-AF65-F5344CB8AC3E}">
        <p14:creationId xmlns:p14="http://schemas.microsoft.com/office/powerpoint/2010/main" val="28839803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1">
            <a:hlinkClick r:id="rId2"/>
            <a:extLst>
              <a:ext uri="{FF2B5EF4-FFF2-40B4-BE49-F238E27FC236}">
                <a16:creationId xmlns:a16="http://schemas.microsoft.com/office/drawing/2014/main" id="{6D198BD2-D213-4DC4-9B35-5736BDFFA04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57"/>
          <a:stretch/>
        </p:blipFill>
        <p:spPr>
          <a:xfrm>
            <a:off x="4697448" y="3123484"/>
            <a:ext cx="2797104" cy="307778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09763309-031A-4B83-B226-EE7FA0C66AFD}"/>
              </a:ext>
            </a:extLst>
          </p:cNvPr>
          <p:cNvSpPr/>
          <p:nvPr/>
        </p:nvSpPr>
        <p:spPr>
          <a:xfrm>
            <a:off x="4048196" y="2722272"/>
            <a:ext cx="183095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F3389EDB-C771-4203-B8EC-F24FB57765B0}"/>
              </a:ext>
            </a:extLst>
          </p:cNvPr>
          <p:cNvSpPr/>
          <p:nvPr/>
        </p:nvSpPr>
        <p:spPr>
          <a:xfrm>
            <a:off x="4630492" y="3570863"/>
            <a:ext cx="303320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17194A3B-091D-4742-BEA1-9BE41495F8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365290"/>
            <a:ext cx="2590800" cy="679852"/>
          </a:xfrm>
          <a:prstGeom prst="rect">
            <a:avLst/>
          </a:prstGeom>
        </p:spPr>
      </p:pic>
      <p:sp>
        <p:nvSpPr>
          <p:cNvPr id="9" name="Rectangle 2">
            <a:extLst>
              <a:ext uri="{FF2B5EF4-FFF2-40B4-BE49-F238E27FC236}">
                <a16:creationId xmlns:a16="http://schemas.microsoft.com/office/drawing/2014/main" id="{D95B2CDE-72D8-409E-84BC-A2BF4F32C81B}"/>
              </a:ext>
            </a:extLst>
          </p:cNvPr>
          <p:cNvSpPr/>
          <p:nvPr/>
        </p:nvSpPr>
        <p:spPr>
          <a:xfrm>
            <a:off x="3676754" y="3381059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Berkshire Swash Font download by </a:t>
            </a:r>
            <a:endParaRPr lang="ko-KR" altLang="en-US" sz="11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8965DC2-AA23-4206-979E-DA60235E467E}"/>
              </a:ext>
            </a:extLst>
          </p:cNvPr>
          <p:cNvSpPr/>
          <p:nvPr/>
        </p:nvSpPr>
        <p:spPr>
          <a:xfrm>
            <a:off x="3676754" y="3642669"/>
            <a:ext cx="557716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https://fonts.google.com/specimen/Berkshire+Swash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6E8EF761-D0BD-45F5-B9AA-90CE26747C8C}"/>
              </a:ext>
            </a:extLst>
          </p:cNvPr>
          <p:cNvSpPr/>
          <p:nvPr/>
        </p:nvSpPr>
        <p:spPr>
          <a:xfrm>
            <a:off x="3676754" y="4165889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Montserrat Font download by </a:t>
            </a:r>
            <a:endParaRPr lang="ko-KR" altLang="en-US" sz="1100" dirty="0"/>
          </a:p>
        </p:txBody>
      </p:sp>
      <p:sp>
        <p:nvSpPr>
          <p:cNvPr id="12" name="Rectangle 9">
            <a:extLst>
              <a:ext uri="{FF2B5EF4-FFF2-40B4-BE49-F238E27FC236}">
                <a16:creationId xmlns:a16="http://schemas.microsoft.com/office/drawing/2014/main" id="{09D4A38A-C94D-473A-AEEF-927FBA693CCD}"/>
              </a:ext>
            </a:extLst>
          </p:cNvPr>
          <p:cNvSpPr/>
          <p:nvPr/>
        </p:nvSpPr>
        <p:spPr>
          <a:xfrm>
            <a:off x="3676754" y="4427499"/>
            <a:ext cx="515076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https://fonts.google.com/specimen/Montserrat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33232569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extLst>
              <a:ext uri="{FF2B5EF4-FFF2-40B4-BE49-F238E27FC236}">
                <a16:creationId xmlns:a16="http://schemas.microsoft.com/office/drawing/2014/main" id="{6DA9AF10-1662-4169-A979-6D609128A3A0}"/>
              </a:ext>
            </a:extLst>
          </p:cNvPr>
          <p:cNvSpPr txBox="1"/>
          <p:nvPr/>
        </p:nvSpPr>
        <p:spPr>
          <a:xfrm>
            <a:off x="2716308" y="1410774"/>
            <a:ext cx="67545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35" name="타원 34">
            <a:extLst>
              <a:ext uri="{FF2B5EF4-FFF2-40B4-BE49-F238E27FC236}">
                <a16:creationId xmlns:a16="http://schemas.microsoft.com/office/drawing/2014/main" id="{C497FD56-08BF-482A-AAAE-859E0C658D6E}"/>
              </a:ext>
            </a:extLst>
          </p:cNvPr>
          <p:cNvSpPr/>
          <p:nvPr/>
        </p:nvSpPr>
        <p:spPr>
          <a:xfrm>
            <a:off x="5463745" y="2962789"/>
            <a:ext cx="1259658" cy="1259656"/>
          </a:xfrm>
          <a:prstGeom prst="ellipse">
            <a:avLst/>
          </a:prstGeom>
          <a:solidFill>
            <a:srgbClr val="E244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48A3E36C-B895-48FC-874D-7C4A98B7EC6A}"/>
              </a:ext>
            </a:extLst>
          </p:cNvPr>
          <p:cNvSpPr/>
          <p:nvPr/>
        </p:nvSpPr>
        <p:spPr>
          <a:xfrm>
            <a:off x="4583772" y="4616230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 err="1"/>
              <a:t>Consectetur</a:t>
            </a:r>
            <a:r>
              <a:rPr lang="en-US" altLang="ko-KR" sz="2400" dirty="0"/>
              <a:t> </a:t>
            </a:r>
            <a:r>
              <a:rPr lang="en-US" altLang="ko-KR" sz="2400" dirty="0" err="1"/>
              <a:t>adipiscing</a:t>
            </a:r>
            <a:r>
              <a:rPr lang="en-US" altLang="ko-KR" sz="2400" dirty="0"/>
              <a:t> </a:t>
            </a:r>
            <a:r>
              <a:rPr lang="en-US" altLang="ko-KR" sz="2400" dirty="0" err="1"/>
              <a:t>elit</a:t>
            </a:r>
            <a:endParaRPr lang="en-US" altLang="ko-KR" sz="2400" dirty="0"/>
          </a:p>
        </p:txBody>
      </p:sp>
      <p:sp>
        <p:nvSpPr>
          <p:cNvPr id="37" name="타원 36">
            <a:extLst>
              <a:ext uri="{FF2B5EF4-FFF2-40B4-BE49-F238E27FC236}">
                <a16:creationId xmlns:a16="http://schemas.microsoft.com/office/drawing/2014/main" id="{99A7DA72-2FCA-4854-98FA-87AD6335E2CF}"/>
              </a:ext>
            </a:extLst>
          </p:cNvPr>
          <p:cNvSpPr/>
          <p:nvPr/>
        </p:nvSpPr>
        <p:spPr>
          <a:xfrm>
            <a:off x="2319315" y="2962789"/>
            <a:ext cx="1259658" cy="1259656"/>
          </a:xfrm>
          <a:prstGeom prst="ellipse">
            <a:avLst/>
          </a:prstGeom>
          <a:solidFill>
            <a:srgbClr val="E244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EC0FF112-C6C9-4CC8-82A7-CEB0BF1E44AD}"/>
              </a:ext>
            </a:extLst>
          </p:cNvPr>
          <p:cNvSpPr/>
          <p:nvPr/>
        </p:nvSpPr>
        <p:spPr>
          <a:xfrm>
            <a:off x="1439343" y="4616230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/>
              <a:t>Lorem ipsum dolor sit </a:t>
            </a:r>
            <a:r>
              <a:rPr lang="en-US" altLang="ko-KR" sz="2400" dirty="0" err="1"/>
              <a:t>amet</a:t>
            </a:r>
            <a:endParaRPr lang="en-US" altLang="ko-KR" sz="2400" dirty="0"/>
          </a:p>
        </p:txBody>
      </p:sp>
      <p:sp>
        <p:nvSpPr>
          <p:cNvPr id="39" name="타원 38">
            <a:extLst>
              <a:ext uri="{FF2B5EF4-FFF2-40B4-BE49-F238E27FC236}">
                <a16:creationId xmlns:a16="http://schemas.microsoft.com/office/drawing/2014/main" id="{23CC5FA1-7C78-4F73-B35E-580BA47E05FE}"/>
              </a:ext>
            </a:extLst>
          </p:cNvPr>
          <p:cNvSpPr/>
          <p:nvPr/>
        </p:nvSpPr>
        <p:spPr>
          <a:xfrm>
            <a:off x="8613031" y="2962789"/>
            <a:ext cx="1259658" cy="1259656"/>
          </a:xfrm>
          <a:prstGeom prst="ellipse">
            <a:avLst/>
          </a:prstGeom>
          <a:solidFill>
            <a:srgbClr val="E244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3DB91759-4420-4B93-9235-513957A2DCE0}"/>
              </a:ext>
            </a:extLst>
          </p:cNvPr>
          <p:cNvSpPr/>
          <p:nvPr/>
        </p:nvSpPr>
        <p:spPr>
          <a:xfrm>
            <a:off x="7733058" y="4616230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/>
              <a:t>Sed do </a:t>
            </a:r>
            <a:r>
              <a:rPr lang="en-US" altLang="ko-KR" sz="2400" dirty="0" err="1"/>
              <a:t>eiusmod</a:t>
            </a:r>
            <a:r>
              <a:rPr lang="en-US" altLang="ko-KR" sz="2400" dirty="0"/>
              <a:t> </a:t>
            </a:r>
            <a:r>
              <a:rPr lang="en-US" altLang="ko-KR" sz="2400" dirty="0" err="1"/>
              <a:t>tempor</a:t>
            </a:r>
            <a:endParaRPr lang="en-US" altLang="ko-KR" sz="2400" dirty="0"/>
          </a:p>
        </p:txBody>
      </p:sp>
      <p:pic>
        <p:nvPicPr>
          <p:cNvPr id="41" name="그래픽 40">
            <a:extLst>
              <a:ext uri="{FF2B5EF4-FFF2-40B4-BE49-F238E27FC236}">
                <a16:creationId xmlns:a16="http://schemas.microsoft.com/office/drawing/2014/main" id="{7901C703-5B65-43E1-9098-150D126BBE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949162" y="3332622"/>
            <a:ext cx="587396" cy="519990"/>
          </a:xfrm>
          <a:prstGeom prst="rect">
            <a:avLst/>
          </a:prstGeom>
        </p:spPr>
      </p:pic>
      <p:pic>
        <p:nvPicPr>
          <p:cNvPr id="42" name="그래픽 41">
            <a:extLst>
              <a:ext uri="{FF2B5EF4-FFF2-40B4-BE49-F238E27FC236}">
                <a16:creationId xmlns:a16="http://schemas.microsoft.com/office/drawing/2014/main" id="{69E53DAB-FE7E-4BC3-B12C-96BE3B0FBB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38393" y="3337436"/>
            <a:ext cx="510362" cy="510362"/>
          </a:xfrm>
          <a:prstGeom prst="rect">
            <a:avLst/>
          </a:prstGeom>
        </p:spPr>
      </p:pic>
      <p:pic>
        <p:nvPicPr>
          <p:cNvPr id="43" name="그래픽 42">
            <a:extLst>
              <a:ext uri="{FF2B5EF4-FFF2-40B4-BE49-F238E27FC236}">
                <a16:creationId xmlns:a16="http://schemas.microsoft.com/office/drawing/2014/main" id="{2CDF94E8-F9BA-4A31-9EF8-38D2C8DF9BF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705083" y="3343008"/>
            <a:ext cx="488122" cy="499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5773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8A870D4-1AAB-4D2A-82B7-B59632C6B7F1}"/>
              </a:ext>
            </a:extLst>
          </p:cNvPr>
          <p:cNvSpPr txBox="1"/>
          <p:nvPr/>
        </p:nvSpPr>
        <p:spPr>
          <a:xfrm>
            <a:off x="2749617" y="2705725"/>
            <a:ext cx="6692766" cy="144655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4400" dirty="0">
                <a:latin typeface="+mj-lt"/>
                <a:cs typeface="Arial" panose="020B0604020202020204" pitchFamily="34" charset="0"/>
              </a:rPr>
              <a:t>Section Break</a:t>
            </a:r>
          </a:p>
          <a:p>
            <a:pPr algn="ctr"/>
            <a:r>
              <a:rPr lang="en-US" altLang="ko-KR" sz="4400" dirty="0"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4400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42486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CEF7FAAE-C463-42D7-B343-950CF52A1346}"/>
              </a:ext>
            </a:extLst>
          </p:cNvPr>
          <p:cNvSpPr txBox="1"/>
          <p:nvPr/>
        </p:nvSpPr>
        <p:spPr>
          <a:xfrm>
            <a:off x="960682" y="1618665"/>
            <a:ext cx="83144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28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1C340D9-7B05-426D-87D8-69A3BE72B516}"/>
              </a:ext>
            </a:extLst>
          </p:cNvPr>
          <p:cNvSpPr txBox="1"/>
          <p:nvPr/>
        </p:nvSpPr>
        <p:spPr>
          <a:xfrm>
            <a:off x="1178270" y="4157344"/>
            <a:ext cx="20585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5F9F09D7-5881-40DA-8853-2FF808432190}"/>
              </a:ext>
            </a:extLst>
          </p:cNvPr>
          <p:cNvSpPr/>
          <p:nvPr/>
        </p:nvSpPr>
        <p:spPr>
          <a:xfrm>
            <a:off x="1178269" y="3250645"/>
            <a:ext cx="20585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j-lt"/>
              </a:rPr>
              <a:t>Lorem ipsum dolor </a:t>
            </a:r>
            <a:r>
              <a:rPr lang="en-US" altLang="ko-KR">
                <a:latin typeface="+mj-lt"/>
              </a:rPr>
              <a:t>sit amet</a:t>
            </a:r>
            <a:endParaRPr lang="en-US" altLang="ko-KR" dirty="0">
              <a:latin typeface="+mj-lt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F753683D-C737-4F28-AC45-FB008DC8D0C5}"/>
              </a:ext>
            </a:extLst>
          </p:cNvPr>
          <p:cNvSpPr/>
          <p:nvPr/>
        </p:nvSpPr>
        <p:spPr>
          <a:xfrm>
            <a:off x="1178325" y="2755900"/>
            <a:ext cx="20591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</a:rPr>
              <a:t>01.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A2C77E4-A466-42D9-85D7-BE70AF54637B}"/>
              </a:ext>
            </a:extLst>
          </p:cNvPr>
          <p:cNvSpPr txBox="1"/>
          <p:nvPr/>
        </p:nvSpPr>
        <p:spPr>
          <a:xfrm>
            <a:off x="3761420" y="4157344"/>
            <a:ext cx="20585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F93F8F5B-6D4D-4B14-8930-49086864DCDE}"/>
              </a:ext>
            </a:extLst>
          </p:cNvPr>
          <p:cNvSpPr/>
          <p:nvPr/>
        </p:nvSpPr>
        <p:spPr>
          <a:xfrm>
            <a:off x="3761419" y="3250645"/>
            <a:ext cx="20585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>
                <a:latin typeface="+mj-lt"/>
              </a:rPr>
              <a:t>Consectetur adipisicing elit</a:t>
            </a:r>
            <a:endParaRPr lang="en-US" altLang="ko-KR" dirty="0">
              <a:latin typeface="+mj-lt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38FE3A87-2D6E-4C4F-84B2-01FA1C9AA754}"/>
              </a:ext>
            </a:extLst>
          </p:cNvPr>
          <p:cNvSpPr/>
          <p:nvPr/>
        </p:nvSpPr>
        <p:spPr>
          <a:xfrm>
            <a:off x="3761475" y="2755900"/>
            <a:ext cx="20591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</a:rPr>
              <a:t>02.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8808D3D-EC2B-412D-A723-01AA14032FD6}"/>
              </a:ext>
            </a:extLst>
          </p:cNvPr>
          <p:cNvSpPr txBox="1"/>
          <p:nvPr/>
        </p:nvSpPr>
        <p:spPr>
          <a:xfrm>
            <a:off x="6373491" y="4157344"/>
            <a:ext cx="20585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0CF9F205-7BF0-4453-80EA-19B8AA05163B}"/>
              </a:ext>
            </a:extLst>
          </p:cNvPr>
          <p:cNvSpPr/>
          <p:nvPr/>
        </p:nvSpPr>
        <p:spPr>
          <a:xfrm>
            <a:off x="6373490" y="3250645"/>
            <a:ext cx="20585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+mj-lt"/>
              </a:rPr>
              <a:t>Sed </a:t>
            </a:r>
            <a:r>
              <a:rPr lang="en-US" altLang="ko-KR">
                <a:latin typeface="+mj-lt"/>
              </a:rPr>
              <a:t>do eiusmod tempor</a:t>
            </a:r>
            <a:endParaRPr lang="en-US" altLang="ko-KR" dirty="0">
              <a:latin typeface="+mj-lt"/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4296D172-CCBC-4CE2-A87C-11C4779B546F}"/>
              </a:ext>
            </a:extLst>
          </p:cNvPr>
          <p:cNvSpPr/>
          <p:nvPr/>
        </p:nvSpPr>
        <p:spPr>
          <a:xfrm>
            <a:off x="6373546" y="2755900"/>
            <a:ext cx="20591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</a:rPr>
              <a:t>03.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B88D5C8-A259-4CCC-8632-036BB8DCC8F0}"/>
              </a:ext>
            </a:extLst>
          </p:cNvPr>
          <p:cNvSpPr txBox="1"/>
          <p:nvPr/>
        </p:nvSpPr>
        <p:spPr>
          <a:xfrm>
            <a:off x="8952359" y="4157344"/>
            <a:ext cx="20585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21860B1E-EB21-49B7-AA23-597B4E792752}"/>
              </a:ext>
            </a:extLst>
          </p:cNvPr>
          <p:cNvSpPr/>
          <p:nvPr/>
        </p:nvSpPr>
        <p:spPr>
          <a:xfrm>
            <a:off x="8952358" y="3250645"/>
            <a:ext cx="20585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>
                <a:latin typeface="+mj-lt"/>
              </a:rPr>
              <a:t>Incididunt ut labore</a:t>
            </a:r>
            <a:r>
              <a:rPr lang="en-US" altLang="ko-KR" dirty="0">
                <a:latin typeface="+mj-lt"/>
              </a:rPr>
              <a:t> et dolore</a:t>
            </a: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EF6A4C86-AFBC-4BDE-8406-920220AC1454}"/>
              </a:ext>
            </a:extLst>
          </p:cNvPr>
          <p:cNvSpPr/>
          <p:nvPr/>
        </p:nvSpPr>
        <p:spPr>
          <a:xfrm>
            <a:off x="8952414" y="2755900"/>
            <a:ext cx="20591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20651781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8A662C60-0DCC-4B5D-ADD9-AB9EE33F1705}"/>
              </a:ext>
            </a:extLst>
          </p:cNvPr>
          <p:cNvSpPr txBox="1"/>
          <p:nvPr/>
        </p:nvSpPr>
        <p:spPr>
          <a:xfrm>
            <a:off x="5852161" y="3853881"/>
            <a:ext cx="46989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+mj-lt"/>
              </a:rPr>
              <a:t>Lorem ipsum dolor sit </a:t>
            </a:r>
            <a:r>
              <a:rPr lang="en-US" altLang="ko-KR" sz="2000" dirty="0" err="1">
                <a:latin typeface="+mj-lt"/>
              </a:rPr>
              <a:t>amet</a:t>
            </a:r>
            <a:endParaRPr lang="en-US" altLang="ko-KR" sz="2000" dirty="0">
              <a:latin typeface="+mj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0DBABCF-1D18-4562-9EA7-B53404C48907}"/>
              </a:ext>
            </a:extLst>
          </p:cNvPr>
          <p:cNvSpPr txBox="1"/>
          <p:nvPr/>
        </p:nvSpPr>
        <p:spPr>
          <a:xfrm>
            <a:off x="5852161" y="4288836"/>
            <a:ext cx="46989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CF49C98-122E-4D25-A07F-59D9FAB1FFC9}"/>
              </a:ext>
            </a:extLst>
          </p:cNvPr>
          <p:cNvSpPr txBox="1"/>
          <p:nvPr/>
        </p:nvSpPr>
        <p:spPr>
          <a:xfrm>
            <a:off x="5850771" y="1553501"/>
            <a:ext cx="47113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  <a:cs typeface="Arial" panose="020B0604020202020204" pitchFamily="34" charset="0"/>
              </a:rPr>
              <a:t>Introduction</a:t>
            </a:r>
            <a:endParaRPr lang="ko-KR" altLang="en-US" sz="28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45BB1E2-4D5D-4C81-B16C-360399262658}"/>
              </a:ext>
            </a:extLst>
          </p:cNvPr>
          <p:cNvSpPr txBox="1"/>
          <p:nvPr/>
        </p:nvSpPr>
        <p:spPr>
          <a:xfrm>
            <a:off x="5852161" y="2170432"/>
            <a:ext cx="46989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incididunt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ut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labore</a:t>
            </a:r>
            <a:r>
              <a:rPr lang="en-US" altLang="ko-KR" sz="1200" dirty="0">
                <a:solidFill>
                  <a:schemeClr val="tx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/>
                </a:solidFill>
              </a:rPr>
              <a:t>aliqua</a:t>
            </a:r>
            <a:r>
              <a:rPr lang="en-US" altLang="ko-KR" sz="12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2FC7819D-3785-4BDA-92EF-932EFA3E79B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29361771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CC5FCB3E-7EBD-4E72-AF20-97AF0374EC60}"/>
              </a:ext>
            </a:extLst>
          </p:cNvPr>
          <p:cNvSpPr txBox="1"/>
          <p:nvPr/>
        </p:nvSpPr>
        <p:spPr>
          <a:xfrm>
            <a:off x="2998843" y="910395"/>
            <a:ext cx="61943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dirty="0"/>
              <a:t>What sets us apart?</a:t>
            </a:r>
            <a:endParaRPr lang="ko-KR" altLang="en-US" sz="28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5AC625A-681C-4A14-8707-4F22CD246898}"/>
              </a:ext>
            </a:extLst>
          </p:cNvPr>
          <p:cNvSpPr txBox="1"/>
          <p:nvPr/>
        </p:nvSpPr>
        <p:spPr>
          <a:xfrm>
            <a:off x="1008358" y="4596379"/>
            <a:ext cx="48571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+mj-lt"/>
              </a:rPr>
              <a:t>Lorem ipsum dolor sit </a:t>
            </a:r>
            <a:r>
              <a:rPr lang="en-US" altLang="ko-KR" sz="2000" dirty="0" err="1">
                <a:latin typeface="+mj-lt"/>
              </a:rPr>
              <a:t>amet</a:t>
            </a:r>
            <a:endParaRPr lang="en-US" altLang="ko-KR" sz="2000" dirty="0">
              <a:latin typeface="+mj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A09F7DA-5AB7-4B08-8FCF-859687933D9D}"/>
              </a:ext>
            </a:extLst>
          </p:cNvPr>
          <p:cNvSpPr txBox="1"/>
          <p:nvPr/>
        </p:nvSpPr>
        <p:spPr>
          <a:xfrm>
            <a:off x="1008358" y="5104859"/>
            <a:ext cx="48571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9C9681E-6830-4AD6-896A-D1496EE6DBF1}"/>
              </a:ext>
            </a:extLst>
          </p:cNvPr>
          <p:cNvSpPr txBox="1"/>
          <p:nvPr/>
        </p:nvSpPr>
        <p:spPr>
          <a:xfrm>
            <a:off x="6326481" y="4596379"/>
            <a:ext cx="48571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+mj-lt"/>
              </a:rPr>
              <a:t>Lorem ipsum dolor sit </a:t>
            </a:r>
            <a:r>
              <a:rPr lang="en-US" altLang="ko-KR" sz="2000" dirty="0" err="1">
                <a:latin typeface="+mj-lt"/>
              </a:rPr>
              <a:t>amet</a:t>
            </a:r>
            <a:endParaRPr lang="en-US" altLang="ko-KR" sz="2000" dirty="0">
              <a:latin typeface="+mj-l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A658DA8-7173-4F43-BA19-38EF3DE45E75}"/>
              </a:ext>
            </a:extLst>
          </p:cNvPr>
          <p:cNvSpPr txBox="1"/>
          <p:nvPr/>
        </p:nvSpPr>
        <p:spPr>
          <a:xfrm>
            <a:off x="6326481" y="5104859"/>
            <a:ext cx="48571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</a:t>
            </a:r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08AC0D68-D079-46CF-B37B-7E5B0A88201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B8C8E075-C83C-442D-A124-16177820A7E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38991193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C77266B0-E903-4EA2-8D39-9AEBB3CDC942}"/>
              </a:ext>
            </a:extLst>
          </p:cNvPr>
          <p:cNvSpPr/>
          <p:nvPr/>
        </p:nvSpPr>
        <p:spPr>
          <a:xfrm>
            <a:off x="6742299" y="2350025"/>
            <a:ext cx="990692" cy="2148640"/>
          </a:xfrm>
          <a:custGeom>
            <a:avLst/>
            <a:gdLst>
              <a:gd name="connsiteX0" fmla="*/ 55730 w 1274336"/>
              <a:gd name="connsiteY0" fmla="*/ 2169213 h 2763818"/>
              <a:gd name="connsiteX1" fmla="*/ 598399 w 1274336"/>
              <a:gd name="connsiteY1" fmla="*/ 2711882 h 2763818"/>
              <a:gd name="connsiteX2" fmla="*/ 820994 w 1274336"/>
              <a:gd name="connsiteY2" fmla="*/ 2698642 h 2763818"/>
              <a:gd name="connsiteX3" fmla="*/ 820994 w 1274336"/>
              <a:gd name="connsiteY3" fmla="*/ 69207 h 2763818"/>
              <a:gd name="connsiteX4" fmla="*/ 598399 w 1274336"/>
              <a:gd name="connsiteY4" fmla="*/ 55968 h 2763818"/>
              <a:gd name="connsiteX5" fmla="*/ 55730 w 1274336"/>
              <a:gd name="connsiteY5" fmla="*/ 598636 h 2763818"/>
              <a:gd name="connsiteX6" fmla="*/ 38849 w 1274336"/>
              <a:gd name="connsiteY6" fmla="*/ 789124 h 2763818"/>
              <a:gd name="connsiteX7" fmla="*/ 38849 w 1274336"/>
              <a:gd name="connsiteY7" fmla="*/ 1978890 h 2763818"/>
              <a:gd name="connsiteX8" fmla="*/ 55730 w 1274336"/>
              <a:gd name="connsiteY8" fmla="*/ 2169213 h 2763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74336" h="2763818">
                <a:moveTo>
                  <a:pt x="55730" y="2169213"/>
                </a:moveTo>
                <a:lnTo>
                  <a:pt x="598399" y="2711882"/>
                </a:lnTo>
                <a:cubicBezTo>
                  <a:pt x="661619" y="2775102"/>
                  <a:pt x="765387" y="2768482"/>
                  <a:pt x="820994" y="2698642"/>
                </a:cubicBezTo>
                <a:cubicBezTo>
                  <a:pt x="1430855" y="1931723"/>
                  <a:pt x="1430855" y="835960"/>
                  <a:pt x="820994" y="69207"/>
                </a:cubicBezTo>
                <a:cubicBezTo>
                  <a:pt x="765387" y="-633"/>
                  <a:pt x="661619" y="-7253"/>
                  <a:pt x="598399" y="55968"/>
                </a:cubicBezTo>
                <a:lnTo>
                  <a:pt x="55730" y="598636"/>
                </a:lnTo>
                <a:cubicBezTo>
                  <a:pt x="4757" y="649609"/>
                  <a:pt x="-1698" y="729545"/>
                  <a:pt x="38849" y="789124"/>
                </a:cubicBezTo>
                <a:cubicBezTo>
                  <a:pt x="282959" y="1146931"/>
                  <a:pt x="282959" y="1621083"/>
                  <a:pt x="38849" y="1978890"/>
                </a:cubicBezTo>
                <a:cubicBezTo>
                  <a:pt x="-1698" y="2038304"/>
                  <a:pt x="4757" y="2118240"/>
                  <a:pt x="55730" y="2169213"/>
                </a:cubicBezTo>
                <a:close/>
              </a:path>
            </a:pathLst>
          </a:custGeom>
          <a:solidFill>
            <a:srgbClr val="022E5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02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" name="자유형: 도형 13">
            <a:extLst>
              <a:ext uri="{FF2B5EF4-FFF2-40B4-BE49-F238E27FC236}">
                <a16:creationId xmlns:a16="http://schemas.microsoft.com/office/drawing/2014/main" id="{AED9D569-56C8-41E9-BD3F-FDF543F1E27F}"/>
              </a:ext>
            </a:extLst>
          </p:cNvPr>
          <p:cNvSpPr/>
          <p:nvPr/>
        </p:nvSpPr>
        <p:spPr>
          <a:xfrm>
            <a:off x="4440677" y="2350025"/>
            <a:ext cx="1003557" cy="2148640"/>
          </a:xfrm>
          <a:custGeom>
            <a:avLst/>
            <a:gdLst>
              <a:gd name="connsiteX0" fmla="*/ 1235072 w 1290886"/>
              <a:gd name="connsiteY0" fmla="*/ 598636 h 2763818"/>
              <a:gd name="connsiteX1" fmla="*/ 692403 w 1290886"/>
              <a:gd name="connsiteY1" fmla="*/ 55968 h 2763818"/>
              <a:gd name="connsiteX2" fmla="*/ 469808 w 1290886"/>
              <a:gd name="connsiteY2" fmla="*/ 69207 h 2763818"/>
              <a:gd name="connsiteX3" fmla="*/ 469808 w 1290886"/>
              <a:gd name="connsiteY3" fmla="*/ 2698642 h 2763818"/>
              <a:gd name="connsiteX4" fmla="*/ 692403 w 1290886"/>
              <a:gd name="connsiteY4" fmla="*/ 2711882 h 2763818"/>
              <a:gd name="connsiteX5" fmla="*/ 1235072 w 1290886"/>
              <a:gd name="connsiteY5" fmla="*/ 2169213 h 2763818"/>
              <a:gd name="connsiteX6" fmla="*/ 1251953 w 1290886"/>
              <a:gd name="connsiteY6" fmla="*/ 1978725 h 2763818"/>
              <a:gd name="connsiteX7" fmla="*/ 1251953 w 1290886"/>
              <a:gd name="connsiteY7" fmla="*/ 788959 h 2763818"/>
              <a:gd name="connsiteX8" fmla="*/ 1235072 w 1290886"/>
              <a:gd name="connsiteY8" fmla="*/ 598636 h 2763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90886" h="2763818">
                <a:moveTo>
                  <a:pt x="1235072" y="598636"/>
                </a:moveTo>
                <a:lnTo>
                  <a:pt x="692403" y="55968"/>
                </a:lnTo>
                <a:cubicBezTo>
                  <a:pt x="629183" y="-7253"/>
                  <a:pt x="525416" y="-633"/>
                  <a:pt x="469808" y="69207"/>
                </a:cubicBezTo>
                <a:cubicBezTo>
                  <a:pt x="-140053" y="836126"/>
                  <a:pt x="-140053" y="1931889"/>
                  <a:pt x="469808" y="2698642"/>
                </a:cubicBezTo>
                <a:cubicBezTo>
                  <a:pt x="525416" y="2768482"/>
                  <a:pt x="629183" y="2775102"/>
                  <a:pt x="692403" y="2711882"/>
                </a:cubicBezTo>
                <a:lnTo>
                  <a:pt x="1235072" y="2169213"/>
                </a:lnTo>
                <a:cubicBezTo>
                  <a:pt x="1286046" y="2118240"/>
                  <a:pt x="1292500" y="2038470"/>
                  <a:pt x="1251953" y="1978725"/>
                </a:cubicBezTo>
                <a:cubicBezTo>
                  <a:pt x="1007843" y="1620918"/>
                  <a:pt x="1007843" y="1146766"/>
                  <a:pt x="1251953" y="788959"/>
                </a:cubicBezTo>
                <a:cubicBezTo>
                  <a:pt x="1292666" y="729380"/>
                  <a:pt x="1286211" y="649609"/>
                  <a:pt x="1235072" y="598636"/>
                </a:cubicBezTo>
                <a:close/>
              </a:path>
            </a:pathLst>
          </a:custGeom>
          <a:solidFill>
            <a:srgbClr val="022E5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04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" name="자유형: 도형 14">
            <a:extLst>
              <a:ext uri="{FF2B5EF4-FFF2-40B4-BE49-F238E27FC236}">
                <a16:creationId xmlns:a16="http://schemas.microsoft.com/office/drawing/2014/main" id="{7352C9D8-B289-4915-B1F1-D5D9D85C43A9}"/>
              </a:ext>
            </a:extLst>
          </p:cNvPr>
          <p:cNvSpPr/>
          <p:nvPr/>
        </p:nvSpPr>
        <p:spPr>
          <a:xfrm>
            <a:off x="5017411" y="4074934"/>
            <a:ext cx="2148643" cy="1003556"/>
          </a:xfrm>
          <a:custGeom>
            <a:avLst/>
            <a:gdLst>
              <a:gd name="connsiteX0" fmla="*/ 598636 w 2763820"/>
              <a:gd name="connsiteY0" fmla="*/ 55701 h 1290885"/>
              <a:gd name="connsiteX1" fmla="*/ 55968 w 2763820"/>
              <a:gd name="connsiteY1" fmla="*/ 598534 h 1290885"/>
              <a:gd name="connsiteX2" fmla="*/ 69208 w 2763820"/>
              <a:gd name="connsiteY2" fmla="*/ 821129 h 1290885"/>
              <a:gd name="connsiteX3" fmla="*/ 2698644 w 2763820"/>
              <a:gd name="connsiteY3" fmla="*/ 821129 h 1290885"/>
              <a:gd name="connsiteX4" fmla="*/ 2711884 w 2763820"/>
              <a:gd name="connsiteY4" fmla="*/ 598534 h 1290885"/>
              <a:gd name="connsiteX5" fmla="*/ 2169215 w 2763820"/>
              <a:gd name="connsiteY5" fmla="*/ 55866 h 1290885"/>
              <a:gd name="connsiteX6" fmla="*/ 1978726 w 2763820"/>
              <a:gd name="connsiteY6" fmla="*/ 38985 h 1290885"/>
              <a:gd name="connsiteX7" fmla="*/ 788959 w 2763820"/>
              <a:gd name="connsiteY7" fmla="*/ 38985 h 1290885"/>
              <a:gd name="connsiteX8" fmla="*/ 598636 w 2763820"/>
              <a:gd name="connsiteY8" fmla="*/ 55701 h 1290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63820" h="1290885">
                <a:moveTo>
                  <a:pt x="598636" y="55701"/>
                </a:moveTo>
                <a:lnTo>
                  <a:pt x="55968" y="598534"/>
                </a:lnTo>
                <a:cubicBezTo>
                  <a:pt x="-7253" y="661755"/>
                  <a:pt x="-633" y="765522"/>
                  <a:pt x="69208" y="821129"/>
                </a:cubicBezTo>
                <a:cubicBezTo>
                  <a:pt x="836127" y="1430990"/>
                  <a:pt x="1931890" y="1430990"/>
                  <a:pt x="2698644" y="821129"/>
                </a:cubicBezTo>
                <a:cubicBezTo>
                  <a:pt x="2768484" y="765522"/>
                  <a:pt x="2775104" y="661755"/>
                  <a:pt x="2711884" y="598534"/>
                </a:cubicBezTo>
                <a:lnTo>
                  <a:pt x="2169215" y="55866"/>
                </a:lnTo>
                <a:cubicBezTo>
                  <a:pt x="2118242" y="4893"/>
                  <a:pt x="2038306" y="-1562"/>
                  <a:pt x="1978726" y="38985"/>
                </a:cubicBezTo>
                <a:cubicBezTo>
                  <a:pt x="1620919" y="283095"/>
                  <a:pt x="1146767" y="283095"/>
                  <a:pt x="788959" y="38985"/>
                </a:cubicBezTo>
                <a:cubicBezTo>
                  <a:pt x="729380" y="-1727"/>
                  <a:pt x="649610" y="4727"/>
                  <a:pt x="598636" y="55701"/>
                </a:cubicBezTo>
                <a:close/>
              </a:path>
            </a:pathLst>
          </a:custGeom>
          <a:solidFill>
            <a:srgbClr val="E2441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03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6" name="자유형: 도형 15">
            <a:extLst>
              <a:ext uri="{FF2B5EF4-FFF2-40B4-BE49-F238E27FC236}">
                <a16:creationId xmlns:a16="http://schemas.microsoft.com/office/drawing/2014/main" id="{349E3639-33E2-4B0E-954C-E4BBB6B604AE}"/>
              </a:ext>
            </a:extLst>
          </p:cNvPr>
          <p:cNvSpPr/>
          <p:nvPr/>
        </p:nvSpPr>
        <p:spPr>
          <a:xfrm>
            <a:off x="5017411" y="1773292"/>
            <a:ext cx="2148643" cy="1003556"/>
          </a:xfrm>
          <a:custGeom>
            <a:avLst/>
            <a:gdLst>
              <a:gd name="connsiteX0" fmla="*/ 2169215 w 2763820"/>
              <a:gd name="connsiteY0" fmla="*/ 1235071 h 1290885"/>
              <a:gd name="connsiteX1" fmla="*/ 2711884 w 2763820"/>
              <a:gd name="connsiteY1" fmla="*/ 692403 h 1290885"/>
              <a:gd name="connsiteX2" fmla="*/ 2698644 w 2763820"/>
              <a:gd name="connsiteY2" fmla="*/ 469808 h 1290885"/>
              <a:gd name="connsiteX3" fmla="*/ 69208 w 2763820"/>
              <a:gd name="connsiteY3" fmla="*/ 469808 h 1290885"/>
              <a:gd name="connsiteX4" fmla="*/ 55968 w 2763820"/>
              <a:gd name="connsiteY4" fmla="*/ 692403 h 1290885"/>
              <a:gd name="connsiteX5" fmla="*/ 598636 w 2763820"/>
              <a:gd name="connsiteY5" fmla="*/ 1235071 h 1290885"/>
              <a:gd name="connsiteX6" fmla="*/ 789125 w 2763820"/>
              <a:gd name="connsiteY6" fmla="*/ 1251952 h 1290885"/>
              <a:gd name="connsiteX7" fmla="*/ 1978892 w 2763820"/>
              <a:gd name="connsiteY7" fmla="*/ 1251952 h 1290885"/>
              <a:gd name="connsiteX8" fmla="*/ 2169215 w 2763820"/>
              <a:gd name="connsiteY8" fmla="*/ 1235071 h 1290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63820" h="1290885">
                <a:moveTo>
                  <a:pt x="2169215" y="1235071"/>
                </a:moveTo>
                <a:lnTo>
                  <a:pt x="2711884" y="692403"/>
                </a:lnTo>
                <a:cubicBezTo>
                  <a:pt x="2775104" y="629183"/>
                  <a:pt x="2768484" y="525415"/>
                  <a:pt x="2698644" y="469808"/>
                </a:cubicBezTo>
                <a:cubicBezTo>
                  <a:pt x="1931725" y="-140053"/>
                  <a:pt x="835961" y="-140053"/>
                  <a:pt x="69208" y="469808"/>
                </a:cubicBezTo>
                <a:cubicBezTo>
                  <a:pt x="-633" y="525415"/>
                  <a:pt x="-7253" y="629183"/>
                  <a:pt x="55968" y="692403"/>
                </a:cubicBezTo>
                <a:lnTo>
                  <a:pt x="598636" y="1235071"/>
                </a:lnTo>
                <a:cubicBezTo>
                  <a:pt x="649610" y="1286045"/>
                  <a:pt x="729546" y="1292499"/>
                  <a:pt x="789125" y="1251952"/>
                </a:cubicBezTo>
                <a:cubicBezTo>
                  <a:pt x="1146932" y="1007842"/>
                  <a:pt x="1621085" y="1007842"/>
                  <a:pt x="1978892" y="1251952"/>
                </a:cubicBezTo>
                <a:cubicBezTo>
                  <a:pt x="2038306" y="1292664"/>
                  <a:pt x="2118242" y="1286210"/>
                  <a:pt x="2169215" y="1235071"/>
                </a:cubicBezTo>
                <a:close/>
              </a:path>
            </a:pathLst>
          </a:custGeom>
          <a:solidFill>
            <a:srgbClr val="E2441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01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8D03416-0A82-4BA8-BE4E-3107435DE223}"/>
              </a:ext>
            </a:extLst>
          </p:cNvPr>
          <p:cNvSpPr txBox="1"/>
          <p:nvPr/>
        </p:nvSpPr>
        <p:spPr>
          <a:xfrm>
            <a:off x="8050452" y="1828047"/>
            <a:ext cx="271914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endParaRPr lang="en-US" altLang="ko-KR" sz="1600" dirty="0">
              <a:solidFill>
                <a:schemeClr val="tx1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F7713464-45A9-4647-93BB-DFC3DA53BF26}"/>
              </a:ext>
            </a:extLst>
          </p:cNvPr>
          <p:cNvSpPr/>
          <p:nvPr/>
        </p:nvSpPr>
        <p:spPr>
          <a:xfrm>
            <a:off x="8050452" y="1453134"/>
            <a:ext cx="27191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C276302-88C1-40C6-BFEF-62320E110395}"/>
              </a:ext>
            </a:extLst>
          </p:cNvPr>
          <p:cNvSpPr txBox="1"/>
          <p:nvPr/>
        </p:nvSpPr>
        <p:spPr>
          <a:xfrm>
            <a:off x="8050452" y="4573870"/>
            <a:ext cx="271914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endParaRPr lang="en-US" altLang="ko-KR" sz="1600" dirty="0">
              <a:solidFill>
                <a:schemeClr val="tx1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DDBAC93D-96BA-427E-8090-32441810E9AD}"/>
              </a:ext>
            </a:extLst>
          </p:cNvPr>
          <p:cNvSpPr/>
          <p:nvPr/>
        </p:nvSpPr>
        <p:spPr>
          <a:xfrm>
            <a:off x="8050452" y="4198957"/>
            <a:ext cx="27191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0B843F2-3982-466D-BA76-4B3E7C99C9A1}"/>
              </a:ext>
            </a:extLst>
          </p:cNvPr>
          <p:cNvSpPr txBox="1"/>
          <p:nvPr/>
        </p:nvSpPr>
        <p:spPr>
          <a:xfrm>
            <a:off x="1422401" y="1828047"/>
            <a:ext cx="271914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r"/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endParaRPr lang="en-US" altLang="ko-KR" sz="1600" dirty="0">
              <a:solidFill>
                <a:schemeClr val="tx1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E07AE414-F9B4-42D3-8406-265E9678D7C5}"/>
              </a:ext>
            </a:extLst>
          </p:cNvPr>
          <p:cNvSpPr/>
          <p:nvPr/>
        </p:nvSpPr>
        <p:spPr>
          <a:xfrm>
            <a:off x="1422401" y="1453134"/>
            <a:ext cx="27191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8DAA707-1501-4869-A2C5-A5A72C469AC0}"/>
              </a:ext>
            </a:extLst>
          </p:cNvPr>
          <p:cNvSpPr txBox="1"/>
          <p:nvPr/>
        </p:nvSpPr>
        <p:spPr>
          <a:xfrm>
            <a:off x="1422401" y="4573870"/>
            <a:ext cx="271914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r"/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endParaRPr lang="en-US" altLang="ko-KR" sz="1600" dirty="0">
              <a:solidFill>
                <a:schemeClr val="tx1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5F58A905-D3CE-4FD8-AE33-12B10CF5462D}"/>
              </a:ext>
            </a:extLst>
          </p:cNvPr>
          <p:cNvSpPr/>
          <p:nvPr/>
        </p:nvSpPr>
        <p:spPr>
          <a:xfrm>
            <a:off x="1422401" y="4198957"/>
            <a:ext cx="27191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3B6657B3-D78A-4618-A946-7B44E28056B9}"/>
              </a:ext>
            </a:extLst>
          </p:cNvPr>
          <p:cNvSpPr/>
          <p:nvPr/>
        </p:nvSpPr>
        <p:spPr>
          <a:xfrm>
            <a:off x="5256336" y="3071948"/>
            <a:ext cx="1659140" cy="707886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36909534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1A156714-DCDB-4606-A987-5718EC6E28B9}"/>
              </a:ext>
            </a:extLst>
          </p:cNvPr>
          <p:cNvSpPr txBox="1"/>
          <p:nvPr/>
        </p:nvSpPr>
        <p:spPr>
          <a:xfrm>
            <a:off x="691095" y="4596006"/>
            <a:ext cx="2964562" cy="116955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FCC9F0DA-4828-43ED-9441-6D5C41F0792D}"/>
              </a:ext>
            </a:extLst>
          </p:cNvPr>
          <p:cNvSpPr/>
          <p:nvPr/>
        </p:nvSpPr>
        <p:spPr>
          <a:xfrm>
            <a:off x="691094" y="4137197"/>
            <a:ext cx="296456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A59E96C-A1E7-42E8-A6CC-480276164F2E}"/>
              </a:ext>
            </a:extLst>
          </p:cNvPr>
          <p:cNvSpPr txBox="1"/>
          <p:nvPr/>
        </p:nvSpPr>
        <p:spPr>
          <a:xfrm>
            <a:off x="4517468" y="4596006"/>
            <a:ext cx="2964563" cy="116955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450542AC-2301-47EC-9C92-E442DD6AF3F7}"/>
              </a:ext>
            </a:extLst>
          </p:cNvPr>
          <p:cNvSpPr/>
          <p:nvPr/>
        </p:nvSpPr>
        <p:spPr>
          <a:xfrm>
            <a:off x="4517467" y="4137197"/>
            <a:ext cx="296456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F1D061E-3225-4300-B71D-BC115D1AA440}"/>
              </a:ext>
            </a:extLst>
          </p:cNvPr>
          <p:cNvSpPr txBox="1"/>
          <p:nvPr/>
        </p:nvSpPr>
        <p:spPr>
          <a:xfrm>
            <a:off x="8343841" y="4596006"/>
            <a:ext cx="2964563" cy="116955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B8C940AB-FAE3-4599-B1C2-E7CAC864710C}"/>
              </a:ext>
            </a:extLst>
          </p:cNvPr>
          <p:cNvSpPr/>
          <p:nvPr/>
        </p:nvSpPr>
        <p:spPr>
          <a:xfrm>
            <a:off x="8343841" y="4137197"/>
            <a:ext cx="296456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554D1B98-9758-45B2-818D-EB548D00B62C}"/>
              </a:ext>
            </a:extLst>
          </p:cNvPr>
          <p:cNvGrpSpPr/>
          <p:nvPr/>
        </p:nvGrpSpPr>
        <p:grpSpPr>
          <a:xfrm>
            <a:off x="798076" y="3619286"/>
            <a:ext cx="400110" cy="400110"/>
            <a:chOff x="2801293" y="892968"/>
            <a:chExt cx="390525" cy="390525"/>
          </a:xfrm>
          <a:solidFill>
            <a:srgbClr val="F2665B"/>
          </a:solidFill>
        </p:grpSpPr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202EB78D-6AD5-43A6-9860-2FF8E4A32F4F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solidFill>
              <a:srgbClr val="E2441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endParaRPr lang="ko-KR" altLang="en-US" sz="200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10DDC5B5-BFEC-44B6-8B5C-A7E5DA4E27DC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solidFill>
              <a:srgbClr val="E2441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endParaRPr lang="ko-KR" altLang="en-US" sz="200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66716FAA-17AC-45FC-83D0-A7F797619B83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solidFill>
              <a:srgbClr val="E2441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endParaRPr lang="ko-KR" altLang="en-US" sz="200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8E5353B4-7572-4DC1-BDDB-9E6BC6AB8B2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solidFill>
              <a:srgbClr val="E2441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endParaRPr lang="ko-KR" altLang="en-US" sz="200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E2FD16FC-1F29-46DC-B72F-4B94D784909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solidFill>
              <a:srgbClr val="E2441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endParaRPr lang="ko-KR" altLang="en-US" sz="200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35BDE48-074F-4D26-B74B-D0533C9702AE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solidFill>
              <a:srgbClr val="E2441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endParaRPr lang="ko-KR" altLang="en-US" sz="2000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26" name="자유형: 도형 25">
            <a:extLst>
              <a:ext uri="{FF2B5EF4-FFF2-40B4-BE49-F238E27FC236}">
                <a16:creationId xmlns:a16="http://schemas.microsoft.com/office/drawing/2014/main" id="{B3A284A8-E94A-4E89-98CD-30B9CEA01224}"/>
              </a:ext>
            </a:extLst>
          </p:cNvPr>
          <p:cNvSpPr/>
          <p:nvPr/>
        </p:nvSpPr>
        <p:spPr>
          <a:xfrm>
            <a:off x="8440058" y="3619286"/>
            <a:ext cx="400110" cy="400110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rgbClr val="E244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endParaRPr lang="ko-KR" altLang="en-US" sz="200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6F12DB9B-53D3-4EE9-83DB-4B15A0A322FB}"/>
              </a:ext>
            </a:extLst>
          </p:cNvPr>
          <p:cNvGrpSpPr/>
          <p:nvPr/>
        </p:nvGrpSpPr>
        <p:grpSpPr>
          <a:xfrm>
            <a:off x="4619066" y="3619286"/>
            <a:ext cx="400110" cy="400110"/>
            <a:chOff x="4144033" y="2229040"/>
            <a:chExt cx="390525" cy="390525"/>
          </a:xfrm>
          <a:solidFill>
            <a:srgbClr val="F2665B"/>
          </a:solidFill>
        </p:grpSpPr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DD7CFE2E-84C8-48EC-9EFE-B75C4A3388A2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solidFill>
              <a:srgbClr val="E2441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endParaRPr lang="ko-KR" altLang="en-US" sz="200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25F9ACB-F6B6-48F7-A398-A950444995BB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solidFill>
              <a:srgbClr val="E2441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endParaRPr lang="ko-KR" altLang="en-US" sz="200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7316B444-5558-470D-A8AC-668E5E8333FF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solidFill>
              <a:srgbClr val="E2441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endParaRPr lang="ko-KR" altLang="en-US" sz="200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70F68720-E04F-4910-90DF-B0019402BD16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solidFill>
              <a:srgbClr val="E2441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endParaRPr lang="ko-KR" altLang="en-US" sz="200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88288893-AF6E-4D85-89D5-30F06C488A73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solidFill>
              <a:srgbClr val="E2441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endParaRPr lang="ko-KR" altLang="en-US" sz="2000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A4617C57-B4F7-442A-A804-EAC8BE3317A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C82E0DE3-5338-4319-B49D-9B7223580F6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5EE27E7B-F772-436B-8C7C-C733E70ED9F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</p:spTree>
    <p:extLst>
      <p:ext uri="{BB962C8B-B14F-4D97-AF65-F5344CB8AC3E}">
        <p14:creationId xmlns:p14="http://schemas.microsoft.com/office/powerpoint/2010/main" val="256667241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erkshire Swash - Montserrat Light">
      <a:majorFont>
        <a:latin typeface="Berkshire Swash"/>
        <a:ea typeface="Arial Unicode MS"/>
        <a:cs typeface=""/>
      </a:majorFont>
      <a:minorFont>
        <a:latin typeface="Montserrat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E24412"/>
        </a:solidFill>
        <a:ln>
          <a:noFill/>
        </a:ln>
      </a:spPr>
      <a:bodyPr rtlCol="0" anchor="ctr" anchorCtr="0"/>
      <a:lstStyle>
        <a:defPPr algn="ctr">
          <a:defRPr sz="2000" dirty="0">
            <a:solidFill>
              <a:schemeClr val="bg1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3563</TotalTime>
  <Words>1444</Words>
  <Application>Microsoft Office PowerPoint</Application>
  <PresentationFormat>와이드스크린</PresentationFormat>
  <Paragraphs>195</Paragraphs>
  <Slides>28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28</vt:i4>
      </vt:variant>
    </vt:vector>
  </HeadingPairs>
  <TitlesOfParts>
    <vt:vector size="35" baseType="lpstr">
      <vt:lpstr>Arial Unicode MS</vt:lpstr>
      <vt:lpstr>Arial</vt:lpstr>
      <vt:lpstr>맑은 고딕</vt:lpstr>
      <vt:lpstr>Berkshire Swash</vt:lpstr>
      <vt:lpstr>Wingdings</vt:lpstr>
      <vt:lpstr>Montserrat Light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playdot</cp:lastModifiedBy>
  <cp:revision>255</cp:revision>
  <dcterms:created xsi:type="dcterms:W3CDTF">2019-04-06T05:20:47Z</dcterms:created>
  <dcterms:modified xsi:type="dcterms:W3CDTF">2023-10-31T22:58:49Z</dcterms:modified>
</cp:coreProperties>
</file>