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48" r:id="rId4"/>
    <p:sldId id="455" r:id="rId5"/>
    <p:sldId id="456" r:id="rId6"/>
    <p:sldId id="462" r:id="rId7"/>
    <p:sldId id="457" r:id="rId8"/>
    <p:sldId id="463" r:id="rId9"/>
    <p:sldId id="460" r:id="rId10"/>
    <p:sldId id="458" r:id="rId11"/>
    <p:sldId id="388" r:id="rId12"/>
    <p:sldId id="464" r:id="rId13"/>
    <p:sldId id="461" r:id="rId14"/>
    <p:sldId id="466" r:id="rId15"/>
    <p:sldId id="459" r:id="rId16"/>
    <p:sldId id="467" r:id="rId17"/>
    <p:sldId id="465" r:id="rId18"/>
    <p:sldId id="292" r:id="rId19"/>
    <p:sldId id="287" r:id="rId20"/>
    <p:sldId id="288" r:id="rId21"/>
    <p:sldId id="468" r:id="rId22"/>
    <p:sldId id="469" r:id="rId23"/>
    <p:sldId id="291" r:id="rId24"/>
    <p:sldId id="487" r:id="rId25"/>
    <p:sldId id="293" r:id="rId26"/>
    <p:sldId id="488" r:id="rId27"/>
    <p:sldId id="489" r:id="rId28"/>
    <p:sldId id="447" r:id="rId29"/>
  </p:sldIdLst>
  <p:sldSz cx="12192000" cy="6858000"/>
  <p:notesSz cx="6858000" cy="9144000"/>
  <p:embeddedFontLst>
    <p:embeddedFont>
      <p:font typeface="Modak" panose="01000000000000000000" pitchFamily="2" charset="0"/>
      <p:regular r:id="rId32"/>
    </p:embeddedFont>
    <p:embeddedFont>
      <p:font typeface="Quicksand" pitchFamily="2" charset="0"/>
      <p:regular r:id="rId33"/>
      <p:bold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480F"/>
    <a:srgbClr val="FFDC20"/>
    <a:srgbClr val="100C59"/>
    <a:srgbClr val="918BF1"/>
    <a:srgbClr val="F04E48"/>
    <a:srgbClr val="36DEAF"/>
    <a:srgbClr val="FDBE16"/>
    <a:srgbClr val="1C6FF7"/>
    <a:srgbClr val="8DDEDF"/>
    <a:srgbClr val="FFF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0" autoAdjust="0"/>
    <p:restoredTop sz="94660"/>
  </p:normalViewPr>
  <p:slideViewPr>
    <p:cSldViewPr snapToGrid="0">
      <p:cViewPr varScale="1">
        <p:scale>
          <a:sx n="95" d="100"/>
          <a:sy n="95" d="100"/>
        </p:scale>
        <p:origin x="6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2023-01-02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9C6A010-8882-4D95-B9D0-09F8F08EB3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164" y="4502874"/>
            <a:ext cx="4285672" cy="196426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0C72DEF-56E9-455F-AB08-299FB6510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15" b="13625"/>
          <a:stretch/>
        </p:blipFill>
        <p:spPr>
          <a:xfrm>
            <a:off x="8766659" y="3134272"/>
            <a:ext cx="3425342" cy="372372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B5406F2-2DB3-4A3D-A75E-5A98A5F955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b="11742"/>
          <a:stretch/>
        </p:blipFill>
        <p:spPr>
          <a:xfrm>
            <a:off x="-1" y="4414157"/>
            <a:ext cx="3077479" cy="244384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CF7A858-91D4-484A-BB0C-15A90A8B22A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581" y="-7742"/>
            <a:ext cx="2224419" cy="2768987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86363F8-B7AB-4FF2-B333-9B0A673BCEE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9924"/>
            <a:ext cx="1858298" cy="276898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35A13DC-FE02-4D23-B00F-0775EB0A4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3"/>
          <a:stretch/>
        </p:blipFill>
        <p:spPr>
          <a:xfrm>
            <a:off x="1405411" y="-7742"/>
            <a:ext cx="2112586" cy="191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1DB10C1F-C6DE-46FD-819A-7BF348D65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BB92D963-670D-4F94-B773-004804FDB680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B0BB388B-49AC-434D-AFAB-77BBF1164F5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83954" y="200814"/>
            <a:ext cx="1606446" cy="16634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9BFEDE7-99A1-4847-AD38-206ED5C143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853" y="552464"/>
            <a:ext cx="1477330" cy="149234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277061A-2A41-4C4B-95E4-1222B00593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73" y="175313"/>
            <a:ext cx="1684696" cy="1610301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491CC387-FDCD-4F3E-9FA2-88B11B2BAE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5A34090B-7AC6-401D-9EAA-8E8CC4D042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4562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3AEE8D8B-0516-4D3A-8C02-0DD506305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19D28DBA-B3E5-48E5-8F59-DED7941CD047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7164E11-8574-45E3-A668-DC08CE33B1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84" y="4551048"/>
            <a:ext cx="2635271" cy="220814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1AB00A1-8145-41CB-BE5D-11D53B6F26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718" y="105659"/>
            <a:ext cx="1773878" cy="2208147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37A4ED11-F64B-43E2-B394-6EE1A8572E4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32F10247-B9BA-494F-99D6-7885B1662A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11B17DA8-3642-454D-9843-9EA07CBF7BA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75761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53C50747-0DD6-4DD0-BCB9-7191D87123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5D00C5DC-5A45-407F-A66D-88A16D15E4DC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B5B87AE-B0F3-4A02-9071-39C4FF882A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51" y="4757414"/>
            <a:ext cx="2635271" cy="220814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D26F761-EF2A-469A-B780-7CFD8CAC87F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8027" y="105659"/>
            <a:ext cx="1684696" cy="161030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23333B0D-83CB-42D8-BAF0-AB88F603887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441" y="1267715"/>
            <a:ext cx="1463967" cy="1727893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D922159D-5E56-40EE-8109-87827FE061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7575" y="0"/>
            <a:ext cx="4625975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982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5CD5F781-1CA1-4BDF-821D-1DD2662411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44B641CC-AF05-4210-AD4D-376B4185DE37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E06D5BA-B509-44A9-B6A5-ADC32B0C9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20" b="15481"/>
          <a:stretch/>
        </p:blipFill>
        <p:spPr>
          <a:xfrm flipH="1">
            <a:off x="-1" y="3952263"/>
            <a:ext cx="2746665" cy="290573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84672BE-17C5-4FFD-9B0F-82FFA6BF31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8"/>
          <a:stretch/>
        </p:blipFill>
        <p:spPr>
          <a:xfrm>
            <a:off x="10292127" y="3320277"/>
            <a:ext cx="1899874" cy="2208147"/>
          </a:xfrm>
          <a:prstGeom prst="rect">
            <a:avLst/>
          </a:prstGeom>
        </p:spPr>
      </p:pic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A81C9E4F-B195-417B-9AE7-22EAECDE718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03382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E6759466-2C56-4E1A-B189-0BEEF5D418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621ABA78-8841-4861-8550-E587D098269F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9723BDE7-114D-4EEF-AABD-E4A9CF3F1A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8900" y="178781"/>
            <a:ext cx="2080657" cy="220814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D069D22-A28F-491D-A52B-FA283E4CD0F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93" y="4280746"/>
            <a:ext cx="1477330" cy="149234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14091D7-351D-47B4-9680-37D359330C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58"/>
          <a:stretch/>
        </p:blipFill>
        <p:spPr>
          <a:xfrm>
            <a:off x="713270" y="5696121"/>
            <a:ext cx="1463967" cy="1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56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F9D9E1A8-BEB9-4894-B320-F4F644C4CE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8216A325-E04F-41F5-9864-EE1529C35EDB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E3011DA2-2232-4A46-87AC-5CD7A7AEE5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32" y="0"/>
            <a:ext cx="1773878" cy="220814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DCB336E-5566-4C0A-A17E-1204DDB4C1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648" y="4709821"/>
            <a:ext cx="1481912" cy="2208147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4974851-A555-42A6-B3B1-43DBA9F560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" t="9207"/>
          <a:stretch/>
        </p:blipFill>
        <p:spPr>
          <a:xfrm>
            <a:off x="-1" y="0"/>
            <a:ext cx="2216801" cy="1568803"/>
          </a:xfrm>
          <a:prstGeom prst="rect">
            <a:avLst/>
          </a:prstGeom>
        </p:spPr>
      </p:pic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26427428-4217-4856-AD8B-301CC3F89C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4961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50295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10F983DE-E4AC-43F6-A101-EB073744F4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B0AEB3AB-1F00-43D2-8012-DB0FCA4513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72A93B7D-1A94-4785-830F-92BB132BAF58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26542804-9DC9-4423-887B-D4E40EA080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55"/>
          <a:stretch/>
        </p:blipFill>
        <p:spPr>
          <a:xfrm>
            <a:off x="1566115" y="5911178"/>
            <a:ext cx="1477330" cy="946822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4E8DD0CB-26CB-4E02-AD00-898EAFBBDFE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007" y="105658"/>
            <a:ext cx="2188993" cy="2208147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E64DAFD7-8AC1-4B71-8A89-591B22D2468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55" y="5257213"/>
            <a:ext cx="1606446" cy="1663498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9C6C3598-37BB-4685-B513-0CC81143E2C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635" y="5301819"/>
            <a:ext cx="1651602" cy="1727893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61632C1B-9C2B-4325-9A5E-F1E523B246F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4" y="369441"/>
            <a:ext cx="1360716" cy="17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690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15C2DB69-28DE-4E0E-B355-DF35C21E10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66FE32FD-D70B-4FAD-BB16-4A6B15F86F33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C67013F8-55E1-4F88-8135-CECD3C1DC85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7" y="105658"/>
            <a:ext cx="2080657" cy="2208147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72C90B02-730B-4852-A51B-23A2F462F8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233" y="50800"/>
            <a:ext cx="1463967" cy="1727893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A2A329D6-5DC7-4536-8C58-AD54C04CC37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69" y="5367735"/>
            <a:ext cx="1463967" cy="172789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15C52B5-B577-412B-9C69-A69C52A2F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0"/>
          <a:stretch/>
        </p:blipFill>
        <p:spPr>
          <a:xfrm>
            <a:off x="3635029" y="5368395"/>
            <a:ext cx="2315424" cy="1489605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968DDA79-B375-4491-96BF-F1F770DAF9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830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B088820E-A9DB-40E6-9C53-9AFDBD72A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E58D1D47-1625-438D-A1A6-A11F9CA7C30F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E10778F-D186-4C32-A33A-E7590C3374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3"/>
          <a:stretch/>
        </p:blipFill>
        <p:spPr>
          <a:xfrm flipH="1">
            <a:off x="2822799" y="0"/>
            <a:ext cx="2188993" cy="201552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12D589A-55EB-4D6D-B2B8-3B144E85C2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324" y="4649853"/>
            <a:ext cx="1773878" cy="220814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4F775C3C-CBF5-406A-869A-EEEE5AA42D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5" b="5470"/>
          <a:stretch/>
        </p:blipFill>
        <p:spPr>
          <a:xfrm>
            <a:off x="9334825" y="3608103"/>
            <a:ext cx="2857176" cy="3249897"/>
          </a:xfrm>
          <a:prstGeom prst="rect">
            <a:avLst/>
          </a:prstGeom>
        </p:spPr>
      </p:pic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6218E0EA-1FB9-4B9A-B0CE-05B6C2FDB3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5695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403C2E72-DB40-4127-BA68-87BC6A665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95316CDB-69AE-4A74-A6D8-CC3AFF91B077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E55650B5-3668-41C7-A90A-6B8326A12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C79822C6-D04C-4C2D-982C-652931A0D98B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8A3045-F9B9-42C7-A861-4BCB253641E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164" y="4309534"/>
            <a:ext cx="4285672" cy="196426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BB44094-FD54-4EEB-80BA-EF09C46EB5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032" y="0"/>
            <a:ext cx="2744968" cy="276898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C20FB82-90C4-436B-9FFD-AD273F777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8" b="15006"/>
          <a:stretch/>
        </p:blipFill>
        <p:spPr>
          <a:xfrm>
            <a:off x="11192" y="5016389"/>
            <a:ext cx="1793808" cy="184161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674FFBCD-5AA7-41B0-A67C-561E5D1C78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8"/>
          <a:stretch/>
        </p:blipFill>
        <p:spPr>
          <a:xfrm flipH="1">
            <a:off x="10474488" y="5022312"/>
            <a:ext cx="1706319" cy="183568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578D20B-E277-4363-90C1-E171CC711B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03510" cy="216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30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F3F78081-3F15-4FC4-8C2E-AD656BEBFE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F883AD33-3CD1-4C95-8493-4D6E7C672915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09782688-FF11-452A-8819-D65CB1F4F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801BCA72-23F9-4751-9D0C-C176BCB0ACE0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D32D0F5-C570-4CAA-88D3-2C381CCEF0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811" y="105659"/>
            <a:ext cx="1481912" cy="220814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DB91820-68DE-4619-B9B6-2A4E2ED5C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7"/>
          <a:stretch/>
        </p:blipFill>
        <p:spPr>
          <a:xfrm>
            <a:off x="204260" y="5209029"/>
            <a:ext cx="2315424" cy="16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66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87105E89-3275-4C83-91F9-C26E144C23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304" y="0"/>
            <a:ext cx="1659213" cy="195833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BFFA117-3058-4018-A4C0-31B5E0B63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7"/>
          <a:stretch/>
        </p:blipFill>
        <p:spPr>
          <a:xfrm>
            <a:off x="0" y="0"/>
            <a:ext cx="1964771" cy="2313938"/>
          </a:xfrm>
          <a:prstGeom prst="rect">
            <a:avLst/>
          </a:prstGeom>
        </p:spPr>
      </p:pic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AD0A0FD8-2A64-4AC7-B865-2D456BF8F86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8756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그림 개체 틀 4">
            <a:extLst>
              <a:ext uri="{FF2B5EF4-FFF2-40B4-BE49-F238E27FC236}">
                <a16:creationId xmlns:a16="http://schemas.microsoft.com/office/drawing/2014/main" id="{4745474B-D3C5-43BA-94D2-8A844BAF077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1537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4F0A4685-D624-4121-AA39-A5FDB5094B8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24318" y="1377588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4"/>
            <a:extLst>
              <a:ext uri="{FF2B5EF4-FFF2-40B4-BE49-F238E27FC236}">
                <a16:creationId xmlns:a16="http://schemas.microsoft.com/office/drawing/2014/main" id="{49C1C6B4-B60B-44F8-8486-F5720230F7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101D0D23-C0C3-45A9-BC51-24187020AA1E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43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B015113B-0A29-485D-A4B0-FCFDEEE077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1E91B6C0-37EB-4B51-9B44-89527CC7B580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ED5EE02-2798-4AB6-B79C-50C500EE6D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36"/>
          <a:stretch/>
        </p:blipFill>
        <p:spPr>
          <a:xfrm>
            <a:off x="0" y="5032655"/>
            <a:ext cx="2635271" cy="182534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B2905BB-8F32-416A-A65F-4CDBC04600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007" y="0"/>
            <a:ext cx="2188993" cy="220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8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C39BE002-CA3D-469C-A7F4-21EC1D7B7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31AA8A04-8ADE-4278-8951-D57CA1C4C446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19BDE9C-E27B-4533-A75A-AE274B18DC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0"/>
            <a:ext cx="1467551" cy="151967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3577319-5CC4-4E7E-A41C-469B4D8DA0B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2401" y="5494685"/>
            <a:ext cx="1349599" cy="136331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8FE0BFF-4E6E-4B4F-A98C-E7F74DBFF0F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09" y="119259"/>
            <a:ext cx="1337391" cy="157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5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ECA4FBFE-80BA-49EF-805D-56E44A19E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3069188F-D8F4-4E19-89D1-249CFAE44FC3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0A6A3A3-3699-406B-BF01-02862EA1E7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7" b="15481"/>
          <a:stretch/>
        </p:blipFill>
        <p:spPr>
          <a:xfrm>
            <a:off x="9409771" y="3952263"/>
            <a:ext cx="2782229" cy="290573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40BA4A2-9F3C-4F02-8FB7-2F8746CB258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269" y="0"/>
            <a:ext cx="1773878" cy="220814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E37A3C0-E2BA-4D57-B571-94CC9DA5D47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" y="124549"/>
            <a:ext cx="1651602" cy="172789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357594B-8CB3-476C-BDD4-4E8765CFC1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2756"/>
          <a:stretch/>
        </p:blipFill>
        <p:spPr>
          <a:xfrm>
            <a:off x="-14445" y="5696121"/>
            <a:ext cx="1463967" cy="1161879"/>
          </a:xfrm>
          <a:prstGeom prst="rect">
            <a:avLst/>
          </a:prstGeom>
        </p:spPr>
      </p:pic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0C8F04DE-38E9-4F37-AFC9-03C661A6459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47157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63130298-DECD-404F-8035-036B3B9F7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36374C6E-DF34-4449-ADC8-82D588B0C877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4C084B1-8DFF-427E-8489-1E38AEF32E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371" y="4649853"/>
            <a:ext cx="1481912" cy="220814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7082072-A41D-49E8-B22A-AB755D891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6"/>
          <a:stretch/>
        </p:blipFill>
        <p:spPr>
          <a:xfrm>
            <a:off x="0" y="404211"/>
            <a:ext cx="1123186" cy="171109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6F557AD-6EC9-4858-8FC8-493AFE5A7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0"/>
          <a:stretch/>
        </p:blipFill>
        <p:spPr>
          <a:xfrm>
            <a:off x="1110342" y="0"/>
            <a:ext cx="2315424" cy="16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595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C13CC5FC-430A-44AB-BACB-8E36CD41B6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164525F2-B5BA-4E2C-ADAF-F431DB146862}"/>
              </a:ext>
            </a:extLst>
          </p:cNvPr>
          <p:cNvSpPr txBox="1"/>
          <p:nvPr userDrawn="1"/>
        </p:nvSpPr>
        <p:spPr>
          <a:xfrm>
            <a:off x="4181605" y="693692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2199903B-94D9-4AD6-AFDA-BB91709E23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5" y="61233"/>
            <a:ext cx="2515154" cy="26692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95F5DA1-0351-4EE0-905F-429497A0B3B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888" y="4854543"/>
            <a:ext cx="1360716" cy="171109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2DC9752-E016-4F03-82AE-D4B96CAC95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87" y="5069220"/>
            <a:ext cx="1463967" cy="1727893"/>
          </a:xfrm>
          <a:prstGeom prst="rect">
            <a:avLst/>
          </a:prstGeom>
        </p:spPr>
      </p:pic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33970FA5-7B5E-4B37-854E-45F45E6E8B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5758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9554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9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72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4.svg"/><Relationship Id="rId21" Type="http://schemas.openxmlformats.org/officeDocument/2006/relationships/image" Target="../media/image48.svg"/><Relationship Id="rId42" Type="http://schemas.openxmlformats.org/officeDocument/2006/relationships/image" Target="../media/image69.png"/><Relationship Id="rId47" Type="http://schemas.openxmlformats.org/officeDocument/2006/relationships/image" Target="../media/image74.svg"/><Relationship Id="rId63" Type="http://schemas.openxmlformats.org/officeDocument/2006/relationships/image" Target="../media/image90.svg"/><Relationship Id="rId68" Type="http://schemas.openxmlformats.org/officeDocument/2006/relationships/image" Target="../media/image95.png"/><Relationship Id="rId84" Type="http://schemas.openxmlformats.org/officeDocument/2006/relationships/image" Target="../media/image111.png"/><Relationship Id="rId89" Type="http://schemas.openxmlformats.org/officeDocument/2006/relationships/image" Target="../media/image116.svg"/><Relationship Id="rId112" Type="http://schemas.openxmlformats.org/officeDocument/2006/relationships/image" Target="../media/image139.png"/><Relationship Id="rId133" Type="http://schemas.openxmlformats.org/officeDocument/2006/relationships/image" Target="../media/image160.svg"/><Relationship Id="rId138" Type="http://schemas.openxmlformats.org/officeDocument/2006/relationships/image" Target="../media/image165.png"/><Relationship Id="rId154" Type="http://schemas.openxmlformats.org/officeDocument/2006/relationships/image" Target="../media/image181.png"/><Relationship Id="rId159" Type="http://schemas.openxmlformats.org/officeDocument/2006/relationships/image" Target="../media/image186.svg"/><Relationship Id="rId175" Type="http://schemas.openxmlformats.org/officeDocument/2006/relationships/image" Target="../media/image202.svg"/><Relationship Id="rId170" Type="http://schemas.openxmlformats.org/officeDocument/2006/relationships/image" Target="../media/image197.png"/><Relationship Id="rId191" Type="http://schemas.openxmlformats.org/officeDocument/2006/relationships/image" Target="../media/image218.svg"/><Relationship Id="rId16" Type="http://schemas.openxmlformats.org/officeDocument/2006/relationships/image" Target="../media/image43.png"/><Relationship Id="rId107" Type="http://schemas.openxmlformats.org/officeDocument/2006/relationships/image" Target="../media/image134.svg"/><Relationship Id="rId11" Type="http://schemas.openxmlformats.org/officeDocument/2006/relationships/image" Target="../media/image38.svg"/><Relationship Id="rId32" Type="http://schemas.openxmlformats.org/officeDocument/2006/relationships/image" Target="../media/image59.png"/><Relationship Id="rId37" Type="http://schemas.openxmlformats.org/officeDocument/2006/relationships/image" Target="../media/image64.svg"/><Relationship Id="rId53" Type="http://schemas.openxmlformats.org/officeDocument/2006/relationships/image" Target="../media/image80.svg"/><Relationship Id="rId58" Type="http://schemas.openxmlformats.org/officeDocument/2006/relationships/image" Target="../media/image85.png"/><Relationship Id="rId74" Type="http://schemas.openxmlformats.org/officeDocument/2006/relationships/image" Target="../media/image101.png"/><Relationship Id="rId79" Type="http://schemas.openxmlformats.org/officeDocument/2006/relationships/image" Target="../media/image106.svg"/><Relationship Id="rId102" Type="http://schemas.openxmlformats.org/officeDocument/2006/relationships/image" Target="../media/image129.png"/><Relationship Id="rId123" Type="http://schemas.openxmlformats.org/officeDocument/2006/relationships/image" Target="../media/image150.svg"/><Relationship Id="rId128" Type="http://schemas.openxmlformats.org/officeDocument/2006/relationships/image" Target="../media/image155.png"/><Relationship Id="rId144" Type="http://schemas.openxmlformats.org/officeDocument/2006/relationships/image" Target="../media/image171.png"/><Relationship Id="rId149" Type="http://schemas.openxmlformats.org/officeDocument/2006/relationships/image" Target="../media/image176.svg"/><Relationship Id="rId5" Type="http://schemas.openxmlformats.org/officeDocument/2006/relationships/image" Target="../media/image32.svg"/><Relationship Id="rId90" Type="http://schemas.openxmlformats.org/officeDocument/2006/relationships/image" Target="../media/image117.png"/><Relationship Id="rId95" Type="http://schemas.openxmlformats.org/officeDocument/2006/relationships/image" Target="../media/image122.svg"/><Relationship Id="rId160" Type="http://schemas.openxmlformats.org/officeDocument/2006/relationships/image" Target="../media/image187.png"/><Relationship Id="rId165" Type="http://schemas.openxmlformats.org/officeDocument/2006/relationships/image" Target="../media/image192.svg"/><Relationship Id="rId181" Type="http://schemas.openxmlformats.org/officeDocument/2006/relationships/image" Target="../media/image208.svg"/><Relationship Id="rId186" Type="http://schemas.openxmlformats.org/officeDocument/2006/relationships/image" Target="../media/image213.png"/><Relationship Id="rId22" Type="http://schemas.openxmlformats.org/officeDocument/2006/relationships/image" Target="../media/image49.png"/><Relationship Id="rId27" Type="http://schemas.openxmlformats.org/officeDocument/2006/relationships/image" Target="../media/image54.svg"/><Relationship Id="rId43" Type="http://schemas.openxmlformats.org/officeDocument/2006/relationships/image" Target="../media/image70.svg"/><Relationship Id="rId48" Type="http://schemas.openxmlformats.org/officeDocument/2006/relationships/image" Target="../media/image75.png"/><Relationship Id="rId64" Type="http://schemas.openxmlformats.org/officeDocument/2006/relationships/image" Target="../media/image91.png"/><Relationship Id="rId69" Type="http://schemas.openxmlformats.org/officeDocument/2006/relationships/image" Target="../media/image96.svg"/><Relationship Id="rId113" Type="http://schemas.openxmlformats.org/officeDocument/2006/relationships/image" Target="../media/image140.svg"/><Relationship Id="rId118" Type="http://schemas.openxmlformats.org/officeDocument/2006/relationships/image" Target="../media/image145.png"/><Relationship Id="rId134" Type="http://schemas.openxmlformats.org/officeDocument/2006/relationships/image" Target="../media/image161.png"/><Relationship Id="rId139" Type="http://schemas.openxmlformats.org/officeDocument/2006/relationships/image" Target="../media/image166.svg"/><Relationship Id="rId80" Type="http://schemas.openxmlformats.org/officeDocument/2006/relationships/image" Target="../media/image107.png"/><Relationship Id="rId85" Type="http://schemas.openxmlformats.org/officeDocument/2006/relationships/image" Target="../media/image112.svg"/><Relationship Id="rId150" Type="http://schemas.openxmlformats.org/officeDocument/2006/relationships/image" Target="../media/image177.png"/><Relationship Id="rId155" Type="http://schemas.openxmlformats.org/officeDocument/2006/relationships/image" Target="../media/image182.svg"/><Relationship Id="rId171" Type="http://schemas.openxmlformats.org/officeDocument/2006/relationships/image" Target="../media/image198.svg"/><Relationship Id="rId176" Type="http://schemas.openxmlformats.org/officeDocument/2006/relationships/image" Target="../media/image203.png"/><Relationship Id="rId192" Type="http://schemas.openxmlformats.org/officeDocument/2006/relationships/image" Target="../media/image219.pn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33" Type="http://schemas.openxmlformats.org/officeDocument/2006/relationships/image" Target="../media/image60.svg"/><Relationship Id="rId38" Type="http://schemas.openxmlformats.org/officeDocument/2006/relationships/image" Target="../media/image65.png"/><Relationship Id="rId59" Type="http://schemas.openxmlformats.org/officeDocument/2006/relationships/image" Target="../media/image86.svg"/><Relationship Id="rId103" Type="http://schemas.openxmlformats.org/officeDocument/2006/relationships/image" Target="../media/image130.svg"/><Relationship Id="rId108" Type="http://schemas.openxmlformats.org/officeDocument/2006/relationships/image" Target="../media/image135.png"/><Relationship Id="rId124" Type="http://schemas.openxmlformats.org/officeDocument/2006/relationships/image" Target="../media/image151.png"/><Relationship Id="rId129" Type="http://schemas.openxmlformats.org/officeDocument/2006/relationships/image" Target="../media/image156.svg"/><Relationship Id="rId54" Type="http://schemas.openxmlformats.org/officeDocument/2006/relationships/image" Target="../media/image81.png"/><Relationship Id="rId70" Type="http://schemas.openxmlformats.org/officeDocument/2006/relationships/image" Target="../media/image97.png"/><Relationship Id="rId75" Type="http://schemas.openxmlformats.org/officeDocument/2006/relationships/image" Target="../media/image102.svg"/><Relationship Id="rId91" Type="http://schemas.openxmlformats.org/officeDocument/2006/relationships/image" Target="../media/image118.svg"/><Relationship Id="rId96" Type="http://schemas.openxmlformats.org/officeDocument/2006/relationships/image" Target="../media/image123.png"/><Relationship Id="rId140" Type="http://schemas.openxmlformats.org/officeDocument/2006/relationships/image" Target="../media/image167.png"/><Relationship Id="rId145" Type="http://schemas.openxmlformats.org/officeDocument/2006/relationships/image" Target="../media/image172.svg"/><Relationship Id="rId161" Type="http://schemas.openxmlformats.org/officeDocument/2006/relationships/image" Target="../media/image188.svg"/><Relationship Id="rId166" Type="http://schemas.openxmlformats.org/officeDocument/2006/relationships/image" Target="../media/image193.png"/><Relationship Id="rId182" Type="http://schemas.openxmlformats.org/officeDocument/2006/relationships/image" Target="../media/image209.png"/><Relationship Id="rId187" Type="http://schemas.openxmlformats.org/officeDocument/2006/relationships/image" Target="../media/image214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3.png"/><Relationship Id="rId23" Type="http://schemas.openxmlformats.org/officeDocument/2006/relationships/image" Target="../media/image50.svg"/><Relationship Id="rId28" Type="http://schemas.openxmlformats.org/officeDocument/2006/relationships/image" Target="../media/image55.png"/><Relationship Id="rId49" Type="http://schemas.openxmlformats.org/officeDocument/2006/relationships/image" Target="../media/image76.svg"/><Relationship Id="rId114" Type="http://schemas.openxmlformats.org/officeDocument/2006/relationships/image" Target="../media/image141.png"/><Relationship Id="rId119" Type="http://schemas.openxmlformats.org/officeDocument/2006/relationships/image" Target="../media/image146.svg"/><Relationship Id="rId44" Type="http://schemas.openxmlformats.org/officeDocument/2006/relationships/image" Target="../media/image71.png"/><Relationship Id="rId60" Type="http://schemas.openxmlformats.org/officeDocument/2006/relationships/image" Target="../media/image87.png"/><Relationship Id="rId65" Type="http://schemas.openxmlformats.org/officeDocument/2006/relationships/image" Target="../media/image92.svg"/><Relationship Id="rId81" Type="http://schemas.openxmlformats.org/officeDocument/2006/relationships/image" Target="../media/image108.svg"/><Relationship Id="rId86" Type="http://schemas.openxmlformats.org/officeDocument/2006/relationships/image" Target="../media/image113.png"/><Relationship Id="rId130" Type="http://schemas.openxmlformats.org/officeDocument/2006/relationships/image" Target="../media/image157.png"/><Relationship Id="rId135" Type="http://schemas.openxmlformats.org/officeDocument/2006/relationships/image" Target="../media/image162.svg"/><Relationship Id="rId151" Type="http://schemas.openxmlformats.org/officeDocument/2006/relationships/image" Target="../media/image178.svg"/><Relationship Id="rId156" Type="http://schemas.openxmlformats.org/officeDocument/2006/relationships/image" Target="../media/image183.png"/><Relationship Id="rId177" Type="http://schemas.openxmlformats.org/officeDocument/2006/relationships/image" Target="../media/image204.svg"/><Relationship Id="rId172" Type="http://schemas.openxmlformats.org/officeDocument/2006/relationships/image" Target="../media/image199.png"/><Relationship Id="rId193" Type="http://schemas.openxmlformats.org/officeDocument/2006/relationships/image" Target="../media/image220.sv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39" Type="http://schemas.openxmlformats.org/officeDocument/2006/relationships/image" Target="../media/image66.svg"/><Relationship Id="rId109" Type="http://schemas.openxmlformats.org/officeDocument/2006/relationships/image" Target="../media/image136.svg"/><Relationship Id="rId34" Type="http://schemas.openxmlformats.org/officeDocument/2006/relationships/image" Target="../media/image61.png"/><Relationship Id="rId50" Type="http://schemas.openxmlformats.org/officeDocument/2006/relationships/image" Target="../media/image77.png"/><Relationship Id="rId55" Type="http://schemas.openxmlformats.org/officeDocument/2006/relationships/image" Target="../media/image82.svg"/><Relationship Id="rId76" Type="http://schemas.openxmlformats.org/officeDocument/2006/relationships/image" Target="../media/image103.png"/><Relationship Id="rId97" Type="http://schemas.openxmlformats.org/officeDocument/2006/relationships/image" Target="../media/image124.svg"/><Relationship Id="rId104" Type="http://schemas.openxmlformats.org/officeDocument/2006/relationships/image" Target="../media/image131.png"/><Relationship Id="rId120" Type="http://schemas.openxmlformats.org/officeDocument/2006/relationships/image" Target="../media/image147.png"/><Relationship Id="rId125" Type="http://schemas.openxmlformats.org/officeDocument/2006/relationships/image" Target="../media/image152.svg"/><Relationship Id="rId141" Type="http://schemas.openxmlformats.org/officeDocument/2006/relationships/image" Target="../media/image168.svg"/><Relationship Id="rId146" Type="http://schemas.openxmlformats.org/officeDocument/2006/relationships/image" Target="../media/image173.png"/><Relationship Id="rId167" Type="http://schemas.openxmlformats.org/officeDocument/2006/relationships/image" Target="../media/image194.svg"/><Relationship Id="rId188" Type="http://schemas.openxmlformats.org/officeDocument/2006/relationships/image" Target="../media/image215.png"/><Relationship Id="rId7" Type="http://schemas.openxmlformats.org/officeDocument/2006/relationships/image" Target="../media/image34.svg"/><Relationship Id="rId71" Type="http://schemas.openxmlformats.org/officeDocument/2006/relationships/image" Target="../media/image98.svg"/><Relationship Id="rId92" Type="http://schemas.openxmlformats.org/officeDocument/2006/relationships/image" Target="../media/image119.png"/><Relationship Id="rId162" Type="http://schemas.openxmlformats.org/officeDocument/2006/relationships/image" Target="../media/image189.png"/><Relationship Id="rId183" Type="http://schemas.openxmlformats.org/officeDocument/2006/relationships/image" Target="../media/image210.svg"/><Relationship Id="rId2" Type="http://schemas.openxmlformats.org/officeDocument/2006/relationships/image" Target="../media/image29.png"/><Relationship Id="rId29" Type="http://schemas.openxmlformats.org/officeDocument/2006/relationships/image" Target="../media/image56.svg"/><Relationship Id="rId24" Type="http://schemas.openxmlformats.org/officeDocument/2006/relationships/image" Target="../media/image51.png"/><Relationship Id="rId40" Type="http://schemas.openxmlformats.org/officeDocument/2006/relationships/image" Target="../media/image67.png"/><Relationship Id="rId45" Type="http://schemas.openxmlformats.org/officeDocument/2006/relationships/image" Target="../media/image72.svg"/><Relationship Id="rId66" Type="http://schemas.openxmlformats.org/officeDocument/2006/relationships/image" Target="../media/image93.png"/><Relationship Id="rId87" Type="http://schemas.openxmlformats.org/officeDocument/2006/relationships/image" Target="../media/image114.svg"/><Relationship Id="rId110" Type="http://schemas.openxmlformats.org/officeDocument/2006/relationships/image" Target="../media/image137.png"/><Relationship Id="rId115" Type="http://schemas.openxmlformats.org/officeDocument/2006/relationships/image" Target="../media/image142.svg"/><Relationship Id="rId131" Type="http://schemas.openxmlformats.org/officeDocument/2006/relationships/image" Target="../media/image158.svg"/><Relationship Id="rId136" Type="http://schemas.openxmlformats.org/officeDocument/2006/relationships/image" Target="../media/image163.png"/><Relationship Id="rId157" Type="http://schemas.openxmlformats.org/officeDocument/2006/relationships/image" Target="../media/image184.svg"/><Relationship Id="rId178" Type="http://schemas.openxmlformats.org/officeDocument/2006/relationships/image" Target="../media/image205.png"/><Relationship Id="rId61" Type="http://schemas.openxmlformats.org/officeDocument/2006/relationships/image" Target="../media/image88.svg"/><Relationship Id="rId82" Type="http://schemas.openxmlformats.org/officeDocument/2006/relationships/image" Target="../media/image109.png"/><Relationship Id="rId152" Type="http://schemas.openxmlformats.org/officeDocument/2006/relationships/image" Target="../media/image179.png"/><Relationship Id="rId173" Type="http://schemas.openxmlformats.org/officeDocument/2006/relationships/image" Target="../media/image200.svg"/><Relationship Id="rId19" Type="http://schemas.openxmlformats.org/officeDocument/2006/relationships/image" Target="../media/image46.svg"/><Relationship Id="rId14" Type="http://schemas.openxmlformats.org/officeDocument/2006/relationships/image" Target="../media/image41.png"/><Relationship Id="rId30" Type="http://schemas.openxmlformats.org/officeDocument/2006/relationships/image" Target="../media/image57.png"/><Relationship Id="rId35" Type="http://schemas.openxmlformats.org/officeDocument/2006/relationships/image" Target="../media/image62.svg"/><Relationship Id="rId56" Type="http://schemas.openxmlformats.org/officeDocument/2006/relationships/image" Target="../media/image83.png"/><Relationship Id="rId77" Type="http://schemas.openxmlformats.org/officeDocument/2006/relationships/image" Target="../media/image104.svg"/><Relationship Id="rId100" Type="http://schemas.openxmlformats.org/officeDocument/2006/relationships/image" Target="../media/image127.png"/><Relationship Id="rId105" Type="http://schemas.openxmlformats.org/officeDocument/2006/relationships/image" Target="../media/image132.svg"/><Relationship Id="rId126" Type="http://schemas.openxmlformats.org/officeDocument/2006/relationships/image" Target="../media/image153.png"/><Relationship Id="rId147" Type="http://schemas.openxmlformats.org/officeDocument/2006/relationships/image" Target="../media/image174.svg"/><Relationship Id="rId168" Type="http://schemas.openxmlformats.org/officeDocument/2006/relationships/image" Target="../media/image195.png"/><Relationship Id="rId8" Type="http://schemas.openxmlformats.org/officeDocument/2006/relationships/image" Target="../media/image35.png"/><Relationship Id="rId51" Type="http://schemas.openxmlformats.org/officeDocument/2006/relationships/image" Target="../media/image78.svg"/><Relationship Id="rId72" Type="http://schemas.openxmlformats.org/officeDocument/2006/relationships/image" Target="../media/image99.png"/><Relationship Id="rId93" Type="http://schemas.openxmlformats.org/officeDocument/2006/relationships/image" Target="../media/image120.svg"/><Relationship Id="rId98" Type="http://schemas.openxmlformats.org/officeDocument/2006/relationships/image" Target="../media/image125.png"/><Relationship Id="rId121" Type="http://schemas.openxmlformats.org/officeDocument/2006/relationships/image" Target="../media/image148.svg"/><Relationship Id="rId142" Type="http://schemas.openxmlformats.org/officeDocument/2006/relationships/image" Target="../media/image169.png"/><Relationship Id="rId163" Type="http://schemas.openxmlformats.org/officeDocument/2006/relationships/image" Target="../media/image190.svg"/><Relationship Id="rId184" Type="http://schemas.openxmlformats.org/officeDocument/2006/relationships/image" Target="../media/image211.png"/><Relationship Id="rId189" Type="http://schemas.openxmlformats.org/officeDocument/2006/relationships/image" Target="../media/image216.svg"/><Relationship Id="rId3" Type="http://schemas.openxmlformats.org/officeDocument/2006/relationships/image" Target="../media/image30.svg"/><Relationship Id="rId25" Type="http://schemas.openxmlformats.org/officeDocument/2006/relationships/image" Target="../media/image52.svg"/><Relationship Id="rId46" Type="http://schemas.openxmlformats.org/officeDocument/2006/relationships/image" Target="../media/image73.png"/><Relationship Id="rId67" Type="http://schemas.openxmlformats.org/officeDocument/2006/relationships/image" Target="../media/image94.svg"/><Relationship Id="rId116" Type="http://schemas.openxmlformats.org/officeDocument/2006/relationships/image" Target="../media/image143.png"/><Relationship Id="rId137" Type="http://schemas.openxmlformats.org/officeDocument/2006/relationships/image" Target="../media/image164.svg"/><Relationship Id="rId158" Type="http://schemas.openxmlformats.org/officeDocument/2006/relationships/image" Target="../media/image185.png"/><Relationship Id="rId20" Type="http://schemas.openxmlformats.org/officeDocument/2006/relationships/image" Target="../media/image47.png"/><Relationship Id="rId41" Type="http://schemas.openxmlformats.org/officeDocument/2006/relationships/image" Target="../media/image68.svg"/><Relationship Id="rId62" Type="http://schemas.openxmlformats.org/officeDocument/2006/relationships/image" Target="../media/image89.png"/><Relationship Id="rId83" Type="http://schemas.openxmlformats.org/officeDocument/2006/relationships/image" Target="../media/image110.svg"/><Relationship Id="rId88" Type="http://schemas.openxmlformats.org/officeDocument/2006/relationships/image" Target="../media/image115.png"/><Relationship Id="rId111" Type="http://schemas.openxmlformats.org/officeDocument/2006/relationships/image" Target="../media/image138.svg"/><Relationship Id="rId132" Type="http://schemas.openxmlformats.org/officeDocument/2006/relationships/image" Target="../media/image159.png"/><Relationship Id="rId153" Type="http://schemas.openxmlformats.org/officeDocument/2006/relationships/image" Target="../media/image180.svg"/><Relationship Id="rId174" Type="http://schemas.openxmlformats.org/officeDocument/2006/relationships/image" Target="../media/image201.png"/><Relationship Id="rId179" Type="http://schemas.openxmlformats.org/officeDocument/2006/relationships/image" Target="../media/image206.svg"/><Relationship Id="rId190" Type="http://schemas.openxmlformats.org/officeDocument/2006/relationships/image" Target="../media/image217.png"/><Relationship Id="rId15" Type="http://schemas.openxmlformats.org/officeDocument/2006/relationships/image" Target="../media/image42.svg"/><Relationship Id="rId36" Type="http://schemas.openxmlformats.org/officeDocument/2006/relationships/image" Target="../media/image63.png"/><Relationship Id="rId57" Type="http://schemas.openxmlformats.org/officeDocument/2006/relationships/image" Target="../media/image84.svg"/><Relationship Id="rId106" Type="http://schemas.openxmlformats.org/officeDocument/2006/relationships/image" Target="../media/image133.png"/><Relationship Id="rId127" Type="http://schemas.openxmlformats.org/officeDocument/2006/relationships/image" Target="../media/image154.svg"/><Relationship Id="rId10" Type="http://schemas.openxmlformats.org/officeDocument/2006/relationships/image" Target="../media/image37.png"/><Relationship Id="rId31" Type="http://schemas.openxmlformats.org/officeDocument/2006/relationships/image" Target="../media/image58.svg"/><Relationship Id="rId52" Type="http://schemas.openxmlformats.org/officeDocument/2006/relationships/image" Target="../media/image79.png"/><Relationship Id="rId73" Type="http://schemas.openxmlformats.org/officeDocument/2006/relationships/image" Target="../media/image100.svg"/><Relationship Id="rId78" Type="http://schemas.openxmlformats.org/officeDocument/2006/relationships/image" Target="../media/image105.png"/><Relationship Id="rId94" Type="http://schemas.openxmlformats.org/officeDocument/2006/relationships/image" Target="../media/image121.png"/><Relationship Id="rId99" Type="http://schemas.openxmlformats.org/officeDocument/2006/relationships/image" Target="../media/image126.svg"/><Relationship Id="rId101" Type="http://schemas.openxmlformats.org/officeDocument/2006/relationships/image" Target="../media/image128.svg"/><Relationship Id="rId122" Type="http://schemas.openxmlformats.org/officeDocument/2006/relationships/image" Target="../media/image149.png"/><Relationship Id="rId143" Type="http://schemas.openxmlformats.org/officeDocument/2006/relationships/image" Target="../media/image170.svg"/><Relationship Id="rId148" Type="http://schemas.openxmlformats.org/officeDocument/2006/relationships/image" Target="../media/image175.png"/><Relationship Id="rId164" Type="http://schemas.openxmlformats.org/officeDocument/2006/relationships/image" Target="../media/image191.png"/><Relationship Id="rId169" Type="http://schemas.openxmlformats.org/officeDocument/2006/relationships/image" Target="../media/image196.svg"/><Relationship Id="rId185" Type="http://schemas.openxmlformats.org/officeDocument/2006/relationships/image" Target="../media/image21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80" Type="http://schemas.openxmlformats.org/officeDocument/2006/relationships/image" Target="../media/image207.png"/><Relationship Id="rId26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5.svg"/><Relationship Id="rId21" Type="http://schemas.openxmlformats.org/officeDocument/2006/relationships/image" Target="../media/image240.svg"/><Relationship Id="rId42" Type="http://schemas.openxmlformats.org/officeDocument/2006/relationships/image" Target="../media/image261.png"/><Relationship Id="rId47" Type="http://schemas.openxmlformats.org/officeDocument/2006/relationships/image" Target="../media/image266.svg"/><Relationship Id="rId63" Type="http://schemas.openxmlformats.org/officeDocument/2006/relationships/image" Target="../media/image282.svg"/><Relationship Id="rId68" Type="http://schemas.openxmlformats.org/officeDocument/2006/relationships/image" Target="../media/image287.png"/><Relationship Id="rId84" Type="http://schemas.openxmlformats.org/officeDocument/2006/relationships/image" Target="../media/image303.png"/><Relationship Id="rId89" Type="http://schemas.openxmlformats.org/officeDocument/2006/relationships/image" Target="../media/image308.svg"/><Relationship Id="rId112" Type="http://schemas.openxmlformats.org/officeDocument/2006/relationships/image" Target="../media/image331.png"/><Relationship Id="rId133" Type="http://schemas.openxmlformats.org/officeDocument/2006/relationships/image" Target="../media/image351.svg"/><Relationship Id="rId138" Type="http://schemas.openxmlformats.org/officeDocument/2006/relationships/image" Target="../media/image356.png"/><Relationship Id="rId154" Type="http://schemas.openxmlformats.org/officeDocument/2006/relationships/image" Target="../media/image372.png"/><Relationship Id="rId159" Type="http://schemas.openxmlformats.org/officeDocument/2006/relationships/image" Target="../media/image377.svg"/><Relationship Id="rId175" Type="http://schemas.openxmlformats.org/officeDocument/2006/relationships/image" Target="../media/image393.svg"/><Relationship Id="rId170" Type="http://schemas.openxmlformats.org/officeDocument/2006/relationships/image" Target="../media/image388.png"/><Relationship Id="rId191" Type="http://schemas.openxmlformats.org/officeDocument/2006/relationships/image" Target="../media/image409.svg"/><Relationship Id="rId16" Type="http://schemas.openxmlformats.org/officeDocument/2006/relationships/image" Target="../media/image235.png"/><Relationship Id="rId107" Type="http://schemas.openxmlformats.org/officeDocument/2006/relationships/image" Target="../media/image326.svg"/><Relationship Id="rId11" Type="http://schemas.openxmlformats.org/officeDocument/2006/relationships/image" Target="../media/image230.svg"/><Relationship Id="rId32" Type="http://schemas.openxmlformats.org/officeDocument/2006/relationships/image" Target="../media/image251.png"/><Relationship Id="rId37" Type="http://schemas.openxmlformats.org/officeDocument/2006/relationships/image" Target="../media/image256.svg"/><Relationship Id="rId53" Type="http://schemas.openxmlformats.org/officeDocument/2006/relationships/image" Target="../media/image272.svg"/><Relationship Id="rId58" Type="http://schemas.openxmlformats.org/officeDocument/2006/relationships/image" Target="../media/image277.png"/><Relationship Id="rId74" Type="http://schemas.openxmlformats.org/officeDocument/2006/relationships/image" Target="../media/image293.png"/><Relationship Id="rId79" Type="http://schemas.openxmlformats.org/officeDocument/2006/relationships/image" Target="../media/image298.svg"/><Relationship Id="rId102" Type="http://schemas.openxmlformats.org/officeDocument/2006/relationships/image" Target="../media/image321.png"/><Relationship Id="rId123" Type="http://schemas.openxmlformats.org/officeDocument/2006/relationships/image" Target="../media/image341.svg"/><Relationship Id="rId128" Type="http://schemas.openxmlformats.org/officeDocument/2006/relationships/image" Target="../media/image346.png"/><Relationship Id="rId144" Type="http://schemas.openxmlformats.org/officeDocument/2006/relationships/image" Target="../media/image362.png"/><Relationship Id="rId149" Type="http://schemas.openxmlformats.org/officeDocument/2006/relationships/image" Target="../media/image367.svg"/><Relationship Id="rId5" Type="http://schemas.openxmlformats.org/officeDocument/2006/relationships/image" Target="../media/image224.svg"/><Relationship Id="rId90" Type="http://schemas.openxmlformats.org/officeDocument/2006/relationships/image" Target="../media/image309.png"/><Relationship Id="rId95" Type="http://schemas.openxmlformats.org/officeDocument/2006/relationships/image" Target="../media/image314.svg"/><Relationship Id="rId160" Type="http://schemas.openxmlformats.org/officeDocument/2006/relationships/image" Target="../media/image378.png"/><Relationship Id="rId165" Type="http://schemas.openxmlformats.org/officeDocument/2006/relationships/image" Target="../media/image383.svg"/><Relationship Id="rId181" Type="http://schemas.openxmlformats.org/officeDocument/2006/relationships/image" Target="../media/image399.svg"/><Relationship Id="rId186" Type="http://schemas.openxmlformats.org/officeDocument/2006/relationships/image" Target="../media/image404.png"/><Relationship Id="rId22" Type="http://schemas.openxmlformats.org/officeDocument/2006/relationships/image" Target="../media/image241.png"/><Relationship Id="rId27" Type="http://schemas.openxmlformats.org/officeDocument/2006/relationships/image" Target="../media/image246.svg"/><Relationship Id="rId43" Type="http://schemas.openxmlformats.org/officeDocument/2006/relationships/image" Target="../media/image262.svg"/><Relationship Id="rId48" Type="http://schemas.openxmlformats.org/officeDocument/2006/relationships/image" Target="../media/image267.png"/><Relationship Id="rId64" Type="http://schemas.openxmlformats.org/officeDocument/2006/relationships/image" Target="../media/image283.png"/><Relationship Id="rId69" Type="http://schemas.openxmlformats.org/officeDocument/2006/relationships/image" Target="../media/image288.svg"/><Relationship Id="rId113" Type="http://schemas.openxmlformats.org/officeDocument/2006/relationships/image" Target="../media/image332.svg"/><Relationship Id="rId118" Type="http://schemas.openxmlformats.org/officeDocument/2006/relationships/image" Target="../media/image336.png"/><Relationship Id="rId134" Type="http://schemas.openxmlformats.org/officeDocument/2006/relationships/image" Target="../media/image352.png"/><Relationship Id="rId139" Type="http://schemas.openxmlformats.org/officeDocument/2006/relationships/image" Target="../media/image357.svg"/><Relationship Id="rId80" Type="http://schemas.openxmlformats.org/officeDocument/2006/relationships/image" Target="../media/image299.png"/><Relationship Id="rId85" Type="http://schemas.openxmlformats.org/officeDocument/2006/relationships/image" Target="../media/image304.svg"/><Relationship Id="rId150" Type="http://schemas.openxmlformats.org/officeDocument/2006/relationships/image" Target="../media/image368.png"/><Relationship Id="rId155" Type="http://schemas.openxmlformats.org/officeDocument/2006/relationships/image" Target="../media/image373.svg"/><Relationship Id="rId171" Type="http://schemas.openxmlformats.org/officeDocument/2006/relationships/image" Target="../media/image389.svg"/><Relationship Id="rId176" Type="http://schemas.openxmlformats.org/officeDocument/2006/relationships/image" Target="../media/image394.png"/><Relationship Id="rId192" Type="http://schemas.openxmlformats.org/officeDocument/2006/relationships/image" Target="../media/image410.png"/><Relationship Id="rId12" Type="http://schemas.openxmlformats.org/officeDocument/2006/relationships/image" Target="../media/image231.png"/><Relationship Id="rId17" Type="http://schemas.openxmlformats.org/officeDocument/2006/relationships/image" Target="../media/image236.svg"/><Relationship Id="rId33" Type="http://schemas.openxmlformats.org/officeDocument/2006/relationships/image" Target="../media/image252.svg"/><Relationship Id="rId38" Type="http://schemas.openxmlformats.org/officeDocument/2006/relationships/image" Target="../media/image257.png"/><Relationship Id="rId59" Type="http://schemas.openxmlformats.org/officeDocument/2006/relationships/image" Target="../media/image278.svg"/><Relationship Id="rId103" Type="http://schemas.openxmlformats.org/officeDocument/2006/relationships/image" Target="../media/image322.svg"/><Relationship Id="rId108" Type="http://schemas.openxmlformats.org/officeDocument/2006/relationships/image" Target="../media/image327.png"/><Relationship Id="rId124" Type="http://schemas.openxmlformats.org/officeDocument/2006/relationships/image" Target="../media/image342.png"/><Relationship Id="rId129" Type="http://schemas.openxmlformats.org/officeDocument/2006/relationships/image" Target="../media/image347.svg"/><Relationship Id="rId54" Type="http://schemas.openxmlformats.org/officeDocument/2006/relationships/image" Target="../media/image273.png"/><Relationship Id="rId70" Type="http://schemas.openxmlformats.org/officeDocument/2006/relationships/image" Target="../media/image289.png"/><Relationship Id="rId75" Type="http://schemas.openxmlformats.org/officeDocument/2006/relationships/image" Target="../media/image294.svg"/><Relationship Id="rId91" Type="http://schemas.openxmlformats.org/officeDocument/2006/relationships/image" Target="../media/image310.svg"/><Relationship Id="rId96" Type="http://schemas.openxmlformats.org/officeDocument/2006/relationships/image" Target="../media/image315.png"/><Relationship Id="rId140" Type="http://schemas.openxmlformats.org/officeDocument/2006/relationships/image" Target="../media/image358.png"/><Relationship Id="rId145" Type="http://schemas.openxmlformats.org/officeDocument/2006/relationships/image" Target="../media/image363.svg"/><Relationship Id="rId161" Type="http://schemas.openxmlformats.org/officeDocument/2006/relationships/image" Target="../media/image379.svg"/><Relationship Id="rId166" Type="http://schemas.openxmlformats.org/officeDocument/2006/relationships/image" Target="../media/image384.png"/><Relationship Id="rId182" Type="http://schemas.openxmlformats.org/officeDocument/2006/relationships/image" Target="../media/image400.png"/><Relationship Id="rId187" Type="http://schemas.openxmlformats.org/officeDocument/2006/relationships/image" Target="../media/image405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5.png"/><Relationship Id="rId23" Type="http://schemas.openxmlformats.org/officeDocument/2006/relationships/image" Target="../media/image242.svg"/><Relationship Id="rId28" Type="http://schemas.openxmlformats.org/officeDocument/2006/relationships/image" Target="../media/image247.png"/><Relationship Id="rId49" Type="http://schemas.openxmlformats.org/officeDocument/2006/relationships/image" Target="../media/image268.svg"/><Relationship Id="rId114" Type="http://schemas.openxmlformats.org/officeDocument/2006/relationships/image" Target="../media/image333.png"/><Relationship Id="rId119" Type="http://schemas.openxmlformats.org/officeDocument/2006/relationships/image" Target="../media/image337.svg"/><Relationship Id="rId44" Type="http://schemas.openxmlformats.org/officeDocument/2006/relationships/image" Target="../media/image263.png"/><Relationship Id="rId60" Type="http://schemas.openxmlformats.org/officeDocument/2006/relationships/image" Target="../media/image279.png"/><Relationship Id="rId65" Type="http://schemas.openxmlformats.org/officeDocument/2006/relationships/image" Target="../media/image284.svg"/><Relationship Id="rId81" Type="http://schemas.openxmlformats.org/officeDocument/2006/relationships/image" Target="../media/image300.svg"/><Relationship Id="rId86" Type="http://schemas.openxmlformats.org/officeDocument/2006/relationships/image" Target="../media/image305.png"/><Relationship Id="rId130" Type="http://schemas.openxmlformats.org/officeDocument/2006/relationships/image" Target="../media/image348.png"/><Relationship Id="rId135" Type="http://schemas.openxmlformats.org/officeDocument/2006/relationships/image" Target="../media/image353.svg"/><Relationship Id="rId151" Type="http://schemas.openxmlformats.org/officeDocument/2006/relationships/image" Target="../media/image369.svg"/><Relationship Id="rId156" Type="http://schemas.openxmlformats.org/officeDocument/2006/relationships/image" Target="../media/image374.png"/><Relationship Id="rId177" Type="http://schemas.openxmlformats.org/officeDocument/2006/relationships/image" Target="../media/image395.svg"/><Relationship Id="rId172" Type="http://schemas.openxmlformats.org/officeDocument/2006/relationships/image" Target="../media/image390.png"/><Relationship Id="rId193" Type="http://schemas.openxmlformats.org/officeDocument/2006/relationships/image" Target="../media/image411.svg"/><Relationship Id="rId13" Type="http://schemas.openxmlformats.org/officeDocument/2006/relationships/image" Target="../media/image232.svg"/><Relationship Id="rId18" Type="http://schemas.openxmlformats.org/officeDocument/2006/relationships/image" Target="../media/image237.png"/><Relationship Id="rId39" Type="http://schemas.openxmlformats.org/officeDocument/2006/relationships/image" Target="../media/image258.svg"/><Relationship Id="rId109" Type="http://schemas.openxmlformats.org/officeDocument/2006/relationships/image" Target="../media/image328.svg"/><Relationship Id="rId34" Type="http://schemas.openxmlformats.org/officeDocument/2006/relationships/image" Target="../media/image253.png"/><Relationship Id="rId50" Type="http://schemas.openxmlformats.org/officeDocument/2006/relationships/image" Target="../media/image269.png"/><Relationship Id="rId55" Type="http://schemas.openxmlformats.org/officeDocument/2006/relationships/image" Target="../media/image274.svg"/><Relationship Id="rId76" Type="http://schemas.openxmlformats.org/officeDocument/2006/relationships/image" Target="../media/image295.png"/><Relationship Id="rId97" Type="http://schemas.openxmlformats.org/officeDocument/2006/relationships/image" Target="../media/image316.svg"/><Relationship Id="rId104" Type="http://schemas.openxmlformats.org/officeDocument/2006/relationships/image" Target="../media/image323.png"/><Relationship Id="rId120" Type="http://schemas.openxmlformats.org/officeDocument/2006/relationships/image" Target="../media/image338.png"/><Relationship Id="rId125" Type="http://schemas.openxmlformats.org/officeDocument/2006/relationships/image" Target="../media/image343.svg"/><Relationship Id="rId141" Type="http://schemas.openxmlformats.org/officeDocument/2006/relationships/image" Target="../media/image359.svg"/><Relationship Id="rId146" Type="http://schemas.openxmlformats.org/officeDocument/2006/relationships/image" Target="../media/image364.png"/><Relationship Id="rId167" Type="http://schemas.openxmlformats.org/officeDocument/2006/relationships/image" Target="../media/image385.svg"/><Relationship Id="rId188" Type="http://schemas.openxmlformats.org/officeDocument/2006/relationships/image" Target="../media/image406.png"/><Relationship Id="rId7" Type="http://schemas.openxmlformats.org/officeDocument/2006/relationships/image" Target="../media/image226.svg"/><Relationship Id="rId71" Type="http://schemas.openxmlformats.org/officeDocument/2006/relationships/image" Target="../media/image290.svg"/><Relationship Id="rId92" Type="http://schemas.openxmlformats.org/officeDocument/2006/relationships/image" Target="../media/image311.png"/><Relationship Id="rId162" Type="http://schemas.openxmlformats.org/officeDocument/2006/relationships/image" Target="../media/image380.png"/><Relationship Id="rId183" Type="http://schemas.openxmlformats.org/officeDocument/2006/relationships/image" Target="../media/image401.svg"/><Relationship Id="rId2" Type="http://schemas.openxmlformats.org/officeDocument/2006/relationships/image" Target="../media/image221.png"/><Relationship Id="rId29" Type="http://schemas.openxmlformats.org/officeDocument/2006/relationships/image" Target="../media/image248.svg"/><Relationship Id="rId24" Type="http://schemas.openxmlformats.org/officeDocument/2006/relationships/image" Target="../media/image243.png"/><Relationship Id="rId40" Type="http://schemas.openxmlformats.org/officeDocument/2006/relationships/image" Target="../media/image259.png"/><Relationship Id="rId45" Type="http://schemas.openxmlformats.org/officeDocument/2006/relationships/image" Target="../media/image264.svg"/><Relationship Id="rId66" Type="http://schemas.openxmlformats.org/officeDocument/2006/relationships/image" Target="../media/image285.png"/><Relationship Id="rId87" Type="http://schemas.openxmlformats.org/officeDocument/2006/relationships/image" Target="../media/image306.svg"/><Relationship Id="rId110" Type="http://schemas.openxmlformats.org/officeDocument/2006/relationships/image" Target="../media/image329.png"/><Relationship Id="rId115" Type="http://schemas.openxmlformats.org/officeDocument/2006/relationships/image" Target="../media/image334.svg"/><Relationship Id="rId131" Type="http://schemas.openxmlformats.org/officeDocument/2006/relationships/image" Target="../media/image349.svg"/><Relationship Id="rId136" Type="http://schemas.openxmlformats.org/officeDocument/2006/relationships/image" Target="../media/image354.png"/><Relationship Id="rId157" Type="http://schemas.openxmlformats.org/officeDocument/2006/relationships/image" Target="../media/image375.svg"/><Relationship Id="rId178" Type="http://schemas.openxmlformats.org/officeDocument/2006/relationships/image" Target="../media/image396.png"/><Relationship Id="rId61" Type="http://schemas.openxmlformats.org/officeDocument/2006/relationships/image" Target="../media/image280.svg"/><Relationship Id="rId82" Type="http://schemas.openxmlformats.org/officeDocument/2006/relationships/image" Target="../media/image301.png"/><Relationship Id="rId152" Type="http://schemas.openxmlformats.org/officeDocument/2006/relationships/image" Target="../media/image370.png"/><Relationship Id="rId173" Type="http://schemas.openxmlformats.org/officeDocument/2006/relationships/image" Target="../media/image391.svg"/><Relationship Id="rId19" Type="http://schemas.openxmlformats.org/officeDocument/2006/relationships/image" Target="../media/image238.svg"/><Relationship Id="rId14" Type="http://schemas.openxmlformats.org/officeDocument/2006/relationships/image" Target="../media/image233.png"/><Relationship Id="rId30" Type="http://schemas.openxmlformats.org/officeDocument/2006/relationships/image" Target="../media/image249.png"/><Relationship Id="rId35" Type="http://schemas.openxmlformats.org/officeDocument/2006/relationships/image" Target="../media/image254.svg"/><Relationship Id="rId56" Type="http://schemas.openxmlformats.org/officeDocument/2006/relationships/image" Target="../media/image275.png"/><Relationship Id="rId77" Type="http://schemas.openxmlformats.org/officeDocument/2006/relationships/image" Target="../media/image296.svg"/><Relationship Id="rId100" Type="http://schemas.openxmlformats.org/officeDocument/2006/relationships/image" Target="../media/image319.png"/><Relationship Id="rId105" Type="http://schemas.openxmlformats.org/officeDocument/2006/relationships/image" Target="../media/image324.svg"/><Relationship Id="rId126" Type="http://schemas.openxmlformats.org/officeDocument/2006/relationships/image" Target="../media/image344.png"/><Relationship Id="rId147" Type="http://schemas.openxmlformats.org/officeDocument/2006/relationships/image" Target="../media/image365.svg"/><Relationship Id="rId168" Type="http://schemas.openxmlformats.org/officeDocument/2006/relationships/image" Target="../media/image386.png"/><Relationship Id="rId8" Type="http://schemas.openxmlformats.org/officeDocument/2006/relationships/image" Target="../media/image227.png"/><Relationship Id="rId51" Type="http://schemas.openxmlformats.org/officeDocument/2006/relationships/image" Target="../media/image270.svg"/><Relationship Id="rId72" Type="http://schemas.openxmlformats.org/officeDocument/2006/relationships/image" Target="../media/image291.png"/><Relationship Id="rId93" Type="http://schemas.openxmlformats.org/officeDocument/2006/relationships/image" Target="../media/image312.svg"/><Relationship Id="rId98" Type="http://schemas.openxmlformats.org/officeDocument/2006/relationships/image" Target="../media/image317.png"/><Relationship Id="rId121" Type="http://schemas.openxmlformats.org/officeDocument/2006/relationships/image" Target="../media/image339.svg"/><Relationship Id="rId142" Type="http://schemas.openxmlformats.org/officeDocument/2006/relationships/image" Target="../media/image360.png"/><Relationship Id="rId163" Type="http://schemas.openxmlformats.org/officeDocument/2006/relationships/image" Target="../media/image381.svg"/><Relationship Id="rId184" Type="http://schemas.openxmlformats.org/officeDocument/2006/relationships/image" Target="../media/image402.png"/><Relationship Id="rId189" Type="http://schemas.openxmlformats.org/officeDocument/2006/relationships/image" Target="../media/image407.svg"/><Relationship Id="rId3" Type="http://schemas.openxmlformats.org/officeDocument/2006/relationships/image" Target="../media/image222.svg"/><Relationship Id="rId25" Type="http://schemas.openxmlformats.org/officeDocument/2006/relationships/image" Target="../media/image244.svg"/><Relationship Id="rId46" Type="http://schemas.openxmlformats.org/officeDocument/2006/relationships/image" Target="../media/image265.png"/><Relationship Id="rId67" Type="http://schemas.openxmlformats.org/officeDocument/2006/relationships/image" Target="../media/image286.svg"/><Relationship Id="rId116" Type="http://schemas.openxmlformats.org/officeDocument/2006/relationships/image" Target="../media/image167.png"/><Relationship Id="rId137" Type="http://schemas.openxmlformats.org/officeDocument/2006/relationships/image" Target="../media/image355.svg"/><Relationship Id="rId158" Type="http://schemas.openxmlformats.org/officeDocument/2006/relationships/image" Target="../media/image376.png"/><Relationship Id="rId20" Type="http://schemas.openxmlformats.org/officeDocument/2006/relationships/image" Target="../media/image239.png"/><Relationship Id="rId41" Type="http://schemas.openxmlformats.org/officeDocument/2006/relationships/image" Target="../media/image260.svg"/><Relationship Id="rId62" Type="http://schemas.openxmlformats.org/officeDocument/2006/relationships/image" Target="../media/image281.png"/><Relationship Id="rId83" Type="http://schemas.openxmlformats.org/officeDocument/2006/relationships/image" Target="../media/image302.svg"/><Relationship Id="rId88" Type="http://schemas.openxmlformats.org/officeDocument/2006/relationships/image" Target="../media/image307.png"/><Relationship Id="rId111" Type="http://schemas.openxmlformats.org/officeDocument/2006/relationships/image" Target="../media/image330.svg"/><Relationship Id="rId132" Type="http://schemas.openxmlformats.org/officeDocument/2006/relationships/image" Target="../media/image350.png"/><Relationship Id="rId153" Type="http://schemas.openxmlformats.org/officeDocument/2006/relationships/image" Target="../media/image371.svg"/><Relationship Id="rId174" Type="http://schemas.openxmlformats.org/officeDocument/2006/relationships/image" Target="../media/image392.png"/><Relationship Id="rId179" Type="http://schemas.openxmlformats.org/officeDocument/2006/relationships/image" Target="../media/image397.svg"/><Relationship Id="rId190" Type="http://schemas.openxmlformats.org/officeDocument/2006/relationships/image" Target="../media/image408.png"/><Relationship Id="rId15" Type="http://schemas.openxmlformats.org/officeDocument/2006/relationships/image" Target="../media/image234.svg"/><Relationship Id="rId36" Type="http://schemas.openxmlformats.org/officeDocument/2006/relationships/image" Target="../media/image255.png"/><Relationship Id="rId57" Type="http://schemas.openxmlformats.org/officeDocument/2006/relationships/image" Target="../media/image276.svg"/><Relationship Id="rId106" Type="http://schemas.openxmlformats.org/officeDocument/2006/relationships/image" Target="../media/image325.png"/><Relationship Id="rId127" Type="http://schemas.openxmlformats.org/officeDocument/2006/relationships/image" Target="../media/image345.svg"/><Relationship Id="rId10" Type="http://schemas.openxmlformats.org/officeDocument/2006/relationships/image" Target="../media/image229.png"/><Relationship Id="rId31" Type="http://schemas.openxmlformats.org/officeDocument/2006/relationships/image" Target="../media/image250.svg"/><Relationship Id="rId52" Type="http://schemas.openxmlformats.org/officeDocument/2006/relationships/image" Target="../media/image271.png"/><Relationship Id="rId73" Type="http://schemas.openxmlformats.org/officeDocument/2006/relationships/image" Target="../media/image292.svg"/><Relationship Id="rId78" Type="http://schemas.openxmlformats.org/officeDocument/2006/relationships/image" Target="../media/image297.png"/><Relationship Id="rId94" Type="http://schemas.openxmlformats.org/officeDocument/2006/relationships/image" Target="../media/image313.png"/><Relationship Id="rId99" Type="http://schemas.openxmlformats.org/officeDocument/2006/relationships/image" Target="../media/image318.svg"/><Relationship Id="rId101" Type="http://schemas.openxmlformats.org/officeDocument/2006/relationships/image" Target="../media/image320.svg"/><Relationship Id="rId122" Type="http://schemas.openxmlformats.org/officeDocument/2006/relationships/image" Target="../media/image340.png"/><Relationship Id="rId143" Type="http://schemas.openxmlformats.org/officeDocument/2006/relationships/image" Target="../media/image361.svg"/><Relationship Id="rId148" Type="http://schemas.openxmlformats.org/officeDocument/2006/relationships/image" Target="../media/image366.png"/><Relationship Id="rId164" Type="http://schemas.openxmlformats.org/officeDocument/2006/relationships/image" Target="../media/image382.png"/><Relationship Id="rId169" Type="http://schemas.openxmlformats.org/officeDocument/2006/relationships/image" Target="../media/image387.svg"/><Relationship Id="rId185" Type="http://schemas.openxmlformats.org/officeDocument/2006/relationships/image" Target="../media/image403.svg"/><Relationship Id="rId4" Type="http://schemas.openxmlformats.org/officeDocument/2006/relationships/image" Target="../media/image223.png"/><Relationship Id="rId9" Type="http://schemas.openxmlformats.org/officeDocument/2006/relationships/image" Target="../media/image228.svg"/><Relationship Id="rId180" Type="http://schemas.openxmlformats.org/officeDocument/2006/relationships/image" Target="../media/image398.png"/><Relationship Id="rId26" Type="http://schemas.openxmlformats.org/officeDocument/2006/relationships/image" Target="../media/image24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dak" TargetMode="External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E0B9FB-F94D-4183-8BDC-FAA8B84B078A}"/>
              </a:ext>
            </a:extLst>
          </p:cNvPr>
          <p:cNvSpPr txBox="1"/>
          <p:nvPr/>
        </p:nvSpPr>
        <p:spPr>
          <a:xfrm>
            <a:off x="2153055" y="1770923"/>
            <a:ext cx="7885890" cy="132343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8000" dirty="0">
                <a:latin typeface="+mj-lt"/>
                <a:cs typeface="Arial" panose="020B0604020202020204" pitchFamily="34" charset="0"/>
              </a:rPr>
              <a:t>Belly Laugh</a:t>
            </a:r>
            <a:endParaRPr lang="ko-KR" altLang="en-US" sz="8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7A0868-CCA2-4FF2-9F3D-B03ED62C55F6}"/>
              </a:ext>
            </a:extLst>
          </p:cNvPr>
          <p:cNvSpPr txBox="1"/>
          <p:nvPr/>
        </p:nvSpPr>
        <p:spPr>
          <a:xfrm>
            <a:off x="2153054" y="2988954"/>
            <a:ext cx="788589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F91E11C-5592-4B5D-AADA-5EDE8586ED6C}"/>
              </a:ext>
            </a:extLst>
          </p:cNvPr>
          <p:cNvSpPr/>
          <p:nvPr/>
        </p:nvSpPr>
        <p:spPr>
          <a:xfrm>
            <a:off x="4351089" y="3672500"/>
            <a:ext cx="3489819" cy="551769"/>
          </a:xfrm>
          <a:prstGeom prst="roundRect">
            <a:avLst>
              <a:gd name="adj" fmla="val 50000"/>
            </a:avLst>
          </a:prstGeom>
          <a:solidFill>
            <a:srgbClr val="FE480F"/>
          </a:solidFill>
          <a:ln w="6350" cap="flat">
            <a:noFill/>
            <a:prstDash val="solid"/>
            <a:miter/>
          </a:ln>
        </p:spPr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00. 00. 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5CD8EEA-F7AF-47D1-BED9-6680912D89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BECFABE-B671-40F6-9C38-755437F8409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4423399-572B-4841-9C9C-CFE66B751EB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3C905-95FE-471F-8CA9-EBF8D48EAF1C}"/>
              </a:ext>
            </a:extLst>
          </p:cNvPr>
          <p:cNvSpPr txBox="1"/>
          <p:nvPr/>
        </p:nvSpPr>
        <p:spPr>
          <a:xfrm>
            <a:off x="1943099" y="510183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  <a:latin typeface="+mj-lt"/>
              </a:rPr>
              <a:t>From the Family</a:t>
            </a:r>
            <a:endParaRPr lang="ko-KR" alt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9297F5-D0EC-45D1-8904-5BAC304525D0}"/>
              </a:ext>
            </a:extLst>
          </p:cNvPr>
          <p:cNvSpPr txBox="1"/>
          <p:nvPr/>
        </p:nvSpPr>
        <p:spPr>
          <a:xfrm>
            <a:off x="817830" y="4376902"/>
            <a:ext cx="307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Your mother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DD7EA3-20D9-4AF8-A677-003944E18A0D}"/>
              </a:ext>
            </a:extLst>
          </p:cNvPr>
          <p:cNvSpPr txBox="1"/>
          <p:nvPr/>
        </p:nvSpPr>
        <p:spPr>
          <a:xfrm>
            <a:off x="817830" y="4950542"/>
            <a:ext cx="3070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dirty="0">
                <a:solidFill>
                  <a:schemeClr val="tx1"/>
                </a:solidFill>
              </a:rPr>
              <a:t>Mother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E77FB1-9D5F-4A34-9F82-E4306A80235E}"/>
              </a:ext>
            </a:extLst>
          </p:cNvPr>
          <p:cNvSpPr txBox="1"/>
          <p:nvPr/>
        </p:nvSpPr>
        <p:spPr>
          <a:xfrm>
            <a:off x="817829" y="5418104"/>
            <a:ext cx="307077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F16F5-1BB7-40D2-89F3-D2333F767D12}"/>
              </a:ext>
            </a:extLst>
          </p:cNvPr>
          <p:cNvSpPr txBox="1"/>
          <p:nvPr/>
        </p:nvSpPr>
        <p:spPr>
          <a:xfrm>
            <a:off x="4560612" y="4376902"/>
            <a:ext cx="307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Your father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6DABBB-C231-4D1F-97D4-806DCAF3B94C}"/>
              </a:ext>
            </a:extLst>
          </p:cNvPr>
          <p:cNvSpPr txBox="1"/>
          <p:nvPr/>
        </p:nvSpPr>
        <p:spPr>
          <a:xfrm>
            <a:off x="4560612" y="4950542"/>
            <a:ext cx="3070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dirty="0">
                <a:solidFill>
                  <a:schemeClr val="tx1"/>
                </a:solidFill>
              </a:rPr>
              <a:t>father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E0629B-54D2-45C2-BC8A-B3F9022FD67C}"/>
              </a:ext>
            </a:extLst>
          </p:cNvPr>
          <p:cNvSpPr txBox="1"/>
          <p:nvPr/>
        </p:nvSpPr>
        <p:spPr>
          <a:xfrm>
            <a:off x="4560611" y="5418104"/>
            <a:ext cx="307077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0FAFF-E824-413A-B5A2-DC0B4D876B3B}"/>
              </a:ext>
            </a:extLst>
          </p:cNvPr>
          <p:cNvSpPr txBox="1"/>
          <p:nvPr/>
        </p:nvSpPr>
        <p:spPr>
          <a:xfrm>
            <a:off x="8303393" y="4376902"/>
            <a:ext cx="307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Your brother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8BAC42-8C22-4317-AB9D-038350EA4627}"/>
              </a:ext>
            </a:extLst>
          </p:cNvPr>
          <p:cNvSpPr txBox="1"/>
          <p:nvPr/>
        </p:nvSpPr>
        <p:spPr>
          <a:xfrm>
            <a:off x="8303393" y="4950542"/>
            <a:ext cx="3070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dirty="0">
                <a:solidFill>
                  <a:schemeClr val="tx1"/>
                </a:solidFill>
              </a:rPr>
              <a:t>Brother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58A572-FD20-4DAC-A3B3-7DB746ACF5EA}"/>
              </a:ext>
            </a:extLst>
          </p:cNvPr>
          <p:cNvSpPr txBox="1"/>
          <p:nvPr/>
        </p:nvSpPr>
        <p:spPr>
          <a:xfrm>
            <a:off x="8303392" y="5418104"/>
            <a:ext cx="307077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AD5F0AF-812D-454C-9B63-D57A11D00B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6227396" y="980931"/>
            <a:ext cx="4934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Special</a:t>
            </a:r>
          </a:p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Greetings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6227397" y="2634032"/>
            <a:ext cx="426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  <a:latin typeface="+mj-lt"/>
              </a:rPr>
              <a:t>John doe</a:t>
            </a:r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6227397" y="3207672"/>
            <a:ext cx="426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CEO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6227396" y="3675234"/>
            <a:ext cx="4266432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29F5410E-E140-479B-91B3-E088A2B6F5BE}"/>
              </a:ext>
            </a:extLst>
          </p:cNvPr>
          <p:cNvSpPr/>
          <p:nvPr/>
        </p:nvSpPr>
        <p:spPr>
          <a:xfrm>
            <a:off x="1595381" y="1556763"/>
            <a:ext cx="1894589" cy="1894590"/>
          </a:xfrm>
          <a:prstGeom prst="ellipse">
            <a:avLst/>
          </a:pr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8B8008-2ABE-47A9-81AD-9E1259DB1789}"/>
              </a:ext>
            </a:extLst>
          </p:cNvPr>
          <p:cNvSpPr txBox="1"/>
          <p:nvPr/>
        </p:nvSpPr>
        <p:spPr>
          <a:xfrm>
            <a:off x="1190170" y="4500943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2B1AA82-7C6A-4C33-AAFB-B00DB23D55A6}"/>
              </a:ext>
            </a:extLst>
          </p:cNvPr>
          <p:cNvSpPr/>
          <p:nvPr/>
        </p:nvSpPr>
        <p:spPr>
          <a:xfrm>
            <a:off x="1190170" y="3576506"/>
            <a:ext cx="2705012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</a:t>
            </a:r>
            <a:r>
              <a:rPr lang="en-US" altLang="ko-KR" sz="2800">
                <a:latin typeface="+mj-lt"/>
              </a:rPr>
              <a:t>dolor sit </a:t>
            </a:r>
            <a:r>
              <a:rPr lang="en-US" altLang="ko-KR" sz="2800" dirty="0" err="1">
                <a:latin typeface="+mj-lt"/>
              </a:rPr>
              <a:t>amet</a:t>
            </a:r>
            <a:endParaRPr lang="ko-KR" altLang="en-US" sz="2800" dirty="0"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79B7493-BFCB-4D7C-BE1B-FB70F4502D1E}"/>
              </a:ext>
            </a:extLst>
          </p:cNvPr>
          <p:cNvGrpSpPr/>
          <p:nvPr/>
        </p:nvGrpSpPr>
        <p:grpSpPr>
          <a:xfrm>
            <a:off x="2282516" y="2119462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6BEE769-AD2B-47F7-9BFD-E250C3708DF4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259B7E2-C2AA-436F-957B-B8ED20193A19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D2A7DCD-836B-46FD-8ED3-9494479E50C4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692DC79-4D29-4BEF-9043-9A7F632A9ACA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C665056-C155-49C1-B19D-DDA7B40E5908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504013D-09FB-4355-B7FB-793812D0E5B2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0" name="타원 19">
            <a:extLst>
              <a:ext uri="{FF2B5EF4-FFF2-40B4-BE49-F238E27FC236}">
                <a16:creationId xmlns:a16="http://schemas.microsoft.com/office/drawing/2014/main" id="{97F94DC2-4F2C-4F19-854F-308FD0B877FA}"/>
              </a:ext>
            </a:extLst>
          </p:cNvPr>
          <p:cNvSpPr/>
          <p:nvPr/>
        </p:nvSpPr>
        <p:spPr>
          <a:xfrm>
            <a:off x="8702029" y="1556763"/>
            <a:ext cx="1894589" cy="1894590"/>
          </a:xfrm>
          <a:prstGeom prst="ellipse">
            <a:avLst/>
          </a:pr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A7696-0C15-43C6-940D-8AEDCAD93FE9}"/>
              </a:ext>
            </a:extLst>
          </p:cNvPr>
          <p:cNvSpPr txBox="1"/>
          <p:nvPr/>
        </p:nvSpPr>
        <p:spPr>
          <a:xfrm>
            <a:off x="8296818" y="4500943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6B3E382-09FC-41AF-B296-8B28A695CF8B}"/>
              </a:ext>
            </a:extLst>
          </p:cNvPr>
          <p:cNvSpPr/>
          <p:nvPr/>
        </p:nvSpPr>
        <p:spPr>
          <a:xfrm>
            <a:off x="8296818" y="3791949"/>
            <a:ext cx="2705012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>
                <a:latin typeface="+mj-lt"/>
              </a:rPr>
              <a:t>Adipisicing </a:t>
            </a:r>
            <a:r>
              <a:rPr lang="en-US" altLang="ko-KR" sz="2800" dirty="0" err="1">
                <a:latin typeface="+mj-lt"/>
              </a:rPr>
              <a:t>elit</a:t>
            </a:r>
            <a:endParaRPr lang="ko-KR" altLang="en-US" sz="2800" dirty="0">
              <a:latin typeface="+mj-lt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52311C7-21D6-4E07-A4DA-0CAC0EF64AC4}"/>
              </a:ext>
            </a:extLst>
          </p:cNvPr>
          <p:cNvGrpSpPr/>
          <p:nvPr/>
        </p:nvGrpSpPr>
        <p:grpSpPr>
          <a:xfrm>
            <a:off x="9299236" y="2168372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07274CF-1936-4B89-ADBA-B207548E3FF6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8819097-65A6-4B12-8D3C-7239A5A13F3C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095C445-F38E-4C05-BEC1-9155AB360C0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938B28E-B793-4F5B-A92E-B9EAB2850A96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BD25101-E053-4E04-905E-3DCA9E577CA8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BB710FB-3AA5-46D2-B63F-951966524926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403DA54-630C-4E65-8A25-61FD1CE6666B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EC08854-0D6A-419B-9007-4C8EF0CE5604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13C39E1-34B8-4168-940E-13B0440A1B77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3B2EF4DA-871D-4762-B8C5-4CA98E535C90}"/>
              </a:ext>
            </a:extLst>
          </p:cNvPr>
          <p:cNvSpPr/>
          <p:nvPr/>
        </p:nvSpPr>
        <p:spPr>
          <a:xfrm>
            <a:off x="5148705" y="1556763"/>
            <a:ext cx="1894589" cy="1894590"/>
          </a:xfrm>
          <a:prstGeom prst="ellipse">
            <a:avLst/>
          </a:pr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A6681A-0F6D-4F5B-A69B-F2BCC816BBC6}"/>
              </a:ext>
            </a:extLst>
          </p:cNvPr>
          <p:cNvSpPr txBox="1"/>
          <p:nvPr/>
        </p:nvSpPr>
        <p:spPr>
          <a:xfrm>
            <a:off x="4743494" y="4500943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</a:t>
            </a:r>
            <a:endParaRPr lang="ko-KR" altLang="en-US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38769F4-549A-43D8-A116-3AE5DFE0580F}"/>
              </a:ext>
            </a:extLst>
          </p:cNvPr>
          <p:cNvSpPr/>
          <p:nvPr/>
        </p:nvSpPr>
        <p:spPr>
          <a:xfrm>
            <a:off x="4743494" y="3576506"/>
            <a:ext cx="2705012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>
                <a:latin typeface="+mj-lt"/>
              </a:rPr>
              <a:t>Consectetur </a:t>
            </a:r>
            <a:r>
              <a:rPr lang="en-US" altLang="ko-KR" sz="2800" dirty="0" err="1">
                <a:latin typeface="+mj-lt"/>
              </a:rPr>
              <a:t>adipisicing</a:t>
            </a:r>
            <a:endParaRPr lang="ko-KR" altLang="en-US" sz="2800" dirty="0"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F1F2F42-DA20-4FED-8926-161AFF567B50}"/>
              </a:ext>
            </a:extLst>
          </p:cNvPr>
          <p:cNvGrpSpPr/>
          <p:nvPr/>
        </p:nvGrpSpPr>
        <p:grpSpPr>
          <a:xfrm>
            <a:off x="5742917" y="2086101"/>
            <a:ext cx="706165" cy="688942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16449B7-89F0-4D0E-821A-EF5B657540FD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022D5B7-A543-465B-8579-F597FAC62F53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447C25F-3372-447F-BA9B-9E6C850A809E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2B4A32-3398-4123-ADCE-2A33AE8AC1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2BCC8BD-C143-4492-A5DC-BE2DEC2842F1}"/>
              </a:ext>
            </a:extLst>
          </p:cNvPr>
          <p:cNvSpPr/>
          <p:nvPr/>
        </p:nvSpPr>
        <p:spPr>
          <a:xfrm>
            <a:off x="6103156" y="460347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84B3D3-83E4-42C9-901B-BF82DC7CED54}"/>
              </a:ext>
            </a:extLst>
          </p:cNvPr>
          <p:cNvSpPr txBox="1"/>
          <p:nvPr/>
        </p:nvSpPr>
        <p:spPr>
          <a:xfrm>
            <a:off x="1815403" y="4557796"/>
            <a:ext cx="428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E2711-6DC3-403E-A695-EB4EEFAFB967}"/>
              </a:ext>
            </a:extLst>
          </p:cNvPr>
          <p:cNvSpPr txBox="1"/>
          <p:nvPr/>
        </p:nvSpPr>
        <p:spPr>
          <a:xfrm>
            <a:off x="1850038" y="4983755"/>
            <a:ext cx="424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A1AA61-8052-4A62-BFA8-30C1D20F28B3}"/>
              </a:ext>
            </a:extLst>
          </p:cNvPr>
          <p:cNvSpPr txBox="1"/>
          <p:nvPr/>
        </p:nvSpPr>
        <p:spPr>
          <a:xfrm>
            <a:off x="6719533" y="4557796"/>
            <a:ext cx="428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8057EC-59CB-4838-B474-9E1E8658DCD3}"/>
              </a:ext>
            </a:extLst>
          </p:cNvPr>
          <p:cNvSpPr txBox="1"/>
          <p:nvPr/>
        </p:nvSpPr>
        <p:spPr>
          <a:xfrm>
            <a:off x="6754168" y="4983755"/>
            <a:ext cx="424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10" name="그래픽 8">
            <a:extLst>
              <a:ext uri="{FF2B5EF4-FFF2-40B4-BE49-F238E27FC236}">
                <a16:creationId xmlns:a16="http://schemas.microsoft.com/office/drawing/2014/main" id="{60AE71DA-8E3C-49B0-B695-0FC62AC6BE79}"/>
              </a:ext>
            </a:extLst>
          </p:cNvPr>
          <p:cNvSpPr/>
          <p:nvPr/>
        </p:nvSpPr>
        <p:spPr>
          <a:xfrm>
            <a:off x="1191790" y="459654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22E21ED-3C2C-43FC-A8FB-01B0C27504B2}"/>
              </a:ext>
            </a:extLst>
          </p:cNvPr>
          <p:cNvSpPr txBox="1"/>
          <p:nvPr/>
        </p:nvSpPr>
        <p:spPr>
          <a:xfrm>
            <a:off x="1625598" y="2609092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u="sng" dirty="0">
                <a:solidFill>
                  <a:schemeClr val="tx1"/>
                </a:solidFill>
                <a:effectLst/>
              </a:rPr>
              <a:t>When</a:t>
            </a:r>
            <a:endParaRPr lang="ko-KR" altLang="en-US" sz="2800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762DE3-9130-4FCD-8832-6EAB45197032}"/>
              </a:ext>
            </a:extLst>
          </p:cNvPr>
          <p:cNvSpPr txBox="1"/>
          <p:nvPr/>
        </p:nvSpPr>
        <p:spPr>
          <a:xfrm>
            <a:off x="4787899" y="2609092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u="sng" dirty="0">
                <a:solidFill>
                  <a:schemeClr val="tx1"/>
                </a:solidFill>
                <a:effectLst/>
              </a:rPr>
              <a:t>Who</a:t>
            </a:r>
            <a:endParaRPr lang="ko-KR" altLang="en-US" sz="2800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6D396D-29AB-4DD7-8DD9-8B0F834F7F45}"/>
              </a:ext>
            </a:extLst>
          </p:cNvPr>
          <p:cNvSpPr txBox="1"/>
          <p:nvPr/>
        </p:nvSpPr>
        <p:spPr>
          <a:xfrm>
            <a:off x="7950200" y="2609092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u="sng" dirty="0">
                <a:solidFill>
                  <a:schemeClr val="tx1"/>
                </a:solidFill>
                <a:effectLst/>
              </a:rPr>
              <a:t>Where</a:t>
            </a:r>
            <a:endParaRPr lang="ko-KR" altLang="en-US" sz="2800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C7E0B7-D50A-4952-9A69-3F60AE79543A}"/>
              </a:ext>
            </a:extLst>
          </p:cNvPr>
          <p:cNvSpPr txBox="1"/>
          <p:nvPr/>
        </p:nvSpPr>
        <p:spPr>
          <a:xfrm>
            <a:off x="1625598" y="3800136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0C86FC-BE57-402B-86B8-EA7576DB8A5F}"/>
              </a:ext>
            </a:extLst>
          </p:cNvPr>
          <p:cNvSpPr txBox="1"/>
          <p:nvPr/>
        </p:nvSpPr>
        <p:spPr>
          <a:xfrm>
            <a:off x="4787899" y="3800136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5FE1B-B3A6-421D-8EB8-517C37A267AA}"/>
              </a:ext>
            </a:extLst>
          </p:cNvPr>
          <p:cNvSpPr txBox="1"/>
          <p:nvPr/>
        </p:nvSpPr>
        <p:spPr>
          <a:xfrm>
            <a:off x="7950200" y="3800136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72A416-6A0F-44F7-8F77-7A54C35B1B83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849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7F17258-F223-4537-A40D-0D06F0ED1973}"/>
              </a:ext>
            </a:extLst>
          </p:cNvPr>
          <p:cNvSpPr txBox="1"/>
          <p:nvPr/>
        </p:nvSpPr>
        <p:spPr>
          <a:xfrm>
            <a:off x="2804109" y="979410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 Here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67025B-7B5F-43C5-AD38-EDD2F2438FF0}"/>
              </a:ext>
            </a:extLst>
          </p:cNvPr>
          <p:cNvSpPr txBox="1"/>
          <p:nvPr/>
        </p:nvSpPr>
        <p:spPr>
          <a:xfrm>
            <a:off x="3155845" y="2590360"/>
            <a:ext cx="7484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E5BB6262-2497-448D-B08E-C39DDAA789AF}"/>
              </a:ext>
            </a:extLst>
          </p:cNvPr>
          <p:cNvSpPr/>
          <p:nvPr/>
        </p:nvSpPr>
        <p:spPr>
          <a:xfrm>
            <a:off x="1551934" y="1979439"/>
            <a:ext cx="1249610" cy="1249610"/>
          </a:xfrm>
          <a:prstGeom prst="ellipse">
            <a:avLst/>
          </a:prstGeom>
          <a:solidFill>
            <a:schemeClr val="tx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07FB5317-74E8-4EA3-99B9-BE7B4B846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949059" y="2376564"/>
            <a:ext cx="455360" cy="455360"/>
          </a:xfrm>
          <a:prstGeom prst="rect">
            <a:avLst/>
          </a:prstGeom>
          <a:effectLst/>
        </p:spPr>
      </p:pic>
      <p:sp>
        <p:nvSpPr>
          <p:cNvPr id="36" name="타원 35">
            <a:extLst>
              <a:ext uri="{FF2B5EF4-FFF2-40B4-BE49-F238E27FC236}">
                <a16:creationId xmlns:a16="http://schemas.microsoft.com/office/drawing/2014/main" id="{582CCB8D-3F27-4A17-ADDD-C1C42B746AC3}"/>
              </a:ext>
            </a:extLst>
          </p:cNvPr>
          <p:cNvSpPr/>
          <p:nvPr/>
        </p:nvSpPr>
        <p:spPr>
          <a:xfrm>
            <a:off x="1551934" y="4313562"/>
            <a:ext cx="1249610" cy="1249610"/>
          </a:xfrm>
          <a:prstGeom prst="ellipse">
            <a:avLst/>
          </a:prstGeom>
          <a:solidFill>
            <a:srgbClr val="FE480F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0CD682B8-82C8-4982-A685-5CCA9058E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6116" y="4685307"/>
            <a:ext cx="455360" cy="432594"/>
          </a:xfrm>
          <a:prstGeom prst="rect">
            <a:avLst/>
          </a:prstGeom>
          <a:effectLst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79BB69F-15C5-408A-ADEE-2B1F3996F259}"/>
              </a:ext>
            </a:extLst>
          </p:cNvPr>
          <p:cNvSpPr txBox="1"/>
          <p:nvPr/>
        </p:nvSpPr>
        <p:spPr>
          <a:xfrm>
            <a:off x="3155845" y="4924483"/>
            <a:ext cx="7484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B21BB07-063D-40E2-8267-15D06ACCD340}"/>
              </a:ext>
            </a:extLst>
          </p:cNvPr>
          <p:cNvSpPr/>
          <p:nvPr/>
        </p:nvSpPr>
        <p:spPr>
          <a:xfrm>
            <a:off x="3155845" y="2027095"/>
            <a:ext cx="354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790F994-B034-4BD7-8F63-88E1DC9F9C0C}"/>
              </a:ext>
            </a:extLst>
          </p:cNvPr>
          <p:cNvSpPr/>
          <p:nvPr/>
        </p:nvSpPr>
        <p:spPr>
          <a:xfrm>
            <a:off x="3155845" y="4361218"/>
            <a:ext cx="354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25405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071C88D-A3A7-4F1E-8F9D-BB3C504ABF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A7E1EC-ADC0-4095-9E16-FC55A4DE95FD}"/>
              </a:ext>
            </a:extLst>
          </p:cNvPr>
          <p:cNvSpPr txBox="1"/>
          <p:nvPr/>
        </p:nvSpPr>
        <p:spPr>
          <a:xfrm>
            <a:off x="6096000" y="1536401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E7D336-091F-4D6B-8C56-500AE194AE59}"/>
              </a:ext>
            </a:extLst>
          </p:cNvPr>
          <p:cNvSpPr txBox="1"/>
          <p:nvPr/>
        </p:nvSpPr>
        <p:spPr>
          <a:xfrm>
            <a:off x="6096000" y="2059621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E5A080-438D-4FAD-A7EF-2E04C889F8CA}"/>
              </a:ext>
            </a:extLst>
          </p:cNvPr>
          <p:cNvSpPr txBox="1"/>
          <p:nvPr/>
        </p:nvSpPr>
        <p:spPr>
          <a:xfrm>
            <a:off x="6096000" y="3967382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Ut </a:t>
            </a:r>
            <a:r>
              <a:rPr lang="en-US" altLang="ko-KR" sz="2800" dirty="0" err="1"/>
              <a:t>enim</a:t>
            </a:r>
            <a:r>
              <a:rPr lang="en-US" altLang="ko-KR" sz="2800" dirty="0"/>
              <a:t> ad minim </a:t>
            </a:r>
            <a:r>
              <a:rPr lang="en-US" altLang="ko-KR" sz="2800" dirty="0" err="1"/>
              <a:t>veniam</a:t>
            </a:r>
            <a:r>
              <a:rPr lang="en-US" altLang="ko-KR" sz="2800" dirty="0"/>
              <a:t>,</a:t>
            </a:r>
            <a:endParaRPr lang="ko-KR" alt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83698F-2A2B-47CA-815E-66D811FEBFC0}"/>
              </a:ext>
            </a:extLst>
          </p:cNvPr>
          <p:cNvSpPr txBox="1"/>
          <p:nvPr/>
        </p:nvSpPr>
        <p:spPr>
          <a:xfrm>
            <a:off x="6096000" y="4490602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7636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006F17F-3914-4411-BAC3-F0C429281C76}"/>
              </a:ext>
            </a:extLst>
          </p:cNvPr>
          <p:cNvSpPr txBox="1"/>
          <p:nvPr/>
        </p:nvSpPr>
        <p:spPr>
          <a:xfrm>
            <a:off x="1486772" y="3704185"/>
            <a:ext cx="2849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BDD151A-1506-4742-8559-D4DC46F4F41C}"/>
              </a:ext>
            </a:extLst>
          </p:cNvPr>
          <p:cNvSpPr/>
          <p:nvPr/>
        </p:nvSpPr>
        <p:spPr>
          <a:xfrm>
            <a:off x="1486771" y="3195806"/>
            <a:ext cx="284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Office Address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F433AB-7409-4033-B62F-4C5C495EF1B7}"/>
              </a:ext>
            </a:extLst>
          </p:cNvPr>
          <p:cNvSpPr txBox="1"/>
          <p:nvPr/>
        </p:nvSpPr>
        <p:spPr>
          <a:xfrm>
            <a:off x="5048915" y="3704185"/>
            <a:ext cx="2849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www.company name.com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E643E2-7785-4CC2-A280-A8861EB272B7}"/>
              </a:ext>
            </a:extLst>
          </p:cNvPr>
          <p:cNvSpPr/>
          <p:nvPr/>
        </p:nvSpPr>
        <p:spPr>
          <a:xfrm>
            <a:off x="5048914" y="3195806"/>
            <a:ext cx="284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Website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E5A712-7954-48FD-95C2-184540FEDFEE}"/>
              </a:ext>
            </a:extLst>
          </p:cNvPr>
          <p:cNvSpPr txBox="1"/>
          <p:nvPr/>
        </p:nvSpPr>
        <p:spPr>
          <a:xfrm>
            <a:off x="8611059" y="3704185"/>
            <a:ext cx="2849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00-00-000-000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7F2A859-6823-4B15-A184-DCB9A3FE7FDE}"/>
              </a:ext>
            </a:extLst>
          </p:cNvPr>
          <p:cNvSpPr/>
          <p:nvPr/>
        </p:nvSpPr>
        <p:spPr>
          <a:xfrm>
            <a:off x="8611057" y="3195806"/>
            <a:ext cx="284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Telephone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96F796D-BC39-4A9F-82E8-D2CE6AFB486D}"/>
              </a:ext>
            </a:extLst>
          </p:cNvPr>
          <p:cNvGrpSpPr/>
          <p:nvPr/>
        </p:nvGrpSpPr>
        <p:grpSpPr>
          <a:xfrm>
            <a:off x="5147594" y="2464761"/>
            <a:ext cx="567743" cy="512352"/>
            <a:chOff x="4790113" y="2291143"/>
            <a:chExt cx="390525" cy="352425"/>
          </a:xfrm>
          <a:solidFill>
            <a:srgbClr val="FE480F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DE0315D1-A0E2-4107-8D50-3906E4402CEC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C6D0AE9-C276-487A-85CA-0CF1D603990F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02ED7B5-C1E4-471C-B87C-6252FBE86A9D}"/>
              </a:ext>
            </a:extLst>
          </p:cNvPr>
          <p:cNvGrpSpPr/>
          <p:nvPr/>
        </p:nvGrpSpPr>
        <p:grpSpPr>
          <a:xfrm>
            <a:off x="1585451" y="2409372"/>
            <a:ext cx="429268" cy="567742"/>
            <a:chOff x="2136830" y="3561492"/>
            <a:chExt cx="295275" cy="390525"/>
          </a:xfrm>
          <a:solidFill>
            <a:srgbClr val="FE480F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E71E8FA-89FD-44C6-B3BD-FD0896E112B1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B65266B-614A-4034-9DED-14CE0DAEDC89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7CEACC1-5427-4850-8C94-EA3B5C7E89E5}"/>
              </a:ext>
            </a:extLst>
          </p:cNvPr>
          <p:cNvGrpSpPr/>
          <p:nvPr/>
        </p:nvGrpSpPr>
        <p:grpSpPr>
          <a:xfrm>
            <a:off x="8709737" y="2409372"/>
            <a:ext cx="332338" cy="567742"/>
            <a:chOff x="844382" y="2224278"/>
            <a:chExt cx="228600" cy="390525"/>
          </a:xfrm>
          <a:solidFill>
            <a:srgbClr val="FE480F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7CC44F7-28FF-4A40-9943-B7019771D829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DA74EB4-BD50-4BCA-9674-B4E5CBDB04A9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0867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2721114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3429000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1431978"/>
            <a:ext cx="1027384" cy="1170074"/>
            <a:chOff x="6830083" y="5571172"/>
            <a:chExt cx="342900" cy="390525"/>
          </a:xfrm>
          <a:solidFill>
            <a:srgbClr val="FE480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E480F"/>
            </a:solidFill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E480F"/>
            </a:solidFill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E480F"/>
            </a:solidFill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C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FFDC2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FFDC2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FFDC2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tx1"/>
                </a:solidFill>
                <a:latin typeface="+mj-lt"/>
                <a:cs typeface="+mn-cs"/>
              </a:rPr>
              <a:t>World Map Slide</a:t>
            </a:r>
            <a:endParaRPr lang="ko-KR" altLang="en-US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82AB1D09-EA36-4526-A7DD-7ADC41919521}"/>
              </a:ext>
            </a:extLst>
          </p:cNvPr>
          <p:cNvSpPr txBox="1"/>
          <p:nvPr/>
        </p:nvSpPr>
        <p:spPr>
          <a:xfrm>
            <a:off x="2612572" y="2174718"/>
            <a:ext cx="6966858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Lorem ipsum dolor sit </a:t>
            </a:r>
            <a:r>
              <a:rPr lang="en-US" altLang="ko-KR" sz="3200" dirty="0" err="1">
                <a:latin typeface="+mj-lt"/>
              </a:rPr>
              <a:t>amet</a:t>
            </a:r>
            <a:r>
              <a:rPr lang="en-US" altLang="ko-KR" sz="3200" dirty="0">
                <a:latin typeface="+mj-lt"/>
              </a:rPr>
              <a:t>, </a:t>
            </a:r>
            <a:r>
              <a:rPr lang="en-US" altLang="ko-KR" sz="3200" dirty="0" err="1">
                <a:latin typeface="+mj-lt"/>
              </a:rPr>
              <a:t>consectetur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adipiscing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elit</a:t>
            </a:r>
            <a:r>
              <a:rPr lang="en-US" altLang="ko-KR" sz="3200" dirty="0">
                <a:latin typeface="+mj-lt"/>
              </a:rPr>
              <a:t>, sed do </a:t>
            </a:r>
            <a:r>
              <a:rPr lang="en-US" altLang="ko-KR" sz="3200" dirty="0" err="1">
                <a:latin typeface="+mj-lt"/>
              </a:rPr>
              <a:t>eiusmod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tempor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incididunt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ut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labore</a:t>
            </a:r>
            <a:r>
              <a:rPr lang="en-US" altLang="ko-KR" sz="3200" dirty="0">
                <a:latin typeface="+mj-lt"/>
              </a:rPr>
              <a:t> et dolore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034D00-979B-4F24-AA89-BC5228981918}"/>
              </a:ext>
            </a:extLst>
          </p:cNvPr>
          <p:cNvSpPr txBox="1"/>
          <p:nvPr/>
        </p:nvSpPr>
        <p:spPr>
          <a:xfrm>
            <a:off x="2612572" y="4449689"/>
            <a:ext cx="696685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sz="3200" dirty="0">
                <a:latin typeface="+mj-lt"/>
              </a:rPr>
              <a:t>- john doe</a:t>
            </a: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62DA5A20-4AB0-4CDD-A003-14CFEE5ED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5475" y="1823537"/>
            <a:ext cx="357514" cy="25956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3695BB4A-886D-4E8A-8AE8-CFCFE9A7A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9749014" y="1823537"/>
            <a:ext cx="357512" cy="2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58429DC3-23A1-4CFE-9C49-B57537AE6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39" y="904873"/>
            <a:ext cx="3200912" cy="52047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300373-B64F-46F2-AD5A-4FFF33924532}"/>
              </a:ext>
            </a:extLst>
          </p:cNvPr>
          <p:cNvSpPr txBox="1"/>
          <p:nvPr/>
        </p:nvSpPr>
        <p:spPr>
          <a:xfrm>
            <a:off x="1891995" y="2399096"/>
            <a:ext cx="4892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D24C35-76FF-41A2-9FFB-D1E56F775F6F}"/>
              </a:ext>
            </a:extLst>
          </p:cNvPr>
          <p:cNvSpPr txBox="1"/>
          <p:nvPr/>
        </p:nvSpPr>
        <p:spPr>
          <a:xfrm>
            <a:off x="1891995" y="1274215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120D05A-E424-4D81-8E44-173FFD30C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4EAFFA9-8F4D-44AE-8935-72C2CCDE6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6" y="1017501"/>
            <a:ext cx="1418038" cy="1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2AE48FE-5EF7-46E0-A146-52E7E8E703ED}"/>
              </a:ext>
            </a:extLst>
          </p:cNvPr>
          <p:cNvSpPr txBox="1"/>
          <p:nvPr/>
        </p:nvSpPr>
        <p:spPr>
          <a:xfrm>
            <a:off x="1476332" y="2396264"/>
            <a:ext cx="4892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5CC6B-6830-457B-808E-2C487F8B83E5}"/>
              </a:ext>
            </a:extLst>
          </p:cNvPr>
          <p:cNvSpPr txBox="1"/>
          <p:nvPr/>
        </p:nvSpPr>
        <p:spPr>
          <a:xfrm>
            <a:off x="1476332" y="1357664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 b="0">
                <a:solidFill>
                  <a:schemeClr val="bg1"/>
                </a:solidFill>
                <a:effectLst>
                  <a:outerShdw blurRad="63500" dist="63500" dir="2700000" algn="tl" rotWithShape="0">
                    <a:srgbClr val="918BF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effectLst/>
              </a:rPr>
              <a:t>Title text block &amp;</a:t>
            </a:r>
          </a:p>
          <a:p>
            <a:r>
              <a:rPr lang="en-US" altLang="ko-KR" dirty="0">
                <a:solidFill>
                  <a:schemeClr val="tx1"/>
                </a:solidFill>
                <a:effectLst/>
              </a:rPr>
              <a:t>Tablet project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4CAD457-36FB-47D1-A16A-BF1686A22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0CF18A0-3653-411E-BA4D-F298FAFF19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9E7B724-FA2C-40E8-AC33-22D1590EB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76" y="775049"/>
            <a:ext cx="8920843" cy="53079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20FC2D-34AA-4C69-8341-5C76DDE14F96}"/>
              </a:ext>
            </a:extLst>
          </p:cNvPr>
          <p:cNvSpPr txBox="1"/>
          <p:nvPr/>
        </p:nvSpPr>
        <p:spPr>
          <a:xfrm>
            <a:off x="472413" y="1975584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01BC10-4D99-4C60-A8D4-FA785512AFAD}"/>
              </a:ext>
            </a:extLst>
          </p:cNvPr>
          <p:cNvSpPr txBox="1"/>
          <p:nvPr/>
        </p:nvSpPr>
        <p:spPr>
          <a:xfrm>
            <a:off x="472413" y="1026953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 b="0">
                <a:solidFill>
                  <a:schemeClr val="bg1"/>
                </a:solidFill>
                <a:effectLst>
                  <a:outerShdw blurRad="63500" dist="63500" dir="2700000" algn="tl" rotWithShape="0">
                    <a:srgbClr val="918BF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  <a:effectLst/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tx1"/>
                </a:solidFill>
                <a:effectLst/>
              </a:rPr>
              <a:t>Desktop project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E5CB84F-39E3-4247-BFAB-409EF70A0A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3356008" y="1848182"/>
            <a:ext cx="5479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FBFF0-34FC-41C4-B923-70B14FCBE919}"/>
              </a:ext>
            </a:extLst>
          </p:cNvPr>
          <p:cNvSpPr txBox="1"/>
          <p:nvPr/>
        </p:nvSpPr>
        <p:spPr>
          <a:xfrm>
            <a:off x="3356779" y="3048511"/>
            <a:ext cx="547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 </a:t>
            </a:r>
            <a:r>
              <a:rPr lang="en-US" altLang="ko-KR" dirty="0" err="1"/>
              <a:t>Etiam</a:t>
            </a:r>
            <a:r>
              <a:rPr lang="en-US" altLang="ko-KR" dirty="0"/>
              <a:t> </a:t>
            </a:r>
            <a:r>
              <a:rPr lang="en-US" altLang="ko-KR" dirty="0" err="1"/>
              <a:t>aliquet</a:t>
            </a:r>
            <a:r>
              <a:rPr lang="en-US" altLang="ko-KR" dirty="0"/>
              <a:t> </a:t>
            </a:r>
            <a:r>
              <a:rPr lang="en-US" altLang="ko-KR" dirty="0" err="1"/>
              <a:t>eu</a:t>
            </a:r>
            <a:r>
              <a:rPr lang="en-US" altLang="ko-KR" dirty="0"/>
              <a:t> mi </a:t>
            </a:r>
            <a:r>
              <a:rPr lang="en-US" altLang="ko-KR" dirty="0" err="1"/>
              <a:t>quis</a:t>
            </a:r>
            <a:r>
              <a:rPr lang="en-US" altLang="ko-KR" dirty="0"/>
              <a:t> lacinia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536843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732012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Modak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4003767" y="3642669"/>
            <a:ext cx="46506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https://fonts.google.com/specimen/Modak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6ED50CB-18CD-43DB-AF64-59E9EC58EAEB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59750AD-5208-470A-84D4-1A6B55B60053}"/>
              </a:ext>
            </a:extLst>
          </p:cNvPr>
          <p:cNvSpPr/>
          <p:nvPr/>
        </p:nvSpPr>
        <p:spPr>
          <a:xfrm>
            <a:off x="4003767" y="4427499"/>
            <a:ext cx="48285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27C5FAB-915E-4311-8C3D-E15068DCDA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1254253" y="403854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Hobbies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1254252" y="4473502"/>
            <a:ext cx="500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/>
              <a:t>Sed do </a:t>
            </a:r>
            <a:r>
              <a:rPr lang="en-US" altLang="ko-KR" sz="1800" dirty="0" err="1"/>
              <a:t>eiusmod</a:t>
            </a:r>
            <a:r>
              <a:rPr lang="en-US" altLang="ko-KR" sz="1800" dirty="0"/>
              <a:t> </a:t>
            </a:r>
            <a:r>
              <a:rPr lang="en-US" altLang="ko-KR" sz="1800" dirty="0" err="1"/>
              <a:t>tempor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incididunt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ut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labore</a:t>
            </a:r>
            <a:r>
              <a:rPr lang="en-US" altLang="ko-KR" sz="1800" dirty="0"/>
              <a:t> et dolore magna </a:t>
            </a:r>
            <a:r>
              <a:rPr lang="en-US" altLang="ko-KR" sz="1800" dirty="0" err="1"/>
              <a:t>aliqua</a:t>
            </a:r>
            <a:r>
              <a:rPr lang="en-US" altLang="ko-KR" sz="1800" dirty="0"/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1254252" y="1738167"/>
            <a:ext cx="501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Celebrator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1254253" y="270165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Fun Facts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1254252" y="3136612"/>
            <a:ext cx="500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59E6C093-B0C1-4146-9C5A-41C5D2300B49}"/>
              </a:ext>
            </a:extLst>
          </p:cNvPr>
          <p:cNvSpPr/>
          <p:nvPr/>
        </p:nvSpPr>
        <p:spPr>
          <a:xfrm>
            <a:off x="6510568" y="2234744"/>
            <a:ext cx="4890407" cy="1847399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E480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DA9CD57-6CC9-4B5F-8803-5264161BDC75}"/>
              </a:ext>
            </a:extLst>
          </p:cNvPr>
          <p:cNvSpPr/>
          <p:nvPr/>
        </p:nvSpPr>
        <p:spPr>
          <a:xfrm>
            <a:off x="2569033" y="2234744"/>
            <a:ext cx="4890407" cy="1847399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83C0F8A-9E74-4AF2-A518-77CB97844A59}"/>
              </a:ext>
            </a:extLst>
          </p:cNvPr>
          <p:cNvSpPr/>
          <p:nvPr/>
        </p:nvSpPr>
        <p:spPr>
          <a:xfrm>
            <a:off x="1" y="2234744"/>
            <a:ext cx="3532417" cy="1847399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E480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4C517-3ABB-4466-982B-FD03E5198874}"/>
              </a:ext>
            </a:extLst>
          </p:cNvPr>
          <p:cNvSpPr txBox="1"/>
          <p:nvPr/>
        </p:nvSpPr>
        <p:spPr>
          <a:xfrm>
            <a:off x="1011926" y="4353069"/>
            <a:ext cx="230277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B78AB0-AE60-412A-ABF6-589A55F867A2}"/>
              </a:ext>
            </a:extLst>
          </p:cNvPr>
          <p:cNvSpPr txBox="1"/>
          <p:nvPr/>
        </p:nvSpPr>
        <p:spPr>
          <a:xfrm>
            <a:off x="4959484" y="4353069"/>
            <a:ext cx="230277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65A70A-44A3-451C-83C6-F1D9111CC071}"/>
              </a:ext>
            </a:extLst>
          </p:cNvPr>
          <p:cNvSpPr txBox="1"/>
          <p:nvPr/>
        </p:nvSpPr>
        <p:spPr>
          <a:xfrm>
            <a:off x="8893183" y="4353069"/>
            <a:ext cx="230277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chemeClr val="tx1"/>
                </a:solidFill>
              </a:rPr>
              <a:t>Milestones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EBD2161-549A-4394-94B5-A047880F8F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72C2367-1C72-4680-9EA3-1DA5EAF4F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0A81B9A-A0B1-4FEA-B24D-433B90B104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723EF-B207-45EB-9C9F-89314F0A0E1D}"/>
              </a:ext>
            </a:extLst>
          </p:cNvPr>
          <p:cNvSpPr txBox="1"/>
          <p:nvPr/>
        </p:nvSpPr>
        <p:spPr>
          <a:xfrm>
            <a:off x="1484838" y="4614265"/>
            <a:ext cx="9222324" cy="92333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7200">
                <a:effectLst>
                  <a:outerShdw blurRad="127000" sx="101000" sy="101000" algn="ctr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5400" dirty="0">
                <a:effectLst/>
              </a:rPr>
              <a:t>Belly Laugh ~ !</a:t>
            </a:r>
            <a:endParaRPr lang="ko-KR" altLang="en-US" sz="540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74B19-2876-468A-B69E-5B906851F573}"/>
              </a:ext>
            </a:extLst>
          </p:cNvPr>
          <p:cNvSpPr txBox="1"/>
          <p:nvPr/>
        </p:nvSpPr>
        <p:spPr>
          <a:xfrm>
            <a:off x="2518611" y="5611495"/>
            <a:ext cx="7154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amet, consectetur adipiscing elit</a:t>
            </a:r>
            <a:r>
              <a:rPr lang="en-US" altLang="ko-KR" dirty="0">
                <a:solidFill>
                  <a:schemeClr val="tx1"/>
                </a:solidFill>
              </a:rPr>
              <a:t>, sed </a:t>
            </a:r>
            <a:r>
              <a:rPr lang="en-US" altLang="ko-KR">
                <a:solidFill>
                  <a:schemeClr val="tx1"/>
                </a:solidFill>
              </a:rPr>
              <a:t>do eiusmod tempor incididunt ut labore</a:t>
            </a:r>
            <a:r>
              <a:rPr lang="en-US" altLang="ko-KR" dirty="0">
                <a:solidFill>
                  <a:schemeClr val="tx1"/>
                </a:solidFill>
              </a:rPr>
              <a:t> et dolore </a:t>
            </a:r>
            <a:r>
              <a:rPr lang="en-US" altLang="ko-KR">
                <a:solidFill>
                  <a:schemeClr val="tx1"/>
                </a:solidFill>
              </a:rPr>
              <a:t>magna 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5405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, </a:t>
            </a:r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adipisicing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540592"/>
            <a:ext cx="4171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incididunt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ut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labore</a:t>
            </a:r>
            <a:r>
              <a:rPr lang="en-US" altLang="ko-KR" sz="2400" dirty="0">
                <a:latin typeface="+mj-lt"/>
              </a:rPr>
              <a:t> et dolore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E480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E480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011253F-420B-4E19-9ACF-DB272DCCB0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1470324" y="5517668"/>
            <a:ext cx="9251353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a loud unrestrained laugh !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29DB2F9-66C7-4F99-8AB8-2B192F390B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8357" y="1512662"/>
            <a:ext cx="4857162" cy="224712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5682C1C-B630-4D9E-907E-D28AFE27E2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6483" y="1512662"/>
            <a:ext cx="4857162" cy="2247122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4759788"/>
            <a:ext cx="440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4759788"/>
            <a:ext cx="440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5807F-E1A9-49A8-8E7D-1ECED8F1B4D6}"/>
              </a:ext>
            </a:extLst>
          </p:cNvPr>
          <p:cNvSpPr txBox="1"/>
          <p:nvPr/>
        </p:nvSpPr>
        <p:spPr>
          <a:xfrm>
            <a:off x="2484726" y="97815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New Year Wishes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FADFD-7D7D-4D9B-936A-ACDA8B2F08CE}"/>
              </a:ext>
            </a:extLst>
          </p:cNvPr>
          <p:cNvSpPr txBox="1"/>
          <p:nvPr/>
        </p:nvSpPr>
        <p:spPr>
          <a:xfrm>
            <a:off x="508000" y="4516467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A6023AD-699F-43FE-B18B-BF578875597E}"/>
              </a:ext>
            </a:extLst>
          </p:cNvPr>
          <p:cNvSpPr/>
          <p:nvPr/>
        </p:nvSpPr>
        <p:spPr>
          <a:xfrm>
            <a:off x="50800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For </a:t>
            </a:r>
            <a:r>
              <a:rPr lang="en-US" altLang="ko-KR" sz="2800">
                <a:latin typeface="+mj-lt"/>
              </a:rPr>
              <a:t>your health</a:t>
            </a:r>
            <a:endParaRPr lang="en-US" altLang="ko-KR" sz="28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80904-EEA2-4B73-B35C-DD77D4450C22}"/>
              </a:ext>
            </a:extLst>
          </p:cNvPr>
          <p:cNvSpPr txBox="1"/>
          <p:nvPr/>
        </p:nvSpPr>
        <p:spPr>
          <a:xfrm>
            <a:off x="4299145" y="4516467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2A57866-8E9C-4CC5-A2A7-010D2B8B0D6D}"/>
              </a:ext>
            </a:extLst>
          </p:cNvPr>
          <p:cNvSpPr/>
          <p:nvPr/>
        </p:nvSpPr>
        <p:spPr>
          <a:xfrm>
            <a:off x="4299145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For </a:t>
            </a:r>
            <a:r>
              <a:rPr lang="en-US" altLang="ko-KR" sz="2800">
                <a:latin typeface="+mj-lt"/>
              </a:rPr>
              <a:t>your career</a:t>
            </a:r>
            <a:endParaRPr lang="en-US" altLang="ko-KR" sz="28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6D097E-DEE2-4B4F-A9E9-A1160F62D597}"/>
              </a:ext>
            </a:extLst>
          </p:cNvPr>
          <p:cNvSpPr txBox="1"/>
          <p:nvPr/>
        </p:nvSpPr>
        <p:spPr>
          <a:xfrm>
            <a:off x="8090290" y="4516467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96DE3E-5413-468E-B091-9F9A02E88831}"/>
              </a:ext>
            </a:extLst>
          </p:cNvPr>
          <p:cNvSpPr/>
          <p:nvPr/>
        </p:nvSpPr>
        <p:spPr>
          <a:xfrm>
            <a:off x="809029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For </a:t>
            </a:r>
            <a:r>
              <a:rPr lang="en-US" altLang="ko-KR" sz="2800">
                <a:latin typeface="+mj-lt"/>
              </a:rPr>
              <a:t>your happiness</a:t>
            </a:r>
            <a:endParaRPr lang="en-US" altLang="ko-KR" sz="2800" dirty="0"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094BA97-7BE6-4A9C-A915-F21167AA9EE5}"/>
              </a:ext>
            </a:extLst>
          </p:cNvPr>
          <p:cNvSpPr/>
          <p:nvPr/>
        </p:nvSpPr>
        <p:spPr>
          <a:xfrm>
            <a:off x="1757853" y="2310498"/>
            <a:ext cx="1094004" cy="1094004"/>
          </a:xfrm>
          <a:prstGeom prst="ellipse">
            <a:avLst/>
          </a:pr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F46805E-2218-48D1-BB50-55B35AFFC80C}"/>
              </a:ext>
            </a:extLst>
          </p:cNvPr>
          <p:cNvSpPr/>
          <p:nvPr/>
        </p:nvSpPr>
        <p:spPr>
          <a:xfrm>
            <a:off x="5548998" y="2310498"/>
            <a:ext cx="1094004" cy="1094004"/>
          </a:xfrm>
          <a:prstGeom prst="ellipse">
            <a:avLst/>
          </a:pr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2C02737-DF99-4680-B842-A3A73E30898D}"/>
              </a:ext>
            </a:extLst>
          </p:cNvPr>
          <p:cNvSpPr/>
          <p:nvPr/>
        </p:nvSpPr>
        <p:spPr>
          <a:xfrm>
            <a:off x="9340143" y="2310498"/>
            <a:ext cx="1094004" cy="1094004"/>
          </a:xfrm>
          <a:prstGeom prst="ellipse">
            <a:avLst/>
          </a:prstGeom>
          <a:solidFill>
            <a:srgbClr val="FE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ak - Quicksand">
      <a:majorFont>
        <a:latin typeface="Modak"/>
        <a:ea typeface="Arial Unicode MS"/>
        <a:cs typeface=""/>
      </a:majorFont>
      <a:minorFont>
        <a:latin typeface="Quicksand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E480F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3583</TotalTime>
  <Words>1070</Words>
  <Application>Microsoft Office PowerPoint</Application>
  <PresentationFormat>와이드스크린</PresentationFormat>
  <Paragraphs>142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Modak</vt:lpstr>
      <vt:lpstr>Arial Unicode MS</vt:lpstr>
      <vt:lpstr>Quicksand</vt:lpstr>
      <vt:lpstr>Arial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338</cp:revision>
  <dcterms:created xsi:type="dcterms:W3CDTF">2019-04-06T05:20:47Z</dcterms:created>
  <dcterms:modified xsi:type="dcterms:W3CDTF">2023-01-01T23:04:05Z</dcterms:modified>
</cp:coreProperties>
</file>