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76" r:id="rId3"/>
    <p:sldId id="325" r:id="rId4"/>
    <p:sldId id="378" r:id="rId5"/>
    <p:sldId id="340" r:id="rId6"/>
    <p:sldId id="382" r:id="rId7"/>
    <p:sldId id="383" r:id="rId8"/>
    <p:sldId id="385" r:id="rId9"/>
    <p:sldId id="380" r:id="rId10"/>
    <p:sldId id="379" r:id="rId11"/>
    <p:sldId id="386" r:id="rId12"/>
    <p:sldId id="381" r:id="rId13"/>
    <p:sldId id="384" r:id="rId14"/>
    <p:sldId id="391" r:id="rId15"/>
    <p:sldId id="389" r:id="rId16"/>
    <p:sldId id="388" r:id="rId17"/>
    <p:sldId id="387" r:id="rId18"/>
    <p:sldId id="292" r:id="rId19"/>
    <p:sldId id="287" r:id="rId20"/>
    <p:sldId id="288" r:id="rId21"/>
    <p:sldId id="363" r:id="rId22"/>
    <p:sldId id="364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5E"/>
    <a:srgbClr val="00C2C7"/>
    <a:srgbClr val="404040"/>
    <a:srgbClr val="EFEFEF"/>
    <a:srgbClr val="D9D9D9"/>
    <a:srgbClr val="DADADA"/>
    <a:srgbClr val="F40A54"/>
    <a:srgbClr val="3AC399"/>
    <a:srgbClr val="00EA8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93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F4B6E9B2-EA79-4103-AE99-67C86CB5C1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1879496-15E9-4612-864A-2719D45C5AD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BEE37-BC65-43D6-9F42-2EED6E8E3208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4538464-2C8E-4263-9A37-DEC6AC1027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3E3136B-9F84-466C-91AE-BAE357548E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B17FD-EB1C-4575-B020-1DEE54616E3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14731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2019-08-19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A4A4BE-8AEB-4434-A873-86F017E188D8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7">
            <a:extLst>
              <a:ext uri="{FF2B5EF4-FFF2-40B4-BE49-F238E27FC236}">
                <a16:creationId xmlns:a16="http://schemas.microsoft.com/office/drawing/2014/main" id="{F9C29047-245E-4D43-84E0-419F1A3CDBA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lIns="90000" tIns="864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800" b="1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630851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A2141C-846B-43EC-9578-64EA986D015E}"/>
              </a:ext>
            </a:extLst>
          </p:cNvPr>
          <p:cNvSpPr/>
          <p:nvPr userDrawn="1"/>
        </p:nvSpPr>
        <p:spPr>
          <a:xfrm>
            <a:off x="203200" y="181429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442056B2-76C8-4C1F-AE92-F847246B06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54959" y="2127627"/>
            <a:ext cx="1895474" cy="18965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33D3A485-8F70-450A-84DB-A9FB765266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27882" y="2127627"/>
            <a:ext cx="1895474" cy="18965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8993BD45-3A83-42DA-9898-B65D4756E3B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00805" y="2127627"/>
            <a:ext cx="1895474" cy="18965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AD70AB8F-6160-4D74-AF74-36157F1886C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873728" y="2127627"/>
            <a:ext cx="1895474" cy="18965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62334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630851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A2141C-846B-43EC-9578-64EA986D015E}"/>
              </a:ext>
            </a:extLst>
          </p:cNvPr>
          <p:cNvSpPr/>
          <p:nvPr userDrawn="1"/>
        </p:nvSpPr>
        <p:spPr>
          <a:xfrm>
            <a:off x="203200" y="181429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270BBF91-25AC-4E17-940E-D57C02C23C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529" y="1526273"/>
            <a:ext cx="4065962" cy="406828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97D74C0F-2858-482E-953E-2420276922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159020" y="1526273"/>
            <a:ext cx="2032981" cy="4068286"/>
          </a:xfrm>
          <a:custGeom>
            <a:avLst/>
            <a:gdLst>
              <a:gd name="connsiteX0" fmla="*/ 2032981 w 2032981"/>
              <a:gd name="connsiteY0" fmla="*/ 0 h 4068286"/>
              <a:gd name="connsiteX1" fmla="*/ 2032981 w 2032981"/>
              <a:gd name="connsiteY1" fmla="*/ 4068286 h 4068286"/>
              <a:gd name="connsiteX2" fmla="*/ 0 w 2032981"/>
              <a:gd name="connsiteY2" fmla="*/ 2034143 h 4068286"/>
              <a:gd name="connsiteX3" fmla="*/ 2032981 w 2032981"/>
              <a:gd name="connsiteY3" fmla="*/ 0 h 406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32981" h="4068286">
                <a:moveTo>
                  <a:pt x="2032981" y="0"/>
                </a:moveTo>
                <a:lnTo>
                  <a:pt x="2032981" y="4068286"/>
                </a:lnTo>
                <a:cubicBezTo>
                  <a:pt x="910197" y="4068286"/>
                  <a:pt x="0" y="3157569"/>
                  <a:pt x="0" y="2034143"/>
                </a:cubicBezTo>
                <a:cubicBezTo>
                  <a:pt x="0" y="910717"/>
                  <a:pt x="910197" y="0"/>
                  <a:pt x="2032981" y="0"/>
                </a:cubicBezTo>
                <a:close/>
              </a:path>
            </a:pathLst>
          </a:cu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tIns="720000" anchor="ctr" anchorCtr="1">
            <a:noAutofit/>
          </a:bodyPr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947334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630851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A2141C-846B-43EC-9578-64EA986D015E}"/>
              </a:ext>
            </a:extLst>
          </p:cNvPr>
          <p:cNvSpPr/>
          <p:nvPr userDrawn="1"/>
        </p:nvSpPr>
        <p:spPr>
          <a:xfrm>
            <a:off x="203200" y="181429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442056B2-76C8-4C1F-AE92-F847246B06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14039" y="1526273"/>
            <a:ext cx="4065962" cy="4068286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2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08430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473371"/>
            <a:ext cx="11829143" cy="203200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22957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473371"/>
            <a:ext cx="11829143" cy="203200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101475-32B4-49FF-8094-1E0848AA714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657" y="1564323"/>
            <a:ext cx="7808686" cy="4240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11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473371"/>
            <a:ext cx="11829143" cy="203200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C144AA7-4BA3-4BDB-AECC-6EC639734B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0" bIns="108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14376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473371"/>
            <a:ext cx="11829143" cy="203200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1C144AA7-4BA3-4BDB-AECC-6EC639734B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47236" y="1728104"/>
            <a:ext cx="1328059" cy="4130610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476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605872A-A0A5-45CE-A0AB-0F020D2F26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3096" y="476542"/>
            <a:ext cx="1328059" cy="4130609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476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B4F6B16C-3B53-4245-8B95-0A7CD457B71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98956" y="2182585"/>
            <a:ext cx="1328059" cy="3903433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476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BF01807E-8470-4136-B97F-F17B0DE0D5D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224816" y="1336924"/>
            <a:ext cx="1328059" cy="3185954"/>
          </a:xfrm>
          <a:prstGeom prst="roundRect">
            <a:avLst>
              <a:gd name="adj" fmla="val 50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476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33867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473371"/>
            <a:ext cx="11829143" cy="203200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881E6E04-2295-44ED-8150-9CEACEA2C6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91547FAC-C9E9-4AB2-8537-425F1DA15B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9459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473371"/>
            <a:ext cx="11829143" cy="203200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9D2F853F-9EFD-426C-AA94-D97E1B6F58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4916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473371"/>
            <a:ext cx="11829143" cy="203200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2608B7CD-8A17-41A7-935C-1D87C696591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13030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6332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71DCB7-8B6E-46F1-972D-20CE47BA6E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530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8415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F8AD70-5022-4398-B810-FB6A092895BD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9F4D045-FDAC-48F0-879A-A2DE4A564C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149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DB1E6F3-2394-4D23-9A1A-BB71140E03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40B9EC40-5020-4C8A-944D-E8B094796BB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67518" y="1367904"/>
            <a:ext cx="4122196" cy="412219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816382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10EC91E-7A23-46C8-80A1-87719BD0FEF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50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630851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A2141C-846B-43EC-9578-64EA986D015E}"/>
              </a:ext>
            </a:extLst>
          </p:cNvPr>
          <p:cNvSpPr/>
          <p:nvPr userDrawn="1"/>
        </p:nvSpPr>
        <p:spPr>
          <a:xfrm>
            <a:off x="203200" y="181429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80719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630851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A2141C-846B-43EC-9578-64EA986D015E}"/>
              </a:ext>
            </a:extLst>
          </p:cNvPr>
          <p:cNvSpPr/>
          <p:nvPr userDrawn="1"/>
        </p:nvSpPr>
        <p:spPr>
          <a:xfrm>
            <a:off x="203200" y="181429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4F68AAD0-2B79-4741-9B5B-5DDDE6B70FC5}"/>
              </a:ext>
            </a:extLst>
          </p:cNvPr>
          <p:cNvGrpSpPr/>
          <p:nvPr userDrawn="1"/>
        </p:nvGrpSpPr>
        <p:grpSpPr>
          <a:xfrm>
            <a:off x="4008430" y="1627179"/>
            <a:ext cx="4175143" cy="4010041"/>
            <a:chOff x="4008430" y="1392750"/>
            <a:chExt cx="4175143" cy="4010041"/>
          </a:xfrm>
          <a:solidFill>
            <a:srgbClr val="00C2C7"/>
          </a:solidFill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8DAC8AA4-83A4-4CA0-BCDC-3210A583069F}"/>
                </a:ext>
              </a:extLst>
            </p:cNvPr>
            <p:cNvSpPr/>
            <p:nvPr/>
          </p:nvSpPr>
          <p:spPr>
            <a:xfrm rot="2700000">
              <a:off x="5278430" y="1392750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AF3B7D39-68C3-40BA-A8B7-5523F53A9551}"/>
                </a:ext>
              </a:extLst>
            </p:cNvPr>
            <p:cNvSpPr/>
            <p:nvPr/>
          </p:nvSpPr>
          <p:spPr>
            <a:xfrm rot="2700000">
              <a:off x="5278430" y="376764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D41C5037-ED68-4CEF-BDB3-FC6734568840}"/>
                </a:ext>
              </a:extLst>
            </p:cNvPr>
            <p:cNvSpPr/>
            <p:nvPr/>
          </p:nvSpPr>
          <p:spPr>
            <a:xfrm rot="2700000">
              <a:off x="6548431" y="258019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1E2FD5B4-6200-4EED-8EB5-ADAEE90DE10B}"/>
                </a:ext>
              </a:extLst>
            </p:cNvPr>
            <p:cNvSpPr/>
            <p:nvPr/>
          </p:nvSpPr>
          <p:spPr>
            <a:xfrm rot="2700000">
              <a:off x="4008430" y="2580199"/>
              <a:ext cx="1635142" cy="1635142"/>
            </a:xfrm>
            <a:prstGeom prst="roundRect">
              <a:avLst/>
            </a:pr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554881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9439CF15-BB1F-48B6-8A65-79BC77816A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803" y="1183823"/>
            <a:ext cx="3991396" cy="5161287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630851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A2141C-846B-43EC-9578-64EA986D015E}"/>
              </a:ext>
            </a:extLst>
          </p:cNvPr>
          <p:cNvSpPr/>
          <p:nvPr userDrawn="1"/>
        </p:nvSpPr>
        <p:spPr>
          <a:xfrm>
            <a:off x="203200" y="181429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9090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>
            <a:extLst>
              <a:ext uri="{FF2B5EF4-FFF2-40B4-BE49-F238E27FC236}">
                <a16:creationId xmlns:a16="http://schemas.microsoft.com/office/drawing/2014/main" id="{DD5D93A2-FE64-4774-B6B5-B0028438783F}"/>
              </a:ext>
            </a:extLst>
          </p:cNvPr>
          <p:cNvSpPr/>
          <p:nvPr userDrawn="1"/>
        </p:nvSpPr>
        <p:spPr>
          <a:xfrm>
            <a:off x="3937884" y="1734894"/>
            <a:ext cx="4316231" cy="4316231"/>
          </a:xfrm>
          <a:prstGeom prst="ellipse">
            <a:avLst/>
          </a:prstGeom>
          <a:noFill/>
          <a:ln w="76200" cap="flat">
            <a:solidFill>
              <a:srgbClr val="00C2C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0FF3F2-B27E-4EC2-9F85-48CDE5C5A34E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65024F8-FE38-48FC-8D2C-14C0D709F5A8}"/>
              </a:ext>
            </a:extLst>
          </p:cNvPr>
          <p:cNvSpPr/>
          <p:nvPr userDrawn="1"/>
        </p:nvSpPr>
        <p:spPr>
          <a:xfrm>
            <a:off x="203200" y="6630851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CA2141C-846B-43EC-9578-64EA986D015E}"/>
              </a:ext>
            </a:extLst>
          </p:cNvPr>
          <p:cNvSpPr/>
          <p:nvPr userDrawn="1"/>
        </p:nvSpPr>
        <p:spPr>
          <a:xfrm>
            <a:off x="203200" y="181429"/>
            <a:ext cx="11829143" cy="45719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D4FDFFB-9782-4EAA-BB3B-34368EA2DB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48262" y="915478"/>
            <a:ext cx="1895474" cy="18965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6BA732FC-D2B5-48F2-89E2-7D5A10275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74560" y="3893010"/>
            <a:ext cx="1895474" cy="18965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349D6CDC-564E-4FC9-BF49-0D6B6EB698E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65508" y="3893010"/>
            <a:ext cx="1895474" cy="1896558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1803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4" r:id="rId2"/>
    <p:sldLayoutId id="2147483675" r:id="rId3"/>
    <p:sldLayoutId id="2147483676" r:id="rId4"/>
    <p:sldLayoutId id="2147483679" r:id="rId5"/>
    <p:sldLayoutId id="2147483677" r:id="rId6"/>
    <p:sldLayoutId id="2147483687" r:id="rId7"/>
    <p:sldLayoutId id="2147483686" r:id="rId8"/>
    <p:sldLayoutId id="2147483682" r:id="rId9"/>
    <p:sldLayoutId id="2147483680" r:id="rId10"/>
    <p:sldLayoutId id="2147483685" r:id="rId11"/>
    <p:sldLayoutId id="2147483684" r:id="rId12"/>
    <p:sldLayoutId id="2147483678" r:id="rId13"/>
    <p:sldLayoutId id="2147483688" r:id="rId14"/>
    <p:sldLayoutId id="2147483681" r:id="rId15"/>
    <p:sldLayoutId id="2147483683" r:id="rId16"/>
    <p:sldLayoutId id="2147483689" r:id="rId17"/>
    <p:sldLayoutId id="2147483690" r:id="rId18"/>
    <p:sldLayoutId id="2147483691" r:id="rId19"/>
    <p:sldLayoutId id="2147483649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8388018-BF76-4819-A28A-CF690616FF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735821F7-1E86-47D3-A220-74CD17E04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32DF09F-4BB3-4B76-884D-7AAA3FCB2D0D}"/>
              </a:ext>
            </a:extLst>
          </p:cNvPr>
          <p:cNvSpPr txBox="1"/>
          <p:nvPr/>
        </p:nvSpPr>
        <p:spPr>
          <a:xfrm>
            <a:off x="576038" y="1860976"/>
            <a:ext cx="34444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00425E"/>
                </a:solidFill>
                <a:latin typeface="+mj-lt"/>
                <a:cs typeface="Arial" panose="020B0604020202020204" pitchFamily="34" charset="0"/>
              </a:rPr>
              <a:t>BUSINESS</a:t>
            </a:r>
          </a:p>
          <a:p>
            <a:r>
              <a:rPr lang="en-US" altLang="ko-KR" sz="2800" b="1" dirty="0">
                <a:solidFill>
                  <a:srgbClr val="00425E"/>
                </a:solidFill>
                <a:latin typeface="+mj-lt"/>
                <a:cs typeface="Arial" panose="020B0604020202020204" pitchFamily="34" charset="0"/>
              </a:rPr>
              <a:t>DESIGN</a:t>
            </a:r>
          </a:p>
          <a:p>
            <a:r>
              <a:rPr lang="en-US" altLang="ko-KR" sz="2800" b="1" dirty="0">
                <a:solidFill>
                  <a:srgbClr val="00425E"/>
                </a:solidFill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2800" b="1" dirty="0">
              <a:solidFill>
                <a:srgbClr val="00425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D856029-5AEA-482A-B0D6-67B3740FFF88}"/>
              </a:ext>
            </a:extLst>
          </p:cNvPr>
          <p:cNvSpPr txBox="1"/>
          <p:nvPr/>
        </p:nvSpPr>
        <p:spPr>
          <a:xfrm>
            <a:off x="576038" y="4627713"/>
            <a:ext cx="45184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rgbClr val="00425E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1600" b="1" dirty="0">
                <a:solidFill>
                  <a:srgbClr val="00425E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00425E"/>
                </a:solidFill>
                <a:cs typeface="Arial" panose="020B0604020202020204" pitchFamily="34" charset="0"/>
              </a:rPr>
              <a:t>the</a:t>
            </a:r>
            <a:r>
              <a:rPr lang="ko-KR" altLang="en-US" sz="1600" b="1" dirty="0">
                <a:solidFill>
                  <a:srgbClr val="00425E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00425E"/>
                </a:solidFill>
                <a:cs typeface="Arial" panose="020B0604020202020204" pitchFamily="34" charset="0"/>
              </a:rPr>
              <a:t>sub</a:t>
            </a:r>
            <a:r>
              <a:rPr lang="ko-KR" altLang="en-US" sz="1600" b="1" dirty="0">
                <a:solidFill>
                  <a:srgbClr val="00425E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00425E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1600" b="1" dirty="0">
                <a:solidFill>
                  <a:srgbClr val="00425E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00425E"/>
                </a:solidFill>
                <a:cs typeface="Arial" panose="020B0604020202020204" pitchFamily="34" charset="0"/>
              </a:rPr>
              <a:t>of</a:t>
            </a:r>
            <a:r>
              <a:rPr lang="ko-KR" altLang="en-US" sz="1600" b="1" dirty="0">
                <a:solidFill>
                  <a:srgbClr val="00425E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00425E"/>
                </a:solidFill>
                <a:cs typeface="Arial" panose="020B0604020202020204" pitchFamily="34" charset="0"/>
              </a:rPr>
              <a:t>your</a:t>
            </a:r>
            <a:r>
              <a:rPr lang="ko-KR" altLang="en-US" sz="1600" b="1" dirty="0">
                <a:solidFill>
                  <a:srgbClr val="00425E"/>
                </a:solidFill>
                <a:cs typeface="Arial" panose="020B0604020202020204" pitchFamily="34" charset="0"/>
              </a:rPr>
              <a:t> </a:t>
            </a:r>
            <a:r>
              <a:rPr lang="en-US" altLang="ko-KR" sz="1600" b="1" dirty="0">
                <a:solidFill>
                  <a:srgbClr val="00425E"/>
                </a:solidFill>
                <a:cs typeface="Arial" panose="020B0604020202020204" pitchFamily="34" charset="0"/>
              </a:rPr>
              <a:t>presentation</a:t>
            </a:r>
            <a:endParaRPr lang="ko-KR" altLang="en-US" sz="1600" b="1" dirty="0">
              <a:solidFill>
                <a:srgbClr val="00425E"/>
              </a:solidFill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26F597-D951-44A1-88E0-7AC4EC71E70A}"/>
              </a:ext>
            </a:extLst>
          </p:cNvPr>
          <p:cNvSpPr txBox="1"/>
          <p:nvPr/>
        </p:nvSpPr>
        <p:spPr>
          <a:xfrm>
            <a:off x="576038" y="5021794"/>
            <a:ext cx="45184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00425E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0425E"/>
                </a:solidFill>
              </a:rPr>
              <a:t>amet</a:t>
            </a:r>
            <a:r>
              <a:rPr lang="en-US" altLang="ko-KR" sz="1100" dirty="0">
                <a:solidFill>
                  <a:srgbClr val="00425E"/>
                </a:solidFill>
              </a:rPr>
              <a:t>, </a:t>
            </a:r>
            <a:r>
              <a:rPr lang="en-US" altLang="ko-KR" sz="1100" dirty="0" err="1">
                <a:solidFill>
                  <a:srgbClr val="00425E"/>
                </a:solidFill>
              </a:rPr>
              <a:t>consectetur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adipisicing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elit</a:t>
            </a:r>
            <a:r>
              <a:rPr lang="en-US" altLang="ko-KR" sz="1100" dirty="0">
                <a:solidFill>
                  <a:srgbClr val="00425E"/>
                </a:solidFill>
              </a:rPr>
              <a:t>, sed do </a:t>
            </a:r>
            <a:r>
              <a:rPr lang="en-US" altLang="ko-KR" sz="1100" dirty="0" err="1">
                <a:solidFill>
                  <a:srgbClr val="00425E"/>
                </a:solidFill>
              </a:rPr>
              <a:t>eiusmod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tempor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incididunt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ut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labore</a:t>
            </a:r>
            <a:r>
              <a:rPr lang="en-US" altLang="ko-KR" sz="1100" dirty="0">
                <a:solidFill>
                  <a:srgbClr val="00425E"/>
                </a:solidFill>
              </a:rPr>
              <a:t> et dolore magna </a:t>
            </a:r>
            <a:r>
              <a:rPr lang="en-US" altLang="ko-KR" sz="1100" dirty="0" err="1">
                <a:solidFill>
                  <a:srgbClr val="00425E"/>
                </a:solidFill>
              </a:rPr>
              <a:t>aliqua</a:t>
            </a:r>
            <a:endParaRPr lang="ko-KR" altLang="en-US" sz="1100" dirty="0">
              <a:solidFill>
                <a:srgbClr val="00425E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2F33D2FB-FEBC-428D-8805-468DBEF2E5D4}"/>
              </a:ext>
            </a:extLst>
          </p:cNvPr>
          <p:cNvSpPr/>
          <p:nvPr/>
        </p:nvSpPr>
        <p:spPr>
          <a:xfrm>
            <a:off x="621845" y="5707712"/>
            <a:ext cx="1676402" cy="226096"/>
          </a:xfrm>
          <a:prstGeom prst="roundRect">
            <a:avLst>
              <a:gd name="adj" fmla="val 50000"/>
            </a:avLst>
          </a:prstGeom>
          <a:solidFill>
            <a:srgbClr val="004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</a:rPr>
              <a:t>20xx. 00. 00</a:t>
            </a:r>
            <a:endParaRPr lang="ko-KR" altLang="en-US" sz="1100" b="1" dirty="0">
              <a:solidFill>
                <a:schemeClr val="bg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409CCFC-0AAC-4D9D-8CDF-802803AE7239}"/>
              </a:ext>
            </a:extLst>
          </p:cNvPr>
          <p:cNvSpPr txBox="1"/>
          <p:nvPr/>
        </p:nvSpPr>
        <p:spPr>
          <a:xfrm>
            <a:off x="890441" y="723040"/>
            <a:ext cx="1736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425E"/>
                </a:solidFill>
              </a:rPr>
              <a:t>COMPANY NAME</a:t>
            </a:r>
            <a:endParaRPr lang="ko-KR" altLang="en-US" sz="1400" b="1" dirty="0">
              <a:solidFill>
                <a:srgbClr val="00425E"/>
              </a:solidFill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AA7BA107-CE6C-497F-8DE0-0AC77E60C1C3}"/>
              </a:ext>
            </a:extLst>
          </p:cNvPr>
          <p:cNvSpPr/>
          <p:nvPr/>
        </p:nvSpPr>
        <p:spPr>
          <a:xfrm>
            <a:off x="406688" y="641636"/>
            <a:ext cx="470587" cy="470587"/>
          </a:xfrm>
          <a:prstGeom prst="ellipse">
            <a:avLst/>
          </a:prstGeom>
          <a:solidFill>
            <a:srgbClr val="0042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92994FA9-DD86-450E-A0A0-CC308057B4C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E053BAF-5C0C-435F-A38A-75DB4A6A9717}"/>
              </a:ext>
            </a:extLst>
          </p:cNvPr>
          <p:cNvSpPr/>
          <p:nvPr/>
        </p:nvSpPr>
        <p:spPr>
          <a:xfrm>
            <a:off x="9484404" y="982709"/>
            <a:ext cx="1807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4064805-9DF4-4578-BC7C-9A337382088B}"/>
              </a:ext>
            </a:extLst>
          </p:cNvPr>
          <p:cNvGrpSpPr/>
          <p:nvPr/>
        </p:nvGrpSpPr>
        <p:grpSpPr>
          <a:xfrm>
            <a:off x="9091399" y="908686"/>
            <a:ext cx="364450" cy="364448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48433DA-7670-4BB4-BC12-1720791594BA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4980D932-BB86-41AC-98D3-2A602BBD5050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15F82F6-9896-4D8A-B7AA-88585CFCC97C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9398B351-D51B-4FB0-997F-92B119F1350A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35C40D19-8616-4C10-8E66-0974F9FC95B1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68E33A8-A2B7-4004-999A-41E6B5621F58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E58BE64-1715-4873-9CDF-C5884E3A337B}"/>
              </a:ext>
            </a:extLst>
          </p:cNvPr>
          <p:cNvSpPr txBox="1"/>
          <p:nvPr/>
        </p:nvSpPr>
        <p:spPr>
          <a:xfrm>
            <a:off x="8995952" y="1337844"/>
            <a:ext cx="2295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57A60FE-6A43-4383-8DED-35F57EB5DAEE}"/>
              </a:ext>
            </a:extLst>
          </p:cNvPr>
          <p:cNvSpPr/>
          <p:nvPr/>
        </p:nvSpPr>
        <p:spPr>
          <a:xfrm>
            <a:off x="7663657" y="2819875"/>
            <a:ext cx="1807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1EE1002-89D9-48EA-96D0-979DCDF0256D}"/>
              </a:ext>
            </a:extLst>
          </p:cNvPr>
          <p:cNvSpPr txBox="1"/>
          <p:nvPr/>
        </p:nvSpPr>
        <p:spPr>
          <a:xfrm>
            <a:off x="7175205" y="3175010"/>
            <a:ext cx="2295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980C1E6-2C32-4E16-B61D-D94DCB5E5EBE}"/>
              </a:ext>
            </a:extLst>
          </p:cNvPr>
          <p:cNvSpPr/>
          <p:nvPr/>
        </p:nvSpPr>
        <p:spPr>
          <a:xfrm>
            <a:off x="5842910" y="4657042"/>
            <a:ext cx="1807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587F2DA-9B4D-4607-B053-0145C830B668}"/>
              </a:ext>
            </a:extLst>
          </p:cNvPr>
          <p:cNvSpPr txBox="1"/>
          <p:nvPr/>
        </p:nvSpPr>
        <p:spPr>
          <a:xfrm>
            <a:off x="5354458" y="5012177"/>
            <a:ext cx="22958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2C33EB6A-DE68-48D7-8882-3BE26BAF3002}"/>
              </a:ext>
            </a:extLst>
          </p:cNvPr>
          <p:cNvSpPr/>
          <p:nvPr/>
        </p:nvSpPr>
        <p:spPr>
          <a:xfrm>
            <a:off x="5417555" y="4560005"/>
            <a:ext cx="331582" cy="39985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B67E0EDD-957D-412D-85E9-E2B183363838}"/>
              </a:ext>
            </a:extLst>
          </p:cNvPr>
          <p:cNvSpPr/>
          <p:nvPr/>
        </p:nvSpPr>
        <p:spPr>
          <a:xfrm>
            <a:off x="7220063" y="2722838"/>
            <a:ext cx="364450" cy="36444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04820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0870FC-3652-45CA-B512-DC5FB8D496DF}"/>
              </a:ext>
            </a:extLst>
          </p:cNvPr>
          <p:cNvSpPr txBox="1"/>
          <p:nvPr/>
        </p:nvSpPr>
        <p:spPr>
          <a:xfrm>
            <a:off x="1816099" y="3087851"/>
            <a:ext cx="21311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404040"/>
                </a:solidFill>
                <a:latin typeface="+mj-lt"/>
                <a:cs typeface="Arial" panose="020B0604020202020204" pitchFamily="34" charset="0"/>
              </a:rPr>
              <a:t>Business</a:t>
            </a:r>
          </a:p>
          <a:p>
            <a:r>
              <a:rPr lang="en-US" altLang="ko-KR" sz="2800" b="1" dirty="0">
                <a:solidFill>
                  <a:srgbClr val="404040"/>
                </a:solidFill>
                <a:latin typeface="+mj-lt"/>
                <a:cs typeface="Arial" panose="020B0604020202020204" pitchFamily="34" charset="0"/>
              </a:rPr>
              <a:t>Timeline</a:t>
            </a:r>
            <a:endParaRPr lang="ko-KR" altLang="en-US" sz="2800" b="1" dirty="0">
              <a:solidFill>
                <a:srgbClr val="40404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0560F9-A87B-4064-A969-8C358D0B082B}"/>
              </a:ext>
            </a:extLst>
          </p:cNvPr>
          <p:cNvSpPr txBox="1"/>
          <p:nvPr/>
        </p:nvSpPr>
        <p:spPr>
          <a:xfrm>
            <a:off x="6254341" y="1436377"/>
            <a:ext cx="43909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18A219F-DDAE-4D27-914D-4F7995F09AE0}"/>
              </a:ext>
            </a:extLst>
          </p:cNvPr>
          <p:cNvSpPr/>
          <p:nvPr/>
        </p:nvSpPr>
        <p:spPr>
          <a:xfrm>
            <a:off x="6254340" y="1177396"/>
            <a:ext cx="43909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EC7E09A-375C-4887-91C3-086EEADFFCAD}"/>
              </a:ext>
            </a:extLst>
          </p:cNvPr>
          <p:cNvGrpSpPr/>
          <p:nvPr/>
        </p:nvGrpSpPr>
        <p:grpSpPr>
          <a:xfrm>
            <a:off x="5875622" y="1188417"/>
            <a:ext cx="293014" cy="293012"/>
            <a:chOff x="746465" y="2902362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2629624-E962-4023-8B3C-D1DF554E7517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A0585B4-BBA9-4B78-8BF3-2A0BF382B2FB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D2122B0-5BBA-49FC-A0A3-E0A5E032D7E7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09C355FB-38CA-4066-81DA-18A1C4FCD9F7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0EABCFB-C944-4E5E-BFAA-67D176836C2B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5E5FE9C8-142B-4A71-9787-D710F0E1AA66}"/>
              </a:ext>
            </a:extLst>
          </p:cNvPr>
          <p:cNvGrpSpPr/>
          <p:nvPr/>
        </p:nvGrpSpPr>
        <p:grpSpPr>
          <a:xfrm>
            <a:off x="5877362" y="5606727"/>
            <a:ext cx="289534" cy="285764"/>
            <a:chOff x="4107647" y="4896992"/>
            <a:chExt cx="394132" cy="3890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60666DF7-802F-46CA-83F8-2330DA1964BB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8CE18C0-9FEB-48DA-887B-D55E812D12F8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BB28CB4-24DA-4F2A-AD63-5A7A10FE4262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090E3EA-757D-4D3E-BD3E-75B954F98A6F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F734900-58DE-4655-94F2-D2E166A66372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09AC58F-1B35-4127-98A3-FA077CD687B6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2F354CD7-A947-4A6B-B9F0-3DA7654C33E7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6C294A4-BFD4-4414-887A-E9A1AB4C5071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7878DD4-0846-4F0B-8C2A-B9B25A10CC04}"/>
              </a:ext>
            </a:extLst>
          </p:cNvPr>
          <p:cNvGrpSpPr/>
          <p:nvPr/>
        </p:nvGrpSpPr>
        <p:grpSpPr>
          <a:xfrm>
            <a:off x="6495974" y="3394184"/>
            <a:ext cx="314280" cy="322389"/>
            <a:chOff x="2772242" y="1560385"/>
            <a:chExt cx="376198" cy="385905"/>
          </a:xfrm>
          <a:solidFill>
            <a:srgbClr val="404040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86950C3-D3E9-4083-9654-4EC65E18A9D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CBC7732-2A3B-4947-BAEC-CDB1C8C8A2F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64904CA-FB1B-4CD7-9D61-18024F80EF9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FF1572C-6CF0-4914-B9BD-2F037284756F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EF9CA6F-CDCC-462E-9A40-01BB7AFE9385}"/>
              </a:ext>
            </a:extLst>
          </p:cNvPr>
          <p:cNvSpPr txBox="1"/>
          <p:nvPr/>
        </p:nvSpPr>
        <p:spPr>
          <a:xfrm>
            <a:off x="6905674" y="3683881"/>
            <a:ext cx="43909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Ut </a:t>
            </a:r>
            <a:r>
              <a:rPr lang="en-US" altLang="ko-KR" dirty="0" err="1">
                <a:solidFill>
                  <a:srgbClr val="404040"/>
                </a:solidFill>
              </a:rPr>
              <a:t>enim</a:t>
            </a:r>
            <a:r>
              <a:rPr lang="en-US" altLang="ko-KR" dirty="0">
                <a:solidFill>
                  <a:srgbClr val="404040"/>
                </a:solidFill>
              </a:rPr>
              <a:t> ad minim </a:t>
            </a:r>
            <a:r>
              <a:rPr lang="en-US" altLang="ko-KR" dirty="0" err="1">
                <a:solidFill>
                  <a:srgbClr val="404040"/>
                </a:solidFill>
              </a:rPr>
              <a:t>veniam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quis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nostrud</a:t>
            </a:r>
            <a:r>
              <a:rPr lang="en-US" altLang="ko-KR" dirty="0">
                <a:solidFill>
                  <a:srgbClr val="404040"/>
                </a:solidFill>
              </a:rPr>
              <a:t> exercitation </a:t>
            </a:r>
            <a:r>
              <a:rPr lang="en-US" altLang="ko-KR" dirty="0" err="1">
                <a:solidFill>
                  <a:srgbClr val="404040"/>
                </a:solidFill>
              </a:rPr>
              <a:t>ullamco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laboris</a:t>
            </a:r>
            <a:r>
              <a:rPr lang="en-US" altLang="ko-KR" dirty="0">
                <a:solidFill>
                  <a:srgbClr val="404040"/>
                </a:solidFill>
              </a:rPr>
              <a:t> nisi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aliquip</a:t>
            </a:r>
            <a:r>
              <a:rPr lang="en-US" altLang="ko-KR" dirty="0">
                <a:solidFill>
                  <a:srgbClr val="404040"/>
                </a:solidFill>
              </a:rPr>
              <a:t> ex </a:t>
            </a:r>
            <a:r>
              <a:rPr lang="en-US" altLang="ko-KR" dirty="0" err="1">
                <a:solidFill>
                  <a:srgbClr val="404040"/>
                </a:solidFill>
              </a:rPr>
              <a:t>ea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commodo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consequat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7692627-17C3-4E7D-AA18-464FB8BF3404}"/>
              </a:ext>
            </a:extLst>
          </p:cNvPr>
          <p:cNvSpPr/>
          <p:nvPr/>
        </p:nvSpPr>
        <p:spPr>
          <a:xfrm>
            <a:off x="6905673" y="3424900"/>
            <a:ext cx="43909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AA15A77-0204-4018-BCC8-AEA9F733695C}"/>
              </a:ext>
            </a:extLst>
          </p:cNvPr>
          <p:cNvSpPr txBox="1"/>
          <p:nvPr/>
        </p:nvSpPr>
        <p:spPr>
          <a:xfrm>
            <a:off x="6254341" y="5889862"/>
            <a:ext cx="43909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Duis </a:t>
            </a:r>
            <a:r>
              <a:rPr lang="en-US" altLang="ko-KR" dirty="0" err="1">
                <a:solidFill>
                  <a:srgbClr val="404040"/>
                </a:solidFill>
              </a:rPr>
              <a:t>aute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irure</a:t>
            </a:r>
            <a:r>
              <a:rPr lang="en-US" altLang="ko-KR" dirty="0">
                <a:solidFill>
                  <a:srgbClr val="404040"/>
                </a:solidFill>
              </a:rPr>
              <a:t> dolor in </a:t>
            </a:r>
            <a:r>
              <a:rPr lang="en-US" altLang="ko-KR" dirty="0" err="1">
                <a:solidFill>
                  <a:srgbClr val="404040"/>
                </a:solidFill>
              </a:rPr>
              <a:t>reprehenderit</a:t>
            </a:r>
            <a:r>
              <a:rPr lang="en-US" altLang="ko-KR" dirty="0">
                <a:solidFill>
                  <a:srgbClr val="404040"/>
                </a:solidFill>
              </a:rPr>
              <a:t> in </a:t>
            </a:r>
            <a:r>
              <a:rPr lang="en-US" altLang="ko-KR" dirty="0" err="1">
                <a:solidFill>
                  <a:srgbClr val="404040"/>
                </a:solidFill>
              </a:rPr>
              <a:t>voluptate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velit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esse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cillum</a:t>
            </a:r>
            <a:r>
              <a:rPr lang="en-US" altLang="ko-KR" dirty="0">
                <a:solidFill>
                  <a:srgbClr val="404040"/>
                </a:solidFill>
              </a:rPr>
              <a:t> dolore </a:t>
            </a:r>
            <a:r>
              <a:rPr lang="en-US" altLang="ko-KR" dirty="0" err="1">
                <a:solidFill>
                  <a:srgbClr val="404040"/>
                </a:solidFill>
              </a:rPr>
              <a:t>eu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fugiat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nulla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pariatur</a:t>
            </a:r>
            <a:r>
              <a:rPr lang="en-US" altLang="ko-KR" dirty="0">
                <a:solidFill>
                  <a:srgbClr val="404040"/>
                </a:solidFill>
              </a:rPr>
              <a:t>. </a:t>
            </a:r>
            <a:r>
              <a:rPr lang="en-US" altLang="ko-KR" dirty="0" err="1">
                <a:solidFill>
                  <a:srgbClr val="404040"/>
                </a:solidFill>
              </a:rPr>
              <a:t>Excepteur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sint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occaecat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cupidatat</a:t>
            </a:r>
            <a:r>
              <a:rPr lang="en-US" altLang="ko-KR" dirty="0">
                <a:solidFill>
                  <a:srgbClr val="404040"/>
                </a:solidFill>
              </a:rPr>
              <a:t> non </a:t>
            </a:r>
            <a:r>
              <a:rPr lang="en-US" altLang="ko-KR" dirty="0" err="1">
                <a:solidFill>
                  <a:srgbClr val="404040"/>
                </a:solidFill>
              </a:rPr>
              <a:t>proident</a:t>
            </a:r>
            <a:r>
              <a:rPr lang="en-US" altLang="ko-KR" dirty="0">
                <a:solidFill>
                  <a:srgbClr val="404040"/>
                </a:solidFill>
              </a:rPr>
              <a:t>!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425AA34C-62CA-4610-B2E7-C1B3D469A801}"/>
              </a:ext>
            </a:extLst>
          </p:cNvPr>
          <p:cNvSpPr/>
          <p:nvPr/>
        </p:nvSpPr>
        <p:spPr>
          <a:xfrm>
            <a:off x="6254340" y="5630881"/>
            <a:ext cx="43909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CFDC3774-2C3B-4EDD-9932-7D827FF9790D}"/>
              </a:ext>
            </a:extLst>
          </p:cNvPr>
          <p:cNvSpPr/>
          <p:nvPr/>
        </p:nvSpPr>
        <p:spPr>
          <a:xfrm>
            <a:off x="3495845" y="1896648"/>
            <a:ext cx="8457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404040"/>
                </a:solidFill>
              </a:rPr>
              <a:t>STEP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A249ABF-42BB-451E-A931-DDF2452A1EA0}"/>
              </a:ext>
            </a:extLst>
          </p:cNvPr>
          <p:cNvSpPr/>
          <p:nvPr/>
        </p:nvSpPr>
        <p:spPr>
          <a:xfrm>
            <a:off x="3495845" y="2040203"/>
            <a:ext cx="845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404040"/>
                </a:solidFill>
              </a:rPr>
              <a:t>01.</a:t>
            </a: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6EA3D10-D5EB-4F6A-AA4C-C0D565D8EA18}"/>
              </a:ext>
            </a:extLst>
          </p:cNvPr>
          <p:cNvSpPr/>
          <p:nvPr/>
        </p:nvSpPr>
        <p:spPr>
          <a:xfrm>
            <a:off x="4248060" y="3231579"/>
            <a:ext cx="8457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</a:rPr>
              <a:t>STEP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31124B4C-DA3E-452A-A681-93D4E246B328}"/>
              </a:ext>
            </a:extLst>
          </p:cNvPr>
          <p:cNvSpPr/>
          <p:nvPr/>
        </p:nvSpPr>
        <p:spPr>
          <a:xfrm>
            <a:off x="4248060" y="3375134"/>
            <a:ext cx="845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02.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0E60FD3-110D-4C27-A254-3358CBD59770}"/>
              </a:ext>
            </a:extLst>
          </p:cNvPr>
          <p:cNvSpPr/>
          <p:nvPr/>
        </p:nvSpPr>
        <p:spPr>
          <a:xfrm>
            <a:off x="3495845" y="4558059"/>
            <a:ext cx="8457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</a:rPr>
              <a:t>STEP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00C0468-AA0C-40C7-8419-90613E3613D2}"/>
              </a:ext>
            </a:extLst>
          </p:cNvPr>
          <p:cNvSpPr/>
          <p:nvPr/>
        </p:nvSpPr>
        <p:spPr>
          <a:xfrm>
            <a:off x="3495845" y="4701614"/>
            <a:ext cx="845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2838372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7F46E45-E367-4ED6-8D3E-C1AFC7F1E6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F329FC0-9D34-473E-BC55-E7774254E5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31BE726-AFF9-45B7-B363-DB245516193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66EF49E-D160-40FA-ACA4-10EB63A04C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CA0995D-A9E4-4F2E-BFCD-05A19F144EA5}"/>
              </a:ext>
            </a:extLst>
          </p:cNvPr>
          <p:cNvSpPr/>
          <p:nvPr/>
        </p:nvSpPr>
        <p:spPr>
          <a:xfrm>
            <a:off x="1592289" y="4362668"/>
            <a:ext cx="1620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C2C7"/>
                </a:solidFill>
              </a:rPr>
              <a:t>Lorem ipsum</a:t>
            </a:r>
            <a:endParaRPr lang="ko-KR" altLang="en-US" sz="1400" dirty="0">
              <a:solidFill>
                <a:srgbClr val="00C2C7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45972AF-B8AE-44FB-9EB1-23859FB55694}"/>
              </a:ext>
            </a:extLst>
          </p:cNvPr>
          <p:cNvSpPr/>
          <p:nvPr/>
        </p:nvSpPr>
        <p:spPr>
          <a:xfrm>
            <a:off x="1592289" y="4670445"/>
            <a:ext cx="162081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5F9857D-86F0-43EA-AD5B-3B542C14BDC0}"/>
              </a:ext>
            </a:extLst>
          </p:cNvPr>
          <p:cNvSpPr/>
          <p:nvPr/>
        </p:nvSpPr>
        <p:spPr>
          <a:xfrm>
            <a:off x="4065214" y="4362668"/>
            <a:ext cx="1620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C2C7"/>
                </a:solidFill>
              </a:rPr>
              <a:t>Lorem ipsum</a:t>
            </a:r>
            <a:endParaRPr lang="ko-KR" altLang="en-US" sz="1400" dirty="0">
              <a:solidFill>
                <a:srgbClr val="00C2C7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EE1D954-FE21-40EE-BE73-DB7ABC555F7C}"/>
              </a:ext>
            </a:extLst>
          </p:cNvPr>
          <p:cNvSpPr/>
          <p:nvPr/>
        </p:nvSpPr>
        <p:spPr>
          <a:xfrm>
            <a:off x="4065214" y="4670445"/>
            <a:ext cx="162081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57675A35-7006-48DB-B0C5-663AAA4C20D6}"/>
              </a:ext>
            </a:extLst>
          </p:cNvPr>
          <p:cNvSpPr/>
          <p:nvPr/>
        </p:nvSpPr>
        <p:spPr>
          <a:xfrm>
            <a:off x="6538137" y="4362668"/>
            <a:ext cx="1620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C2C7"/>
                </a:solidFill>
              </a:rPr>
              <a:t>Lorem ipsum</a:t>
            </a:r>
            <a:endParaRPr lang="ko-KR" altLang="en-US" sz="1400" dirty="0">
              <a:solidFill>
                <a:srgbClr val="00C2C7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5FA6491-3AF5-4D23-8F07-82BE99271963}"/>
              </a:ext>
            </a:extLst>
          </p:cNvPr>
          <p:cNvSpPr/>
          <p:nvPr/>
        </p:nvSpPr>
        <p:spPr>
          <a:xfrm>
            <a:off x="6538137" y="4670445"/>
            <a:ext cx="162081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2A22A31-0355-47B8-B2FE-604062B4F1E1}"/>
              </a:ext>
            </a:extLst>
          </p:cNvPr>
          <p:cNvSpPr/>
          <p:nvPr/>
        </p:nvSpPr>
        <p:spPr>
          <a:xfrm>
            <a:off x="9011060" y="4362668"/>
            <a:ext cx="1620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C2C7"/>
                </a:solidFill>
              </a:rPr>
              <a:t>Lorem ipsum</a:t>
            </a:r>
            <a:endParaRPr lang="ko-KR" altLang="en-US" sz="1400" dirty="0">
              <a:solidFill>
                <a:srgbClr val="00C2C7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CA144DB-091C-43F5-82DE-504332BEB985}"/>
              </a:ext>
            </a:extLst>
          </p:cNvPr>
          <p:cNvSpPr/>
          <p:nvPr/>
        </p:nvSpPr>
        <p:spPr>
          <a:xfrm>
            <a:off x="9011060" y="4670445"/>
            <a:ext cx="162081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</p:spTree>
    <p:extLst>
      <p:ext uri="{BB962C8B-B14F-4D97-AF65-F5344CB8AC3E}">
        <p14:creationId xmlns:p14="http://schemas.microsoft.com/office/powerpoint/2010/main" val="367096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32E9538-2546-4EF7-8941-A39519ADAEE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A0314B3-82F8-49E4-A42F-FC4F0B39879A}"/>
              </a:ext>
            </a:extLst>
          </p:cNvPr>
          <p:cNvSpPr/>
          <p:nvPr/>
        </p:nvSpPr>
        <p:spPr>
          <a:xfrm>
            <a:off x="1244600" y="2247900"/>
            <a:ext cx="9702800" cy="3644900"/>
          </a:xfrm>
          <a:prstGeom prst="roundRect">
            <a:avLst>
              <a:gd name="adj" fmla="val 5169"/>
            </a:avLst>
          </a:prstGeom>
          <a:solidFill>
            <a:schemeClr val="bg1">
              <a:alpha val="73000"/>
            </a:schemeClr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188F2A2-F822-4063-9A76-7A005040AA5C}"/>
              </a:ext>
            </a:extLst>
          </p:cNvPr>
          <p:cNvSpPr/>
          <p:nvPr/>
        </p:nvSpPr>
        <p:spPr>
          <a:xfrm>
            <a:off x="4478867" y="2019300"/>
            <a:ext cx="3234267" cy="4102100"/>
          </a:xfrm>
          <a:prstGeom prst="roundRect">
            <a:avLst>
              <a:gd name="adj" fmla="val 5169"/>
            </a:avLst>
          </a:prstGeom>
          <a:solidFill>
            <a:srgbClr val="00C2C7"/>
          </a:solidFill>
          <a:ln w="9525" cap="flat">
            <a:noFill/>
            <a:prstDash val="solid"/>
            <a:miter/>
          </a:ln>
          <a:effectLst>
            <a:outerShdw blurRad="127000" dist="63500" dir="2700000" algn="tl" rotWithShape="0">
              <a:prstClr val="black">
                <a:alpha val="15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E2FE5A7-6AD9-4C98-ADCE-720B8DA856CC}"/>
              </a:ext>
            </a:extLst>
          </p:cNvPr>
          <p:cNvSpPr/>
          <p:nvPr/>
        </p:nvSpPr>
        <p:spPr>
          <a:xfrm>
            <a:off x="1744135" y="3624480"/>
            <a:ext cx="2235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E067A9E-B568-4849-A068-186DBA739532}"/>
              </a:ext>
            </a:extLst>
          </p:cNvPr>
          <p:cNvGrpSpPr/>
          <p:nvPr/>
        </p:nvGrpSpPr>
        <p:grpSpPr>
          <a:xfrm>
            <a:off x="2679509" y="2979476"/>
            <a:ext cx="364450" cy="364448"/>
            <a:chOff x="2801293" y="892968"/>
            <a:chExt cx="390525" cy="390525"/>
          </a:xfrm>
          <a:solidFill>
            <a:srgbClr val="00C2C7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EAAC01C2-EABC-4ED3-B17C-138C8E5E561D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6B09385-4509-4014-BF2E-224EDC209EB6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59D9174-4856-4B6C-84F9-5A1E26EA6FAA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CF38853-6F24-413D-90A9-32B6BC2BC29E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588DC09-73A0-462C-8716-D6CB18BD1B07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8D513AA-D26C-4C6B-B673-8A62E45F40CB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23D8413-061C-4F95-9A27-2E122B7F7D5C}"/>
              </a:ext>
            </a:extLst>
          </p:cNvPr>
          <p:cNvSpPr txBox="1"/>
          <p:nvPr/>
        </p:nvSpPr>
        <p:spPr>
          <a:xfrm>
            <a:off x="1744135" y="3932257"/>
            <a:ext cx="2235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725CE21-C775-4828-AFBD-5B089CA73965}"/>
              </a:ext>
            </a:extLst>
          </p:cNvPr>
          <p:cNvSpPr/>
          <p:nvPr/>
        </p:nvSpPr>
        <p:spPr>
          <a:xfrm>
            <a:off x="4978402" y="3421280"/>
            <a:ext cx="2235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CB7BF2-3AD9-4BA0-B720-FC7D6F3B4090}"/>
              </a:ext>
            </a:extLst>
          </p:cNvPr>
          <p:cNvSpPr txBox="1"/>
          <p:nvPr/>
        </p:nvSpPr>
        <p:spPr>
          <a:xfrm>
            <a:off x="4978402" y="3932257"/>
            <a:ext cx="22351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A95ABB98-829C-476C-9C1F-2990299FBC3D}"/>
              </a:ext>
            </a:extLst>
          </p:cNvPr>
          <p:cNvSpPr/>
          <p:nvPr/>
        </p:nvSpPr>
        <p:spPr>
          <a:xfrm>
            <a:off x="8212668" y="3624480"/>
            <a:ext cx="22351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DEEC9C9-8D9F-4D0C-8534-A95DE0D1F8AC}"/>
              </a:ext>
            </a:extLst>
          </p:cNvPr>
          <p:cNvSpPr txBox="1"/>
          <p:nvPr/>
        </p:nvSpPr>
        <p:spPr>
          <a:xfrm>
            <a:off x="8212668" y="3932257"/>
            <a:ext cx="2235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1716FD79-42B5-47C7-B13E-CA1D1130D5F3}"/>
              </a:ext>
            </a:extLst>
          </p:cNvPr>
          <p:cNvSpPr/>
          <p:nvPr/>
        </p:nvSpPr>
        <p:spPr>
          <a:xfrm>
            <a:off x="5913775" y="2745209"/>
            <a:ext cx="364450" cy="364448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AF2B7B18-4D71-4922-B0D7-EA295F8F6BBE}"/>
              </a:ext>
            </a:extLst>
          </p:cNvPr>
          <p:cNvSpPr/>
          <p:nvPr/>
        </p:nvSpPr>
        <p:spPr>
          <a:xfrm>
            <a:off x="9164476" y="2961775"/>
            <a:ext cx="331582" cy="399850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0C43C94-3CB2-469A-B496-B5703074C42F}"/>
              </a:ext>
            </a:extLst>
          </p:cNvPr>
          <p:cNvSpPr txBox="1"/>
          <p:nvPr/>
        </p:nvSpPr>
        <p:spPr>
          <a:xfrm>
            <a:off x="1485899" y="697610"/>
            <a:ext cx="9211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>
                    <a:alpha val="65000"/>
                  </a:schemeClr>
                </a:solidFill>
                <a:latin typeface="+mj-lt"/>
                <a:cs typeface="Arial" panose="020B0604020202020204" pitchFamily="34" charset="0"/>
              </a:rPr>
              <a:t>Business Plan</a:t>
            </a:r>
            <a:endParaRPr lang="ko-KR" altLang="en-US" sz="2800" b="1" dirty="0">
              <a:solidFill>
                <a:schemeClr val="bg1">
                  <a:alpha val="6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E288C77-0668-42EA-B3F9-6642A9E95DBA}"/>
              </a:ext>
            </a:extLst>
          </p:cNvPr>
          <p:cNvSpPr txBox="1"/>
          <p:nvPr/>
        </p:nvSpPr>
        <p:spPr>
          <a:xfrm>
            <a:off x="1507597" y="1264035"/>
            <a:ext cx="9198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bg1">
                    <a:alpha val="65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bg1">
                    <a:alpha val="6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5379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2222344-F900-4824-B47B-482B01B67FBE}"/>
              </a:ext>
            </a:extLst>
          </p:cNvPr>
          <p:cNvSpPr/>
          <p:nvPr/>
        </p:nvSpPr>
        <p:spPr>
          <a:xfrm>
            <a:off x="5029200" y="1346123"/>
            <a:ext cx="1028700" cy="2679700"/>
          </a:xfrm>
          <a:prstGeom prst="roundRect">
            <a:avLst>
              <a:gd name="adj" fmla="val 50000"/>
            </a:avLst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3E40A47-E524-46DC-B271-26632397623A}"/>
              </a:ext>
            </a:extLst>
          </p:cNvPr>
          <p:cNvSpPr/>
          <p:nvPr/>
        </p:nvSpPr>
        <p:spPr>
          <a:xfrm>
            <a:off x="6134100" y="3162223"/>
            <a:ext cx="1028700" cy="2679700"/>
          </a:xfrm>
          <a:prstGeom prst="roundRect">
            <a:avLst>
              <a:gd name="adj" fmla="val 50000"/>
            </a:avLst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DDFB9141-9FDF-4C5A-8FFD-C9434BA2C942}"/>
              </a:ext>
            </a:extLst>
          </p:cNvPr>
          <p:cNvSpPr/>
          <p:nvPr/>
        </p:nvSpPr>
        <p:spPr>
          <a:xfrm>
            <a:off x="6134100" y="2050453"/>
            <a:ext cx="2679700" cy="1031152"/>
          </a:xfrm>
          <a:prstGeom prst="roundRect">
            <a:avLst>
              <a:gd name="adj" fmla="val 50000"/>
            </a:avLst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C6D001AD-78EC-405A-9472-64538F785C21}"/>
              </a:ext>
            </a:extLst>
          </p:cNvPr>
          <p:cNvSpPr/>
          <p:nvPr/>
        </p:nvSpPr>
        <p:spPr>
          <a:xfrm>
            <a:off x="3378200" y="4100780"/>
            <a:ext cx="2679700" cy="1031152"/>
          </a:xfrm>
          <a:prstGeom prst="roundRect">
            <a:avLst>
              <a:gd name="adj" fmla="val 50000"/>
            </a:avLst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CC1ED12-4857-4C26-9F89-04D92CA16E77}"/>
              </a:ext>
            </a:extLst>
          </p:cNvPr>
          <p:cNvSpPr/>
          <p:nvPr/>
        </p:nvSpPr>
        <p:spPr>
          <a:xfrm>
            <a:off x="5105400" y="1421080"/>
            <a:ext cx="876300" cy="876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rgbClr val="00425E"/>
                </a:solidFill>
              </a:rPr>
              <a:t>S</a:t>
            </a:r>
            <a:endParaRPr lang="ko-KR" altLang="en-US" sz="2800" b="1" dirty="0">
              <a:solidFill>
                <a:srgbClr val="00425E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78B69158-23C8-4831-9076-ACA67FAE89EE}"/>
              </a:ext>
            </a:extLst>
          </p:cNvPr>
          <p:cNvSpPr/>
          <p:nvPr/>
        </p:nvSpPr>
        <p:spPr>
          <a:xfrm>
            <a:off x="3457575" y="4178206"/>
            <a:ext cx="876300" cy="876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rgbClr val="00425E"/>
                </a:solidFill>
              </a:rPr>
              <a:t>T</a:t>
            </a:r>
            <a:endParaRPr lang="ko-KR" altLang="en-US" sz="2800" b="1" dirty="0">
              <a:solidFill>
                <a:srgbClr val="00425E"/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29CD8A43-9698-4860-89BD-8EA23BE81AC6}"/>
              </a:ext>
            </a:extLst>
          </p:cNvPr>
          <p:cNvSpPr/>
          <p:nvPr/>
        </p:nvSpPr>
        <p:spPr>
          <a:xfrm>
            <a:off x="7861300" y="2127879"/>
            <a:ext cx="876300" cy="876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rgbClr val="00425E"/>
                </a:solidFill>
              </a:rPr>
              <a:t>W</a:t>
            </a:r>
            <a:endParaRPr lang="ko-KR" altLang="en-US" sz="2800" b="1" dirty="0">
              <a:solidFill>
                <a:srgbClr val="00425E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029B7479-3BE9-4982-9AA6-5377AB0A777B}"/>
              </a:ext>
            </a:extLst>
          </p:cNvPr>
          <p:cNvSpPr/>
          <p:nvPr/>
        </p:nvSpPr>
        <p:spPr>
          <a:xfrm>
            <a:off x="6210300" y="4869130"/>
            <a:ext cx="876300" cy="876300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rgbClr val="00425E"/>
                </a:solidFill>
              </a:rPr>
              <a:t>O</a:t>
            </a:r>
            <a:endParaRPr lang="ko-KR" altLang="en-US" sz="2800" b="1" dirty="0">
              <a:solidFill>
                <a:srgbClr val="00425E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E4915D-88EA-4682-9E6C-F5FA8433E93F}"/>
              </a:ext>
            </a:extLst>
          </p:cNvPr>
          <p:cNvSpPr txBox="1"/>
          <p:nvPr/>
        </p:nvSpPr>
        <p:spPr>
          <a:xfrm>
            <a:off x="1266362" y="1880404"/>
            <a:ext cx="3349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BC336D0E-A231-45E2-825C-7B572DB48C03}"/>
              </a:ext>
            </a:extLst>
          </p:cNvPr>
          <p:cNvSpPr/>
          <p:nvPr/>
        </p:nvSpPr>
        <p:spPr>
          <a:xfrm>
            <a:off x="1266361" y="1600140"/>
            <a:ext cx="334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0425E"/>
                </a:solidFill>
              </a:rPr>
              <a:t>STRENGTHS</a:t>
            </a:r>
            <a:endParaRPr lang="ko-KR" altLang="en-US" sz="1400" dirty="0">
              <a:solidFill>
                <a:srgbClr val="00425E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3F9468-0F3E-4963-A1B2-B620E9656DC9}"/>
              </a:ext>
            </a:extLst>
          </p:cNvPr>
          <p:cNvSpPr txBox="1"/>
          <p:nvPr/>
        </p:nvSpPr>
        <p:spPr>
          <a:xfrm>
            <a:off x="984694" y="5548054"/>
            <a:ext cx="3349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86591EC-1381-459F-AF5C-B1F77CCAFD2A}"/>
              </a:ext>
            </a:extLst>
          </p:cNvPr>
          <p:cNvSpPr/>
          <p:nvPr/>
        </p:nvSpPr>
        <p:spPr>
          <a:xfrm>
            <a:off x="984693" y="5267790"/>
            <a:ext cx="334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0425E"/>
                </a:solidFill>
              </a:rPr>
              <a:t>THREATS</a:t>
            </a:r>
            <a:endParaRPr lang="ko-KR" altLang="en-US" sz="1400" dirty="0">
              <a:solidFill>
                <a:srgbClr val="00425E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0CC35F-03DB-4EE2-BD87-D743266902C7}"/>
              </a:ext>
            </a:extLst>
          </p:cNvPr>
          <p:cNvSpPr txBox="1"/>
          <p:nvPr/>
        </p:nvSpPr>
        <p:spPr>
          <a:xfrm>
            <a:off x="7288435" y="5159445"/>
            <a:ext cx="3349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EE91877-75BB-43B0-A6F8-FF5CDB6132C8}"/>
              </a:ext>
            </a:extLst>
          </p:cNvPr>
          <p:cNvSpPr/>
          <p:nvPr/>
        </p:nvSpPr>
        <p:spPr>
          <a:xfrm>
            <a:off x="7288434" y="4879181"/>
            <a:ext cx="334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425E"/>
                </a:solidFill>
              </a:rPr>
              <a:t>OPPORTUNITIES</a:t>
            </a:r>
            <a:endParaRPr lang="ko-KR" altLang="en-US" sz="1400" dirty="0">
              <a:solidFill>
                <a:srgbClr val="00425E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25724EA-7BA3-4BB2-8D2C-60DC79E23424}"/>
              </a:ext>
            </a:extLst>
          </p:cNvPr>
          <p:cNvSpPr txBox="1"/>
          <p:nvPr/>
        </p:nvSpPr>
        <p:spPr>
          <a:xfrm>
            <a:off x="7858126" y="3545529"/>
            <a:ext cx="334918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12231EF-1466-4C83-BE49-571FFB924098}"/>
              </a:ext>
            </a:extLst>
          </p:cNvPr>
          <p:cNvSpPr/>
          <p:nvPr/>
        </p:nvSpPr>
        <p:spPr>
          <a:xfrm>
            <a:off x="7858125" y="3265265"/>
            <a:ext cx="33491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00425E"/>
                </a:solidFill>
              </a:rPr>
              <a:t>WEAKNESS</a:t>
            </a:r>
            <a:endParaRPr lang="ko-KR" altLang="en-US" sz="1400" dirty="0">
              <a:solidFill>
                <a:srgbClr val="00425E"/>
              </a:solidFill>
            </a:endParaRPr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98BF6041-8B88-41F6-9D98-FAE984C340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62562" y="3402464"/>
            <a:ext cx="523875" cy="314325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88E8D877-46D4-4F00-AA6D-2683519332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6658" y="2407141"/>
            <a:ext cx="381000" cy="381000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FE23731B-0006-4044-9D3A-84363F18EC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6144" y="3387950"/>
            <a:ext cx="381000" cy="370114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C86A071E-977B-43EB-9ED6-A543DEF390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3999" y="4435381"/>
            <a:ext cx="381000" cy="36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273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56A859-195C-40C6-A4E8-9E3F96A9CF39}"/>
              </a:ext>
            </a:extLst>
          </p:cNvPr>
          <p:cNvSpPr txBox="1"/>
          <p:nvPr/>
        </p:nvSpPr>
        <p:spPr>
          <a:xfrm>
            <a:off x="7247659" y="1614177"/>
            <a:ext cx="31790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ECA78F2-C57F-48DA-A926-4306A591DDD2}"/>
              </a:ext>
            </a:extLst>
          </p:cNvPr>
          <p:cNvSpPr/>
          <p:nvPr/>
        </p:nvSpPr>
        <p:spPr>
          <a:xfrm>
            <a:off x="7247658" y="1355196"/>
            <a:ext cx="31790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B894BB-0474-4214-BEF4-34FA4384E8F2}"/>
              </a:ext>
            </a:extLst>
          </p:cNvPr>
          <p:cNvSpPr txBox="1"/>
          <p:nvPr/>
        </p:nvSpPr>
        <p:spPr>
          <a:xfrm>
            <a:off x="8406992" y="4141081"/>
            <a:ext cx="31790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Ut </a:t>
            </a:r>
            <a:r>
              <a:rPr lang="en-US" altLang="ko-KR" dirty="0" err="1">
                <a:solidFill>
                  <a:srgbClr val="404040"/>
                </a:solidFill>
              </a:rPr>
              <a:t>enim</a:t>
            </a:r>
            <a:r>
              <a:rPr lang="en-US" altLang="ko-KR" dirty="0">
                <a:solidFill>
                  <a:srgbClr val="404040"/>
                </a:solidFill>
              </a:rPr>
              <a:t> ad minim </a:t>
            </a:r>
            <a:r>
              <a:rPr lang="en-US" altLang="ko-KR" dirty="0" err="1">
                <a:solidFill>
                  <a:srgbClr val="404040"/>
                </a:solidFill>
              </a:rPr>
              <a:t>veniam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quis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nostrud</a:t>
            </a:r>
            <a:r>
              <a:rPr lang="en-US" altLang="ko-KR" dirty="0">
                <a:solidFill>
                  <a:srgbClr val="404040"/>
                </a:solidFill>
              </a:rPr>
              <a:t> exercitation </a:t>
            </a:r>
            <a:r>
              <a:rPr lang="en-US" altLang="ko-KR" dirty="0" err="1">
                <a:solidFill>
                  <a:srgbClr val="404040"/>
                </a:solidFill>
              </a:rPr>
              <a:t>ullamco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laboris</a:t>
            </a:r>
            <a:r>
              <a:rPr lang="en-US" altLang="ko-KR" dirty="0">
                <a:solidFill>
                  <a:srgbClr val="404040"/>
                </a:solidFill>
              </a:rPr>
              <a:t> nisi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aliquip</a:t>
            </a:r>
            <a:r>
              <a:rPr lang="en-US" altLang="ko-KR" dirty="0">
                <a:solidFill>
                  <a:srgbClr val="404040"/>
                </a:solidFill>
              </a:rPr>
              <a:t> ex </a:t>
            </a:r>
            <a:r>
              <a:rPr lang="en-US" altLang="ko-KR" dirty="0" err="1">
                <a:solidFill>
                  <a:srgbClr val="404040"/>
                </a:solidFill>
              </a:rPr>
              <a:t>ea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commodo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consequat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17ED7E1-1668-4C01-81EE-9D129BF17499}"/>
              </a:ext>
            </a:extLst>
          </p:cNvPr>
          <p:cNvSpPr/>
          <p:nvPr/>
        </p:nvSpPr>
        <p:spPr>
          <a:xfrm>
            <a:off x="8406991" y="3882100"/>
            <a:ext cx="31790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17A4F1-F0CA-4822-8B65-DCF09EB1C9A5}"/>
              </a:ext>
            </a:extLst>
          </p:cNvPr>
          <p:cNvSpPr txBox="1"/>
          <p:nvPr/>
        </p:nvSpPr>
        <p:spPr>
          <a:xfrm>
            <a:off x="2228441" y="5630980"/>
            <a:ext cx="31790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 err="1">
                <a:solidFill>
                  <a:srgbClr val="404040"/>
                </a:solidFill>
              </a:rPr>
              <a:t>Excepteur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sint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occaecat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cupidatat</a:t>
            </a:r>
            <a:r>
              <a:rPr lang="en-US" altLang="ko-KR" dirty="0">
                <a:solidFill>
                  <a:srgbClr val="404040"/>
                </a:solidFill>
              </a:rPr>
              <a:t> non </a:t>
            </a:r>
            <a:r>
              <a:rPr lang="en-US" altLang="ko-KR" dirty="0" err="1">
                <a:solidFill>
                  <a:srgbClr val="404040"/>
                </a:solidFill>
              </a:rPr>
              <a:t>proident</a:t>
            </a:r>
            <a:r>
              <a:rPr lang="en-US" altLang="ko-KR" dirty="0">
                <a:solidFill>
                  <a:srgbClr val="404040"/>
                </a:solidFill>
              </a:rPr>
              <a:t>!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F2DD9A3-BD5B-477D-B79A-9DB2D82F4D91}"/>
              </a:ext>
            </a:extLst>
          </p:cNvPr>
          <p:cNvSpPr/>
          <p:nvPr/>
        </p:nvSpPr>
        <p:spPr>
          <a:xfrm>
            <a:off x="2228440" y="5371999"/>
            <a:ext cx="31790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C1138C-8414-4A88-B67D-869F85CB30CB}"/>
              </a:ext>
            </a:extLst>
          </p:cNvPr>
          <p:cNvSpPr txBox="1"/>
          <p:nvPr/>
        </p:nvSpPr>
        <p:spPr>
          <a:xfrm>
            <a:off x="729841" y="4212772"/>
            <a:ext cx="31790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Duis </a:t>
            </a:r>
            <a:r>
              <a:rPr lang="en-US" altLang="ko-KR" dirty="0" err="1">
                <a:solidFill>
                  <a:srgbClr val="404040"/>
                </a:solidFill>
              </a:rPr>
              <a:t>aute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irure</a:t>
            </a:r>
            <a:r>
              <a:rPr lang="en-US" altLang="ko-KR" dirty="0">
                <a:solidFill>
                  <a:srgbClr val="404040"/>
                </a:solidFill>
              </a:rPr>
              <a:t> dolor in </a:t>
            </a:r>
            <a:r>
              <a:rPr lang="en-US" altLang="ko-KR" dirty="0" err="1">
                <a:solidFill>
                  <a:srgbClr val="404040"/>
                </a:solidFill>
              </a:rPr>
              <a:t>reprehenderit</a:t>
            </a:r>
            <a:r>
              <a:rPr lang="en-US" altLang="ko-KR" dirty="0">
                <a:solidFill>
                  <a:srgbClr val="404040"/>
                </a:solidFill>
              </a:rPr>
              <a:t> in </a:t>
            </a:r>
            <a:r>
              <a:rPr lang="en-US" altLang="ko-KR" dirty="0" err="1">
                <a:solidFill>
                  <a:srgbClr val="404040"/>
                </a:solidFill>
              </a:rPr>
              <a:t>voluptate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velit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esse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cillum</a:t>
            </a:r>
            <a:r>
              <a:rPr lang="en-US" altLang="ko-KR" dirty="0">
                <a:solidFill>
                  <a:srgbClr val="404040"/>
                </a:solidFill>
              </a:rPr>
              <a:t> dolore </a:t>
            </a:r>
            <a:r>
              <a:rPr lang="en-US" altLang="ko-KR" dirty="0" err="1">
                <a:solidFill>
                  <a:srgbClr val="404040"/>
                </a:solidFill>
              </a:rPr>
              <a:t>eu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fugiat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nulla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pariatur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DF07CDF-2469-46AB-AE80-88404C50A29D}"/>
              </a:ext>
            </a:extLst>
          </p:cNvPr>
          <p:cNvSpPr/>
          <p:nvPr/>
        </p:nvSpPr>
        <p:spPr>
          <a:xfrm>
            <a:off x="729840" y="3953791"/>
            <a:ext cx="31790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9EBDDE1D-EDD8-48A9-86A3-B097C9BB31A3}"/>
              </a:ext>
            </a:extLst>
          </p:cNvPr>
          <p:cNvSpPr/>
          <p:nvPr/>
        </p:nvSpPr>
        <p:spPr>
          <a:xfrm>
            <a:off x="5942621" y="4711304"/>
            <a:ext cx="324177" cy="390921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5C46D1A-B92C-43C3-8D29-00A74514B892}"/>
              </a:ext>
            </a:extLst>
          </p:cNvPr>
          <p:cNvGrpSpPr/>
          <p:nvPr/>
        </p:nvGrpSpPr>
        <p:grpSpPr>
          <a:xfrm>
            <a:off x="7202090" y="3429000"/>
            <a:ext cx="383979" cy="383979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20BFA5F-6F5D-4DAC-861F-6A74DAEC8343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3A16894-389A-481C-800B-A8498E19311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82893149-967B-4B2B-A09B-B614F72AC10C}"/>
              </a:ext>
            </a:extLst>
          </p:cNvPr>
          <p:cNvSpPr/>
          <p:nvPr/>
        </p:nvSpPr>
        <p:spPr>
          <a:xfrm>
            <a:off x="4633601" y="3429000"/>
            <a:ext cx="356311" cy="356310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541F880-855C-453E-B17A-C886A43575EE}"/>
              </a:ext>
            </a:extLst>
          </p:cNvPr>
          <p:cNvGrpSpPr/>
          <p:nvPr/>
        </p:nvGrpSpPr>
        <p:grpSpPr>
          <a:xfrm>
            <a:off x="5979224" y="2209645"/>
            <a:ext cx="260423" cy="407138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B2774AF-630B-4ADA-BC2C-45EF8322BC9F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153A3D2C-DCC2-47CE-8E76-4CB94EDA61B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8394449-4CE8-4977-B6A5-5B0EAD6DB8B6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AC2124-137F-4EF1-B7AE-1976DBE6F609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6682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95116E-53F8-4148-B507-61A53A5C73A9}"/>
              </a:ext>
            </a:extLst>
          </p:cNvPr>
          <p:cNvSpPr txBox="1"/>
          <p:nvPr/>
        </p:nvSpPr>
        <p:spPr>
          <a:xfrm>
            <a:off x="1153359" y="2253621"/>
            <a:ext cx="27702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Business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design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charts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56C6FCE7-691C-42A7-8CAE-F4148D405E25}"/>
              </a:ext>
            </a:extLst>
          </p:cNvPr>
          <p:cNvSpPr/>
          <p:nvPr/>
        </p:nvSpPr>
        <p:spPr>
          <a:xfrm>
            <a:off x="1153359" y="3605897"/>
            <a:ext cx="1264330" cy="45719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0E56B8-2B0F-4D9C-8FBB-704C4C31757A}"/>
              </a:ext>
            </a:extLst>
          </p:cNvPr>
          <p:cNvSpPr txBox="1"/>
          <p:nvPr/>
        </p:nvSpPr>
        <p:spPr>
          <a:xfrm>
            <a:off x="1153360" y="3882030"/>
            <a:ext cx="27702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F42028C-888F-4A45-9E4B-A056B98EAC62}"/>
              </a:ext>
            </a:extLst>
          </p:cNvPr>
          <p:cNvSpPr/>
          <p:nvPr/>
        </p:nvSpPr>
        <p:spPr>
          <a:xfrm>
            <a:off x="1153359" y="1853138"/>
            <a:ext cx="1264330" cy="45719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DC4344BC-A442-474C-B6A1-B7540ADF1F42}"/>
              </a:ext>
            </a:extLst>
          </p:cNvPr>
          <p:cNvSpPr/>
          <p:nvPr/>
        </p:nvSpPr>
        <p:spPr>
          <a:xfrm>
            <a:off x="5545185" y="1653083"/>
            <a:ext cx="3670300" cy="200055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D135362-8994-49FA-BC89-E3BD39993069}"/>
              </a:ext>
            </a:extLst>
          </p:cNvPr>
          <p:cNvSpPr/>
          <p:nvPr/>
        </p:nvSpPr>
        <p:spPr>
          <a:xfrm>
            <a:off x="5545185" y="1853138"/>
            <a:ext cx="5054600" cy="200055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3450EA9-D6B5-463A-98F3-206ED74EB584}"/>
              </a:ext>
            </a:extLst>
          </p:cNvPr>
          <p:cNvSpPr/>
          <p:nvPr/>
        </p:nvSpPr>
        <p:spPr>
          <a:xfrm>
            <a:off x="5545184" y="2791455"/>
            <a:ext cx="4244975" cy="200055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DB65E27-CF1B-43AC-9BC7-72876DE822D7}"/>
              </a:ext>
            </a:extLst>
          </p:cNvPr>
          <p:cNvSpPr/>
          <p:nvPr/>
        </p:nvSpPr>
        <p:spPr>
          <a:xfrm>
            <a:off x="5545185" y="2991510"/>
            <a:ext cx="3914775" cy="200055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71B7381-A243-433A-9208-9D801D0D4562}"/>
              </a:ext>
            </a:extLst>
          </p:cNvPr>
          <p:cNvSpPr/>
          <p:nvPr/>
        </p:nvSpPr>
        <p:spPr>
          <a:xfrm>
            <a:off x="5545185" y="3929827"/>
            <a:ext cx="3413125" cy="200055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0041B29-249F-4FE6-8FAB-71990C0B9571}"/>
              </a:ext>
            </a:extLst>
          </p:cNvPr>
          <p:cNvSpPr/>
          <p:nvPr/>
        </p:nvSpPr>
        <p:spPr>
          <a:xfrm>
            <a:off x="5545185" y="4129882"/>
            <a:ext cx="4632325" cy="200055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AC516B1-3560-4323-A022-47E75FAEA0BD}"/>
              </a:ext>
            </a:extLst>
          </p:cNvPr>
          <p:cNvSpPr/>
          <p:nvPr/>
        </p:nvSpPr>
        <p:spPr>
          <a:xfrm>
            <a:off x="5545184" y="5068199"/>
            <a:ext cx="4365625" cy="200055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CD2978C-3D9E-4A00-A9DF-984256C754E6}"/>
              </a:ext>
            </a:extLst>
          </p:cNvPr>
          <p:cNvSpPr/>
          <p:nvPr/>
        </p:nvSpPr>
        <p:spPr>
          <a:xfrm>
            <a:off x="5545185" y="5268254"/>
            <a:ext cx="2720975" cy="200055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CE42816-9D8A-4A84-A83A-AEE81BC1BEAC}"/>
              </a:ext>
            </a:extLst>
          </p:cNvPr>
          <p:cNvSpPr/>
          <p:nvPr/>
        </p:nvSpPr>
        <p:spPr>
          <a:xfrm>
            <a:off x="4201293" y="1722333"/>
            <a:ext cx="1343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3FD6624-88B0-48CF-9164-A7032F537207}"/>
              </a:ext>
            </a:extLst>
          </p:cNvPr>
          <p:cNvSpPr/>
          <p:nvPr/>
        </p:nvSpPr>
        <p:spPr>
          <a:xfrm>
            <a:off x="4201293" y="2860705"/>
            <a:ext cx="1343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6550537-27D3-438E-B6AB-9BA10364E165}"/>
              </a:ext>
            </a:extLst>
          </p:cNvPr>
          <p:cNvSpPr/>
          <p:nvPr/>
        </p:nvSpPr>
        <p:spPr>
          <a:xfrm>
            <a:off x="4201293" y="3999077"/>
            <a:ext cx="1343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ACA6B44-2F9E-4F75-AFA6-A86D8483F040}"/>
              </a:ext>
            </a:extLst>
          </p:cNvPr>
          <p:cNvSpPr/>
          <p:nvPr/>
        </p:nvSpPr>
        <p:spPr>
          <a:xfrm>
            <a:off x="4201293" y="5137449"/>
            <a:ext cx="1343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EDA1856-9FBC-417C-AD21-0D9289501D40}"/>
              </a:ext>
            </a:extLst>
          </p:cNvPr>
          <p:cNvSpPr/>
          <p:nvPr/>
        </p:nvSpPr>
        <p:spPr>
          <a:xfrm>
            <a:off x="1230359" y="4859955"/>
            <a:ext cx="204741" cy="204741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C2A6004-BF21-4013-868C-0FF514F08674}"/>
              </a:ext>
            </a:extLst>
          </p:cNvPr>
          <p:cNvSpPr txBox="1"/>
          <p:nvPr/>
        </p:nvSpPr>
        <p:spPr>
          <a:xfrm>
            <a:off x="1431077" y="4831380"/>
            <a:ext cx="24924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CE0B91E-3E59-4A6D-BB98-710A64FE7907}"/>
              </a:ext>
            </a:extLst>
          </p:cNvPr>
          <p:cNvSpPr/>
          <p:nvPr/>
        </p:nvSpPr>
        <p:spPr>
          <a:xfrm>
            <a:off x="1230359" y="5245698"/>
            <a:ext cx="204741" cy="204741"/>
          </a:xfrm>
          <a:prstGeom prst="rect">
            <a:avLst/>
          </a:prstGeom>
          <a:solidFill>
            <a:srgbClr val="00425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42EE5F-7877-44FF-B654-7D3141B987CD}"/>
              </a:ext>
            </a:extLst>
          </p:cNvPr>
          <p:cNvSpPr txBox="1"/>
          <p:nvPr/>
        </p:nvSpPr>
        <p:spPr>
          <a:xfrm>
            <a:off x="1431077" y="5217123"/>
            <a:ext cx="24924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671563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2EEC0C-E377-4819-B3F4-F36A3ECA7944}"/>
              </a:ext>
            </a:extLst>
          </p:cNvPr>
          <p:cNvSpPr txBox="1"/>
          <p:nvPr/>
        </p:nvSpPr>
        <p:spPr>
          <a:xfrm>
            <a:off x="6891160" y="2232846"/>
            <a:ext cx="28914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63528D1-8D50-47EE-AF1B-32DF0481F905}"/>
              </a:ext>
            </a:extLst>
          </p:cNvPr>
          <p:cNvSpPr/>
          <p:nvPr/>
        </p:nvSpPr>
        <p:spPr>
          <a:xfrm>
            <a:off x="6891159" y="1973865"/>
            <a:ext cx="28914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FBECD1-3FCB-48AA-A2A8-D08D0D07A236}"/>
              </a:ext>
            </a:extLst>
          </p:cNvPr>
          <p:cNvSpPr txBox="1"/>
          <p:nvPr/>
        </p:nvSpPr>
        <p:spPr>
          <a:xfrm>
            <a:off x="2409371" y="2232846"/>
            <a:ext cx="28914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4F1A125-9C52-437C-9E0E-787388493A20}"/>
              </a:ext>
            </a:extLst>
          </p:cNvPr>
          <p:cNvSpPr/>
          <p:nvPr/>
        </p:nvSpPr>
        <p:spPr>
          <a:xfrm>
            <a:off x="2409370" y="1973865"/>
            <a:ext cx="28914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3BC2A6-A91A-4B1B-A54E-8E86E21DC576}"/>
              </a:ext>
            </a:extLst>
          </p:cNvPr>
          <p:cNvSpPr txBox="1"/>
          <p:nvPr/>
        </p:nvSpPr>
        <p:spPr>
          <a:xfrm>
            <a:off x="6891160" y="4510040"/>
            <a:ext cx="28914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ECC6E1D-334C-43B5-A8D3-622B1D8EF253}"/>
              </a:ext>
            </a:extLst>
          </p:cNvPr>
          <p:cNvSpPr/>
          <p:nvPr/>
        </p:nvSpPr>
        <p:spPr>
          <a:xfrm>
            <a:off x="6891159" y="4251059"/>
            <a:ext cx="28914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62C89F-CE05-4B67-8989-91C49E98D1F8}"/>
              </a:ext>
            </a:extLst>
          </p:cNvPr>
          <p:cNvSpPr txBox="1"/>
          <p:nvPr/>
        </p:nvSpPr>
        <p:spPr>
          <a:xfrm>
            <a:off x="2409371" y="4510040"/>
            <a:ext cx="28914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r>
              <a:rPr lang="en-US" altLang="ko-KR" dirty="0">
                <a:solidFill>
                  <a:srgbClr val="404040"/>
                </a:solidFill>
              </a:rPr>
              <a:t>, sed do </a:t>
            </a:r>
            <a:r>
              <a:rPr lang="en-US" altLang="ko-KR" dirty="0" err="1">
                <a:solidFill>
                  <a:srgbClr val="404040"/>
                </a:solidFill>
              </a:rPr>
              <a:t>eiusmod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tempor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incididunt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ut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labore</a:t>
            </a:r>
            <a:r>
              <a:rPr lang="en-US" altLang="ko-KR" dirty="0">
                <a:solidFill>
                  <a:srgbClr val="404040"/>
                </a:solidFill>
              </a:rPr>
              <a:t> et dolore magna </a:t>
            </a:r>
            <a:r>
              <a:rPr lang="en-US" altLang="ko-KR" dirty="0" err="1">
                <a:solidFill>
                  <a:srgbClr val="404040"/>
                </a:solidFill>
              </a:rPr>
              <a:t>aliqua</a:t>
            </a:r>
            <a:r>
              <a:rPr lang="en-US" altLang="ko-KR" dirty="0">
                <a:solidFill>
                  <a:srgbClr val="404040"/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8E814E93-A384-4329-921E-12C30F7E8B93}"/>
              </a:ext>
            </a:extLst>
          </p:cNvPr>
          <p:cNvSpPr/>
          <p:nvPr/>
        </p:nvSpPr>
        <p:spPr>
          <a:xfrm>
            <a:off x="2409370" y="4251059"/>
            <a:ext cx="28914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rgbClr val="404040"/>
                </a:solidFill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DC5F7C4B-BC64-4548-80E4-48F715B5F447}"/>
              </a:ext>
            </a:extLst>
          </p:cNvPr>
          <p:cNvSpPr/>
          <p:nvPr/>
        </p:nvSpPr>
        <p:spPr>
          <a:xfrm>
            <a:off x="5058562" y="3196223"/>
            <a:ext cx="2097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rgbClr val="404040"/>
                </a:solidFill>
              </a:rPr>
              <a:t>Title Here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3C2E9E-0496-4CDF-BCEE-D68EE2B4AF3A}"/>
              </a:ext>
            </a:extLst>
          </p:cNvPr>
          <p:cNvSpPr txBox="1"/>
          <p:nvPr/>
        </p:nvSpPr>
        <p:spPr>
          <a:xfrm>
            <a:off x="5058562" y="3561191"/>
            <a:ext cx="2097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rgbClr val="404040"/>
                </a:solidFill>
              </a:rPr>
              <a:t>Lorem ipsum dolor sit </a:t>
            </a:r>
            <a:r>
              <a:rPr lang="en-US" altLang="ko-KR" dirty="0" err="1">
                <a:solidFill>
                  <a:srgbClr val="404040"/>
                </a:solidFill>
              </a:rPr>
              <a:t>amet</a:t>
            </a:r>
            <a:r>
              <a:rPr lang="en-US" altLang="ko-KR" dirty="0">
                <a:solidFill>
                  <a:srgbClr val="404040"/>
                </a:solidFill>
              </a:rPr>
              <a:t>, </a:t>
            </a:r>
            <a:r>
              <a:rPr lang="en-US" altLang="ko-KR" dirty="0" err="1">
                <a:solidFill>
                  <a:srgbClr val="404040"/>
                </a:solidFill>
              </a:rPr>
              <a:t>consectetur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adipiscing</a:t>
            </a:r>
            <a:r>
              <a:rPr lang="en-US" altLang="ko-KR" dirty="0">
                <a:solidFill>
                  <a:srgbClr val="404040"/>
                </a:solidFill>
              </a:rPr>
              <a:t> </a:t>
            </a:r>
            <a:r>
              <a:rPr lang="en-US" altLang="ko-KR" dirty="0" err="1">
                <a:solidFill>
                  <a:srgbClr val="404040"/>
                </a:solidFill>
              </a:rPr>
              <a:t>elit</a:t>
            </a:r>
            <a:endParaRPr lang="en-US" altLang="ko-KR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913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422203"/>
            <a:ext cx="360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00425E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b="1" dirty="0">
              <a:solidFill>
                <a:srgbClr val="00425E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3946424"/>
            <a:ext cx="3553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425E"/>
                </a:solidFill>
              </a:rPr>
              <a:t>01:00pm ~ 01:30pm</a:t>
            </a:r>
            <a:endParaRPr lang="ko-KR" altLang="en-US" sz="1400" dirty="0">
              <a:solidFill>
                <a:srgbClr val="00425E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3067"/>
            <a:ext cx="1027384" cy="1170074"/>
            <a:chOff x="6830083" y="5571172"/>
            <a:chExt cx="342900" cy="390525"/>
          </a:xfrm>
          <a:solidFill>
            <a:srgbClr val="00C2C7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156815"/>
            <a:ext cx="11063676" cy="5464404"/>
            <a:chOff x="1311073" y="1527797"/>
            <a:chExt cx="9551982" cy="4717770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84338" y="24621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EA1D6867-5155-4214-BC7A-AA46F2C7482B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3FDD4162-EBBB-42C5-B686-B9C125C03BE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EC4ADCB-E88A-468A-93BB-833087812DD0}"/>
              </a:ext>
            </a:extLst>
          </p:cNvPr>
          <p:cNvSpPr txBox="1"/>
          <p:nvPr/>
        </p:nvSpPr>
        <p:spPr>
          <a:xfrm>
            <a:off x="7444292" y="3092912"/>
            <a:ext cx="395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D99BD50-B00D-4EF6-89A2-33C5BB3F8A9A}"/>
              </a:ext>
            </a:extLst>
          </p:cNvPr>
          <p:cNvSpPr/>
          <p:nvPr/>
        </p:nvSpPr>
        <p:spPr>
          <a:xfrm>
            <a:off x="6570223" y="265515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01.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2D5F61D-A4E4-4D2A-97A1-1167FBA19A00}"/>
              </a:ext>
            </a:extLst>
          </p:cNvPr>
          <p:cNvSpPr/>
          <p:nvPr/>
        </p:nvSpPr>
        <p:spPr>
          <a:xfrm>
            <a:off x="7424298" y="2754351"/>
            <a:ext cx="3969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7C6B0D-3BA7-4701-928A-07CE1F81B1E0}"/>
              </a:ext>
            </a:extLst>
          </p:cNvPr>
          <p:cNvSpPr txBox="1"/>
          <p:nvPr/>
        </p:nvSpPr>
        <p:spPr>
          <a:xfrm>
            <a:off x="7444292" y="4286827"/>
            <a:ext cx="395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3E58EB5-A0AE-4630-9FE9-4101555982C0}"/>
              </a:ext>
            </a:extLst>
          </p:cNvPr>
          <p:cNvSpPr/>
          <p:nvPr/>
        </p:nvSpPr>
        <p:spPr>
          <a:xfrm>
            <a:off x="6570223" y="3849074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02.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966AA7B-7E0D-44BB-ABC6-8BB726F6E875}"/>
              </a:ext>
            </a:extLst>
          </p:cNvPr>
          <p:cNvSpPr/>
          <p:nvPr/>
        </p:nvSpPr>
        <p:spPr>
          <a:xfrm>
            <a:off x="7424298" y="3948266"/>
            <a:ext cx="3969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C988D3-D18D-429E-8834-2B633C7A67A7}"/>
              </a:ext>
            </a:extLst>
          </p:cNvPr>
          <p:cNvSpPr txBox="1"/>
          <p:nvPr/>
        </p:nvSpPr>
        <p:spPr>
          <a:xfrm>
            <a:off x="7444292" y="5480742"/>
            <a:ext cx="395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BA30A4D-50A6-4E60-9EE7-4503E149BE4E}"/>
              </a:ext>
            </a:extLst>
          </p:cNvPr>
          <p:cNvSpPr/>
          <p:nvPr/>
        </p:nvSpPr>
        <p:spPr>
          <a:xfrm>
            <a:off x="6570223" y="5042989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03.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546BFEE-9876-4AB6-B4EA-9599E54A7A2F}"/>
              </a:ext>
            </a:extLst>
          </p:cNvPr>
          <p:cNvSpPr/>
          <p:nvPr/>
        </p:nvSpPr>
        <p:spPr>
          <a:xfrm>
            <a:off x="7424298" y="5142181"/>
            <a:ext cx="3969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CD95E30B-D6B5-4941-B75F-1E94019A49BD}"/>
              </a:ext>
            </a:extLst>
          </p:cNvPr>
          <p:cNvGrpSpPr/>
          <p:nvPr/>
        </p:nvGrpSpPr>
        <p:grpSpPr>
          <a:xfrm>
            <a:off x="667659" y="3062127"/>
            <a:ext cx="2931882" cy="572820"/>
            <a:chOff x="-1431982" y="2538907"/>
            <a:chExt cx="6492533" cy="5728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F9F25A-7ED5-42E0-91A9-538B4FE800D9}"/>
                </a:ext>
              </a:extLst>
            </p:cNvPr>
            <p:cNvSpPr txBox="1"/>
            <p:nvPr/>
          </p:nvSpPr>
          <p:spPr>
            <a:xfrm>
              <a:off x="-1431982" y="2538907"/>
              <a:ext cx="649253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+mj-lt"/>
                  <a:cs typeface="Arial" panose="020B0604020202020204" pitchFamily="34" charset="0"/>
                </a:rPr>
                <a:t>CONTENTS</a:t>
              </a:r>
              <a:endParaRPr lang="ko-KR" altLang="en-US" sz="2000" b="1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CD63B7-9938-4D31-81A4-ADCE15082FB6}"/>
                </a:ext>
              </a:extLst>
            </p:cNvPr>
            <p:cNvSpPr txBox="1"/>
            <p:nvPr/>
          </p:nvSpPr>
          <p:spPr>
            <a:xfrm>
              <a:off x="-1431982" y="2850117"/>
              <a:ext cx="649253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/>
                <a:t>Lorem ipsum dolor sit </a:t>
              </a:r>
              <a:r>
                <a:rPr lang="en-US" altLang="ko-KR" sz="1100" dirty="0" err="1"/>
                <a:t>amet</a:t>
              </a:r>
              <a:endParaRPr lang="ko-KR" altLang="en-US" sz="1100" b="1" dirty="0">
                <a:latin typeface="+mj-lt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8779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E8B6C68-118F-4EF4-9DD4-5E5752F48700}"/>
              </a:ext>
            </a:extLst>
          </p:cNvPr>
          <p:cNvSpPr txBox="1"/>
          <p:nvPr/>
        </p:nvSpPr>
        <p:spPr>
          <a:xfrm>
            <a:off x="6475804" y="4055380"/>
            <a:ext cx="5017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Mobile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15835B-15AC-4290-8E6E-F99C169F3A70}"/>
              </a:ext>
            </a:extLst>
          </p:cNvPr>
          <p:cNvSpPr txBox="1"/>
          <p:nvPr/>
        </p:nvSpPr>
        <p:spPr>
          <a:xfrm>
            <a:off x="6475805" y="4837323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152D9F-C22D-48B0-8E6F-1D36F84D5952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3FF34B-344C-497C-B99A-EAB1A1EBB2BE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38611607-F787-4C97-8FC7-E1658F31FE63}"/>
              </a:ext>
            </a:extLst>
          </p:cNvPr>
          <p:cNvSpPr/>
          <p:nvPr/>
        </p:nvSpPr>
        <p:spPr>
          <a:xfrm>
            <a:off x="714375" y="1336253"/>
            <a:ext cx="2330517" cy="4871351"/>
          </a:xfrm>
          <a:prstGeom prst="roundRect">
            <a:avLst>
              <a:gd name="adj" fmla="val 11354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728902C4-E897-47F4-B3CE-315C8FE17C09}"/>
              </a:ext>
            </a:extLst>
          </p:cNvPr>
          <p:cNvSpPr/>
          <p:nvPr/>
        </p:nvSpPr>
        <p:spPr>
          <a:xfrm>
            <a:off x="3531870" y="1336253"/>
            <a:ext cx="2330517" cy="4871351"/>
          </a:xfrm>
          <a:prstGeom prst="roundRect">
            <a:avLst>
              <a:gd name="adj" fmla="val 11354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A6646B79-AABB-4472-AE92-E51892834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749" y="1233155"/>
            <a:ext cx="2476500" cy="5039389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B103D95-78BE-4B29-A94F-20967A49AC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6849" y="1233155"/>
            <a:ext cx="2476500" cy="5039389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E745317-44E4-40F4-87F3-7E5035F428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704779F-F512-4BE9-A7A4-F65AAFEF079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2390E53A-1A2C-4969-AF06-05C1239C33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52550" y="1381125"/>
            <a:ext cx="1038226" cy="13843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D22316E3-B78F-4E79-A83C-450A1D63F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5986" y="1381125"/>
            <a:ext cx="1038226" cy="13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6843DF65-02FD-4A0B-8A35-44772B39D40A}"/>
              </a:ext>
            </a:extLst>
          </p:cNvPr>
          <p:cNvSpPr txBox="1"/>
          <p:nvPr/>
        </p:nvSpPr>
        <p:spPr>
          <a:xfrm>
            <a:off x="7727483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697A9AB-ECD8-4DD9-95BF-FE22DE930EE9}"/>
              </a:ext>
            </a:extLst>
          </p:cNvPr>
          <p:cNvSpPr txBox="1"/>
          <p:nvPr/>
        </p:nvSpPr>
        <p:spPr>
          <a:xfrm>
            <a:off x="7727484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B1F93C-8E25-4692-B573-FACDAF71EB6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690A2-968B-449D-81A5-CF73CABDE4AB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FFB0F53-B252-4E87-9BB2-E0ADEBABED3F}"/>
              </a:ext>
            </a:extLst>
          </p:cNvPr>
          <p:cNvSpPr/>
          <p:nvPr/>
        </p:nvSpPr>
        <p:spPr>
          <a:xfrm>
            <a:off x="1098550" y="1117756"/>
            <a:ext cx="3978275" cy="5313387"/>
          </a:xfrm>
          <a:prstGeom prst="roundRect">
            <a:avLst>
              <a:gd name="adj" fmla="val 3214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705883EE-6413-4231-8ADB-A2842BF994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775" y="986679"/>
            <a:ext cx="4175125" cy="5477621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7D3D489-B95A-4D63-BFEA-A7C84732C3B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269431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B49082D7-EE60-43DB-A8C3-7054D0143576}"/>
              </a:ext>
            </a:extLst>
          </p:cNvPr>
          <p:cNvSpPr txBox="1"/>
          <p:nvPr/>
        </p:nvSpPr>
        <p:spPr>
          <a:xfrm>
            <a:off x="7727483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Desktop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8E7FFD-5CED-47E1-B12C-5027138E897B}"/>
              </a:ext>
            </a:extLst>
          </p:cNvPr>
          <p:cNvSpPr txBox="1"/>
          <p:nvPr/>
        </p:nvSpPr>
        <p:spPr>
          <a:xfrm>
            <a:off x="7727484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CB789-B1AC-40AD-8DE0-2C1522037332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06B36F-5E47-4C5A-BD99-5A7FEC7F84AA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51A8E14-44DC-4D67-8BE2-1BFFE865D067}"/>
              </a:ext>
            </a:extLst>
          </p:cNvPr>
          <p:cNvSpPr/>
          <p:nvPr/>
        </p:nvSpPr>
        <p:spPr>
          <a:xfrm>
            <a:off x="800100" y="962025"/>
            <a:ext cx="6553200" cy="4143375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F729DD21-70D4-481A-A1B8-867407345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51" y="860699"/>
            <a:ext cx="6814550" cy="5654862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F62563E-E437-4842-A439-4AAAB5AA30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99987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475577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/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821870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821525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553606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3157251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827180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824418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1178147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802534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1150143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818512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819656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804963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486275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3159537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1159287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868674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488751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500598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1159859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820629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1159573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821846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3155918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3158204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1160716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536983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493025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1180623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825394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1159192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492174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817560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492787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848254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821727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847611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876901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5155215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487549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821775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821296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3158442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5153603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821775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5154358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491930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5152739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821852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5154927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1154239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1160906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3156418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3160680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827621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5161692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846733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82104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5137308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494776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487358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5155120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844712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1154294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490275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485358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849909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3155251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836218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823525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823144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825335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823525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1158525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819772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5139975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513992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3153346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5142166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500598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498359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3158680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3156966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847016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492311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495514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493967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515572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3157442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843026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514395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5154167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834609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441507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5158835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490466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825621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059554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  <p:sp>
        <p:nvSpPr>
          <p:cNvPr id="512" name="TextBox 511">
            <a:extLst>
              <a:ext uri="{FF2B5EF4-FFF2-40B4-BE49-F238E27FC236}">
                <a16:creationId xmlns:a16="http://schemas.microsoft.com/office/drawing/2014/main" id="{E9FDA17B-110E-4E43-AF9F-D55F60A60828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513" name="TextBox 512">
            <a:extLst>
              <a:ext uri="{FF2B5EF4-FFF2-40B4-BE49-F238E27FC236}">
                <a16:creationId xmlns:a16="http://schemas.microsoft.com/office/drawing/2014/main" id="{B78F6061-B4BF-42AB-8722-6391DC8A007B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828347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3162871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5160736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809297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5160832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1150143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846611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809321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809392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5160835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3162871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1150093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818667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1169251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487644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513933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808511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808511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808606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808511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866447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548318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465284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1150143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474595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1150143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856767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3162871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486275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5160835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818667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809202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818763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818764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828347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827579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827607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5198958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809297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828371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856863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837813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828371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818772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490978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818683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5160835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1188243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519875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1150129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481453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5198935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5160835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1150143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541996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818763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818763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809318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1150143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827561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435601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545709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486215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3162859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3162847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3162871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3162776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1150143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456973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504598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498216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489406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502015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520946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809381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3162871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808511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865661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827561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460307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462138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500202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5160835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3162871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5160826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827577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5160930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5160740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1150143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1150048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818763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481475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494044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3162871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3162871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3162871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5" name="TextBox 454">
            <a:extLst>
              <a:ext uri="{FF2B5EF4-FFF2-40B4-BE49-F238E27FC236}">
                <a16:creationId xmlns:a16="http://schemas.microsoft.com/office/drawing/2014/main" id="{DBD32532-C180-4C78-9622-364D1FA2216C}"/>
              </a:ext>
            </a:extLst>
          </p:cNvPr>
          <p:cNvSpPr txBox="1"/>
          <p:nvPr/>
        </p:nvSpPr>
        <p:spPr>
          <a:xfrm>
            <a:off x="8978001" y="3475577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/>
              <a:t>Icon</a:t>
            </a:r>
          </a:p>
        </p:txBody>
      </p:sp>
      <p:sp>
        <p:nvSpPr>
          <p:cNvPr id="456" name="TextBox 455">
            <a:extLst>
              <a:ext uri="{FF2B5EF4-FFF2-40B4-BE49-F238E27FC236}">
                <a16:creationId xmlns:a16="http://schemas.microsoft.com/office/drawing/2014/main" id="{D3F7BF7C-A279-4E90-9C6B-65C3B791EE51}"/>
              </a:ext>
            </a:extLst>
          </p:cNvPr>
          <p:cNvSpPr txBox="1"/>
          <p:nvPr/>
        </p:nvSpPr>
        <p:spPr>
          <a:xfrm>
            <a:off x="9037297" y="4059554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You can resize these icons keeping the quality.</a:t>
            </a:r>
          </a:p>
          <a:p>
            <a:endParaRPr lang="en-US" altLang="ko-KR" sz="1600" dirty="0"/>
          </a:p>
          <a:p>
            <a:r>
              <a:rPr lang="en-US" altLang="ko-KR" sz="1600" dirty="0"/>
              <a:t>You can change the stroke and fill color; just select the icon and click on the paint bucket/pen.</a:t>
            </a: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AD878EA3-B2FC-4753-8E54-0C394D2F73E4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9F0A85C1-C65D-4613-9BD9-8BDC3C8C4148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D8A6ECC-4ACF-4D56-8E02-AFCD6B1E050C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rgbClr val="00425E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EBDB6-99AC-4FFB-89C1-64A48D8C31C9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0425E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00425E"/>
                </a:solidFill>
              </a:rPr>
              <a:t>amet</a:t>
            </a:r>
            <a:r>
              <a:rPr lang="en-US" altLang="ko-KR" sz="1100" dirty="0">
                <a:solidFill>
                  <a:srgbClr val="00425E"/>
                </a:solidFill>
              </a:rPr>
              <a:t>, </a:t>
            </a:r>
            <a:r>
              <a:rPr lang="en-US" altLang="ko-KR" sz="1100" dirty="0" err="1">
                <a:solidFill>
                  <a:srgbClr val="00425E"/>
                </a:solidFill>
              </a:rPr>
              <a:t>consectetur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adipiscing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elit</a:t>
            </a:r>
            <a:r>
              <a:rPr lang="en-US" altLang="ko-KR" sz="1100" dirty="0">
                <a:solidFill>
                  <a:srgbClr val="00425E"/>
                </a:solidFill>
              </a:rPr>
              <a:t>. </a:t>
            </a:r>
            <a:r>
              <a:rPr lang="en-US" altLang="ko-KR" sz="1100" dirty="0" err="1">
                <a:solidFill>
                  <a:srgbClr val="00425E"/>
                </a:solidFill>
              </a:rPr>
              <a:t>Etiam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aliquet</a:t>
            </a:r>
            <a:r>
              <a:rPr lang="en-US" altLang="ko-KR" sz="1100" dirty="0">
                <a:solidFill>
                  <a:srgbClr val="00425E"/>
                </a:solidFill>
              </a:rPr>
              <a:t> </a:t>
            </a:r>
            <a:r>
              <a:rPr lang="en-US" altLang="ko-KR" sz="1100" dirty="0" err="1">
                <a:solidFill>
                  <a:srgbClr val="00425E"/>
                </a:solidFill>
              </a:rPr>
              <a:t>eu</a:t>
            </a:r>
            <a:r>
              <a:rPr lang="en-US" altLang="ko-KR" sz="1100" dirty="0">
                <a:solidFill>
                  <a:srgbClr val="00425E"/>
                </a:solidFill>
              </a:rPr>
              <a:t> mi </a:t>
            </a:r>
            <a:r>
              <a:rPr lang="en-US" altLang="ko-KR" sz="1100" dirty="0" err="1">
                <a:solidFill>
                  <a:srgbClr val="00425E"/>
                </a:solidFill>
              </a:rPr>
              <a:t>quis</a:t>
            </a:r>
            <a:r>
              <a:rPr lang="en-US" altLang="ko-KR" sz="1100" dirty="0">
                <a:solidFill>
                  <a:srgbClr val="00425E"/>
                </a:solidFill>
              </a:rPr>
              <a:t> lacinia</a:t>
            </a:r>
            <a:endParaRPr lang="ko-KR" altLang="en-US" sz="1100" dirty="0">
              <a:solidFill>
                <a:srgbClr val="0042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타원 50">
            <a:extLst>
              <a:ext uri="{FF2B5EF4-FFF2-40B4-BE49-F238E27FC236}">
                <a16:creationId xmlns:a16="http://schemas.microsoft.com/office/drawing/2014/main" id="{3C1BEC1D-5042-4A91-A970-7F45B5B3EF90}"/>
              </a:ext>
            </a:extLst>
          </p:cNvPr>
          <p:cNvSpPr/>
          <p:nvPr/>
        </p:nvSpPr>
        <p:spPr>
          <a:xfrm>
            <a:off x="4413618" y="2444899"/>
            <a:ext cx="1131551" cy="1131551"/>
          </a:xfrm>
          <a:prstGeom prst="ellipse">
            <a:avLst/>
          </a:prstGeom>
          <a:solidFill>
            <a:srgbClr val="00C2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6CA187C-9D64-4EF6-BC40-E29FC26AB380}"/>
              </a:ext>
            </a:extLst>
          </p:cNvPr>
          <p:cNvSpPr txBox="1"/>
          <p:nvPr/>
        </p:nvSpPr>
        <p:spPr>
          <a:xfrm>
            <a:off x="4154257" y="4316946"/>
            <a:ext cx="16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3CA64200-83F9-4375-AD55-737EF1CE83BB}"/>
              </a:ext>
            </a:extLst>
          </p:cNvPr>
          <p:cNvSpPr/>
          <p:nvPr/>
        </p:nvSpPr>
        <p:spPr>
          <a:xfrm>
            <a:off x="4154256" y="3969045"/>
            <a:ext cx="1650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00151EDE-9BCA-4887-88A9-E577E122AAC4}"/>
              </a:ext>
            </a:extLst>
          </p:cNvPr>
          <p:cNvGrpSpPr/>
          <p:nvPr/>
        </p:nvGrpSpPr>
        <p:grpSpPr>
          <a:xfrm>
            <a:off x="4821413" y="2840929"/>
            <a:ext cx="316629" cy="32479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E9821833-494D-4D25-9664-F4C2F04C57C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9CFAB96D-7F2F-4A44-B103-E517D5B918D4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7D48A773-CFC8-45BA-9641-5ABA4ED2214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05843766-C6C7-456B-B291-6F12215B943B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3" name="타원 52">
            <a:extLst>
              <a:ext uri="{FF2B5EF4-FFF2-40B4-BE49-F238E27FC236}">
                <a16:creationId xmlns:a16="http://schemas.microsoft.com/office/drawing/2014/main" id="{C1D046F1-9E4B-4238-9217-BB1425E72F7C}"/>
              </a:ext>
            </a:extLst>
          </p:cNvPr>
          <p:cNvSpPr/>
          <p:nvPr/>
        </p:nvSpPr>
        <p:spPr>
          <a:xfrm>
            <a:off x="8880047" y="2444899"/>
            <a:ext cx="1131551" cy="1131551"/>
          </a:xfrm>
          <a:prstGeom prst="ellipse">
            <a:avLst/>
          </a:prstGeom>
          <a:solidFill>
            <a:srgbClr val="00C2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D8D6F5C-16E5-40FF-9E5C-C3F70845377F}"/>
              </a:ext>
            </a:extLst>
          </p:cNvPr>
          <p:cNvSpPr txBox="1"/>
          <p:nvPr/>
        </p:nvSpPr>
        <p:spPr>
          <a:xfrm>
            <a:off x="8620686" y="4316946"/>
            <a:ext cx="16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89AD7EC0-6CFC-47C5-A6E6-315A138CBBC5}"/>
              </a:ext>
            </a:extLst>
          </p:cNvPr>
          <p:cNvSpPr/>
          <p:nvPr/>
        </p:nvSpPr>
        <p:spPr>
          <a:xfrm>
            <a:off x="8620685" y="3969045"/>
            <a:ext cx="1650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7B8C51E4-DA68-4FAB-B858-684FE235BB34}"/>
              </a:ext>
            </a:extLst>
          </p:cNvPr>
          <p:cNvGrpSpPr/>
          <p:nvPr/>
        </p:nvGrpSpPr>
        <p:grpSpPr>
          <a:xfrm>
            <a:off x="9281597" y="2845919"/>
            <a:ext cx="328448" cy="314819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DCDAB824-65D4-4F73-A8FF-88838EE7FA18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3018B43E-C746-4CC8-926A-AA7CBE95B4E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50" name="타원 49">
            <a:extLst>
              <a:ext uri="{FF2B5EF4-FFF2-40B4-BE49-F238E27FC236}">
                <a16:creationId xmlns:a16="http://schemas.microsoft.com/office/drawing/2014/main" id="{5E2945A1-563A-42D4-9242-65323D6AE9A8}"/>
              </a:ext>
            </a:extLst>
          </p:cNvPr>
          <p:cNvSpPr/>
          <p:nvPr/>
        </p:nvSpPr>
        <p:spPr>
          <a:xfrm>
            <a:off x="2180403" y="2444899"/>
            <a:ext cx="1131551" cy="1131551"/>
          </a:xfrm>
          <a:prstGeom prst="ellipse">
            <a:avLst/>
          </a:prstGeom>
          <a:solidFill>
            <a:srgbClr val="00C2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CB6DD5-4BD9-4A87-9A6F-9F06F75C4106}"/>
              </a:ext>
            </a:extLst>
          </p:cNvPr>
          <p:cNvSpPr txBox="1"/>
          <p:nvPr/>
        </p:nvSpPr>
        <p:spPr>
          <a:xfrm>
            <a:off x="1921043" y="4316946"/>
            <a:ext cx="16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743F9E5-27AF-44C8-B772-C280AEF57DDF}"/>
              </a:ext>
            </a:extLst>
          </p:cNvPr>
          <p:cNvSpPr/>
          <p:nvPr/>
        </p:nvSpPr>
        <p:spPr>
          <a:xfrm>
            <a:off x="1921042" y="3969045"/>
            <a:ext cx="1650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1066456D-9D41-4A69-B699-9FF11A6CDD9A}"/>
              </a:ext>
            </a:extLst>
          </p:cNvPr>
          <p:cNvGrpSpPr/>
          <p:nvPr/>
        </p:nvGrpSpPr>
        <p:grpSpPr>
          <a:xfrm>
            <a:off x="2621918" y="2837622"/>
            <a:ext cx="248519" cy="33141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CF0443E8-CD99-421A-8B17-45AAA1AD307A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E07CEE4-A377-4023-8644-8F232111F96D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AD00A89B-799D-4CFF-AE26-4EB53F7245DF}"/>
              </a:ext>
            </a:extLst>
          </p:cNvPr>
          <p:cNvSpPr/>
          <p:nvPr/>
        </p:nvSpPr>
        <p:spPr>
          <a:xfrm>
            <a:off x="6646832" y="2444899"/>
            <a:ext cx="1131551" cy="1131551"/>
          </a:xfrm>
          <a:prstGeom prst="ellipse">
            <a:avLst/>
          </a:prstGeom>
          <a:solidFill>
            <a:srgbClr val="00C2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5597316-F2AC-46E4-9259-0F29CF96051C}"/>
              </a:ext>
            </a:extLst>
          </p:cNvPr>
          <p:cNvSpPr txBox="1"/>
          <p:nvPr/>
        </p:nvSpPr>
        <p:spPr>
          <a:xfrm>
            <a:off x="6387471" y="4316946"/>
            <a:ext cx="1650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ko-KR" altLang="en-US" dirty="0"/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1B1D3C4D-1304-4F8A-B0B6-B8F4FFB8130D}"/>
              </a:ext>
            </a:extLst>
          </p:cNvPr>
          <p:cNvSpPr/>
          <p:nvPr/>
        </p:nvSpPr>
        <p:spPr>
          <a:xfrm>
            <a:off x="6387470" y="3969045"/>
            <a:ext cx="16502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CF992196-C8BF-4EBC-807C-A3DFAF765964}"/>
              </a:ext>
            </a:extLst>
          </p:cNvPr>
          <p:cNvGrpSpPr/>
          <p:nvPr/>
        </p:nvGrpSpPr>
        <p:grpSpPr>
          <a:xfrm>
            <a:off x="7030961" y="2838985"/>
            <a:ext cx="328687" cy="328687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54DF6D4D-2096-414C-9CB9-85901ADBFB5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1DCB983E-D2F3-4D67-9E96-1EA29074FBD7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8701B92-E434-4B8D-B9D4-8963BAC626F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D6320178-4F28-4807-BE31-3A7EC22FEDD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92673F3-EFBE-48A4-8B85-5C8EEDE00A9A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5163AA36-5023-4018-9B56-FD541309F93A}"/>
              </a:ext>
            </a:extLst>
          </p:cNvPr>
          <p:cNvSpPr txBox="1"/>
          <p:nvPr/>
        </p:nvSpPr>
        <p:spPr>
          <a:xfrm>
            <a:off x="2849733" y="1079863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351A0A6-D080-4BE9-AE7E-052FB1E95348}"/>
              </a:ext>
            </a:extLst>
          </p:cNvPr>
          <p:cNvSpPr txBox="1"/>
          <p:nvPr/>
        </p:nvSpPr>
        <p:spPr>
          <a:xfrm>
            <a:off x="2849733" y="1391073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ko-KR" altLang="en-US" sz="11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61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3849A628-A59D-45A6-8281-A2D66818FD35}"/>
              </a:ext>
            </a:extLst>
          </p:cNvPr>
          <p:cNvSpPr txBox="1"/>
          <p:nvPr/>
        </p:nvSpPr>
        <p:spPr>
          <a:xfrm>
            <a:off x="4514850" y="3084512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1CB105-97BD-48F3-9E77-2B075C7BCDE1}"/>
              </a:ext>
            </a:extLst>
          </p:cNvPr>
          <p:cNvSpPr txBox="1"/>
          <p:nvPr/>
        </p:nvSpPr>
        <p:spPr>
          <a:xfrm>
            <a:off x="4762500" y="3980692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  <a:cs typeface="Arial" panose="020B0604020202020204" pitchFamily="34" charset="0"/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  <a:cs typeface="Arial" panose="020B0604020202020204" pitchFamily="34" charset="0"/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cs typeface="Arial" panose="020B0604020202020204" pitchFamily="34" charset="0"/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  <a:cs typeface="Arial" panose="020B0604020202020204" pitchFamily="34" charset="0"/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4E0900-8D58-4827-B8DD-2DFEB8D64B4C}"/>
              </a:ext>
            </a:extLst>
          </p:cNvPr>
          <p:cNvSpPr txBox="1"/>
          <p:nvPr/>
        </p:nvSpPr>
        <p:spPr>
          <a:xfrm>
            <a:off x="4514850" y="2561292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01.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EFDF5C1-8812-46CA-8337-FB7356DCA2DC}"/>
              </a:ext>
            </a:extLst>
          </p:cNvPr>
          <p:cNvSpPr/>
          <p:nvPr/>
        </p:nvSpPr>
        <p:spPr>
          <a:xfrm>
            <a:off x="4419600" y="1781175"/>
            <a:ext cx="3352800" cy="367665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375563E8-E2B1-4E05-A1E9-7814C4C4EEC6}"/>
              </a:ext>
            </a:extLst>
          </p:cNvPr>
          <p:cNvCxnSpPr/>
          <p:nvPr/>
        </p:nvCxnSpPr>
        <p:spPr>
          <a:xfrm>
            <a:off x="4838700" y="3860800"/>
            <a:ext cx="2514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157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46F4D15-4E51-4152-8A59-9B4DA8D1008B}"/>
              </a:ext>
            </a:extLst>
          </p:cNvPr>
          <p:cNvSpPr txBox="1"/>
          <p:nvPr/>
        </p:nvSpPr>
        <p:spPr>
          <a:xfrm>
            <a:off x="547009" y="1299756"/>
            <a:ext cx="24202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0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C8BDB9-9325-42F6-A402-65DE35A1F8F2}"/>
              </a:ext>
            </a:extLst>
          </p:cNvPr>
          <p:cNvSpPr txBox="1"/>
          <p:nvPr/>
        </p:nvSpPr>
        <p:spPr>
          <a:xfrm>
            <a:off x="547010" y="2032001"/>
            <a:ext cx="19349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41A2807-0764-4626-BE5A-89804565A991}"/>
              </a:ext>
            </a:extLst>
          </p:cNvPr>
          <p:cNvSpPr/>
          <p:nvPr/>
        </p:nvSpPr>
        <p:spPr>
          <a:xfrm>
            <a:off x="547009" y="978922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BAFC0B-60E9-41AB-97FC-8C85FEC45D4D}"/>
              </a:ext>
            </a:extLst>
          </p:cNvPr>
          <p:cNvSpPr txBox="1"/>
          <p:nvPr/>
        </p:nvSpPr>
        <p:spPr>
          <a:xfrm>
            <a:off x="7532915" y="2958970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3B4443EA-E1E5-4443-86A4-67ADDE8304D9}"/>
              </a:ext>
            </a:extLst>
          </p:cNvPr>
          <p:cNvSpPr/>
          <p:nvPr/>
        </p:nvSpPr>
        <p:spPr>
          <a:xfrm>
            <a:off x="7532914" y="2611069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74EB287-2018-4692-B712-0D81D5DE154D}"/>
              </a:ext>
            </a:extLst>
          </p:cNvPr>
          <p:cNvSpPr/>
          <p:nvPr/>
        </p:nvSpPr>
        <p:spPr>
          <a:xfrm>
            <a:off x="7532914" y="2281424"/>
            <a:ext cx="1662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01.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D8E135-451F-4066-830F-B0E669A9F82D}"/>
              </a:ext>
            </a:extLst>
          </p:cNvPr>
          <p:cNvSpPr txBox="1"/>
          <p:nvPr/>
        </p:nvSpPr>
        <p:spPr>
          <a:xfrm>
            <a:off x="9742715" y="2958970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0DDB2F3-BCCE-47AF-9608-77210677FCA5}"/>
              </a:ext>
            </a:extLst>
          </p:cNvPr>
          <p:cNvSpPr/>
          <p:nvPr/>
        </p:nvSpPr>
        <p:spPr>
          <a:xfrm>
            <a:off x="9742714" y="2611069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7BBB713-FE29-4DB0-8243-59D05BD4BD2B}"/>
              </a:ext>
            </a:extLst>
          </p:cNvPr>
          <p:cNvSpPr/>
          <p:nvPr/>
        </p:nvSpPr>
        <p:spPr>
          <a:xfrm>
            <a:off x="9742714" y="2281424"/>
            <a:ext cx="1662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02.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320AEB5-6DF1-4F60-98A3-39687FF1AF6D}"/>
              </a:ext>
            </a:extLst>
          </p:cNvPr>
          <p:cNvSpPr/>
          <p:nvPr/>
        </p:nvSpPr>
        <p:spPr>
          <a:xfrm>
            <a:off x="547009" y="2958970"/>
            <a:ext cx="1260000" cy="3600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40F8E2-E306-49E3-9985-BFC57AB06BEE}"/>
              </a:ext>
            </a:extLst>
          </p:cNvPr>
          <p:cNvSpPr txBox="1"/>
          <p:nvPr/>
        </p:nvSpPr>
        <p:spPr>
          <a:xfrm>
            <a:off x="7532915" y="516514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DB8F0A3-441B-4E3E-AEEE-28051072F5CF}"/>
              </a:ext>
            </a:extLst>
          </p:cNvPr>
          <p:cNvSpPr/>
          <p:nvPr/>
        </p:nvSpPr>
        <p:spPr>
          <a:xfrm>
            <a:off x="7532914" y="481724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16F9DE2-AE7B-4F0D-86A3-154E0742987E}"/>
              </a:ext>
            </a:extLst>
          </p:cNvPr>
          <p:cNvSpPr/>
          <p:nvPr/>
        </p:nvSpPr>
        <p:spPr>
          <a:xfrm>
            <a:off x="7532914" y="4487595"/>
            <a:ext cx="1662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03.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DFAC5C1-9C73-4599-9DA8-9B1D8F0F8FEC}"/>
              </a:ext>
            </a:extLst>
          </p:cNvPr>
          <p:cNvSpPr txBox="1"/>
          <p:nvPr/>
        </p:nvSpPr>
        <p:spPr>
          <a:xfrm>
            <a:off x="9742715" y="5165141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50C015E-08E8-4291-B4E3-8930A3C4C9B8}"/>
              </a:ext>
            </a:extLst>
          </p:cNvPr>
          <p:cNvSpPr/>
          <p:nvPr/>
        </p:nvSpPr>
        <p:spPr>
          <a:xfrm>
            <a:off x="9742714" y="4817240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61A66D5-7635-4C0F-A7ED-5461AA0AAEFD}"/>
              </a:ext>
            </a:extLst>
          </p:cNvPr>
          <p:cNvSpPr/>
          <p:nvPr/>
        </p:nvSpPr>
        <p:spPr>
          <a:xfrm>
            <a:off x="9742714" y="4487595"/>
            <a:ext cx="1662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354112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E574B4B-EB62-4A9E-BC71-F80224185C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6529" y="1526273"/>
            <a:ext cx="4065962" cy="4068286"/>
          </a:xfrm>
        </p:spPr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F29C80-D86E-4E4D-B0AC-B34D0C370A6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원형: 비어 있음 3">
            <a:extLst>
              <a:ext uri="{FF2B5EF4-FFF2-40B4-BE49-F238E27FC236}">
                <a16:creationId xmlns:a16="http://schemas.microsoft.com/office/drawing/2014/main" id="{91C58E7E-0F0A-45DB-A7B0-F08380D7B720}"/>
              </a:ext>
            </a:extLst>
          </p:cNvPr>
          <p:cNvSpPr/>
          <p:nvPr/>
        </p:nvSpPr>
        <p:spPr>
          <a:xfrm>
            <a:off x="1011714" y="1526273"/>
            <a:ext cx="4068286" cy="4068286"/>
          </a:xfrm>
          <a:prstGeom prst="donut">
            <a:avLst>
              <a:gd name="adj" fmla="val 14587"/>
            </a:avLst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0DC342C0-AC9F-4319-A089-992A92CCBC10}"/>
              </a:ext>
            </a:extLst>
          </p:cNvPr>
          <p:cNvSpPr/>
          <p:nvPr/>
        </p:nvSpPr>
        <p:spPr>
          <a:xfrm>
            <a:off x="2850594" y="2844687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736A3A-2018-4989-AB76-6D7413A45C4A}"/>
              </a:ext>
            </a:extLst>
          </p:cNvPr>
          <p:cNvSpPr txBox="1"/>
          <p:nvPr/>
        </p:nvSpPr>
        <p:spPr>
          <a:xfrm>
            <a:off x="2098146" y="3590237"/>
            <a:ext cx="191505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1C9298A-23B6-491D-B4E2-30D433E57CD4}"/>
              </a:ext>
            </a:extLst>
          </p:cNvPr>
          <p:cNvSpPr/>
          <p:nvPr/>
        </p:nvSpPr>
        <p:spPr>
          <a:xfrm>
            <a:off x="2085475" y="3315012"/>
            <a:ext cx="1927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00C2C7"/>
                </a:solidFill>
              </a:rPr>
              <a:t>Lorem ipsum</a:t>
            </a:r>
            <a:endParaRPr lang="ko-KR" altLang="en-US" sz="1400" dirty="0">
              <a:solidFill>
                <a:srgbClr val="00C2C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27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3E9FDF3-7293-4493-94EE-3968AFC2D7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477D8AC4-F542-4FE6-9590-B59D20B6F7E6}"/>
              </a:ext>
            </a:extLst>
          </p:cNvPr>
          <p:cNvSpPr/>
          <p:nvPr/>
        </p:nvSpPr>
        <p:spPr>
          <a:xfrm>
            <a:off x="4593114" y="2453373"/>
            <a:ext cx="2214086" cy="2214086"/>
          </a:xfrm>
          <a:prstGeom prst="donut">
            <a:avLst>
              <a:gd name="adj" fmla="val 25459"/>
            </a:avLst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ABEC3FC4-D33F-4F1F-9942-F2D34EC51FE0}"/>
              </a:ext>
            </a:extLst>
          </p:cNvPr>
          <p:cNvSpPr/>
          <p:nvPr/>
        </p:nvSpPr>
        <p:spPr>
          <a:xfrm>
            <a:off x="7961154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B6FB9DFE-1F7C-40D9-9071-3CB3F3031DAB}"/>
              </a:ext>
            </a:extLst>
          </p:cNvPr>
          <p:cNvGrpSpPr/>
          <p:nvPr/>
        </p:nvGrpSpPr>
        <p:grpSpPr>
          <a:xfrm>
            <a:off x="7964392" y="2769346"/>
            <a:ext cx="384048" cy="298228"/>
            <a:chOff x="4112600" y="931068"/>
            <a:chExt cx="384048" cy="298228"/>
          </a:xfrm>
          <a:solidFill>
            <a:srgbClr val="00C2C7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195570F-F2A6-4F25-BFEA-4DFEDD6F154D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629EAC5-C6F7-4354-9ACC-040C39707766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E98EC35-203B-42A4-9ECB-4B555E8B41E6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463F037-A76B-48C0-B6B0-AFB813B154C5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188CFCF-C480-4D2B-884B-F6C6D82561EF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9F2D49B-0DD6-4179-A128-315112510352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F60F0B0E-C05F-4CF9-AF55-41B9A9F1627E}"/>
              </a:ext>
            </a:extLst>
          </p:cNvPr>
          <p:cNvGrpSpPr/>
          <p:nvPr/>
        </p:nvGrpSpPr>
        <p:grpSpPr>
          <a:xfrm>
            <a:off x="7961154" y="3894964"/>
            <a:ext cx="390525" cy="390525"/>
            <a:chOff x="3462424" y="4903660"/>
            <a:chExt cx="390525" cy="390525"/>
          </a:xfrm>
          <a:solidFill>
            <a:srgbClr val="00C2C7"/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AC613607-D751-4683-9C60-5B59481784C8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D39A8DE-4D38-4819-B0E4-D677DE06F984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9A42872-EFC2-4D24-AD1B-56ACAE3A6EC5}"/>
              </a:ext>
            </a:extLst>
          </p:cNvPr>
          <p:cNvGrpSpPr/>
          <p:nvPr/>
        </p:nvGrpSpPr>
        <p:grpSpPr>
          <a:xfrm>
            <a:off x="7961154" y="5112878"/>
            <a:ext cx="390525" cy="387382"/>
            <a:chOff x="2125590" y="4903755"/>
            <a:chExt cx="390525" cy="387382"/>
          </a:xfrm>
          <a:solidFill>
            <a:srgbClr val="00C2C7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61C40C95-F82A-4CA7-A5F2-C66783EF9BE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8F04459-AD46-4497-B4FD-DBD00EA0B76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B435856-F983-4FC0-9299-2947F44F0D9A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B2C5F8D-EECA-493E-87B5-190FE2344A32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341404B-B432-44AB-B578-7AAC196CCE41}"/>
              </a:ext>
            </a:extLst>
          </p:cNvPr>
          <p:cNvSpPr/>
          <p:nvPr/>
        </p:nvSpPr>
        <p:spPr>
          <a:xfrm>
            <a:off x="8595735" y="1551431"/>
            <a:ext cx="2582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253ED1-890F-44AA-A969-4E012C9E7510}"/>
              </a:ext>
            </a:extLst>
          </p:cNvPr>
          <p:cNvSpPr txBox="1"/>
          <p:nvPr/>
        </p:nvSpPr>
        <p:spPr>
          <a:xfrm>
            <a:off x="8595735" y="1813041"/>
            <a:ext cx="2582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B1D26BD-5AE8-423E-9103-B6E25DC60A04}"/>
              </a:ext>
            </a:extLst>
          </p:cNvPr>
          <p:cNvSpPr/>
          <p:nvPr/>
        </p:nvSpPr>
        <p:spPr>
          <a:xfrm>
            <a:off x="8595735" y="2738580"/>
            <a:ext cx="2582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EC48D5-D8C4-44FC-90F8-1F64BFD5564D}"/>
              </a:ext>
            </a:extLst>
          </p:cNvPr>
          <p:cNvSpPr txBox="1"/>
          <p:nvPr/>
        </p:nvSpPr>
        <p:spPr>
          <a:xfrm>
            <a:off x="8595735" y="3000190"/>
            <a:ext cx="2582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38DC3197-3EEB-405E-8D9F-2392FD57EDB1}"/>
              </a:ext>
            </a:extLst>
          </p:cNvPr>
          <p:cNvSpPr/>
          <p:nvPr/>
        </p:nvSpPr>
        <p:spPr>
          <a:xfrm>
            <a:off x="8595735" y="3925729"/>
            <a:ext cx="2582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90F1426-66EA-4DB4-866E-8E6B5FE21B94}"/>
              </a:ext>
            </a:extLst>
          </p:cNvPr>
          <p:cNvSpPr txBox="1"/>
          <p:nvPr/>
        </p:nvSpPr>
        <p:spPr>
          <a:xfrm>
            <a:off x="8595735" y="4187339"/>
            <a:ext cx="2582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25F237AA-EFAA-4CD8-A309-273BB11A03DF}"/>
              </a:ext>
            </a:extLst>
          </p:cNvPr>
          <p:cNvSpPr/>
          <p:nvPr/>
        </p:nvSpPr>
        <p:spPr>
          <a:xfrm>
            <a:off x="8595735" y="5112878"/>
            <a:ext cx="258222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EB3121B-3928-4121-BD94-5E6F0D1BBB9C}"/>
              </a:ext>
            </a:extLst>
          </p:cNvPr>
          <p:cNvSpPr txBox="1"/>
          <p:nvPr/>
        </p:nvSpPr>
        <p:spPr>
          <a:xfrm>
            <a:off x="8595735" y="5374488"/>
            <a:ext cx="25822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en-US" altLang="ko-K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19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FA46EE2-8CB0-49BF-90FB-1AE97341E6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A3FA303-6C57-4A17-912C-12BD6BCF12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AA6602E-6E48-4BC3-B891-BCF71A4ED78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B61BD011-1023-4BA7-9A02-72FA3139F33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50C1AB-F127-4B9C-B07A-F4F8FDC80145}"/>
              </a:ext>
            </a:extLst>
          </p:cNvPr>
          <p:cNvSpPr txBox="1"/>
          <p:nvPr/>
        </p:nvSpPr>
        <p:spPr>
          <a:xfrm>
            <a:off x="1153359" y="2310771"/>
            <a:ext cx="27702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We are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creative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team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CCB212A-94E1-4ED4-B0FA-232ED8AFBABA}"/>
              </a:ext>
            </a:extLst>
          </p:cNvPr>
          <p:cNvSpPr/>
          <p:nvPr/>
        </p:nvSpPr>
        <p:spPr>
          <a:xfrm>
            <a:off x="1153359" y="3663047"/>
            <a:ext cx="1264330" cy="45719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0B942F-CB83-427E-8D72-9BBE1B2D8571}"/>
              </a:ext>
            </a:extLst>
          </p:cNvPr>
          <p:cNvSpPr txBox="1"/>
          <p:nvPr/>
        </p:nvSpPr>
        <p:spPr>
          <a:xfrm>
            <a:off x="1153360" y="3939180"/>
            <a:ext cx="27702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714DE00-A4DF-4D26-AE8D-9E0B92AFD275}"/>
              </a:ext>
            </a:extLst>
          </p:cNvPr>
          <p:cNvSpPr/>
          <p:nvPr/>
        </p:nvSpPr>
        <p:spPr>
          <a:xfrm>
            <a:off x="1153359" y="1910288"/>
            <a:ext cx="1264330" cy="45719"/>
          </a:xfrm>
          <a:prstGeom prst="rect">
            <a:avLst/>
          </a:prstGeom>
          <a:solidFill>
            <a:srgbClr val="00C2C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653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174AA7C-D45D-42DB-87E7-8047EFD7BB7D}"/>
              </a:ext>
            </a:extLst>
          </p:cNvPr>
          <p:cNvSpPr txBox="1"/>
          <p:nvPr/>
        </p:nvSpPr>
        <p:spPr>
          <a:xfrm>
            <a:off x="413140" y="642676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8B7312-AD99-4606-9511-40A842524F42}"/>
              </a:ext>
            </a:extLst>
          </p:cNvPr>
          <p:cNvSpPr txBox="1"/>
          <p:nvPr/>
        </p:nvSpPr>
        <p:spPr>
          <a:xfrm>
            <a:off x="413140" y="331466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ABCB289-D55D-4F78-8113-82B7CFB29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2474B70-FD97-4905-AEAC-D528C6A87C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0F01014-BF29-4C09-8256-83E88D4CE0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B10D74A-B7D4-4A7D-BC80-65CB25D7E988}"/>
              </a:ext>
            </a:extLst>
          </p:cNvPr>
          <p:cNvSpPr txBox="1"/>
          <p:nvPr/>
        </p:nvSpPr>
        <p:spPr>
          <a:xfrm>
            <a:off x="7597343" y="1384318"/>
            <a:ext cx="2435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0BEDDB3-32B0-42FC-AFBF-BC9975DE5919}"/>
              </a:ext>
            </a:extLst>
          </p:cNvPr>
          <p:cNvSpPr/>
          <p:nvPr/>
        </p:nvSpPr>
        <p:spPr>
          <a:xfrm>
            <a:off x="7597342" y="971454"/>
            <a:ext cx="2435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00425E"/>
                </a:solidFill>
              </a:rPr>
              <a:t>Lorem ipsum</a:t>
            </a: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F5EC0F6A-6BEE-4236-8BB0-0AF1E00A2EEE}"/>
              </a:ext>
            </a:extLst>
          </p:cNvPr>
          <p:cNvCxnSpPr>
            <a:cxnSpLocks/>
          </p:cNvCxnSpPr>
          <p:nvPr/>
        </p:nvCxnSpPr>
        <p:spPr>
          <a:xfrm>
            <a:off x="7653991" y="1322656"/>
            <a:ext cx="1242359" cy="0"/>
          </a:xfrm>
          <a:prstGeom prst="line">
            <a:avLst/>
          </a:prstGeom>
          <a:ln w="19050">
            <a:solidFill>
              <a:srgbClr val="00C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1338190-D210-4A52-BB4B-D76C994E23F4}"/>
              </a:ext>
            </a:extLst>
          </p:cNvPr>
          <p:cNvSpPr txBox="1"/>
          <p:nvPr/>
        </p:nvSpPr>
        <p:spPr>
          <a:xfrm>
            <a:off x="9184843" y="4704242"/>
            <a:ext cx="2435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2799673-3690-4C72-9B73-506E5F4B8E3B}"/>
              </a:ext>
            </a:extLst>
          </p:cNvPr>
          <p:cNvSpPr/>
          <p:nvPr/>
        </p:nvSpPr>
        <p:spPr>
          <a:xfrm>
            <a:off x="9184842" y="4291378"/>
            <a:ext cx="2435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rgbClr val="00425E"/>
                </a:solidFill>
              </a:rPr>
              <a:t>Lorem ipsum</a:t>
            </a:r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13D964F6-6658-4394-802F-4BC91CD9253A}"/>
              </a:ext>
            </a:extLst>
          </p:cNvPr>
          <p:cNvCxnSpPr>
            <a:cxnSpLocks/>
          </p:cNvCxnSpPr>
          <p:nvPr/>
        </p:nvCxnSpPr>
        <p:spPr>
          <a:xfrm>
            <a:off x="9241491" y="4642580"/>
            <a:ext cx="1242359" cy="0"/>
          </a:xfrm>
          <a:prstGeom prst="line">
            <a:avLst/>
          </a:prstGeom>
          <a:ln w="19050">
            <a:solidFill>
              <a:srgbClr val="00C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52995F82-914E-446F-99E6-309027AA141E}"/>
              </a:ext>
            </a:extLst>
          </p:cNvPr>
          <p:cNvSpPr txBox="1"/>
          <p:nvPr/>
        </p:nvSpPr>
        <p:spPr>
          <a:xfrm>
            <a:off x="576941" y="4704242"/>
            <a:ext cx="2435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4EF44E1-D2E9-4CC5-BC64-CF6FEBBCBAA6}"/>
              </a:ext>
            </a:extLst>
          </p:cNvPr>
          <p:cNvSpPr/>
          <p:nvPr/>
        </p:nvSpPr>
        <p:spPr>
          <a:xfrm>
            <a:off x="576940" y="4291378"/>
            <a:ext cx="24356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rgbClr val="00425E"/>
                </a:solidFill>
              </a:rPr>
              <a:t>Lorem ipsum</a:t>
            </a:r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854C5138-53A2-4CA4-903C-0F8C4CCE00DD}"/>
              </a:ext>
            </a:extLst>
          </p:cNvPr>
          <p:cNvCxnSpPr>
            <a:cxnSpLocks/>
          </p:cNvCxnSpPr>
          <p:nvPr/>
        </p:nvCxnSpPr>
        <p:spPr>
          <a:xfrm>
            <a:off x="1770238" y="4642580"/>
            <a:ext cx="1242359" cy="0"/>
          </a:xfrm>
          <a:prstGeom prst="line">
            <a:avLst/>
          </a:prstGeom>
          <a:ln w="19050">
            <a:solidFill>
              <a:srgbClr val="00C2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999306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1935</TotalTime>
  <Words>1507</Words>
  <Application>Microsoft Office PowerPoint</Application>
  <PresentationFormat>와이드스크린</PresentationFormat>
  <Paragraphs>204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142</cp:revision>
  <dcterms:created xsi:type="dcterms:W3CDTF">2019-04-06T05:20:47Z</dcterms:created>
  <dcterms:modified xsi:type="dcterms:W3CDTF">2019-08-19T09:14:41Z</dcterms:modified>
</cp:coreProperties>
</file>